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6502400" cy="4876800"/>
  <p:notesSz cx="6858000" cy="9144000"/>
  <p:defaultTextStyle>
    <a:defPPr>
      <a:defRPr lang="en-US"/>
    </a:defPPr>
    <a:lvl1pPr marL="0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79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06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31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58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85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10" algn="l" defTabSz="45712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BFFFF"/>
    <a:srgbClr val="EAEAEA"/>
    <a:srgbClr val="353C6C"/>
    <a:srgbClr val="52B7D9"/>
    <a:srgbClr val="F9F3FD"/>
    <a:srgbClr val="211F20"/>
    <a:srgbClr val="2C86CF"/>
    <a:srgbClr val="13CF25"/>
    <a:srgbClr val="2F7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8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1181" y="96"/>
      </p:cViewPr>
      <p:guideLst>
        <p:guide orient="horz" pos="1536"/>
        <p:guide pos="2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099C1-F36A-4AEB-8CC1-B7C7DB83E8E3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057CF-45FA-4677-BB6C-851FC7E60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680" y="798126"/>
            <a:ext cx="5527040" cy="1697849"/>
          </a:xfrm>
        </p:spPr>
        <p:txBody>
          <a:bodyPr anchor="b"/>
          <a:lstStyle>
            <a:lvl1pPr algn="ctr"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561450"/>
            <a:ext cx="4876800" cy="1177431"/>
          </a:xfrm>
        </p:spPr>
        <p:txBody>
          <a:bodyPr/>
          <a:lstStyle>
            <a:lvl1pPr marL="0" indent="0" algn="ctr">
              <a:buNone/>
              <a:defRPr sz="1707"/>
            </a:lvl1pPr>
            <a:lvl2pPr marL="325111" indent="0" algn="ctr">
              <a:buNone/>
              <a:defRPr sz="1422"/>
            </a:lvl2pPr>
            <a:lvl3pPr marL="650222" indent="0" algn="ctr">
              <a:buNone/>
              <a:defRPr sz="1280"/>
            </a:lvl3pPr>
            <a:lvl4pPr marL="975333" indent="0" algn="ctr">
              <a:buNone/>
              <a:defRPr sz="1138"/>
            </a:lvl4pPr>
            <a:lvl5pPr marL="1300445" indent="0" algn="ctr">
              <a:buNone/>
              <a:defRPr sz="1138"/>
            </a:lvl5pPr>
            <a:lvl6pPr marL="1625556" indent="0" algn="ctr">
              <a:buNone/>
              <a:defRPr sz="1138"/>
            </a:lvl6pPr>
            <a:lvl7pPr marL="1950667" indent="0" algn="ctr">
              <a:buNone/>
              <a:defRPr sz="1138"/>
            </a:lvl7pPr>
            <a:lvl8pPr marL="2275777" indent="0" algn="ctr">
              <a:buNone/>
              <a:defRPr sz="1138"/>
            </a:lvl8pPr>
            <a:lvl9pPr marL="2600887" indent="0" algn="ctr">
              <a:buNone/>
              <a:defRPr sz="11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4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8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53280" y="259645"/>
            <a:ext cx="1402080" cy="41328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7040" y="259645"/>
            <a:ext cx="4124960" cy="413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67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4" y="1215816"/>
            <a:ext cx="5608320" cy="202861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3654" y="3263619"/>
            <a:ext cx="5608320" cy="1066800"/>
          </a:xfrm>
        </p:spPr>
        <p:txBody>
          <a:bodyPr/>
          <a:lstStyle>
            <a:lvl1pPr marL="0" indent="0">
              <a:buNone/>
              <a:defRPr sz="1707">
                <a:solidFill>
                  <a:schemeClr val="tx1"/>
                </a:solidFill>
              </a:defRPr>
            </a:lvl1pPr>
            <a:lvl2pPr marL="325111" indent="0">
              <a:buNone/>
              <a:defRPr sz="1422">
                <a:solidFill>
                  <a:schemeClr val="tx1">
                    <a:tint val="75000"/>
                  </a:schemeClr>
                </a:solidFill>
              </a:defRPr>
            </a:lvl2pPr>
            <a:lvl3pPr marL="650222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975333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30044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62555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195066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27577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600887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040" y="1298223"/>
            <a:ext cx="2763520" cy="30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298223"/>
            <a:ext cx="2763520" cy="3094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7" y="259646"/>
            <a:ext cx="5608320" cy="9426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887" y="1195495"/>
            <a:ext cx="2750820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1" indent="0">
              <a:buNone/>
              <a:defRPr sz="1422" b="1"/>
            </a:lvl2pPr>
            <a:lvl3pPr marL="650222" indent="0">
              <a:buNone/>
              <a:defRPr sz="1280" b="1"/>
            </a:lvl3pPr>
            <a:lvl4pPr marL="975333" indent="0">
              <a:buNone/>
              <a:defRPr sz="1138" b="1"/>
            </a:lvl4pPr>
            <a:lvl5pPr marL="1300445" indent="0">
              <a:buNone/>
              <a:defRPr sz="1138" b="1"/>
            </a:lvl5pPr>
            <a:lvl6pPr marL="1625556" indent="0">
              <a:buNone/>
              <a:defRPr sz="1138" b="1"/>
            </a:lvl6pPr>
            <a:lvl7pPr marL="1950667" indent="0">
              <a:buNone/>
              <a:defRPr sz="1138" b="1"/>
            </a:lvl7pPr>
            <a:lvl8pPr marL="2275777" indent="0">
              <a:buNone/>
              <a:defRPr sz="1138" b="1"/>
            </a:lvl8pPr>
            <a:lvl9pPr marL="2600887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7887" y="1781388"/>
            <a:ext cx="2750820" cy="262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40" y="1195495"/>
            <a:ext cx="2764367" cy="585893"/>
          </a:xfrm>
        </p:spPr>
        <p:txBody>
          <a:bodyPr anchor="b"/>
          <a:lstStyle>
            <a:lvl1pPr marL="0" indent="0">
              <a:buNone/>
              <a:defRPr sz="1707" b="1"/>
            </a:lvl1pPr>
            <a:lvl2pPr marL="325111" indent="0">
              <a:buNone/>
              <a:defRPr sz="1422" b="1"/>
            </a:lvl2pPr>
            <a:lvl3pPr marL="650222" indent="0">
              <a:buNone/>
              <a:defRPr sz="1280" b="1"/>
            </a:lvl3pPr>
            <a:lvl4pPr marL="975333" indent="0">
              <a:buNone/>
              <a:defRPr sz="1138" b="1"/>
            </a:lvl4pPr>
            <a:lvl5pPr marL="1300445" indent="0">
              <a:buNone/>
              <a:defRPr sz="1138" b="1"/>
            </a:lvl5pPr>
            <a:lvl6pPr marL="1625556" indent="0">
              <a:buNone/>
              <a:defRPr sz="1138" b="1"/>
            </a:lvl6pPr>
            <a:lvl7pPr marL="1950667" indent="0">
              <a:buNone/>
              <a:defRPr sz="1138" b="1"/>
            </a:lvl7pPr>
            <a:lvl8pPr marL="2275777" indent="0">
              <a:buNone/>
              <a:defRPr sz="1138" b="1"/>
            </a:lvl8pPr>
            <a:lvl9pPr marL="2600887" indent="0">
              <a:buNone/>
              <a:defRPr sz="11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91840" y="1781388"/>
            <a:ext cx="2764367" cy="26201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5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8" y="325120"/>
            <a:ext cx="2097193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4367" y="702170"/>
            <a:ext cx="3291840" cy="3465689"/>
          </a:xfrm>
        </p:spPr>
        <p:txBody>
          <a:bodyPr/>
          <a:lstStyle>
            <a:lvl1pPr>
              <a:defRPr sz="2276"/>
            </a:lvl1pPr>
            <a:lvl2pPr>
              <a:defRPr sz="1991"/>
            </a:lvl2pPr>
            <a:lvl3pPr>
              <a:defRPr sz="1707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88" y="1463041"/>
            <a:ext cx="2097193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1" indent="0">
              <a:buNone/>
              <a:defRPr sz="996"/>
            </a:lvl2pPr>
            <a:lvl3pPr marL="650222" indent="0">
              <a:buNone/>
              <a:defRPr sz="853"/>
            </a:lvl3pPr>
            <a:lvl4pPr marL="975333" indent="0">
              <a:buNone/>
              <a:defRPr sz="711"/>
            </a:lvl4pPr>
            <a:lvl5pPr marL="1300445" indent="0">
              <a:buNone/>
              <a:defRPr sz="711"/>
            </a:lvl5pPr>
            <a:lvl6pPr marL="1625556" indent="0">
              <a:buNone/>
              <a:defRPr sz="711"/>
            </a:lvl6pPr>
            <a:lvl7pPr marL="1950667" indent="0">
              <a:buNone/>
              <a:defRPr sz="711"/>
            </a:lvl7pPr>
            <a:lvl8pPr marL="2275777" indent="0">
              <a:buNone/>
              <a:defRPr sz="711"/>
            </a:lvl8pPr>
            <a:lvl9pPr marL="2600887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4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88" y="325120"/>
            <a:ext cx="2097193" cy="1137920"/>
          </a:xfrm>
        </p:spPr>
        <p:txBody>
          <a:bodyPr anchor="b"/>
          <a:lstStyle>
            <a:lvl1pPr>
              <a:defRPr sz="2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64367" y="702170"/>
            <a:ext cx="3291840" cy="3465689"/>
          </a:xfrm>
        </p:spPr>
        <p:txBody>
          <a:bodyPr anchor="t"/>
          <a:lstStyle>
            <a:lvl1pPr marL="0" indent="0">
              <a:buNone/>
              <a:defRPr sz="2276"/>
            </a:lvl1pPr>
            <a:lvl2pPr marL="325111" indent="0">
              <a:buNone/>
              <a:defRPr sz="1991"/>
            </a:lvl2pPr>
            <a:lvl3pPr marL="650222" indent="0">
              <a:buNone/>
              <a:defRPr sz="1707"/>
            </a:lvl3pPr>
            <a:lvl4pPr marL="975333" indent="0">
              <a:buNone/>
              <a:defRPr sz="1422"/>
            </a:lvl4pPr>
            <a:lvl5pPr marL="1300445" indent="0">
              <a:buNone/>
              <a:defRPr sz="1422"/>
            </a:lvl5pPr>
            <a:lvl6pPr marL="1625556" indent="0">
              <a:buNone/>
              <a:defRPr sz="1422"/>
            </a:lvl6pPr>
            <a:lvl7pPr marL="1950667" indent="0">
              <a:buNone/>
              <a:defRPr sz="1422"/>
            </a:lvl7pPr>
            <a:lvl8pPr marL="2275777" indent="0">
              <a:buNone/>
              <a:defRPr sz="1422"/>
            </a:lvl8pPr>
            <a:lvl9pPr marL="2600887" indent="0">
              <a:buNone/>
              <a:defRPr sz="14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88" y="1463041"/>
            <a:ext cx="2097193" cy="2710463"/>
          </a:xfrm>
        </p:spPr>
        <p:txBody>
          <a:bodyPr/>
          <a:lstStyle>
            <a:lvl1pPr marL="0" indent="0">
              <a:buNone/>
              <a:defRPr sz="1138"/>
            </a:lvl1pPr>
            <a:lvl2pPr marL="325111" indent="0">
              <a:buNone/>
              <a:defRPr sz="996"/>
            </a:lvl2pPr>
            <a:lvl3pPr marL="650222" indent="0">
              <a:buNone/>
              <a:defRPr sz="853"/>
            </a:lvl3pPr>
            <a:lvl4pPr marL="975333" indent="0">
              <a:buNone/>
              <a:defRPr sz="711"/>
            </a:lvl4pPr>
            <a:lvl5pPr marL="1300445" indent="0">
              <a:buNone/>
              <a:defRPr sz="711"/>
            </a:lvl5pPr>
            <a:lvl6pPr marL="1625556" indent="0">
              <a:buNone/>
              <a:defRPr sz="711"/>
            </a:lvl6pPr>
            <a:lvl7pPr marL="1950667" indent="0">
              <a:buNone/>
              <a:defRPr sz="711"/>
            </a:lvl7pPr>
            <a:lvl8pPr marL="2275777" indent="0">
              <a:buNone/>
              <a:defRPr sz="711"/>
            </a:lvl8pPr>
            <a:lvl9pPr marL="2600887" indent="0">
              <a:buNone/>
              <a:defRPr sz="7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041" y="259646"/>
            <a:ext cx="5608320" cy="94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41" y="1298223"/>
            <a:ext cx="5608320" cy="309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7040" y="4520072"/>
            <a:ext cx="146304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98844-4E9F-45BA-B088-B933B756A4F9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3921" y="4520072"/>
            <a:ext cx="219456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92320" y="4520072"/>
            <a:ext cx="1463040" cy="259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E50E2-0146-4F79-B41B-5D94BE38F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6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0222" rtl="0" eaLnBrk="1" latinLnBrk="0" hangingPunct="1">
        <a:lnSpc>
          <a:spcPct val="90000"/>
        </a:lnSpc>
        <a:spcBef>
          <a:spcPct val="0"/>
        </a:spcBef>
        <a:buNone/>
        <a:defRPr sz="31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555" indent="-162555" algn="l" defTabSz="650222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1991" kern="1200">
          <a:solidFill>
            <a:schemeClr val="tx1"/>
          </a:solidFill>
          <a:latin typeface="+mn-lt"/>
          <a:ea typeface="+mn-ea"/>
          <a:cs typeface="+mn-cs"/>
        </a:defRPr>
      </a:lvl1pPr>
      <a:lvl2pPr marL="487666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12777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422" kern="1200">
          <a:solidFill>
            <a:schemeClr val="tx1"/>
          </a:solidFill>
          <a:latin typeface="+mn-lt"/>
          <a:ea typeface="+mn-ea"/>
          <a:cs typeface="+mn-cs"/>
        </a:defRPr>
      </a:lvl3pPr>
      <a:lvl4pPr marL="1137888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99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788110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2113221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438333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763444" indent="-162555" algn="l" defTabSz="650222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1pPr>
      <a:lvl2pPr marL="325111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50222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975333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4pPr>
      <a:lvl5pPr marL="1300445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5pPr>
      <a:lvl6pPr marL="1625556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6pPr>
      <a:lvl7pPr marL="1950667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7pPr>
      <a:lvl8pPr marL="2275777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8pPr>
      <a:lvl9pPr marL="2600887" algn="l" defTabSz="650222" rtl="0" eaLnBrk="1" latinLnBrk="0" hangingPunct="1">
        <a:defRPr sz="1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48DEECA-2D3D-478D-80E1-5D33457468CA}"/>
              </a:ext>
            </a:extLst>
          </p:cNvPr>
          <p:cNvSpPr/>
          <p:nvPr/>
        </p:nvSpPr>
        <p:spPr>
          <a:xfrm>
            <a:off x="2" y="-1"/>
            <a:ext cx="6502398" cy="48768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59078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Morrison, Mike</dc:creator>
  <cp:lastModifiedBy>Mitchell Chandler</cp:lastModifiedBy>
  <cp:revision>71</cp:revision>
  <dcterms:created xsi:type="dcterms:W3CDTF">2020-03-14T15:01:09Z</dcterms:created>
  <dcterms:modified xsi:type="dcterms:W3CDTF">2021-04-19T06:14:33Z</dcterms:modified>
</cp:coreProperties>
</file>