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67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80" r:id="rId12"/>
    <p:sldId id="28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75AE3-8011-4A28-94B7-601B70946F07}">
          <p14:sldIdLst>
            <p14:sldId id="256"/>
            <p14:sldId id="282"/>
            <p14:sldId id="267"/>
          </p14:sldIdLst>
        </p14:section>
        <p14:section name="Untitled Section" id="{B97A34B3-3096-4F8F-B89F-84630A147C8D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80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7"/>
    <a:srgbClr val="006592"/>
    <a:srgbClr val="918CFC"/>
    <a:srgbClr val="95C2EB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 autoAdjust="0"/>
    <p:restoredTop sz="95703" autoAdjust="0"/>
  </p:normalViewPr>
  <p:slideViewPr>
    <p:cSldViewPr snapToGrid="0" showGuides="1">
      <p:cViewPr>
        <p:scale>
          <a:sx n="70" d="100"/>
          <a:sy n="70" d="100"/>
        </p:scale>
        <p:origin x="-1302" y="-60"/>
      </p:cViewPr>
      <p:guideLst>
        <p:guide orient="horz" pos="845"/>
        <p:guide orient="horz" pos="1638"/>
        <p:guide orient="horz" pos="3906"/>
        <p:guide orient="horz" pos="1920"/>
        <p:guide orient="horz" pos="1172"/>
        <p:guide pos="5477"/>
        <p:guide pos="284"/>
        <p:guide pos="2948"/>
        <p:guide pos="2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C6B40-303B-434C-906B-3A47907C7980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E0A6292-2E87-4284-B133-60BA2A3C3A0E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Online decision making under massive workload</a:t>
          </a:r>
          <a:endParaRPr lang="en-US" sz="14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gm:t>
    </dgm:pt>
    <dgm:pt modelId="{2C29DF2F-5E99-4685-8747-BA977375163A}" type="parTrans" cxnId="{3DEC56DC-9686-4552-8342-A4DBE7E36D3E}">
      <dgm:prSet/>
      <dgm:spPr/>
      <dgm:t>
        <a:bodyPr/>
        <a:lstStyle/>
        <a:p>
          <a:endParaRPr lang="en-US"/>
        </a:p>
      </dgm:t>
    </dgm:pt>
    <dgm:pt modelId="{3F36B1EC-12DC-4493-99F6-2FD0A87CFCE2}" type="sibTrans" cxnId="{3DEC56DC-9686-4552-8342-A4DBE7E36D3E}">
      <dgm:prSet/>
      <dgm:spPr/>
      <dgm:t>
        <a:bodyPr/>
        <a:lstStyle/>
        <a:p>
          <a:endParaRPr lang="en-US"/>
        </a:p>
      </dgm:t>
    </dgm:pt>
    <dgm:pt modelId="{6E2B199A-8ABB-4080-9C67-51C5CF4C752C}">
      <dgm:prSet custT="1"/>
      <dgm:spPr/>
      <dgm:t>
        <a:bodyPr/>
        <a:lstStyle/>
        <a:p>
          <a:pPr algn="l" rtl="0"/>
          <a:r>
            <a:rPr lang="en-US" sz="14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Dynamic and complex models</a:t>
          </a:r>
          <a:endParaRPr lang="en-US" sz="14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gm:t>
    </dgm:pt>
    <dgm:pt modelId="{B059D2FD-CF93-4520-9A0C-F2AD6A957182}" type="parTrans" cxnId="{C3C36753-720E-476C-8064-433BC710DE78}">
      <dgm:prSet/>
      <dgm:spPr/>
      <dgm:t>
        <a:bodyPr/>
        <a:lstStyle/>
        <a:p>
          <a:endParaRPr lang="en-US"/>
        </a:p>
      </dgm:t>
    </dgm:pt>
    <dgm:pt modelId="{C3C31765-DAB5-4D2F-8D7D-B94808584408}" type="sibTrans" cxnId="{C3C36753-720E-476C-8064-433BC710DE78}">
      <dgm:prSet/>
      <dgm:spPr/>
      <dgm:t>
        <a:bodyPr/>
        <a:lstStyle/>
        <a:p>
          <a:endParaRPr lang="en-US"/>
        </a:p>
      </dgm:t>
    </dgm:pt>
    <dgm:pt modelId="{24468C61-7D09-49F0-9CC1-2D1BFFFDE7AA}">
      <dgm:prSet custT="1"/>
      <dgm:spPr/>
      <dgm:t>
        <a:bodyPr anchor="t"/>
        <a:lstStyle/>
        <a:p>
          <a:pPr rtl="0"/>
          <a:r>
            <a:rPr lang="en-US" sz="14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Interdependency between tasks</a:t>
          </a:r>
          <a:endParaRPr lang="en-US" sz="14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gm:t>
    </dgm:pt>
    <dgm:pt modelId="{9FEC4110-056A-4747-85CF-D77827E690F7}" type="parTrans" cxnId="{704D6794-A46C-4C82-8A6F-0ED3ED3EAAC3}">
      <dgm:prSet/>
      <dgm:spPr/>
      <dgm:t>
        <a:bodyPr/>
        <a:lstStyle/>
        <a:p>
          <a:endParaRPr lang="en-US"/>
        </a:p>
      </dgm:t>
    </dgm:pt>
    <dgm:pt modelId="{4FD89F2A-4FA7-4E9F-9C3C-B1B0864BCCE5}" type="sibTrans" cxnId="{704D6794-A46C-4C82-8A6F-0ED3ED3EAAC3}">
      <dgm:prSet/>
      <dgm:spPr/>
      <dgm:t>
        <a:bodyPr/>
        <a:lstStyle/>
        <a:p>
          <a:endParaRPr lang="en-US"/>
        </a:p>
      </dgm:t>
    </dgm:pt>
    <dgm:pt modelId="{159D6D17-1A19-4035-8681-DFC5645AE50E}" type="pres">
      <dgm:prSet presAssocID="{E2FC6B40-303B-434C-906B-3A47907C798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9C1D3B-3D5E-4856-A65F-A5267A30EEB1}" type="pres">
      <dgm:prSet presAssocID="{8E0A6292-2E87-4284-B133-60BA2A3C3A0E}" presName="parentText1" presStyleLbl="node1" presStyleIdx="0" presStyleCnt="3" custLinFactNeighborY="-310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FB7DC-55BC-4CEB-9923-C5FBA395615F}" type="pres">
      <dgm:prSet presAssocID="{24468C61-7D09-49F0-9CC1-2D1BFFFDE7AA}" presName="parentText2" presStyleLbl="node1" presStyleIdx="1" presStyleCnt="3" custLinFactNeighborY="-155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FED-1565-4B8E-B1BF-89991CBA33FF}" type="pres">
      <dgm:prSet presAssocID="{6E2B199A-8ABB-4080-9C67-51C5CF4C752C}" presName="parentText3" presStyleLbl="node1" presStyleIdx="2" presStyleCnt="3" custScaleX="105332" custLinFactNeighborY="209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D6794-A46C-4C82-8A6F-0ED3ED3EAAC3}" srcId="{E2FC6B40-303B-434C-906B-3A47907C7980}" destId="{24468C61-7D09-49F0-9CC1-2D1BFFFDE7AA}" srcOrd="1" destOrd="0" parTransId="{9FEC4110-056A-4747-85CF-D77827E690F7}" sibTransId="{4FD89F2A-4FA7-4E9F-9C3C-B1B0864BCCE5}"/>
    <dgm:cxn modelId="{B7488D2A-0239-4BE1-8453-B6B7C9931848}" type="presOf" srcId="{6E2B199A-8ABB-4080-9C67-51C5CF4C752C}" destId="{829B4FED-1565-4B8E-B1BF-89991CBA33FF}" srcOrd="0" destOrd="0" presId="urn:microsoft.com/office/officeart/2009/3/layout/IncreasingArrowsProcess"/>
    <dgm:cxn modelId="{C3C36753-720E-476C-8064-433BC710DE78}" srcId="{E2FC6B40-303B-434C-906B-3A47907C7980}" destId="{6E2B199A-8ABB-4080-9C67-51C5CF4C752C}" srcOrd="2" destOrd="0" parTransId="{B059D2FD-CF93-4520-9A0C-F2AD6A957182}" sibTransId="{C3C31765-DAB5-4D2F-8D7D-B94808584408}"/>
    <dgm:cxn modelId="{A0C67538-A723-49FF-98A7-0C58B8CF1CD1}" type="presOf" srcId="{24468C61-7D09-49F0-9CC1-2D1BFFFDE7AA}" destId="{8AEFB7DC-55BC-4CEB-9923-C5FBA395615F}" srcOrd="0" destOrd="0" presId="urn:microsoft.com/office/officeart/2009/3/layout/IncreasingArrowsProcess"/>
    <dgm:cxn modelId="{3DEC56DC-9686-4552-8342-A4DBE7E36D3E}" srcId="{E2FC6B40-303B-434C-906B-3A47907C7980}" destId="{8E0A6292-2E87-4284-B133-60BA2A3C3A0E}" srcOrd="0" destOrd="0" parTransId="{2C29DF2F-5E99-4685-8747-BA977375163A}" sibTransId="{3F36B1EC-12DC-4493-99F6-2FD0A87CFCE2}"/>
    <dgm:cxn modelId="{45BD3FE0-926D-4CDD-BBAB-C1CC99473B02}" type="presOf" srcId="{8E0A6292-2E87-4284-B133-60BA2A3C3A0E}" destId="{0F9C1D3B-3D5E-4856-A65F-A5267A30EEB1}" srcOrd="0" destOrd="0" presId="urn:microsoft.com/office/officeart/2009/3/layout/IncreasingArrowsProcess"/>
    <dgm:cxn modelId="{B1BE0A43-FE2D-4F71-AC97-C39A42F2731B}" type="presOf" srcId="{E2FC6B40-303B-434C-906B-3A47907C7980}" destId="{159D6D17-1A19-4035-8681-DFC5645AE50E}" srcOrd="0" destOrd="0" presId="urn:microsoft.com/office/officeart/2009/3/layout/IncreasingArrowsProcess"/>
    <dgm:cxn modelId="{648C9FF8-D3D1-47F9-BD16-7910E7BFA2E4}" type="presParOf" srcId="{159D6D17-1A19-4035-8681-DFC5645AE50E}" destId="{0F9C1D3B-3D5E-4856-A65F-A5267A30EEB1}" srcOrd="0" destOrd="0" presId="urn:microsoft.com/office/officeart/2009/3/layout/IncreasingArrowsProcess"/>
    <dgm:cxn modelId="{DE353538-DED4-4023-8996-28F8A9DB02F7}" type="presParOf" srcId="{159D6D17-1A19-4035-8681-DFC5645AE50E}" destId="{8AEFB7DC-55BC-4CEB-9923-C5FBA395615F}" srcOrd="1" destOrd="0" presId="urn:microsoft.com/office/officeart/2009/3/layout/IncreasingArrowsProcess"/>
    <dgm:cxn modelId="{6A50ABBA-286C-4F66-9B1D-9DF6585EAE01}" type="presParOf" srcId="{159D6D17-1A19-4035-8681-DFC5645AE50E}" destId="{829B4FED-1565-4B8E-B1BF-89991CBA33FF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12DDE-165F-4F6D-9789-0CF684C99B84}" type="doc">
      <dgm:prSet loTypeId="urn:microsoft.com/office/officeart/2008/layout/LinedList" loCatId="list" qsTypeId="urn:microsoft.com/office/officeart/2005/8/quickstyle/simple5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8F52B17-A7F9-48B3-BD53-9A61AC27A05F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Repetitive decisions provide abundant training data </a:t>
          </a:r>
          <a:endParaRPr lang="en-US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gm:t>
    </dgm:pt>
    <dgm:pt modelId="{BE8B4C73-4CC7-485E-873B-956D978C49FF}" type="parTrans" cxnId="{1A2903A6-8B07-4310-AEDE-96E0E5D46D09}">
      <dgm:prSet/>
      <dgm:spPr/>
      <dgm:t>
        <a:bodyPr/>
        <a:lstStyle/>
        <a:p>
          <a:endParaRPr lang="en-US"/>
        </a:p>
      </dgm:t>
    </dgm:pt>
    <dgm:pt modelId="{1B430706-469A-408B-A5EA-19862ADB0204}" type="sibTrans" cxnId="{1A2903A6-8B07-4310-AEDE-96E0E5D46D09}">
      <dgm:prSet/>
      <dgm:spPr/>
      <dgm:t>
        <a:bodyPr/>
        <a:lstStyle/>
        <a:p>
          <a:endParaRPr lang="en-US"/>
        </a:p>
      </dgm:t>
    </dgm:pt>
    <dgm:pt modelId="{34E278CB-3057-47D6-82F4-43FC10356A5E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Deep NN to model complex systems</a:t>
          </a:r>
          <a:endParaRPr lang="en-US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gm:t>
    </dgm:pt>
    <dgm:pt modelId="{273C79E5-7ABF-4CD0-BE7C-98151C73F24B}" type="parTrans" cxnId="{0D244A09-DA2C-4C1D-9521-BAB756A77560}">
      <dgm:prSet/>
      <dgm:spPr/>
      <dgm:t>
        <a:bodyPr/>
        <a:lstStyle/>
        <a:p>
          <a:endParaRPr lang="en-US"/>
        </a:p>
      </dgm:t>
    </dgm:pt>
    <dgm:pt modelId="{726BD6E0-C6C9-44D0-936B-B524B0699307}" type="sibTrans" cxnId="{0D244A09-DA2C-4C1D-9521-BAB756A77560}">
      <dgm:prSet/>
      <dgm:spPr/>
      <dgm:t>
        <a:bodyPr/>
        <a:lstStyle/>
        <a:p>
          <a:endParaRPr lang="en-US"/>
        </a:p>
      </dgm:t>
    </dgm:pt>
    <dgm:pt modelId="{5C8DC21B-903A-4454-B8B9-D69F1B78F629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RL agent can be trained to optimize system objectives </a:t>
          </a:r>
          <a:endParaRPr lang="en-US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gm:t>
    </dgm:pt>
    <dgm:pt modelId="{A00C1DF8-039B-42D4-8F38-8303DD24E72C}" type="parTrans" cxnId="{2CD25EE2-C0F7-4E17-9CA5-54B0A6D5D7C7}">
      <dgm:prSet/>
      <dgm:spPr/>
      <dgm:t>
        <a:bodyPr/>
        <a:lstStyle/>
        <a:p>
          <a:endParaRPr lang="en-US"/>
        </a:p>
      </dgm:t>
    </dgm:pt>
    <dgm:pt modelId="{72F893BD-142C-468F-A25B-CAB8EDC4E155}" type="sibTrans" cxnId="{2CD25EE2-C0F7-4E17-9CA5-54B0A6D5D7C7}">
      <dgm:prSet/>
      <dgm:spPr/>
      <dgm:t>
        <a:bodyPr/>
        <a:lstStyle/>
        <a:p>
          <a:endParaRPr lang="en-US"/>
        </a:p>
      </dgm:t>
    </dgm:pt>
    <dgm:pt modelId="{3941DA25-6ACB-4E15-A703-0707165DD2A4}" type="pres">
      <dgm:prSet presAssocID="{A2A12DDE-165F-4F6D-9789-0CF684C99B8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DFF4EF5-3E8B-4DF7-BD6A-88BE5D7F35D8}" type="pres">
      <dgm:prSet presAssocID="{B8F52B17-A7F9-48B3-BD53-9A61AC27A05F}" presName="thickLine" presStyleLbl="alignNode1" presStyleIdx="0" presStyleCnt="3"/>
      <dgm:spPr/>
    </dgm:pt>
    <dgm:pt modelId="{732BB364-5D02-4971-8C55-EC0ED37095A8}" type="pres">
      <dgm:prSet presAssocID="{B8F52B17-A7F9-48B3-BD53-9A61AC27A05F}" presName="horz1" presStyleCnt="0"/>
      <dgm:spPr/>
    </dgm:pt>
    <dgm:pt modelId="{1361A707-5E67-470A-85B1-88317AE06064}" type="pres">
      <dgm:prSet presAssocID="{B8F52B17-A7F9-48B3-BD53-9A61AC27A05F}" presName="tx1" presStyleLbl="revTx" presStyleIdx="0" presStyleCnt="3"/>
      <dgm:spPr/>
      <dgm:t>
        <a:bodyPr/>
        <a:lstStyle/>
        <a:p>
          <a:endParaRPr lang="en-US"/>
        </a:p>
      </dgm:t>
    </dgm:pt>
    <dgm:pt modelId="{74EFF502-6AF4-4FFF-AFEE-1A40B7D65963}" type="pres">
      <dgm:prSet presAssocID="{B8F52B17-A7F9-48B3-BD53-9A61AC27A05F}" presName="vert1" presStyleCnt="0"/>
      <dgm:spPr/>
    </dgm:pt>
    <dgm:pt modelId="{E133887B-101C-43A9-92AE-6E7E4A27B70C}" type="pres">
      <dgm:prSet presAssocID="{34E278CB-3057-47D6-82F4-43FC10356A5E}" presName="thickLine" presStyleLbl="alignNode1" presStyleIdx="1" presStyleCnt="3"/>
      <dgm:spPr/>
    </dgm:pt>
    <dgm:pt modelId="{CDD86507-A9B7-4832-8A61-732B8D4A5326}" type="pres">
      <dgm:prSet presAssocID="{34E278CB-3057-47D6-82F4-43FC10356A5E}" presName="horz1" presStyleCnt="0"/>
      <dgm:spPr/>
    </dgm:pt>
    <dgm:pt modelId="{1D4EBF8A-9564-4C95-AB24-A6943FAF6C05}" type="pres">
      <dgm:prSet presAssocID="{34E278CB-3057-47D6-82F4-43FC10356A5E}" presName="tx1" presStyleLbl="revTx" presStyleIdx="1" presStyleCnt="3"/>
      <dgm:spPr/>
      <dgm:t>
        <a:bodyPr/>
        <a:lstStyle/>
        <a:p>
          <a:endParaRPr lang="en-US"/>
        </a:p>
      </dgm:t>
    </dgm:pt>
    <dgm:pt modelId="{3B44D657-30A0-45AC-BB50-CA50E630A7A0}" type="pres">
      <dgm:prSet presAssocID="{34E278CB-3057-47D6-82F4-43FC10356A5E}" presName="vert1" presStyleCnt="0"/>
      <dgm:spPr/>
    </dgm:pt>
    <dgm:pt modelId="{E3C83A4A-B180-49A6-9F67-A2B4DEFD7834}" type="pres">
      <dgm:prSet presAssocID="{5C8DC21B-903A-4454-B8B9-D69F1B78F629}" presName="thickLine" presStyleLbl="alignNode1" presStyleIdx="2" presStyleCnt="3" custLinFactNeighborY="-4439"/>
      <dgm:spPr/>
    </dgm:pt>
    <dgm:pt modelId="{4676F960-E3E3-461E-892B-F61314F38A9B}" type="pres">
      <dgm:prSet presAssocID="{5C8DC21B-903A-4454-B8B9-D69F1B78F629}" presName="horz1" presStyleCnt="0"/>
      <dgm:spPr/>
    </dgm:pt>
    <dgm:pt modelId="{25B14461-693F-449D-8874-7BEC60519BDC}" type="pres">
      <dgm:prSet presAssocID="{5C8DC21B-903A-4454-B8B9-D69F1B78F629}" presName="tx1" presStyleLbl="revTx" presStyleIdx="2" presStyleCnt="3"/>
      <dgm:spPr/>
      <dgm:t>
        <a:bodyPr/>
        <a:lstStyle/>
        <a:p>
          <a:endParaRPr lang="en-US"/>
        </a:p>
      </dgm:t>
    </dgm:pt>
    <dgm:pt modelId="{319198BF-3915-4C8A-9478-79AD68ED122A}" type="pres">
      <dgm:prSet presAssocID="{5C8DC21B-903A-4454-B8B9-D69F1B78F629}" presName="vert1" presStyleCnt="0"/>
      <dgm:spPr/>
    </dgm:pt>
  </dgm:ptLst>
  <dgm:cxnLst>
    <dgm:cxn modelId="{D571BAA2-AE3F-48F6-A3DA-8FA53BF01C8B}" type="presOf" srcId="{5C8DC21B-903A-4454-B8B9-D69F1B78F629}" destId="{25B14461-693F-449D-8874-7BEC60519BDC}" srcOrd="0" destOrd="0" presId="urn:microsoft.com/office/officeart/2008/layout/LinedList"/>
    <dgm:cxn modelId="{594441EA-363C-486E-9D8F-E24A8A15A4C4}" type="presOf" srcId="{34E278CB-3057-47D6-82F4-43FC10356A5E}" destId="{1D4EBF8A-9564-4C95-AB24-A6943FAF6C05}" srcOrd="0" destOrd="0" presId="urn:microsoft.com/office/officeart/2008/layout/LinedList"/>
    <dgm:cxn modelId="{2CD25EE2-C0F7-4E17-9CA5-54B0A6D5D7C7}" srcId="{A2A12DDE-165F-4F6D-9789-0CF684C99B84}" destId="{5C8DC21B-903A-4454-B8B9-D69F1B78F629}" srcOrd="2" destOrd="0" parTransId="{A00C1DF8-039B-42D4-8F38-8303DD24E72C}" sibTransId="{72F893BD-142C-468F-A25B-CAB8EDC4E155}"/>
    <dgm:cxn modelId="{CC9DB697-EC8A-41EF-A2FB-C3E57FDA1C2E}" type="presOf" srcId="{B8F52B17-A7F9-48B3-BD53-9A61AC27A05F}" destId="{1361A707-5E67-470A-85B1-88317AE06064}" srcOrd="0" destOrd="0" presId="urn:microsoft.com/office/officeart/2008/layout/LinedList"/>
    <dgm:cxn modelId="{F27C10FF-1F9F-4A6C-A896-D20A72138D54}" type="presOf" srcId="{A2A12DDE-165F-4F6D-9789-0CF684C99B84}" destId="{3941DA25-6ACB-4E15-A703-0707165DD2A4}" srcOrd="0" destOrd="0" presId="urn:microsoft.com/office/officeart/2008/layout/LinedList"/>
    <dgm:cxn modelId="{0D244A09-DA2C-4C1D-9521-BAB756A77560}" srcId="{A2A12DDE-165F-4F6D-9789-0CF684C99B84}" destId="{34E278CB-3057-47D6-82F4-43FC10356A5E}" srcOrd="1" destOrd="0" parTransId="{273C79E5-7ABF-4CD0-BE7C-98151C73F24B}" sibTransId="{726BD6E0-C6C9-44D0-936B-B524B0699307}"/>
    <dgm:cxn modelId="{1A2903A6-8B07-4310-AEDE-96E0E5D46D09}" srcId="{A2A12DDE-165F-4F6D-9789-0CF684C99B84}" destId="{B8F52B17-A7F9-48B3-BD53-9A61AC27A05F}" srcOrd="0" destOrd="0" parTransId="{BE8B4C73-4CC7-485E-873B-956D978C49FF}" sibTransId="{1B430706-469A-408B-A5EA-19862ADB0204}"/>
    <dgm:cxn modelId="{FD012A0C-3A40-4D0B-B12C-55D9ED768E37}" type="presParOf" srcId="{3941DA25-6ACB-4E15-A703-0707165DD2A4}" destId="{5DFF4EF5-3E8B-4DF7-BD6A-88BE5D7F35D8}" srcOrd="0" destOrd="0" presId="urn:microsoft.com/office/officeart/2008/layout/LinedList"/>
    <dgm:cxn modelId="{9E467081-6B9F-496C-A68F-25FB7FAE128B}" type="presParOf" srcId="{3941DA25-6ACB-4E15-A703-0707165DD2A4}" destId="{732BB364-5D02-4971-8C55-EC0ED37095A8}" srcOrd="1" destOrd="0" presId="urn:microsoft.com/office/officeart/2008/layout/LinedList"/>
    <dgm:cxn modelId="{07737F68-7F7D-4779-8723-640B928D4BBB}" type="presParOf" srcId="{732BB364-5D02-4971-8C55-EC0ED37095A8}" destId="{1361A707-5E67-470A-85B1-88317AE06064}" srcOrd="0" destOrd="0" presId="urn:microsoft.com/office/officeart/2008/layout/LinedList"/>
    <dgm:cxn modelId="{9B3F76B3-95E8-435A-AE2F-2123C6C5942B}" type="presParOf" srcId="{732BB364-5D02-4971-8C55-EC0ED37095A8}" destId="{74EFF502-6AF4-4FFF-AFEE-1A40B7D65963}" srcOrd="1" destOrd="0" presId="urn:microsoft.com/office/officeart/2008/layout/LinedList"/>
    <dgm:cxn modelId="{94D7E9C2-F6F9-44F4-81C7-ABCB4D83A682}" type="presParOf" srcId="{3941DA25-6ACB-4E15-A703-0707165DD2A4}" destId="{E133887B-101C-43A9-92AE-6E7E4A27B70C}" srcOrd="2" destOrd="0" presId="urn:microsoft.com/office/officeart/2008/layout/LinedList"/>
    <dgm:cxn modelId="{3FAED2AC-97EC-46D5-B404-C2B58CDD76EB}" type="presParOf" srcId="{3941DA25-6ACB-4E15-A703-0707165DD2A4}" destId="{CDD86507-A9B7-4832-8A61-732B8D4A5326}" srcOrd="3" destOrd="0" presId="urn:microsoft.com/office/officeart/2008/layout/LinedList"/>
    <dgm:cxn modelId="{0AFD1FD0-4EC4-4EFA-BED3-8D117A6B5D2A}" type="presParOf" srcId="{CDD86507-A9B7-4832-8A61-732B8D4A5326}" destId="{1D4EBF8A-9564-4C95-AB24-A6943FAF6C05}" srcOrd="0" destOrd="0" presId="urn:microsoft.com/office/officeart/2008/layout/LinedList"/>
    <dgm:cxn modelId="{E733E2CC-97A8-4CE2-A991-3EC5F6AF7DA3}" type="presParOf" srcId="{CDD86507-A9B7-4832-8A61-732B8D4A5326}" destId="{3B44D657-30A0-45AC-BB50-CA50E630A7A0}" srcOrd="1" destOrd="0" presId="urn:microsoft.com/office/officeart/2008/layout/LinedList"/>
    <dgm:cxn modelId="{131DEF1E-1FF2-40E6-AC91-32A150C7732F}" type="presParOf" srcId="{3941DA25-6ACB-4E15-A703-0707165DD2A4}" destId="{E3C83A4A-B180-49A6-9F67-A2B4DEFD7834}" srcOrd="4" destOrd="0" presId="urn:microsoft.com/office/officeart/2008/layout/LinedList"/>
    <dgm:cxn modelId="{7021A171-7D55-4863-81CD-6629D42AF9B9}" type="presParOf" srcId="{3941DA25-6ACB-4E15-A703-0707165DD2A4}" destId="{4676F960-E3E3-461E-892B-F61314F38A9B}" srcOrd="5" destOrd="0" presId="urn:microsoft.com/office/officeart/2008/layout/LinedList"/>
    <dgm:cxn modelId="{711BB227-477F-47A6-BA8B-465090B65216}" type="presParOf" srcId="{4676F960-E3E3-461E-892B-F61314F38A9B}" destId="{25B14461-693F-449D-8874-7BEC60519BDC}" srcOrd="0" destOrd="0" presId="urn:microsoft.com/office/officeart/2008/layout/LinedList"/>
    <dgm:cxn modelId="{188F0A04-FDB9-487D-9903-89942E82D946}" type="presParOf" srcId="{4676F960-E3E3-461E-892B-F61314F38A9B}" destId="{319198BF-3915-4C8A-9478-79AD68ED1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D9A3A9-0E1A-4BD8-A916-A38DB21DA9F4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F855C9-10C2-4283-A6DA-1F093F63AE0B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RL Formulation</a:t>
          </a:r>
          <a:endParaRPr lang="en-US" b="1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13434E9-BFD2-43C9-93F6-FD85D845433F}" type="parTrans" cxnId="{36F70589-AF91-4198-BDF7-2D2EA1BD30FC}">
      <dgm:prSet/>
      <dgm:spPr/>
      <dgm:t>
        <a:bodyPr/>
        <a:lstStyle/>
        <a:p>
          <a:endParaRPr lang="en-US"/>
        </a:p>
      </dgm:t>
    </dgm:pt>
    <dgm:pt modelId="{835A75B2-22B1-4ED3-A9B6-CD9E66221650}" type="sibTrans" cxnId="{36F70589-AF91-4198-BDF7-2D2EA1BD30FC}">
      <dgm:prSet/>
      <dgm:spPr/>
      <dgm:t>
        <a:bodyPr/>
        <a:lstStyle/>
        <a:p>
          <a:endParaRPr lang="en-US"/>
        </a:p>
      </dgm:t>
    </dgm:pt>
    <dgm:pt modelId="{89D9E2E7-C453-45C4-834D-5A50694FF960}">
      <dgm:prSet phldrT="[Text]"/>
      <dgm:spPr/>
      <dgm:t>
        <a:bodyPr/>
        <a:lstStyle/>
        <a:p>
          <a:r>
            <a:rPr lang="en-US" b="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1. State </a:t>
          </a:r>
          <a:r>
            <a:rPr lang="en-US" b="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Representation</a:t>
          </a:r>
          <a:endParaRPr lang="en-US" b="0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759461B-9C2E-492A-986B-0C2C1C218D32}" type="parTrans" cxnId="{31E41E06-B045-4BB9-ADA3-089B6D04F520}">
      <dgm:prSet/>
      <dgm:spPr/>
      <dgm:t>
        <a:bodyPr/>
        <a:lstStyle/>
        <a:p>
          <a:endParaRPr lang="en-US"/>
        </a:p>
      </dgm:t>
    </dgm:pt>
    <dgm:pt modelId="{8E9AB481-C4F9-4687-89D0-53163F9F1BD7}" type="sibTrans" cxnId="{31E41E06-B045-4BB9-ADA3-089B6D04F520}">
      <dgm:prSet/>
      <dgm:spPr/>
      <dgm:t>
        <a:bodyPr/>
        <a:lstStyle/>
        <a:p>
          <a:endParaRPr lang="en-US"/>
        </a:p>
      </dgm:t>
    </dgm:pt>
    <dgm:pt modelId="{2568E396-FD94-43BB-AD1F-726A3B4B1EE7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3. System </a:t>
          </a:r>
          <a:r>
            <a: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Objective and Reward</a:t>
          </a:r>
        </a:p>
      </dgm:t>
    </dgm:pt>
    <dgm:pt modelId="{BC7F1F4E-8B80-4A69-A677-606484CCCCD6}" type="parTrans" cxnId="{9334796A-D36D-43E9-9533-E74AB9392D4C}">
      <dgm:prSet/>
      <dgm:spPr/>
      <dgm:t>
        <a:bodyPr/>
        <a:lstStyle/>
        <a:p>
          <a:endParaRPr lang="en-US"/>
        </a:p>
      </dgm:t>
    </dgm:pt>
    <dgm:pt modelId="{D6D4760C-D34D-4054-BF2B-8AF4F8893942}" type="sibTrans" cxnId="{9334796A-D36D-43E9-9533-E74AB9392D4C}">
      <dgm:prSet/>
      <dgm:spPr/>
      <dgm:t>
        <a:bodyPr/>
        <a:lstStyle/>
        <a:p>
          <a:endParaRPr lang="en-US"/>
        </a:p>
      </dgm:t>
    </dgm:pt>
    <dgm:pt modelId="{8C1E4953-955B-4B33-B889-388853E7771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2. Action </a:t>
          </a:r>
          <a:r>
            <a: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Space,</a:t>
          </a:r>
        </a:p>
        <a:p>
          <a:r>
            <a: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A= { </a:t>
          </a:r>
          <a:r>
            <a:rPr lang="en-US" b="0" i="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∅, 1</a:t>
          </a:r>
          <a:r>
            <a:rPr lang="en-US" b="0" i="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,… </a:t>
          </a:r>
          <a:r>
            <a:rPr lang="en-US" b="0" i="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M}</a:t>
          </a:r>
          <a:endParaRPr lang="en-US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2856923-0D0F-492E-BA41-53E80495AC89}" type="parTrans" cxnId="{E1DBFFC3-E30F-49AD-AC1D-7BDF1EA58E12}">
      <dgm:prSet/>
      <dgm:spPr/>
      <dgm:t>
        <a:bodyPr/>
        <a:lstStyle/>
        <a:p>
          <a:endParaRPr lang="en-US"/>
        </a:p>
      </dgm:t>
    </dgm:pt>
    <dgm:pt modelId="{3BA5C0E9-C996-481B-9084-8BFA8EDB7B1F}" type="sibTrans" cxnId="{E1DBFFC3-E30F-49AD-AC1D-7BDF1EA58E12}">
      <dgm:prSet/>
      <dgm:spPr/>
      <dgm:t>
        <a:bodyPr/>
        <a:lstStyle/>
        <a:p>
          <a:endParaRPr lang="en-US"/>
        </a:p>
      </dgm:t>
    </dgm:pt>
    <dgm:pt modelId="{A76BC339-FB24-4FB8-9949-294BF9B8C845}" type="pres">
      <dgm:prSet presAssocID="{47D9A3A9-0E1A-4BD8-A916-A38DB21DA9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C396A2-7F21-42D2-B3B3-E883F70A3A2C}" type="pres">
      <dgm:prSet presAssocID="{1EF855C9-10C2-4283-A6DA-1F093F63AE0B}" presName="singleCycle" presStyleCnt="0"/>
      <dgm:spPr/>
    </dgm:pt>
    <dgm:pt modelId="{9BE0DE64-8F9A-481A-9FC4-41089C50CE3A}" type="pres">
      <dgm:prSet presAssocID="{1EF855C9-10C2-4283-A6DA-1F093F63AE0B}" presName="singleCenter" presStyleLbl="node1" presStyleIdx="0" presStyleCnt="4" custLinFactNeighborY="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26DE6A0-F887-4333-891A-B00C6BECA8DA}" type="pres">
      <dgm:prSet presAssocID="{A759461B-9C2E-492A-986B-0C2C1C218D32}" presName="Name56" presStyleLbl="parChTrans1D2" presStyleIdx="0" presStyleCnt="3"/>
      <dgm:spPr/>
      <dgm:t>
        <a:bodyPr/>
        <a:lstStyle/>
        <a:p>
          <a:endParaRPr lang="en-US"/>
        </a:p>
      </dgm:t>
    </dgm:pt>
    <dgm:pt modelId="{DABDBC07-4420-4E64-A871-28283E31FDF7}" type="pres">
      <dgm:prSet presAssocID="{89D9E2E7-C453-45C4-834D-5A50694FF960}" presName="text0" presStyleLbl="node1" presStyleIdx="1" presStyleCnt="4" custScaleX="203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612D6-6796-4454-9169-CB0FB9C6DDCB}" type="pres">
      <dgm:prSet presAssocID="{BC7F1F4E-8B80-4A69-A677-606484CCCCD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1107FF7C-2B8E-4F26-859F-50719D1949C5}" type="pres">
      <dgm:prSet presAssocID="{2568E396-FD94-43BB-AD1F-726A3B4B1EE7}" presName="text0" presStyleLbl="node1" presStyleIdx="2" presStyleCnt="4" custScaleX="188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1D5A7-510E-4300-866B-F998C732A832}" type="pres">
      <dgm:prSet presAssocID="{72856923-0D0F-492E-BA41-53E80495AC89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59E0A12-CD66-46C6-B143-230D7AE33D7E}" type="pres">
      <dgm:prSet presAssocID="{8C1E4953-955B-4B33-B889-388853E77710}" presName="text0" presStyleLbl="node1" presStyleIdx="3" presStyleCnt="4" custScaleX="182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7233C-85BA-4786-BB93-D288D8BDEE3E}" type="presOf" srcId="{2568E396-FD94-43BB-AD1F-726A3B4B1EE7}" destId="{1107FF7C-2B8E-4F26-859F-50719D1949C5}" srcOrd="0" destOrd="0" presId="urn:microsoft.com/office/officeart/2008/layout/RadialCluster"/>
    <dgm:cxn modelId="{B4C4DCC2-648C-4D4B-B64D-4E205B548AE3}" type="presOf" srcId="{89D9E2E7-C453-45C4-834D-5A50694FF960}" destId="{DABDBC07-4420-4E64-A871-28283E31FDF7}" srcOrd="0" destOrd="0" presId="urn:microsoft.com/office/officeart/2008/layout/RadialCluster"/>
    <dgm:cxn modelId="{AA9AFCDD-38A9-4B9C-8F08-497BFA5D4C5D}" type="presOf" srcId="{A759461B-9C2E-492A-986B-0C2C1C218D32}" destId="{226DE6A0-F887-4333-891A-B00C6BECA8DA}" srcOrd="0" destOrd="0" presId="urn:microsoft.com/office/officeart/2008/layout/RadialCluster"/>
    <dgm:cxn modelId="{E1DBFFC3-E30F-49AD-AC1D-7BDF1EA58E12}" srcId="{1EF855C9-10C2-4283-A6DA-1F093F63AE0B}" destId="{8C1E4953-955B-4B33-B889-388853E77710}" srcOrd="2" destOrd="0" parTransId="{72856923-0D0F-492E-BA41-53E80495AC89}" sibTransId="{3BA5C0E9-C996-481B-9084-8BFA8EDB7B1F}"/>
    <dgm:cxn modelId="{1A4BDA8B-23CB-40A7-86DA-26DB760351D5}" type="presOf" srcId="{BC7F1F4E-8B80-4A69-A677-606484CCCCD6}" destId="{2F5612D6-6796-4454-9169-CB0FB9C6DDCB}" srcOrd="0" destOrd="0" presId="urn:microsoft.com/office/officeart/2008/layout/RadialCluster"/>
    <dgm:cxn modelId="{0C553F40-DD91-431E-9050-7AD73AD523D2}" type="presOf" srcId="{72856923-0D0F-492E-BA41-53E80495AC89}" destId="{35F1D5A7-510E-4300-866B-F998C732A832}" srcOrd="0" destOrd="0" presId="urn:microsoft.com/office/officeart/2008/layout/RadialCluster"/>
    <dgm:cxn modelId="{9334796A-D36D-43E9-9533-E74AB9392D4C}" srcId="{1EF855C9-10C2-4283-A6DA-1F093F63AE0B}" destId="{2568E396-FD94-43BB-AD1F-726A3B4B1EE7}" srcOrd="1" destOrd="0" parTransId="{BC7F1F4E-8B80-4A69-A677-606484CCCCD6}" sibTransId="{D6D4760C-D34D-4054-BF2B-8AF4F8893942}"/>
    <dgm:cxn modelId="{338ED09E-73E8-40E6-B82E-1EF65890782D}" type="presOf" srcId="{8C1E4953-955B-4B33-B889-388853E77710}" destId="{459E0A12-CD66-46C6-B143-230D7AE33D7E}" srcOrd="0" destOrd="0" presId="urn:microsoft.com/office/officeart/2008/layout/RadialCluster"/>
    <dgm:cxn modelId="{76AFE356-5EF3-4933-9BAF-10D3B009F6A6}" type="presOf" srcId="{1EF855C9-10C2-4283-A6DA-1F093F63AE0B}" destId="{9BE0DE64-8F9A-481A-9FC4-41089C50CE3A}" srcOrd="0" destOrd="0" presId="urn:microsoft.com/office/officeart/2008/layout/RadialCluster"/>
    <dgm:cxn modelId="{31E41E06-B045-4BB9-ADA3-089B6D04F520}" srcId="{1EF855C9-10C2-4283-A6DA-1F093F63AE0B}" destId="{89D9E2E7-C453-45C4-834D-5A50694FF960}" srcOrd="0" destOrd="0" parTransId="{A759461B-9C2E-492A-986B-0C2C1C218D32}" sibTransId="{8E9AB481-C4F9-4687-89D0-53163F9F1BD7}"/>
    <dgm:cxn modelId="{36F70589-AF91-4198-BDF7-2D2EA1BD30FC}" srcId="{47D9A3A9-0E1A-4BD8-A916-A38DB21DA9F4}" destId="{1EF855C9-10C2-4283-A6DA-1F093F63AE0B}" srcOrd="0" destOrd="0" parTransId="{513434E9-BFD2-43C9-93F6-FD85D845433F}" sibTransId="{835A75B2-22B1-4ED3-A9B6-CD9E66221650}"/>
    <dgm:cxn modelId="{6C4A1861-CFD0-43B7-8DA4-19FE07200E47}" type="presOf" srcId="{47D9A3A9-0E1A-4BD8-A916-A38DB21DA9F4}" destId="{A76BC339-FB24-4FB8-9949-294BF9B8C845}" srcOrd="0" destOrd="0" presId="urn:microsoft.com/office/officeart/2008/layout/RadialCluster"/>
    <dgm:cxn modelId="{A80A9DCD-1487-4099-91B4-676D56FCBFF7}" type="presParOf" srcId="{A76BC339-FB24-4FB8-9949-294BF9B8C845}" destId="{73C396A2-7F21-42D2-B3B3-E883F70A3A2C}" srcOrd="0" destOrd="0" presId="urn:microsoft.com/office/officeart/2008/layout/RadialCluster"/>
    <dgm:cxn modelId="{D4219044-8C0C-49D1-8224-B52B807EA60B}" type="presParOf" srcId="{73C396A2-7F21-42D2-B3B3-E883F70A3A2C}" destId="{9BE0DE64-8F9A-481A-9FC4-41089C50CE3A}" srcOrd="0" destOrd="0" presId="urn:microsoft.com/office/officeart/2008/layout/RadialCluster"/>
    <dgm:cxn modelId="{D2415B89-95D6-4711-970A-7DD464862D0D}" type="presParOf" srcId="{73C396A2-7F21-42D2-B3B3-E883F70A3A2C}" destId="{226DE6A0-F887-4333-891A-B00C6BECA8DA}" srcOrd="1" destOrd="0" presId="urn:microsoft.com/office/officeart/2008/layout/RadialCluster"/>
    <dgm:cxn modelId="{11177064-9A17-4461-9414-D00D85847E11}" type="presParOf" srcId="{73C396A2-7F21-42D2-B3B3-E883F70A3A2C}" destId="{DABDBC07-4420-4E64-A871-28283E31FDF7}" srcOrd="2" destOrd="0" presId="urn:microsoft.com/office/officeart/2008/layout/RadialCluster"/>
    <dgm:cxn modelId="{C9AEDFCF-ECD0-485A-8B94-628B0E5C6044}" type="presParOf" srcId="{73C396A2-7F21-42D2-B3B3-E883F70A3A2C}" destId="{2F5612D6-6796-4454-9169-CB0FB9C6DDCB}" srcOrd="3" destOrd="0" presId="urn:microsoft.com/office/officeart/2008/layout/RadialCluster"/>
    <dgm:cxn modelId="{42C0D2AC-C32B-4567-861D-891EB0F48DA1}" type="presParOf" srcId="{73C396A2-7F21-42D2-B3B3-E883F70A3A2C}" destId="{1107FF7C-2B8E-4F26-859F-50719D1949C5}" srcOrd="4" destOrd="0" presId="urn:microsoft.com/office/officeart/2008/layout/RadialCluster"/>
    <dgm:cxn modelId="{53FCA07D-9C93-40B2-AE85-EF134BEA4A19}" type="presParOf" srcId="{73C396A2-7F21-42D2-B3B3-E883F70A3A2C}" destId="{35F1D5A7-510E-4300-866B-F998C732A832}" srcOrd="5" destOrd="0" presId="urn:microsoft.com/office/officeart/2008/layout/RadialCluster"/>
    <dgm:cxn modelId="{6FEBBA36-BA37-48BE-9A9F-24A2C0D72673}" type="presParOf" srcId="{73C396A2-7F21-42D2-B3B3-E883F70A3A2C}" destId="{459E0A12-CD66-46C6-B143-230D7AE33D7E}" srcOrd="6" destOrd="0" presId="urn:microsoft.com/office/officeart/2008/layout/RadialCluster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115F0-F89B-47BC-B615-30AB2ACE3808}" type="doc">
      <dgm:prSet loTypeId="urn:microsoft.com/office/officeart/2005/8/layout/hList9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1278046-B2F5-4AF2-A0AA-4EE828B3DC61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72A72E5-A58D-4BF6-9F6B-DDDDD8ADD3BA}" type="parTrans" cxnId="{923348BB-CFE4-46D5-86EB-82D5AF9DB957}">
      <dgm:prSet/>
      <dgm:spPr/>
      <dgm:t>
        <a:bodyPr/>
        <a:lstStyle/>
        <a:p>
          <a:endParaRPr lang="en-US"/>
        </a:p>
      </dgm:t>
    </dgm:pt>
    <dgm:pt modelId="{5C0A5FFF-46AF-4D1B-A95C-7BCC76DB83AC}" type="sibTrans" cxnId="{923348BB-CFE4-46D5-86EB-82D5AF9DB957}">
      <dgm:prSet/>
      <dgm:spPr/>
      <dgm:t>
        <a:bodyPr/>
        <a:lstStyle/>
        <a:p>
          <a:endParaRPr lang="en-US"/>
        </a:p>
      </dgm:t>
    </dgm:pt>
    <dgm:pt modelId="{D60A4AD2-A820-4710-9856-44F321DA286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Minimize average job slowdown</a:t>
          </a:r>
          <a:endParaRPr lang="en-US" sz="1400" b="1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C89594B-A3A6-4114-9768-D1D754380DAB}" type="parTrans" cxnId="{300C566C-88E7-4C5F-8A4B-3A1E40646BC5}">
      <dgm:prSet/>
      <dgm:spPr/>
      <dgm:t>
        <a:bodyPr/>
        <a:lstStyle/>
        <a:p>
          <a:endParaRPr lang="en-US"/>
        </a:p>
      </dgm:t>
    </dgm:pt>
    <dgm:pt modelId="{35F8CEE3-3C49-4366-A42C-C18922B34482}" type="sibTrans" cxnId="{300C566C-88E7-4C5F-8A4B-3A1E40646BC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5514D01-A75A-41EB-9760-9017E991774F}">
          <dgm:prSet phldrT="[Text]" custT="1"/>
          <dgm:spPr/>
          <dgm:t>
            <a:bodyPr/>
            <a:lstStyle/>
            <a:p>
              <a:endParaRPr lang="en-US" sz="1000" dirty="0" smtClean="0"/>
            </a:p>
            <a:p>
              <a:r>
                <a:rPr lang="en-US" sz="1050" b="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Reward function</a:t>
              </a:r>
              <a:r>
                <a:rPr lang="en-US" sz="105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1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𝑱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m:oMathPara>
              </a14:m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dgm:t>
        </dgm:pt>
      </mc:Choice>
      <mc:Fallback>
        <dgm:pt modelId="{15514D01-A75A-41EB-9760-9017E991774F}">
          <dgm:prSet phldrT="[Text]" custT="1"/>
          <dgm:spPr/>
          <dgm:t>
            <a:bodyPr/>
            <a:lstStyle/>
            <a:p>
              <a:endParaRPr lang="en-US" sz="1000" dirty="0" smtClean="0"/>
            </a:p>
            <a:p>
              <a:r>
                <a:rPr lang="en-US" sz="1050" b="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Reward function</a:t>
              </a:r>
              <a:r>
                <a:rPr lang="en-US" sz="105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</a:p>
            <a:p>
              <a:pPr/>
              <a:r>
                <a:rPr lang="en-US" sz="1200" b="1" i="0" smtClean="0">
                  <a:solidFill>
                    <a:schemeClr val="tx1">
                      <a:lumMod val="50000"/>
                    </a:schemeClr>
                  </a:solidFill>
                  <a:latin typeface="Cambria Math"/>
                </a:rPr>
                <a:t>∑</a:t>
              </a:r>
              <a:r>
                <a:rPr lang="en-US" sz="1200" b="1" i="0" smtClean="0">
                  <a:solidFill>
                    <a:schemeClr val="tx1">
                      <a:lumMod val="50000"/>
                    </a:schemeClr>
                  </a:solidFill>
                  <a:latin typeface="Cambria Math"/>
                  <a:ea typeface="Cambria Math"/>
                </a:rPr>
                <a:t>_(</a:t>
              </a:r>
              <a:r>
                <a:rPr lang="en-US" sz="1200" b="1" i="0" smtClean="0">
                  <a:solidFill>
                    <a:schemeClr val="tx1">
                      <a:lumMod val="50000"/>
                    </a:schemeClr>
                  </a:solidFill>
                  <a:latin typeface="Cambria Math"/>
                </a:rPr>
                <a:t>𝒋</a:t>
              </a:r>
              <a:r>
                <a:rPr lang="en-US" sz="1200" b="1" i="0" smtClean="0">
                  <a:solidFill>
                    <a:schemeClr val="tx1">
                      <a:lumMod val="50000"/>
                    </a:schemeClr>
                  </a:solidFill>
                  <a:latin typeface="Cambria Math"/>
                  <a:ea typeface="Cambria Math"/>
                </a:rPr>
                <a:t>∈𝑱)▒(</a:t>
              </a:r>
              <a:r>
                <a:rPr lang="en-US" sz="1200" b="1" i="0" smtClean="0">
                  <a:solidFill>
                    <a:schemeClr val="tx1">
                      <a:lumMod val="50000"/>
                    </a:schemeClr>
                  </a:solidFill>
                  <a:latin typeface="Cambria Math"/>
                </a:rPr>
                <a:t>−𝟏)/𝑻_𝒋 </a:t>
              </a:r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dgm:t>
        </dgm:pt>
      </mc:Fallback>
    </mc:AlternateContent>
    <dgm:pt modelId="{386E745D-0C70-4EAE-95E5-05A5C6A91798}" type="parTrans" cxnId="{FA4806B4-EDC3-417F-8DD6-F353F79D842D}">
      <dgm:prSet/>
      <dgm:spPr/>
      <dgm:t>
        <a:bodyPr/>
        <a:lstStyle/>
        <a:p>
          <a:endParaRPr lang="en-US"/>
        </a:p>
      </dgm:t>
    </dgm:pt>
    <dgm:pt modelId="{5891665D-D8C9-4799-BD71-23DD488E678B}" type="sibTrans" cxnId="{FA4806B4-EDC3-417F-8DD6-F353F79D842D}">
      <dgm:prSet/>
      <dgm:spPr/>
      <dgm:t>
        <a:bodyPr/>
        <a:lstStyle/>
        <a:p>
          <a:endParaRPr lang="en-US"/>
        </a:p>
      </dgm:t>
    </dgm:pt>
    <dgm:pt modelId="{D90A536B-7A73-4DB3-A785-8EB68835028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6E7FDF3-3E65-48C4-A6AF-99975EFAD5DF}" type="parTrans" cxnId="{537727F4-F0B6-4702-89C2-7D2CC95A067F}">
      <dgm:prSet/>
      <dgm:spPr/>
      <dgm:t>
        <a:bodyPr/>
        <a:lstStyle/>
        <a:p>
          <a:endParaRPr lang="en-US"/>
        </a:p>
      </dgm:t>
    </dgm:pt>
    <dgm:pt modelId="{F0437FCE-8F7B-4B00-875E-284EFD8D2634}" type="sibTrans" cxnId="{537727F4-F0B6-4702-89C2-7D2CC95A067F}">
      <dgm:prSet/>
      <dgm:spPr/>
      <dgm:t>
        <a:bodyPr/>
        <a:lstStyle/>
        <a:p>
          <a:endParaRPr lang="en-US"/>
        </a:p>
      </dgm:t>
    </dgm:pt>
    <dgm:pt modelId="{1E98F340-67FB-48DA-AD42-82C520BCC370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Minimize average job completion time</a:t>
          </a:r>
          <a:endParaRPr lang="en-US" sz="1400" b="1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5152AB4-50DC-41E2-A6A4-C5FECC018F24}" type="parTrans" cxnId="{D763E7BE-B99F-4E16-87E3-452EE344041A}">
      <dgm:prSet/>
      <dgm:spPr/>
      <dgm:t>
        <a:bodyPr/>
        <a:lstStyle/>
        <a:p>
          <a:endParaRPr lang="en-US"/>
        </a:p>
      </dgm:t>
    </dgm:pt>
    <dgm:pt modelId="{B9D481B3-ED29-4158-8459-54CEE03BD133}" type="sibTrans" cxnId="{D763E7BE-B99F-4E16-87E3-452EE344041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A1F36D3-1DBD-435B-8A3A-CFBAA97668DB}">
          <dgm:prSet phldrT="[Text]"/>
          <dgm:spPr/>
          <dgm:t>
            <a:bodyPr/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Reward function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14:m>
                <m:oMath xmlns:m="http://schemas.openxmlformats.org/officeDocument/2006/math">
                  <m:r>
                    <a:rPr lang="en-US" b="1" i="0" smtClean="0">
                      <a:solidFill>
                        <a:schemeClr val="tx1">
                          <a:lumMod val="50000"/>
                        </a:schemeClr>
                      </a:solidFill>
                      <a:latin typeface="Cambria Math"/>
                    </a:rPr>
                    <m:t> </m:t>
                  </m:r>
                  <m:d>
                    <m:dPr>
                      <m:begChr m:val="|"/>
                      <m:endChr m:val="|"/>
                      <m:ctrlPr>
                        <a:rPr lang="en-US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</m:ctrlPr>
                    </m:dPr>
                    <m:e>
                      <m:r>
                        <a:rPr lang="en-US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</m:e>
                  </m:d>
                </m:oMath>
              </a14:m>
              <a:endParaRPr lang="en-US" b="1" dirty="0">
                <a:solidFill>
                  <a:schemeClr val="tx1">
                    <a:lumMod val="50000"/>
                  </a:schemeClr>
                </a:solidFill>
              </a:endParaRPr>
            </a:p>
          </dgm:t>
        </dgm:pt>
      </mc:Choice>
      <mc:Fallback>
        <dgm:pt modelId="{7A1F36D3-1DBD-435B-8A3A-CFBAA97668DB}">
          <dgm:prSet phldrT="[Text]"/>
          <dgm:spPr/>
          <dgm:t>
            <a:bodyPr/>
            <a:lstStyle/>
            <a:p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Reward function</a:t>
              </a:r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b="1" i="0" smtClean="0">
                  <a:solidFill>
                    <a:schemeClr val="tx1">
                      <a:lumMod val="50000"/>
                    </a:schemeClr>
                  </a:solidFill>
                  <a:latin typeface="Cambria Math"/>
                </a:rPr>
                <a:t> | 𝑱 |</a:t>
              </a:r>
              <a:endParaRPr lang="en-US" b="1" dirty="0">
                <a:solidFill>
                  <a:schemeClr val="tx1">
                    <a:lumMod val="50000"/>
                  </a:schemeClr>
                </a:solidFill>
              </a:endParaRPr>
            </a:p>
          </dgm:t>
        </dgm:pt>
      </mc:Fallback>
    </mc:AlternateContent>
    <dgm:pt modelId="{1559A9C6-3D58-4C8A-89A4-4D62A76E3711}" type="parTrans" cxnId="{11FCE003-69E2-4F1D-A557-06E57C9E0CE9}">
      <dgm:prSet/>
      <dgm:spPr/>
      <dgm:t>
        <a:bodyPr/>
        <a:lstStyle/>
        <a:p>
          <a:endParaRPr lang="en-US"/>
        </a:p>
      </dgm:t>
    </dgm:pt>
    <dgm:pt modelId="{B03A19C6-8FA8-4B19-974E-60A34BD43F83}" type="sibTrans" cxnId="{11FCE003-69E2-4F1D-A557-06E57C9E0CE9}">
      <dgm:prSet/>
      <dgm:spPr/>
      <dgm:t>
        <a:bodyPr/>
        <a:lstStyle/>
        <a:p>
          <a:endParaRPr lang="en-US"/>
        </a:p>
      </dgm:t>
    </dgm:pt>
    <dgm:pt modelId="{E57EAC3B-4C75-445C-986F-381EF5B8BE08}" type="pres">
      <dgm:prSet presAssocID="{C2B115F0-F89B-47BC-B615-30AB2ACE380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0CC8F3-7386-4B76-98BF-92E680C09D9C}" type="pres">
      <dgm:prSet presAssocID="{81278046-B2F5-4AF2-A0AA-4EE828B3DC61}" presName="posSpace" presStyleCnt="0"/>
      <dgm:spPr/>
    </dgm:pt>
    <dgm:pt modelId="{0DDCA49B-75C1-43FB-8924-3D0BADE341E5}" type="pres">
      <dgm:prSet presAssocID="{81278046-B2F5-4AF2-A0AA-4EE828B3DC61}" presName="vertFlow" presStyleCnt="0"/>
      <dgm:spPr/>
    </dgm:pt>
    <dgm:pt modelId="{C7D2440F-3F75-4171-BDAE-C9B6D6829EEF}" type="pres">
      <dgm:prSet presAssocID="{81278046-B2F5-4AF2-A0AA-4EE828B3DC61}" presName="topSpace" presStyleCnt="0"/>
      <dgm:spPr/>
    </dgm:pt>
    <dgm:pt modelId="{66F125D2-D2B5-4C4C-9115-485AF2597C8E}" type="pres">
      <dgm:prSet presAssocID="{81278046-B2F5-4AF2-A0AA-4EE828B3DC61}" presName="firstComp" presStyleCnt="0"/>
      <dgm:spPr/>
    </dgm:pt>
    <dgm:pt modelId="{2F12D716-AAE8-4989-A43A-F170E0706E93}" type="pres">
      <dgm:prSet presAssocID="{81278046-B2F5-4AF2-A0AA-4EE828B3DC61}" presName="firstChild" presStyleLbl="bgAccFollowNode1" presStyleIdx="0" presStyleCnt="4" custLinFactNeighborX="1992" custLinFactNeighborY="427"/>
      <dgm:spPr/>
      <dgm:t>
        <a:bodyPr/>
        <a:lstStyle/>
        <a:p>
          <a:endParaRPr lang="en-US"/>
        </a:p>
      </dgm:t>
    </dgm:pt>
    <dgm:pt modelId="{0A66A2B2-0A9B-4287-AE32-7756EED73C79}" type="pres">
      <dgm:prSet presAssocID="{81278046-B2F5-4AF2-A0AA-4EE828B3DC61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4466A-F029-418B-A20B-590E5045C607}" type="pres">
      <dgm:prSet presAssocID="{15514D01-A75A-41EB-9760-9017E991774F}" presName="comp" presStyleCnt="0"/>
      <dgm:spPr/>
    </dgm:pt>
    <dgm:pt modelId="{2E663820-EFB8-4015-A691-28FFB6458D64}" type="pres">
      <dgm:prSet presAssocID="{15514D01-A75A-41EB-9760-9017E991774F}" presName="child" presStyleLbl="bgAccFollowNode1" presStyleIdx="1" presStyleCnt="4" custLinFactNeighborX="1992"/>
      <dgm:spPr/>
      <dgm:t>
        <a:bodyPr/>
        <a:lstStyle/>
        <a:p>
          <a:endParaRPr lang="en-US"/>
        </a:p>
      </dgm:t>
    </dgm:pt>
    <dgm:pt modelId="{212474F5-F409-4944-8699-93FB2E9768F7}" type="pres">
      <dgm:prSet presAssocID="{15514D01-A75A-41EB-9760-9017E99177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57877-CC91-408B-986E-6BB46A211DF8}" type="pres">
      <dgm:prSet presAssocID="{81278046-B2F5-4AF2-A0AA-4EE828B3DC61}" presName="negSpace" presStyleCnt="0"/>
      <dgm:spPr/>
    </dgm:pt>
    <dgm:pt modelId="{809593F8-B36D-495D-A691-8BC229FE7A2C}" type="pres">
      <dgm:prSet presAssocID="{81278046-B2F5-4AF2-A0AA-4EE828B3DC61}" presName="circle" presStyleLbl="node1" presStyleIdx="0" presStyleCnt="2" custScaleX="55377" custScaleY="53364" custLinFactNeighborX="20750" custLinFactNeighborY="1945"/>
      <dgm:spPr/>
      <dgm:t>
        <a:bodyPr/>
        <a:lstStyle/>
        <a:p>
          <a:endParaRPr lang="en-US"/>
        </a:p>
      </dgm:t>
    </dgm:pt>
    <dgm:pt modelId="{2254ECA5-9B83-4B12-B3B1-D44EDC8DB834}" type="pres">
      <dgm:prSet presAssocID="{5C0A5FFF-46AF-4D1B-A95C-7BCC76DB83AC}" presName="transSpace" presStyleCnt="0"/>
      <dgm:spPr/>
    </dgm:pt>
    <dgm:pt modelId="{1C2BF6EA-CD3B-490A-9B48-AD2E6773B398}" type="pres">
      <dgm:prSet presAssocID="{D90A536B-7A73-4DB3-A785-8EB68835028F}" presName="posSpace" presStyleCnt="0"/>
      <dgm:spPr/>
    </dgm:pt>
    <dgm:pt modelId="{3742CE37-3495-48C7-9F36-A82B1A23075E}" type="pres">
      <dgm:prSet presAssocID="{D90A536B-7A73-4DB3-A785-8EB68835028F}" presName="vertFlow" presStyleCnt="0"/>
      <dgm:spPr/>
    </dgm:pt>
    <dgm:pt modelId="{45DDF936-8537-479D-8EE9-4668530B51E1}" type="pres">
      <dgm:prSet presAssocID="{D90A536B-7A73-4DB3-A785-8EB68835028F}" presName="topSpace" presStyleCnt="0"/>
      <dgm:spPr/>
    </dgm:pt>
    <dgm:pt modelId="{0A6E5A8B-B3F3-4630-97BC-3CE87C76A631}" type="pres">
      <dgm:prSet presAssocID="{D90A536B-7A73-4DB3-A785-8EB68835028F}" presName="firstComp" presStyleCnt="0"/>
      <dgm:spPr/>
    </dgm:pt>
    <dgm:pt modelId="{22571F60-5079-453A-81B2-72A8ECE3730B}" type="pres">
      <dgm:prSet presAssocID="{D90A536B-7A73-4DB3-A785-8EB68835028F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D716B098-4BF0-4BB4-AB5B-7BE8AA10AC55}" type="pres">
      <dgm:prSet presAssocID="{D90A536B-7A73-4DB3-A785-8EB68835028F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A6DFA-F47D-470F-815D-F339C369613F}" type="pres">
      <dgm:prSet presAssocID="{7A1F36D3-1DBD-435B-8A3A-CFBAA97668DB}" presName="comp" presStyleCnt="0"/>
      <dgm:spPr/>
    </dgm:pt>
    <dgm:pt modelId="{6534C56B-3C76-44A5-BC76-6D947DBA7378}" type="pres">
      <dgm:prSet presAssocID="{7A1F36D3-1DBD-435B-8A3A-CFBAA97668DB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6E0FB09B-B30B-4487-AE04-387E1167FBEF}" type="pres">
      <dgm:prSet presAssocID="{7A1F36D3-1DBD-435B-8A3A-CFBAA97668DB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077C-47C9-4ECB-9DB3-4A5F5D9010AC}" type="pres">
      <dgm:prSet presAssocID="{D90A536B-7A73-4DB3-A785-8EB68835028F}" presName="negSpace" presStyleCnt="0"/>
      <dgm:spPr/>
    </dgm:pt>
    <dgm:pt modelId="{C66FB8DB-68C0-4481-8614-2B92D1757102}" type="pres">
      <dgm:prSet presAssocID="{D90A536B-7A73-4DB3-A785-8EB68835028F}" presName="circle" presStyleLbl="node1" presStyleIdx="1" presStyleCnt="2" custScaleX="49422" custScaleY="49422" custLinFactNeighborX="15286" custLinFactNeighborY="-133"/>
      <dgm:spPr/>
      <dgm:t>
        <a:bodyPr/>
        <a:lstStyle/>
        <a:p>
          <a:endParaRPr lang="en-US"/>
        </a:p>
      </dgm:t>
    </dgm:pt>
  </dgm:ptLst>
  <dgm:cxnLst>
    <dgm:cxn modelId="{88B02006-20DA-4C62-BEB2-221E5D749FB9}" type="presOf" srcId="{D60A4AD2-A820-4710-9856-44F321DA2868}" destId="{0A66A2B2-0A9B-4287-AE32-7756EED73C79}" srcOrd="1" destOrd="0" presId="urn:microsoft.com/office/officeart/2005/8/layout/hList9"/>
    <dgm:cxn modelId="{48F6940D-B0DC-48EA-B0D1-22704CE8B68F}" type="presOf" srcId="{C2B115F0-F89B-47BC-B615-30AB2ACE3808}" destId="{E57EAC3B-4C75-445C-986F-381EF5B8BE08}" srcOrd="0" destOrd="0" presId="urn:microsoft.com/office/officeart/2005/8/layout/hList9"/>
    <dgm:cxn modelId="{CCFC1240-F9AE-4926-B65F-FC9D758C5746}" type="presOf" srcId="{15514D01-A75A-41EB-9760-9017E991774F}" destId="{212474F5-F409-4944-8699-93FB2E9768F7}" srcOrd="1" destOrd="0" presId="urn:microsoft.com/office/officeart/2005/8/layout/hList9"/>
    <dgm:cxn modelId="{46CF3DEB-9264-4548-8162-DD1E8D7EFCC8}" type="presOf" srcId="{1E98F340-67FB-48DA-AD42-82C520BCC370}" destId="{22571F60-5079-453A-81B2-72A8ECE3730B}" srcOrd="0" destOrd="0" presId="urn:microsoft.com/office/officeart/2005/8/layout/hList9"/>
    <dgm:cxn modelId="{2BF60387-195B-4A51-9BAE-A251C8A75B44}" type="presOf" srcId="{15514D01-A75A-41EB-9760-9017E991774F}" destId="{2E663820-EFB8-4015-A691-28FFB6458D64}" srcOrd="0" destOrd="0" presId="urn:microsoft.com/office/officeart/2005/8/layout/hList9"/>
    <dgm:cxn modelId="{11FCE003-69E2-4F1D-A557-06E57C9E0CE9}" srcId="{D90A536B-7A73-4DB3-A785-8EB68835028F}" destId="{7A1F36D3-1DBD-435B-8A3A-CFBAA97668DB}" srcOrd="1" destOrd="0" parTransId="{1559A9C6-3D58-4C8A-89A4-4D62A76E3711}" sibTransId="{B03A19C6-8FA8-4B19-974E-60A34BD43F83}"/>
    <dgm:cxn modelId="{6EA08B6B-1567-414F-A50C-A2AD833D6BA6}" type="presOf" srcId="{1E98F340-67FB-48DA-AD42-82C520BCC370}" destId="{D716B098-4BF0-4BB4-AB5B-7BE8AA10AC55}" srcOrd="1" destOrd="0" presId="urn:microsoft.com/office/officeart/2005/8/layout/hList9"/>
    <dgm:cxn modelId="{300C566C-88E7-4C5F-8A4B-3A1E40646BC5}" srcId="{81278046-B2F5-4AF2-A0AA-4EE828B3DC61}" destId="{D60A4AD2-A820-4710-9856-44F321DA2868}" srcOrd="0" destOrd="0" parTransId="{3C89594B-A3A6-4114-9768-D1D754380DAB}" sibTransId="{35F8CEE3-3C49-4366-A42C-C18922B34482}"/>
    <dgm:cxn modelId="{D763E7BE-B99F-4E16-87E3-452EE344041A}" srcId="{D90A536B-7A73-4DB3-A785-8EB68835028F}" destId="{1E98F340-67FB-48DA-AD42-82C520BCC370}" srcOrd="0" destOrd="0" parTransId="{A5152AB4-50DC-41E2-A6A4-C5FECC018F24}" sibTransId="{B9D481B3-ED29-4158-8459-54CEE03BD133}"/>
    <dgm:cxn modelId="{1D013101-7BA8-40F8-910F-B12C228FE358}" type="presOf" srcId="{7A1F36D3-1DBD-435B-8A3A-CFBAA97668DB}" destId="{6E0FB09B-B30B-4487-AE04-387E1167FBEF}" srcOrd="1" destOrd="0" presId="urn:microsoft.com/office/officeart/2005/8/layout/hList9"/>
    <dgm:cxn modelId="{FA4806B4-EDC3-417F-8DD6-F353F79D842D}" srcId="{81278046-B2F5-4AF2-A0AA-4EE828B3DC61}" destId="{15514D01-A75A-41EB-9760-9017E991774F}" srcOrd="1" destOrd="0" parTransId="{386E745D-0C70-4EAE-95E5-05A5C6A91798}" sibTransId="{5891665D-D8C9-4799-BD71-23DD488E678B}"/>
    <dgm:cxn modelId="{C261A780-D845-4F39-9252-8F1A0010B077}" type="presOf" srcId="{D90A536B-7A73-4DB3-A785-8EB68835028F}" destId="{C66FB8DB-68C0-4481-8614-2B92D1757102}" srcOrd="0" destOrd="0" presId="urn:microsoft.com/office/officeart/2005/8/layout/hList9"/>
    <dgm:cxn modelId="{923348BB-CFE4-46D5-86EB-82D5AF9DB957}" srcId="{C2B115F0-F89B-47BC-B615-30AB2ACE3808}" destId="{81278046-B2F5-4AF2-A0AA-4EE828B3DC61}" srcOrd="0" destOrd="0" parTransId="{272A72E5-A58D-4BF6-9F6B-DDDDD8ADD3BA}" sibTransId="{5C0A5FFF-46AF-4D1B-A95C-7BCC76DB83AC}"/>
    <dgm:cxn modelId="{A84ACBB2-66F5-4583-979F-E1A2E89F3694}" type="presOf" srcId="{7A1F36D3-1DBD-435B-8A3A-CFBAA97668DB}" destId="{6534C56B-3C76-44A5-BC76-6D947DBA7378}" srcOrd="0" destOrd="0" presId="urn:microsoft.com/office/officeart/2005/8/layout/hList9"/>
    <dgm:cxn modelId="{EFD76A17-E251-47B0-99DB-3589BC9A0DB4}" type="presOf" srcId="{81278046-B2F5-4AF2-A0AA-4EE828B3DC61}" destId="{809593F8-B36D-495D-A691-8BC229FE7A2C}" srcOrd="0" destOrd="0" presId="urn:microsoft.com/office/officeart/2005/8/layout/hList9"/>
    <dgm:cxn modelId="{1E1ED35D-1B2F-494B-BA70-4A1DBFF5E6FE}" type="presOf" srcId="{D60A4AD2-A820-4710-9856-44F321DA2868}" destId="{2F12D716-AAE8-4989-A43A-F170E0706E93}" srcOrd="0" destOrd="0" presId="urn:microsoft.com/office/officeart/2005/8/layout/hList9"/>
    <dgm:cxn modelId="{537727F4-F0B6-4702-89C2-7D2CC95A067F}" srcId="{C2B115F0-F89B-47BC-B615-30AB2ACE3808}" destId="{D90A536B-7A73-4DB3-A785-8EB68835028F}" srcOrd="1" destOrd="0" parTransId="{26E7FDF3-3E65-48C4-A6AF-99975EFAD5DF}" sibTransId="{F0437FCE-8F7B-4B00-875E-284EFD8D2634}"/>
    <dgm:cxn modelId="{665BCA4B-0F5A-4075-940F-D0FA63F8E6BC}" type="presParOf" srcId="{E57EAC3B-4C75-445C-986F-381EF5B8BE08}" destId="{780CC8F3-7386-4B76-98BF-92E680C09D9C}" srcOrd="0" destOrd="0" presId="urn:microsoft.com/office/officeart/2005/8/layout/hList9"/>
    <dgm:cxn modelId="{F9D69A82-1079-4015-AB7B-518427C98C03}" type="presParOf" srcId="{E57EAC3B-4C75-445C-986F-381EF5B8BE08}" destId="{0DDCA49B-75C1-43FB-8924-3D0BADE341E5}" srcOrd="1" destOrd="0" presId="urn:microsoft.com/office/officeart/2005/8/layout/hList9"/>
    <dgm:cxn modelId="{5142C3E4-33A6-48CA-98D2-A025FD88012F}" type="presParOf" srcId="{0DDCA49B-75C1-43FB-8924-3D0BADE341E5}" destId="{C7D2440F-3F75-4171-BDAE-C9B6D6829EEF}" srcOrd="0" destOrd="0" presId="urn:microsoft.com/office/officeart/2005/8/layout/hList9"/>
    <dgm:cxn modelId="{D4E86156-2922-45AC-90DC-86F7F067EDB5}" type="presParOf" srcId="{0DDCA49B-75C1-43FB-8924-3D0BADE341E5}" destId="{66F125D2-D2B5-4C4C-9115-485AF2597C8E}" srcOrd="1" destOrd="0" presId="urn:microsoft.com/office/officeart/2005/8/layout/hList9"/>
    <dgm:cxn modelId="{6E37D1D2-95A0-4B8D-B28B-E52139EBA994}" type="presParOf" srcId="{66F125D2-D2B5-4C4C-9115-485AF2597C8E}" destId="{2F12D716-AAE8-4989-A43A-F170E0706E93}" srcOrd="0" destOrd="0" presId="urn:microsoft.com/office/officeart/2005/8/layout/hList9"/>
    <dgm:cxn modelId="{B67E5B1D-0026-4FBF-B110-63F700D087A4}" type="presParOf" srcId="{66F125D2-D2B5-4C4C-9115-485AF2597C8E}" destId="{0A66A2B2-0A9B-4287-AE32-7756EED73C79}" srcOrd="1" destOrd="0" presId="urn:microsoft.com/office/officeart/2005/8/layout/hList9"/>
    <dgm:cxn modelId="{823B9E36-F8F7-4260-931E-4C1EDB250775}" type="presParOf" srcId="{0DDCA49B-75C1-43FB-8924-3D0BADE341E5}" destId="{D3E4466A-F029-418B-A20B-590E5045C607}" srcOrd="2" destOrd="0" presId="urn:microsoft.com/office/officeart/2005/8/layout/hList9"/>
    <dgm:cxn modelId="{B601A5F5-0C66-45CB-A5B3-50DCA67B8BF7}" type="presParOf" srcId="{D3E4466A-F029-418B-A20B-590E5045C607}" destId="{2E663820-EFB8-4015-A691-28FFB6458D64}" srcOrd="0" destOrd="0" presId="urn:microsoft.com/office/officeart/2005/8/layout/hList9"/>
    <dgm:cxn modelId="{D6B92BAF-59B2-4F3A-96CF-A21EDC6F4C62}" type="presParOf" srcId="{D3E4466A-F029-418B-A20B-590E5045C607}" destId="{212474F5-F409-4944-8699-93FB2E9768F7}" srcOrd="1" destOrd="0" presId="urn:microsoft.com/office/officeart/2005/8/layout/hList9"/>
    <dgm:cxn modelId="{85B15F92-BAE9-40BB-8CF0-9097DB36AC9B}" type="presParOf" srcId="{E57EAC3B-4C75-445C-986F-381EF5B8BE08}" destId="{03057877-CC91-408B-986E-6BB46A211DF8}" srcOrd="2" destOrd="0" presId="urn:microsoft.com/office/officeart/2005/8/layout/hList9"/>
    <dgm:cxn modelId="{8F1C3C47-2021-450F-9941-3DA4DE614B9D}" type="presParOf" srcId="{E57EAC3B-4C75-445C-986F-381EF5B8BE08}" destId="{809593F8-B36D-495D-A691-8BC229FE7A2C}" srcOrd="3" destOrd="0" presId="urn:microsoft.com/office/officeart/2005/8/layout/hList9"/>
    <dgm:cxn modelId="{B194E823-1811-41C0-B029-1E45FEF54EBD}" type="presParOf" srcId="{E57EAC3B-4C75-445C-986F-381EF5B8BE08}" destId="{2254ECA5-9B83-4B12-B3B1-D44EDC8DB834}" srcOrd="4" destOrd="0" presId="urn:microsoft.com/office/officeart/2005/8/layout/hList9"/>
    <dgm:cxn modelId="{A17A38F0-4C17-4949-B79E-AE049E8593BC}" type="presParOf" srcId="{E57EAC3B-4C75-445C-986F-381EF5B8BE08}" destId="{1C2BF6EA-CD3B-490A-9B48-AD2E6773B398}" srcOrd="5" destOrd="0" presId="urn:microsoft.com/office/officeart/2005/8/layout/hList9"/>
    <dgm:cxn modelId="{EE54C3A1-7B44-4ED2-A177-CCB6DE80CAB9}" type="presParOf" srcId="{E57EAC3B-4C75-445C-986F-381EF5B8BE08}" destId="{3742CE37-3495-48C7-9F36-A82B1A23075E}" srcOrd="6" destOrd="0" presId="urn:microsoft.com/office/officeart/2005/8/layout/hList9"/>
    <dgm:cxn modelId="{35BB985D-0C51-4328-9F43-43D3A69E52B2}" type="presParOf" srcId="{3742CE37-3495-48C7-9F36-A82B1A23075E}" destId="{45DDF936-8537-479D-8EE9-4668530B51E1}" srcOrd="0" destOrd="0" presId="urn:microsoft.com/office/officeart/2005/8/layout/hList9"/>
    <dgm:cxn modelId="{3523A853-E054-4D4C-888F-BBDFC6660E75}" type="presParOf" srcId="{3742CE37-3495-48C7-9F36-A82B1A23075E}" destId="{0A6E5A8B-B3F3-4630-97BC-3CE87C76A631}" srcOrd="1" destOrd="0" presId="urn:microsoft.com/office/officeart/2005/8/layout/hList9"/>
    <dgm:cxn modelId="{EAEE171A-951A-4704-969B-7E8914405F3E}" type="presParOf" srcId="{0A6E5A8B-B3F3-4630-97BC-3CE87C76A631}" destId="{22571F60-5079-453A-81B2-72A8ECE3730B}" srcOrd="0" destOrd="0" presId="urn:microsoft.com/office/officeart/2005/8/layout/hList9"/>
    <dgm:cxn modelId="{CD0D755F-0546-4A72-99A0-0D9A4A2A801A}" type="presParOf" srcId="{0A6E5A8B-B3F3-4630-97BC-3CE87C76A631}" destId="{D716B098-4BF0-4BB4-AB5B-7BE8AA10AC55}" srcOrd="1" destOrd="0" presId="urn:microsoft.com/office/officeart/2005/8/layout/hList9"/>
    <dgm:cxn modelId="{8F44CCEE-97BF-4B62-AC23-4243B487AA8F}" type="presParOf" srcId="{3742CE37-3495-48C7-9F36-A82B1A23075E}" destId="{9E7A6DFA-F47D-470F-815D-F339C369613F}" srcOrd="2" destOrd="0" presId="urn:microsoft.com/office/officeart/2005/8/layout/hList9"/>
    <dgm:cxn modelId="{0CE25010-17C1-4923-8805-7B198CA10C0B}" type="presParOf" srcId="{9E7A6DFA-F47D-470F-815D-F339C369613F}" destId="{6534C56B-3C76-44A5-BC76-6D947DBA7378}" srcOrd="0" destOrd="0" presId="urn:microsoft.com/office/officeart/2005/8/layout/hList9"/>
    <dgm:cxn modelId="{D18089DA-2C10-4945-9440-4420119ED3E4}" type="presParOf" srcId="{9E7A6DFA-F47D-470F-815D-F339C369613F}" destId="{6E0FB09B-B30B-4487-AE04-387E1167FBEF}" srcOrd="1" destOrd="0" presId="urn:microsoft.com/office/officeart/2005/8/layout/hList9"/>
    <dgm:cxn modelId="{EFB1DE57-20C4-4E1C-B511-2CE23D9E93DB}" type="presParOf" srcId="{E57EAC3B-4C75-445C-986F-381EF5B8BE08}" destId="{7039077C-47C9-4ECB-9DB3-4A5F5D9010AC}" srcOrd="7" destOrd="0" presId="urn:microsoft.com/office/officeart/2005/8/layout/hList9"/>
    <dgm:cxn modelId="{7684C054-4126-4CA0-92B0-AEAD53E2D360}" type="presParOf" srcId="{E57EAC3B-4C75-445C-986F-381EF5B8BE08}" destId="{C66FB8DB-68C0-4481-8614-2B92D175710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15F0-F89B-47BC-B615-30AB2ACE3808}" type="doc">
      <dgm:prSet loTypeId="urn:microsoft.com/office/officeart/2005/8/layout/hList9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1278046-B2F5-4AF2-A0AA-4EE828B3DC61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72A72E5-A58D-4BF6-9F6B-DDDDD8ADD3BA}" type="parTrans" cxnId="{923348BB-CFE4-46D5-86EB-82D5AF9DB957}">
      <dgm:prSet/>
      <dgm:spPr/>
      <dgm:t>
        <a:bodyPr/>
        <a:lstStyle/>
        <a:p>
          <a:endParaRPr lang="en-US"/>
        </a:p>
      </dgm:t>
    </dgm:pt>
    <dgm:pt modelId="{5C0A5FFF-46AF-4D1B-A95C-7BCC76DB83AC}" type="sibTrans" cxnId="{923348BB-CFE4-46D5-86EB-82D5AF9DB957}">
      <dgm:prSet/>
      <dgm:spPr/>
      <dgm:t>
        <a:bodyPr/>
        <a:lstStyle/>
        <a:p>
          <a:endParaRPr lang="en-US"/>
        </a:p>
      </dgm:t>
    </dgm:pt>
    <dgm:pt modelId="{D60A4AD2-A820-4710-9856-44F321DA286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Minimize average job slowdown</a:t>
          </a:r>
          <a:endParaRPr lang="en-US" sz="1400" b="1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C89594B-A3A6-4114-9768-D1D754380DAB}" type="parTrans" cxnId="{300C566C-88E7-4C5F-8A4B-3A1E40646BC5}">
      <dgm:prSet/>
      <dgm:spPr/>
      <dgm:t>
        <a:bodyPr/>
        <a:lstStyle/>
        <a:p>
          <a:endParaRPr lang="en-US"/>
        </a:p>
      </dgm:t>
    </dgm:pt>
    <dgm:pt modelId="{35F8CEE3-3C49-4366-A42C-C18922B34482}" type="sibTrans" cxnId="{300C566C-88E7-4C5F-8A4B-3A1E40646BC5}">
      <dgm:prSet/>
      <dgm:spPr/>
      <dgm:t>
        <a:bodyPr/>
        <a:lstStyle/>
        <a:p>
          <a:endParaRPr lang="en-US"/>
        </a:p>
      </dgm:t>
    </dgm:pt>
    <dgm:pt modelId="{15514D01-A75A-41EB-9760-9017E991774F}">
      <dgm:prSet phldrT="[Text]" custT="1"/>
      <dgm:spPr>
        <a:blipFill rotWithShape="1">
          <a:blip xmlns:r="http://schemas.openxmlformats.org/officeDocument/2006/relationships" r:embed="rId1"/>
          <a:stretch>
            <a:fillRect t="-15152" r="-151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86E745D-0C70-4EAE-95E5-05A5C6A91798}" type="parTrans" cxnId="{FA4806B4-EDC3-417F-8DD6-F353F79D842D}">
      <dgm:prSet/>
      <dgm:spPr/>
      <dgm:t>
        <a:bodyPr/>
        <a:lstStyle/>
        <a:p>
          <a:endParaRPr lang="en-US"/>
        </a:p>
      </dgm:t>
    </dgm:pt>
    <dgm:pt modelId="{5891665D-D8C9-4799-BD71-23DD488E678B}" type="sibTrans" cxnId="{FA4806B4-EDC3-417F-8DD6-F353F79D842D}">
      <dgm:prSet/>
      <dgm:spPr/>
      <dgm:t>
        <a:bodyPr/>
        <a:lstStyle/>
        <a:p>
          <a:endParaRPr lang="en-US"/>
        </a:p>
      </dgm:t>
    </dgm:pt>
    <dgm:pt modelId="{D90A536B-7A73-4DB3-A785-8EB68835028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6E7FDF3-3E65-48C4-A6AF-99975EFAD5DF}" type="parTrans" cxnId="{537727F4-F0B6-4702-89C2-7D2CC95A067F}">
      <dgm:prSet/>
      <dgm:spPr/>
      <dgm:t>
        <a:bodyPr/>
        <a:lstStyle/>
        <a:p>
          <a:endParaRPr lang="en-US"/>
        </a:p>
      </dgm:t>
    </dgm:pt>
    <dgm:pt modelId="{F0437FCE-8F7B-4B00-875E-284EFD8D2634}" type="sibTrans" cxnId="{537727F4-F0B6-4702-89C2-7D2CC95A067F}">
      <dgm:prSet/>
      <dgm:spPr/>
      <dgm:t>
        <a:bodyPr/>
        <a:lstStyle/>
        <a:p>
          <a:endParaRPr lang="en-US"/>
        </a:p>
      </dgm:t>
    </dgm:pt>
    <dgm:pt modelId="{1E98F340-67FB-48DA-AD42-82C520BCC370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Minimize average job completion time</a:t>
          </a:r>
          <a:endParaRPr lang="en-US" sz="1400" b="1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5152AB4-50DC-41E2-A6A4-C5FECC018F24}" type="parTrans" cxnId="{D763E7BE-B99F-4E16-87E3-452EE344041A}">
      <dgm:prSet/>
      <dgm:spPr/>
      <dgm:t>
        <a:bodyPr/>
        <a:lstStyle/>
        <a:p>
          <a:endParaRPr lang="en-US"/>
        </a:p>
      </dgm:t>
    </dgm:pt>
    <dgm:pt modelId="{B9D481B3-ED29-4158-8459-54CEE03BD133}" type="sibTrans" cxnId="{D763E7BE-B99F-4E16-87E3-452EE344041A}">
      <dgm:prSet/>
      <dgm:spPr/>
      <dgm:t>
        <a:bodyPr/>
        <a:lstStyle/>
        <a:p>
          <a:endParaRPr lang="en-US"/>
        </a:p>
      </dgm:t>
    </dgm:pt>
    <dgm:pt modelId="{7A1F36D3-1DBD-435B-8A3A-CFBAA97668DB}">
      <dgm:prSet phldrT="[Text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559A9C6-3D58-4C8A-89A4-4D62A76E3711}" type="parTrans" cxnId="{11FCE003-69E2-4F1D-A557-06E57C9E0CE9}">
      <dgm:prSet/>
      <dgm:spPr/>
      <dgm:t>
        <a:bodyPr/>
        <a:lstStyle/>
        <a:p>
          <a:endParaRPr lang="en-US"/>
        </a:p>
      </dgm:t>
    </dgm:pt>
    <dgm:pt modelId="{B03A19C6-8FA8-4B19-974E-60A34BD43F83}" type="sibTrans" cxnId="{11FCE003-69E2-4F1D-A557-06E57C9E0CE9}">
      <dgm:prSet/>
      <dgm:spPr/>
      <dgm:t>
        <a:bodyPr/>
        <a:lstStyle/>
        <a:p>
          <a:endParaRPr lang="en-US"/>
        </a:p>
      </dgm:t>
    </dgm:pt>
    <dgm:pt modelId="{E57EAC3B-4C75-445C-986F-381EF5B8BE08}" type="pres">
      <dgm:prSet presAssocID="{C2B115F0-F89B-47BC-B615-30AB2ACE380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0CC8F3-7386-4B76-98BF-92E680C09D9C}" type="pres">
      <dgm:prSet presAssocID="{81278046-B2F5-4AF2-A0AA-4EE828B3DC61}" presName="posSpace" presStyleCnt="0"/>
      <dgm:spPr/>
    </dgm:pt>
    <dgm:pt modelId="{0DDCA49B-75C1-43FB-8924-3D0BADE341E5}" type="pres">
      <dgm:prSet presAssocID="{81278046-B2F5-4AF2-A0AA-4EE828B3DC61}" presName="vertFlow" presStyleCnt="0"/>
      <dgm:spPr/>
    </dgm:pt>
    <dgm:pt modelId="{C7D2440F-3F75-4171-BDAE-C9B6D6829EEF}" type="pres">
      <dgm:prSet presAssocID="{81278046-B2F5-4AF2-A0AA-4EE828B3DC61}" presName="topSpace" presStyleCnt="0"/>
      <dgm:spPr/>
    </dgm:pt>
    <dgm:pt modelId="{66F125D2-D2B5-4C4C-9115-485AF2597C8E}" type="pres">
      <dgm:prSet presAssocID="{81278046-B2F5-4AF2-A0AA-4EE828B3DC61}" presName="firstComp" presStyleCnt="0"/>
      <dgm:spPr/>
    </dgm:pt>
    <dgm:pt modelId="{2F12D716-AAE8-4989-A43A-F170E0706E93}" type="pres">
      <dgm:prSet presAssocID="{81278046-B2F5-4AF2-A0AA-4EE828B3DC61}" presName="firstChild" presStyleLbl="bgAccFollowNode1" presStyleIdx="0" presStyleCnt="4" custLinFactNeighborX="1992" custLinFactNeighborY="427"/>
      <dgm:spPr/>
      <dgm:t>
        <a:bodyPr/>
        <a:lstStyle/>
        <a:p>
          <a:endParaRPr lang="en-US"/>
        </a:p>
      </dgm:t>
    </dgm:pt>
    <dgm:pt modelId="{0A66A2B2-0A9B-4287-AE32-7756EED73C79}" type="pres">
      <dgm:prSet presAssocID="{81278046-B2F5-4AF2-A0AA-4EE828B3DC61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4466A-F029-418B-A20B-590E5045C607}" type="pres">
      <dgm:prSet presAssocID="{15514D01-A75A-41EB-9760-9017E991774F}" presName="comp" presStyleCnt="0"/>
      <dgm:spPr/>
    </dgm:pt>
    <dgm:pt modelId="{2E663820-EFB8-4015-A691-28FFB6458D64}" type="pres">
      <dgm:prSet presAssocID="{15514D01-A75A-41EB-9760-9017E991774F}" presName="child" presStyleLbl="bgAccFollowNode1" presStyleIdx="1" presStyleCnt="4" custLinFactNeighborX="1992"/>
      <dgm:spPr/>
      <dgm:t>
        <a:bodyPr/>
        <a:lstStyle/>
        <a:p>
          <a:endParaRPr lang="en-US"/>
        </a:p>
      </dgm:t>
    </dgm:pt>
    <dgm:pt modelId="{212474F5-F409-4944-8699-93FB2E9768F7}" type="pres">
      <dgm:prSet presAssocID="{15514D01-A75A-41EB-9760-9017E99177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57877-CC91-408B-986E-6BB46A211DF8}" type="pres">
      <dgm:prSet presAssocID="{81278046-B2F5-4AF2-A0AA-4EE828B3DC61}" presName="negSpace" presStyleCnt="0"/>
      <dgm:spPr/>
    </dgm:pt>
    <dgm:pt modelId="{809593F8-B36D-495D-A691-8BC229FE7A2C}" type="pres">
      <dgm:prSet presAssocID="{81278046-B2F5-4AF2-A0AA-4EE828B3DC61}" presName="circle" presStyleLbl="node1" presStyleIdx="0" presStyleCnt="2" custScaleX="55377" custScaleY="53364" custLinFactNeighborX="20750" custLinFactNeighborY="1945"/>
      <dgm:spPr/>
      <dgm:t>
        <a:bodyPr/>
        <a:lstStyle/>
        <a:p>
          <a:endParaRPr lang="en-US"/>
        </a:p>
      </dgm:t>
    </dgm:pt>
    <dgm:pt modelId="{2254ECA5-9B83-4B12-B3B1-D44EDC8DB834}" type="pres">
      <dgm:prSet presAssocID="{5C0A5FFF-46AF-4D1B-A95C-7BCC76DB83AC}" presName="transSpace" presStyleCnt="0"/>
      <dgm:spPr/>
    </dgm:pt>
    <dgm:pt modelId="{1C2BF6EA-CD3B-490A-9B48-AD2E6773B398}" type="pres">
      <dgm:prSet presAssocID="{D90A536B-7A73-4DB3-A785-8EB68835028F}" presName="posSpace" presStyleCnt="0"/>
      <dgm:spPr/>
    </dgm:pt>
    <dgm:pt modelId="{3742CE37-3495-48C7-9F36-A82B1A23075E}" type="pres">
      <dgm:prSet presAssocID="{D90A536B-7A73-4DB3-A785-8EB68835028F}" presName="vertFlow" presStyleCnt="0"/>
      <dgm:spPr/>
    </dgm:pt>
    <dgm:pt modelId="{45DDF936-8537-479D-8EE9-4668530B51E1}" type="pres">
      <dgm:prSet presAssocID="{D90A536B-7A73-4DB3-A785-8EB68835028F}" presName="topSpace" presStyleCnt="0"/>
      <dgm:spPr/>
    </dgm:pt>
    <dgm:pt modelId="{0A6E5A8B-B3F3-4630-97BC-3CE87C76A631}" type="pres">
      <dgm:prSet presAssocID="{D90A536B-7A73-4DB3-A785-8EB68835028F}" presName="firstComp" presStyleCnt="0"/>
      <dgm:spPr/>
    </dgm:pt>
    <dgm:pt modelId="{22571F60-5079-453A-81B2-72A8ECE3730B}" type="pres">
      <dgm:prSet presAssocID="{D90A536B-7A73-4DB3-A785-8EB68835028F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D716B098-4BF0-4BB4-AB5B-7BE8AA10AC55}" type="pres">
      <dgm:prSet presAssocID="{D90A536B-7A73-4DB3-A785-8EB68835028F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A6DFA-F47D-470F-815D-F339C369613F}" type="pres">
      <dgm:prSet presAssocID="{7A1F36D3-1DBD-435B-8A3A-CFBAA97668DB}" presName="comp" presStyleCnt="0"/>
      <dgm:spPr/>
    </dgm:pt>
    <dgm:pt modelId="{6534C56B-3C76-44A5-BC76-6D947DBA7378}" type="pres">
      <dgm:prSet presAssocID="{7A1F36D3-1DBD-435B-8A3A-CFBAA97668DB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6E0FB09B-B30B-4487-AE04-387E1167FBEF}" type="pres">
      <dgm:prSet presAssocID="{7A1F36D3-1DBD-435B-8A3A-CFBAA97668DB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077C-47C9-4ECB-9DB3-4A5F5D9010AC}" type="pres">
      <dgm:prSet presAssocID="{D90A536B-7A73-4DB3-A785-8EB68835028F}" presName="negSpace" presStyleCnt="0"/>
      <dgm:spPr/>
    </dgm:pt>
    <dgm:pt modelId="{C66FB8DB-68C0-4481-8614-2B92D1757102}" type="pres">
      <dgm:prSet presAssocID="{D90A536B-7A73-4DB3-A785-8EB68835028F}" presName="circle" presStyleLbl="node1" presStyleIdx="1" presStyleCnt="2" custScaleX="49422" custScaleY="49422" custLinFactNeighborX="15286" custLinFactNeighborY="-133"/>
      <dgm:spPr/>
      <dgm:t>
        <a:bodyPr/>
        <a:lstStyle/>
        <a:p>
          <a:endParaRPr lang="en-US"/>
        </a:p>
      </dgm:t>
    </dgm:pt>
  </dgm:ptLst>
  <dgm:cxnLst>
    <dgm:cxn modelId="{88B02006-20DA-4C62-BEB2-221E5D749FB9}" type="presOf" srcId="{D60A4AD2-A820-4710-9856-44F321DA2868}" destId="{0A66A2B2-0A9B-4287-AE32-7756EED73C79}" srcOrd="1" destOrd="0" presId="urn:microsoft.com/office/officeart/2005/8/layout/hList9"/>
    <dgm:cxn modelId="{48F6940D-B0DC-48EA-B0D1-22704CE8B68F}" type="presOf" srcId="{C2B115F0-F89B-47BC-B615-30AB2ACE3808}" destId="{E57EAC3B-4C75-445C-986F-381EF5B8BE08}" srcOrd="0" destOrd="0" presId="urn:microsoft.com/office/officeart/2005/8/layout/hList9"/>
    <dgm:cxn modelId="{CCFC1240-F9AE-4926-B65F-FC9D758C5746}" type="presOf" srcId="{15514D01-A75A-41EB-9760-9017E991774F}" destId="{212474F5-F409-4944-8699-93FB2E9768F7}" srcOrd="1" destOrd="0" presId="urn:microsoft.com/office/officeart/2005/8/layout/hList9"/>
    <dgm:cxn modelId="{46CF3DEB-9264-4548-8162-DD1E8D7EFCC8}" type="presOf" srcId="{1E98F340-67FB-48DA-AD42-82C520BCC370}" destId="{22571F60-5079-453A-81B2-72A8ECE3730B}" srcOrd="0" destOrd="0" presId="urn:microsoft.com/office/officeart/2005/8/layout/hList9"/>
    <dgm:cxn modelId="{2BF60387-195B-4A51-9BAE-A251C8A75B44}" type="presOf" srcId="{15514D01-A75A-41EB-9760-9017E991774F}" destId="{2E663820-EFB8-4015-A691-28FFB6458D64}" srcOrd="0" destOrd="0" presId="urn:microsoft.com/office/officeart/2005/8/layout/hList9"/>
    <dgm:cxn modelId="{11FCE003-69E2-4F1D-A557-06E57C9E0CE9}" srcId="{D90A536B-7A73-4DB3-A785-8EB68835028F}" destId="{7A1F36D3-1DBD-435B-8A3A-CFBAA97668DB}" srcOrd="1" destOrd="0" parTransId="{1559A9C6-3D58-4C8A-89A4-4D62A76E3711}" sibTransId="{B03A19C6-8FA8-4B19-974E-60A34BD43F83}"/>
    <dgm:cxn modelId="{6EA08B6B-1567-414F-A50C-A2AD833D6BA6}" type="presOf" srcId="{1E98F340-67FB-48DA-AD42-82C520BCC370}" destId="{D716B098-4BF0-4BB4-AB5B-7BE8AA10AC55}" srcOrd="1" destOrd="0" presId="urn:microsoft.com/office/officeart/2005/8/layout/hList9"/>
    <dgm:cxn modelId="{300C566C-88E7-4C5F-8A4B-3A1E40646BC5}" srcId="{81278046-B2F5-4AF2-A0AA-4EE828B3DC61}" destId="{D60A4AD2-A820-4710-9856-44F321DA2868}" srcOrd="0" destOrd="0" parTransId="{3C89594B-A3A6-4114-9768-D1D754380DAB}" sibTransId="{35F8CEE3-3C49-4366-A42C-C18922B34482}"/>
    <dgm:cxn modelId="{D763E7BE-B99F-4E16-87E3-452EE344041A}" srcId="{D90A536B-7A73-4DB3-A785-8EB68835028F}" destId="{1E98F340-67FB-48DA-AD42-82C520BCC370}" srcOrd="0" destOrd="0" parTransId="{A5152AB4-50DC-41E2-A6A4-C5FECC018F24}" sibTransId="{B9D481B3-ED29-4158-8459-54CEE03BD133}"/>
    <dgm:cxn modelId="{1D013101-7BA8-40F8-910F-B12C228FE358}" type="presOf" srcId="{7A1F36D3-1DBD-435B-8A3A-CFBAA97668DB}" destId="{6E0FB09B-B30B-4487-AE04-387E1167FBEF}" srcOrd="1" destOrd="0" presId="urn:microsoft.com/office/officeart/2005/8/layout/hList9"/>
    <dgm:cxn modelId="{FA4806B4-EDC3-417F-8DD6-F353F79D842D}" srcId="{81278046-B2F5-4AF2-A0AA-4EE828B3DC61}" destId="{15514D01-A75A-41EB-9760-9017E991774F}" srcOrd="1" destOrd="0" parTransId="{386E745D-0C70-4EAE-95E5-05A5C6A91798}" sibTransId="{5891665D-D8C9-4799-BD71-23DD488E678B}"/>
    <dgm:cxn modelId="{C261A780-D845-4F39-9252-8F1A0010B077}" type="presOf" srcId="{D90A536B-7A73-4DB3-A785-8EB68835028F}" destId="{C66FB8DB-68C0-4481-8614-2B92D1757102}" srcOrd="0" destOrd="0" presId="urn:microsoft.com/office/officeart/2005/8/layout/hList9"/>
    <dgm:cxn modelId="{923348BB-CFE4-46D5-86EB-82D5AF9DB957}" srcId="{C2B115F0-F89B-47BC-B615-30AB2ACE3808}" destId="{81278046-B2F5-4AF2-A0AA-4EE828B3DC61}" srcOrd="0" destOrd="0" parTransId="{272A72E5-A58D-4BF6-9F6B-DDDDD8ADD3BA}" sibTransId="{5C0A5FFF-46AF-4D1B-A95C-7BCC76DB83AC}"/>
    <dgm:cxn modelId="{A84ACBB2-66F5-4583-979F-E1A2E89F3694}" type="presOf" srcId="{7A1F36D3-1DBD-435B-8A3A-CFBAA97668DB}" destId="{6534C56B-3C76-44A5-BC76-6D947DBA7378}" srcOrd="0" destOrd="0" presId="urn:microsoft.com/office/officeart/2005/8/layout/hList9"/>
    <dgm:cxn modelId="{EFD76A17-E251-47B0-99DB-3589BC9A0DB4}" type="presOf" srcId="{81278046-B2F5-4AF2-A0AA-4EE828B3DC61}" destId="{809593F8-B36D-495D-A691-8BC229FE7A2C}" srcOrd="0" destOrd="0" presId="urn:microsoft.com/office/officeart/2005/8/layout/hList9"/>
    <dgm:cxn modelId="{1E1ED35D-1B2F-494B-BA70-4A1DBFF5E6FE}" type="presOf" srcId="{D60A4AD2-A820-4710-9856-44F321DA2868}" destId="{2F12D716-AAE8-4989-A43A-F170E0706E93}" srcOrd="0" destOrd="0" presId="urn:microsoft.com/office/officeart/2005/8/layout/hList9"/>
    <dgm:cxn modelId="{537727F4-F0B6-4702-89C2-7D2CC95A067F}" srcId="{C2B115F0-F89B-47BC-B615-30AB2ACE3808}" destId="{D90A536B-7A73-4DB3-A785-8EB68835028F}" srcOrd="1" destOrd="0" parTransId="{26E7FDF3-3E65-48C4-A6AF-99975EFAD5DF}" sibTransId="{F0437FCE-8F7B-4B00-875E-284EFD8D2634}"/>
    <dgm:cxn modelId="{665BCA4B-0F5A-4075-940F-D0FA63F8E6BC}" type="presParOf" srcId="{E57EAC3B-4C75-445C-986F-381EF5B8BE08}" destId="{780CC8F3-7386-4B76-98BF-92E680C09D9C}" srcOrd="0" destOrd="0" presId="urn:microsoft.com/office/officeart/2005/8/layout/hList9"/>
    <dgm:cxn modelId="{F9D69A82-1079-4015-AB7B-518427C98C03}" type="presParOf" srcId="{E57EAC3B-4C75-445C-986F-381EF5B8BE08}" destId="{0DDCA49B-75C1-43FB-8924-3D0BADE341E5}" srcOrd="1" destOrd="0" presId="urn:microsoft.com/office/officeart/2005/8/layout/hList9"/>
    <dgm:cxn modelId="{5142C3E4-33A6-48CA-98D2-A025FD88012F}" type="presParOf" srcId="{0DDCA49B-75C1-43FB-8924-3D0BADE341E5}" destId="{C7D2440F-3F75-4171-BDAE-C9B6D6829EEF}" srcOrd="0" destOrd="0" presId="urn:microsoft.com/office/officeart/2005/8/layout/hList9"/>
    <dgm:cxn modelId="{D4E86156-2922-45AC-90DC-86F7F067EDB5}" type="presParOf" srcId="{0DDCA49B-75C1-43FB-8924-3D0BADE341E5}" destId="{66F125D2-D2B5-4C4C-9115-485AF2597C8E}" srcOrd="1" destOrd="0" presId="urn:microsoft.com/office/officeart/2005/8/layout/hList9"/>
    <dgm:cxn modelId="{6E37D1D2-95A0-4B8D-B28B-E52139EBA994}" type="presParOf" srcId="{66F125D2-D2B5-4C4C-9115-485AF2597C8E}" destId="{2F12D716-AAE8-4989-A43A-F170E0706E93}" srcOrd="0" destOrd="0" presId="urn:microsoft.com/office/officeart/2005/8/layout/hList9"/>
    <dgm:cxn modelId="{B67E5B1D-0026-4FBF-B110-63F700D087A4}" type="presParOf" srcId="{66F125D2-D2B5-4C4C-9115-485AF2597C8E}" destId="{0A66A2B2-0A9B-4287-AE32-7756EED73C79}" srcOrd="1" destOrd="0" presId="urn:microsoft.com/office/officeart/2005/8/layout/hList9"/>
    <dgm:cxn modelId="{823B9E36-F8F7-4260-931E-4C1EDB250775}" type="presParOf" srcId="{0DDCA49B-75C1-43FB-8924-3D0BADE341E5}" destId="{D3E4466A-F029-418B-A20B-590E5045C607}" srcOrd="2" destOrd="0" presId="urn:microsoft.com/office/officeart/2005/8/layout/hList9"/>
    <dgm:cxn modelId="{B601A5F5-0C66-45CB-A5B3-50DCA67B8BF7}" type="presParOf" srcId="{D3E4466A-F029-418B-A20B-590E5045C607}" destId="{2E663820-EFB8-4015-A691-28FFB6458D64}" srcOrd="0" destOrd="0" presId="urn:microsoft.com/office/officeart/2005/8/layout/hList9"/>
    <dgm:cxn modelId="{D6B92BAF-59B2-4F3A-96CF-A21EDC6F4C62}" type="presParOf" srcId="{D3E4466A-F029-418B-A20B-590E5045C607}" destId="{212474F5-F409-4944-8699-93FB2E9768F7}" srcOrd="1" destOrd="0" presId="urn:microsoft.com/office/officeart/2005/8/layout/hList9"/>
    <dgm:cxn modelId="{85B15F92-BAE9-40BB-8CF0-9097DB36AC9B}" type="presParOf" srcId="{E57EAC3B-4C75-445C-986F-381EF5B8BE08}" destId="{03057877-CC91-408B-986E-6BB46A211DF8}" srcOrd="2" destOrd="0" presId="urn:microsoft.com/office/officeart/2005/8/layout/hList9"/>
    <dgm:cxn modelId="{8F1C3C47-2021-450F-9941-3DA4DE614B9D}" type="presParOf" srcId="{E57EAC3B-4C75-445C-986F-381EF5B8BE08}" destId="{809593F8-B36D-495D-A691-8BC229FE7A2C}" srcOrd="3" destOrd="0" presId="urn:microsoft.com/office/officeart/2005/8/layout/hList9"/>
    <dgm:cxn modelId="{B194E823-1811-41C0-B029-1E45FEF54EBD}" type="presParOf" srcId="{E57EAC3B-4C75-445C-986F-381EF5B8BE08}" destId="{2254ECA5-9B83-4B12-B3B1-D44EDC8DB834}" srcOrd="4" destOrd="0" presId="urn:microsoft.com/office/officeart/2005/8/layout/hList9"/>
    <dgm:cxn modelId="{A17A38F0-4C17-4949-B79E-AE049E8593BC}" type="presParOf" srcId="{E57EAC3B-4C75-445C-986F-381EF5B8BE08}" destId="{1C2BF6EA-CD3B-490A-9B48-AD2E6773B398}" srcOrd="5" destOrd="0" presId="urn:microsoft.com/office/officeart/2005/8/layout/hList9"/>
    <dgm:cxn modelId="{EE54C3A1-7B44-4ED2-A177-CCB6DE80CAB9}" type="presParOf" srcId="{E57EAC3B-4C75-445C-986F-381EF5B8BE08}" destId="{3742CE37-3495-48C7-9F36-A82B1A23075E}" srcOrd="6" destOrd="0" presId="urn:microsoft.com/office/officeart/2005/8/layout/hList9"/>
    <dgm:cxn modelId="{35BB985D-0C51-4328-9F43-43D3A69E52B2}" type="presParOf" srcId="{3742CE37-3495-48C7-9F36-A82B1A23075E}" destId="{45DDF936-8537-479D-8EE9-4668530B51E1}" srcOrd="0" destOrd="0" presId="urn:microsoft.com/office/officeart/2005/8/layout/hList9"/>
    <dgm:cxn modelId="{3523A853-E054-4D4C-888F-BBDFC6660E75}" type="presParOf" srcId="{3742CE37-3495-48C7-9F36-A82B1A23075E}" destId="{0A6E5A8B-B3F3-4630-97BC-3CE87C76A631}" srcOrd="1" destOrd="0" presId="urn:microsoft.com/office/officeart/2005/8/layout/hList9"/>
    <dgm:cxn modelId="{EAEE171A-951A-4704-969B-7E8914405F3E}" type="presParOf" srcId="{0A6E5A8B-B3F3-4630-97BC-3CE87C76A631}" destId="{22571F60-5079-453A-81B2-72A8ECE3730B}" srcOrd="0" destOrd="0" presId="urn:microsoft.com/office/officeart/2005/8/layout/hList9"/>
    <dgm:cxn modelId="{CD0D755F-0546-4A72-99A0-0D9A4A2A801A}" type="presParOf" srcId="{0A6E5A8B-B3F3-4630-97BC-3CE87C76A631}" destId="{D716B098-4BF0-4BB4-AB5B-7BE8AA10AC55}" srcOrd="1" destOrd="0" presId="urn:microsoft.com/office/officeart/2005/8/layout/hList9"/>
    <dgm:cxn modelId="{8F44CCEE-97BF-4B62-AC23-4243B487AA8F}" type="presParOf" srcId="{3742CE37-3495-48C7-9F36-A82B1A23075E}" destId="{9E7A6DFA-F47D-470F-815D-F339C369613F}" srcOrd="2" destOrd="0" presId="urn:microsoft.com/office/officeart/2005/8/layout/hList9"/>
    <dgm:cxn modelId="{0CE25010-17C1-4923-8805-7B198CA10C0B}" type="presParOf" srcId="{9E7A6DFA-F47D-470F-815D-F339C369613F}" destId="{6534C56B-3C76-44A5-BC76-6D947DBA7378}" srcOrd="0" destOrd="0" presId="urn:microsoft.com/office/officeart/2005/8/layout/hList9"/>
    <dgm:cxn modelId="{D18089DA-2C10-4945-9440-4420119ED3E4}" type="presParOf" srcId="{9E7A6DFA-F47D-470F-815D-F339C369613F}" destId="{6E0FB09B-B30B-4487-AE04-387E1167FBEF}" srcOrd="1" destOrd="0" presId="urn:microsoft.com/office/officeart/2005/8/layout/hList9"/>
    <dgm:cxn modelId="{EFB1DE57-20C4-4E1C-B511-2CE23D9E93DB}" type="presParOf" srcId="{E57EAC3B-4C75-445C-986F-381EF5B8BE08}" destId="{7039077C-47C9-4ECB-9DB3-4A5F5D9010AC}" srcOrd="7" destOrd="0" presId="urn:microsoft.com/office/officeart/2005/8/layout/hList9"/>
    <dgm:cxn modelId="{7684C054-4126-4CA0-92B0-AEAD53E2D360}" type="presParOf" srcId="{E57EAC3B-4C75-445C-986F-381EF5B8BE08}" destId="{C66FB8DB-68C0-4481-8614-2B92D175710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C1D3B-3D5E-4856-A65F-A5267A30EEB1}">
      <dsp:nvSpPr>
        <dsp:cNvPr id="0" name=""/>
        <dsp:cNvSpPr/>
      </dsp:nvSpPr>
      <dsp:spPr>
        <a:xfrm>
          <a:off x="-28751" y="664166"/>
          <a:ext cx="5617029" cy="81805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254000" bIns="129866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Online decision making under massive workload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sp:txBody>
      <dsp:txXfrm>
        <a:off x="-28751" y="868679"/>
        <a:ext cx="5412516" cy="409027"/>
      </dsp:txXfrm>
    </dsp:sp>
    <dsp:sp modelId="{8AEFB7DC-55BC-4CEB-9923-C5FBA395615F}">
      <dsp:nvSpPr>
        <dsp:cNvPr id="0" name=""/>
        <dsp:cNvSpPr/>
      </dsp:nvSpPr>
      <dsp:spPr>
        <a:xfrm>
          <a:off x="1701292" y="949546"/>
          <a:ext cx="3886984" cy="81805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-1107322"/>
                <a:satOff val="10317"/>
                <a:lumOff val="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107322"/>
                <a:satOff val="10317"/>
                <a:lumOff val="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107322"/>
                <a:satOff val="10317"/>
                <a:lumOff val="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254000" bIns="129866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Interdependency between tasks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sp:txBody>
      <dsp:txXfrm>
        <a:off x="1701292" y="1154059"/>
        <a:ext cx="3682471" cy="409027"/>
      </dsp:txXfrm>
    </dsp:sp>
    <dsp:sp modelId="{829B4FED-1565-4B8E-B1BF-89991CBA33FF}">
      <dsp:nvSpPr>
        <dsp:cNvPr id="0" name=""/>
        <dsp:cNvSpPr/>
      </dsp:nvSpPr>
      <dsp:spPr>
        <a:xfrm>
          <a:off x="3373833" y="1252082"/>
          <a:ext cx="2271947" cy="81805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-2214645"/>
                <a:satOff val="20633"/>
                <a:lumOff val="54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2214645"/>
                <a:satOff val="20633"/>
                <a:lumOff val="54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2214645"/>
                <a:satOff val="20633"/>
                <a:lumOff val="54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254000" bIns="129866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Dynamic and complex models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sp:txBody>
      <dsp:txXfrm>
        <a:off x="3373833" y="1456595"/>
        <a:ext cx="2067434" cy="409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F4EF5-3E8B-4DF7-BD6A-88BE5D7F35D8}">
      <dsp:nvSpPr>
        <dsp:cNvPr id="0" name=""/>
        <dsp:cNvSpPr/>
      </dsp:nvSpPr>
      <dsp:spPr>
        <a:xfrm>
          <a:off x="0" y="639"/>
          <a:ext cx="477681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61A707-5E67-470A-85B1-88317AE06064}">
      <dsp:nvSpPr>
        <dsp:cNvPr id="0" name=""/>
        <dsp:cNvSpPr/>
      </dsp:nvSpPr>
      <dsp:spPr>
        <a:xfrm>
          <a:off x="0" y="639"/>
          <a:ext cx="4776819" cy="435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Repetitive decisions provide abundant training data 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sp:txBody>
      <dsp:txXfrm>
        <a:off x="0" y="639"/>
        <a:ext cx="4776819" cy="435936"/>
      </dsp:txXfrm>
    </dsp:sp>
    <dsp:sp modelId="{E133887B-101C-43A9-92AE-6E7E4A27B70C}">
      <dsp:nvSpPr>
        <dsp:cNvPr id="0" name=""/>
        <dsp:cNvSpPr/>
      </dsp:nvSpPr>
      <dsp:spPr>
        <a:xfrm>
          <a:off x="0" y="436575"/>
          <a:ext cx="477681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4EBF8A-9564-4C95-AB24-A6943FAF6C05}">
      <dsp:nvSpPr>
        <dsp:cNvPr id="0" name=""/>
        <dsp:cNvSpPr/>
      </dsp:nvSpPr>
      <dsp:spPr>
        <a:xfrm>
          <a:off x="0" y="436575"/>
          <a:ext cx="4776819" cy="435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Deep NN to model complex systems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sp:txBody>
      <dsp:txXfrm>
        <a:off x="0" y="436575"/>
        <a:ext cx="4776819" cy="435936"/>
      </dsp:txXfrm>
    </dsp:sp>
    <dsp:sp modelId="{E3C83A4A-B180-49A6-9F67-A2B4DEFD7834}">
      <dsp:nvSpPr>
        <dsp:cNvPr id="0" name=""/>
        <dsp:cNvSpPr/>
      </dsp:nvSpPr>
      <dsp:spPr>
        <a:xfrm>
          <a:off x="0" y="853160"/>
          <a:ext cx="477681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14461-693F-449D-8874-7BEC60519BDC}">
      <dsp:nvSpPr>
        <dsp:cNvPr id="0" name=""/>
        <dsp:cNvSpPr/>
      </dsp:nvSpPr>
      <dsp:spPr>
        <a:xfrm>
          <a:off x="0" y="872511"/>
          <a:ext cx="4776819" cy="435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50000"/>
                </a:schemeClr>
              </a:solidFill>
              <a:latin typeface="Arial Rounded MT Bold" pitchFamily="34" charset="0"/>
            </a:rPr>
            <a:t>RL agent can be trained to optimize system objectives 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Arial Rounded MT Bold" pitchFamily="34" charset="0"/>
          </a:endParaRPr>
        </a:p>
      </dsp:txBody>
      <dsp:txXfrm>
        <a:off x="0" y="872511"/>
        <a:ext cx="4776819" cy="435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DE64-8F9A-481A-9FC4-41089C50CE3A}">
      <dsp:nvSpPr>
        <dsp:cNvPr id="0" name=""/>
        <dsp:cNvSpPr/>
      </dsp:nvSpPr>
      <dsp:spPr>
        <a:xfrm>
          <a:off x="2163937" y="1890712"/>
          <a:ext cx="1219200" cy="1219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RL Formulation</a:t>
          </a:r>
          <a:endParaRPr lang="en-US" sz="1400" b="1" kern="1200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23453" y="1950228"/>
        <a:ext cx="1100168" cy="1100168"/>
      </dsp:txXfrm>
    </dsp:sp>
    <dsp:sp modelId="{226DE6A0-F887-4333-891A-B00C6BECA8DA}">
      <dsp:nvSpPr>
        <dsp:cNvPr id="0" name=""/>
        <dsp:cNvSpPr/>
      </dsp:nvSpPr>
      <dsp:spPr>
        <a:xfrm rot="16200000">
          <a:off x="2345928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DBC07-4420-4E64-A871-28283E31FDF7}">
      <dsp:nvSpPr>
        <dsp:cNvPr id="0" name=""/>
        <dsp:cNvSpPr/>
      </dsp:nvSpPr>
      <dsp:spPr>
        <a:xfrm>
          <a:off x="1941022" y="218630"/>
          <a:ext cx="1665030" cy="81686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1. State </a:t>
          </a:r>
          <a:r>
            <a:rPr lang="en-US" sz="1900" b="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Representation</a:t>
          </a:r>
          <a:endParaRPr lang="en-US" sz="1900" b="0" kern="1200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980898" y="258506"/>
        <a:ext cx="1585278" cy="737112"/>
      </dsp:txXfrm>
    </dsp:sp>
    <dsp:sp modelId="{2F5612D6-6796-4454-9169-CB0FB9C6DDCB}">
      <dsp:nvSpPr>
        <dsp:cNvPr id="0" name=""/>
        <dsp:cNvSpPr/>
      </dsp:nvSpPr>
      <dsp:spPr>
        <a:xfrm rot="1800000">
          <a:off x="3359525" y="2940385"/>
          <a:ext cx="3524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48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7FF7C-2B8E-4F26-859F-50719D1949C5}">
      <dsp:nvSpPr>
        <dsp:cNvPr id="0" name=""/>
        <dsp:cNvSpPr/>
      </dsp:nvSpPr>
      <dsp:spPr>
        <a:xfrm>
          <a:off x="3624512" y="3028505"/>
          <a:ext cx="1542614" cy="81686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3. System </a:t>
          </a:r>
          <a:r>
            <a:rPr lang="en-US" sz="160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Objective and Reward</a:t>
          </a:r>
        </a:p>
      </dsp:txBody>
      <dsp:txXfrm>
        <a:off x="3664388" y="3068381"/>
        <a:ext cx="1462862" cy="737112"/>
      </dsp:txXfrm>
    </dsp:sp>
    <dsp:sp modelId="{35F1D5A7-510E-4300-866B-F998C732A832}">
      <dsp:nvSpPr>
        <dsp:cNvPr id="0" name=""/>
        <dsp:cNvSpPr/>
      </dsp:nvSpPr>
      <dsp:spPr>
        <a:xfrm rot="9000000">
          <a:off x="1835068" y="2940385"/>
          <a:ext cx="3524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48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E0A12-CD66-46C6-B143-230D7AE33D7E}">
      <dsp:nvSpPr>
        <dsp:cNvPr id="0" name=""/>
        <dsp:cNvSpPr/>
      </dsp:nvSpPr>
      <dsp:spPr>
        <a:xfrm>
          <a:off x="405707" y="3028505"/>
          <a:ext cx="1491095" cy="81686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2. Action </a:t>
          </a:r>
          <a:r>
            <a:rPr lang="en-US" sz="150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Space,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A= { </a:t>
          </a:r>
          <a:r>
            <a:rPr lang="en-US" sz="1500" b="0" i="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∅, 1</a:t>
          </a:r>
          <a:r>
            <a:rPr lang="en-US" sz="1500" b="0" i="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,… </a:t>
          </a:r>
          <a:r>
            <a:rPr lang="en-US" sz="1500" b="0" i="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M}</a:t>
          </a:r>
          <a:endParaRPr lang="en-US" sz="1500" kern="1200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5583" y="3068381"/>
        <a:ext cx="1411343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2D716-AAE8-4989-A43A-F170E0706E93}">
      <dsp:nvSpPr>
        <dsp:cNvPr id="0" name=""/>
        <dsp:cNvSpPr/>
      </dsp:nvSpPr>
      <dsp:spPr>
        <a:xfrm>
          <a:off x="860417" y="322416"/>
          <a:ext cx="1192359" cy="7953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Minimize average job slowdown</a:t>
          </a:r>
          <a:endParaRPr lang="en-US" sz="1400" b="1" kern="1200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51194" y="322416"/>
        <a:ext cx="1001581" cy="795303"/>
      </dsp:txXfrm>
    </dsp:sp>
    <dsp:sp modelId="{2E663820-EFB8-4015-A691-28FFB6458D64}">
      <dsp:nvSpPr>
        <dsp:cNvPr id="0" name=""/>
        <dsp:cNvSpPr/>
      </dsp:nvSpPr>
      <dsp:spPr>
        <a:xfrm>
          <a:off x="860417" y="1114324"/>
          <a:ext cx="1192359" cy="7953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Reward function</a:t>
          </a:r>
          <a:r>
            <a:rPr lang="en-US" sz="105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,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supHide m:val="on"/>
                    <m:ctrlPr>
                      <a:rPr lang="en-US" sz="1200" b="1" i="1" kern="120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</a:rPr>
                    </m:ctrlPr>
                  </m:naryPr>
                  <m:sub>
                    <m:r>
                      <m:rPr>
                        <m:brk m:alnAt="7"/>
                      </m:rPr>
                      <a:rPr lang="en-US" sz="1200" b="1" i="1" kern="120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</a:rPr>
                      <m:t>𝒋</m:t>
                    </m:r>
                    <m:r>
                      <a:rPr lang="en-US" sz="1200" b="1" i="1" kern="120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200" b="1" i="1" kern="120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𝑱</m:t>
                    </m:r>
                  </m:sub>
                  <m:sup/>
                  <m:e>
                    <m:f>
                      <m:fPr>
                        <m:ctrlPr>
                          <a:rPr lang="en-US" sz="1200" b="1" i="1" kern="120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kern="120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200" b="1" i="1" kern="120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200" b="1" i="1" kern="120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kern="120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200" b="1" i="1" kern="120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den>
                    </m:f>
                  </m:e>
                </m:nary>
              </m:oMath>
            </m:oMathPara>
          </a14:m>
          <a:endParaRPr lang="en-US" sz="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51194" y="1114324"/>
        <a:ext cx="1001581" cy="795303"/>
      </dsp:txXfrm>
    </dsp:sp>
    <dsp:sp modelId="{809593F8-B36D-495D-A691-8BC229FE7A2C}">
      <dsp:nvSpPr>
        <dsp:cNvPr id="0" name=""/>
        <dsp:cNvSpPr/>
      </dsp:nvSpPr>
      <dsp:spPr>
        <a:xfrm>
          <a:off x="448155" y="16519"/>
          <a:ext cx="440195" cy="424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endParaRPr lang="en-US" sz="2100" kern="1200" dirty="0"/>
        </a:p>
      </dsp:txBody>
      <dsp:txXfrm>
        <a:off x="512620" y="78641"/>
        <a:ext cx="311265" cy="299949"/>
      </dsp:txXfrm>
    </dsp:sp>
    <dsp:sp modelId="{22571F60-5079-453A-81B2-72A8ECE3730B}">
      <dsp:nvSpPr>
        <dsp:cNvPr id="0" name=""/>
        <dsp:cNvSpPr/>
      </dsp:nvSpPr>
      <dsp:spPr>
        <a:xfrm>
          <a:off x="2469220" y="319020"/>
          <a:ext cx="1192359" cy="7953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Minimize average job completion time</a:t>
          </a:r>
          <a:endParaRPr lang="en-US" sz="1400" b="1" kern="1200" dirty="0">
            <a:solidFill>
              <a:schemeClr val="tx1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59997" y="319020"/>
        <a:ext cx="1001581" cy="795303"/>
      </dsp:txXfrm>
    </dsp:sp>
    <dsp:sp modelId="{6534C56B-3C76-44A5-BC76-6D947DBA7378}">
      <dsp:nvSpPr>
        <dsp:cNvPr id="0" name=""/>
        <dsp:cNvSpPr/>
      </dsp:nvSpPr>
      <dsp:spPr>
        <a:xfrm>
          <a:off x="2469220" y="1114324"/>
          <a:ext cx="1192359" cy="7953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Reward function</a:t>
          </a:r>
          <a:r>
            <a:rPr lang="en-US" sz="1300" kern="1200" dirty="0" smtClean="0">
              <a:solidFill>
                <a:schemeClr val="tx1">
                  <a:lumMod val="50000"/>
                </a:schemeClr>
              </a:solidFill>
            </a:rPr>
            <a:t>,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>
                  <a:lumMod val="50000"/>
                </a:schemeClr>
              </a:solidFill>
            </a:rPr>
            <a:t>-</a:t>
          </a:r>
          <a14:m xmlns:a14="http://schemas.microsoft.com/office/drawing/2010/main">
            <m:oMath xmlns:m="http://schemas.openxmlformats.org/officeDocument/2006/math">
              <m:r>
                <a:rPr lang="en-US" sz="1300" b="1" i="0" kern="1200" smtClean="0">
                  <a:solidFill>
                    <a:schemeClr val="tx1">
                      <a:lumMod val="50000"/>
                    </a:schemeClr>
                  </a:solidFill>
                  <a:latin typeface="Cambria Math"/>
                </a:rPr>
                <m:t> </m:t>
              </m:r>
              <m:d>
                <m:dPr>
                  <m:begChr m:val="|"/>
                  <m:endChr m:val="|"/>
                  <m:ctrlPr>
                    <a:rPr lang="en-US" sz="1300" b="1" i="1" kern="1200" smtClean="0">
                      <a:solidFill>
                        <a:schemeClr val="tx1">
                          <a:lumMod val="50000"/>
                        </a:schemeClr>
                      </a:solidFill>
                      <a:latin typeface="Cambria Math"/>
                    </a:rPr>
                  </m:ctrlPr>
                </m:dPr>
                <m:e>
                  <m:r>
                    <a:rPr lang="en-US" sz="1300" b="1" i="1" kern="1200" smtClean="0">
                      <a:solidFill>
                        <a:schemeClr val="tx1">
                          <a:lumMod val="50000"/>
                        </a:schemeClr>
                      </a:solidFill>
                      <a:latin typeface="Cambria Math"/>
                    </a:rPr>
                    <m:t> </m:t>
                  </m:r>
                  <m:r>
                    <a:rPr lang="en-US" sz="1300" b="1" i="1" kern="1200" smtClean="0">
                      <a:solidFill>
                        <a:schemeClr val="tx1">
                          <a:lumMod val="50000"/>
                        </a:schemeClr>
                      </a:solidFill>
                      <a:latin typeface="Cambria Math"/>
                    </a:rPr>
                    <m:t>𝑱</m:t>
                  </m:r>
                  <m:r>
                    <a:rPr lang="en-US" sz="1300" b="1" i="1" kern="1200" smtClean="0">
                      <a:solidFill>
                        <a:schemeClr val="tx1">
                          <a:lumMod val="50000"/>
                        </a:schemeClr>
                      </a:solidFill>
                      <a:latin typeface="Cambria Math"/>
                    </a:rPr>
                    <m:t> </m:t>
                  </m:r>
                </m:e>
              </m:d>
            </m:oMath>
          </a14:m>
          <a:endParaRPr lang="en-US" sz="1300" b="1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2659997" y="1114324"/>
        <a:ext cx="1001581" cy="795303"/>
      </dsp:txXfrm>
    </dsp:sp>
    <dsp:sp modelId="{C66FB8DB-68C0-4481-8614-2B92D1757102}">
      <dsp:nvSpPr>
        <dsp:cNvPr id="0" name=""/>
        <dsp:cNvSpPr/>
      </dsp:nvSpPr>
      <dsp:spPr>
        <a:xfrm>
          <a:off x="2112766" y="0"/>
          <a:ext cx="392858" cy="392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endParaRPr lang="en-US" sz="2100" kern="1200" dirty="0"/>
        </a:p>
      </dsp:txBody>
      <dsp:txXfrm>
        <a:off x="2170299" y="57533"/>
        <a:ext cx="277792" cy="27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=""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=""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=""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=""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=""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=""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=""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=""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=""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=""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=""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=""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=""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=""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=""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=""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=""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=""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=""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=""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=""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=""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=""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=""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=""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=""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=""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=""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=""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=""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=""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=""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=""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=""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=""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=""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=""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=""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=""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=""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=""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=""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=""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=""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=""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=""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=""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=""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=""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=""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=""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Headline auf einer Zeile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=""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=""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=""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=""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=""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=""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=""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=""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=""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=""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=""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=""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=""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=""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=""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=""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=""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3/5-things-reinforcement-learn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bg1">
                <a:lumMod val="85000"/>
              </a:schemeClr>
            </a:gs>
            <a:gs pos="94000">
              <a:srgbClr val="C9D8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platzhalter 27">
            <a:extLst>
              <a:ext uri="{FF2B5EF4-FFF2-40B4-BE49-F238E27FC236}">
                <a16:creationId xmlns="" xmlns:a16="http://schemas.microsoft.com/office/drawing/2014/main" id="{EBB41F53-2AAF-4488-9CA0-6973D78E541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06" r="406"/>
          <a:stretch>
            <a:fillRect/>
          </a:stretch>
        </p:blipFill>
        <p:spPr/>
      </p:pic>
      <p:sp>
        <p:nvSpPr>
          <p:cNvPr id="9" name="Titel 8">
            <a:extLst>
              <a:ext uri="{FF2B5EF4-FFF2-40B4-BE49-F238E27FC236}">
                <a16:creationId xmlns="" xmlns:a16="http://schemas.microsoft.com/office/drawing/2014/main" id="{E478570F-3099-4148-82FA-1FF498746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CN-UPB/</a:t>
            </a:r>
            <a:r>
              <a:rPr lang="en-US" dirty="0" smtClean="0"/>
              <a:t>PG : </a:t>
            </a:r>
            <a:r>
              <a:rPr lang="en-US" dirty="0"/>
              <a:t>Artificial Intelligence for Computer Networks</a:t>
            </a:r>
            <a:br>
              <a:rPr lang="en-US" dirty="0"/>
            </a:br>
            <a:endParaRPr lang="de-DE" dirty="0"/>
          </a:p>
        </p:txBody>
      </p:sp>
      <p:sp>
        <p:nvSpPr>
          <p:cNvPr id="19" name="Vertikaler Textplatzhalter 18">
            <a:extLst>
              <a:ext uri="{FF2B5EF4-FFF2-40B4-BE49-F238E27FC236}">
                <a16:creationId xmlns="" xmlns:a16="http://schemas.microsoft.com/office/drawing/2014/main" id="{568FEE85-4FE6-4B57-AF6B-A2BA8450385C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4238445"/>
            <a:ext cx="2906180" cy="430887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lIns="182880" rIns="182880"/>
          <a:lstStyle/>
          <a:p>
            <a:r>
              <a:rPr lang="de-DE" sz="2800" dirty="0" smtClean="0">
                <a:latin typeface="Arial Narrow" pitchFamily="34" charset="0"/>
              </a:rPr>
              <a:t>Seminar </a:t>
            </a:r>
            <a:r>
              <a:rPr lang="de-DE" sz="2800" dirty="0" smtClean="0">
                <a:latin typeface="Arial Narrow" pitchFamily="34" charset="0"/>
                <a:ea typeface="Segoe UI Historic" pitchFamily="34" charset="0"/>
                <a:cs typeface="Segoe UI Historic" pitchFamily="34" charset="0"/>
              </a:rPr>
              <a:t>Paper</a:t>
            </a:r>
            <a:r>
              <a:rPr lang="de-DE" sz="2800" dirty="0" smtClean="0">
                <a:latin typeface="Arial Narrow" pitchFamily="34" charset="0"/>
              </a:rPr>
              <a:t>:</a:t>
            </a:r>
            <a:endParaRPr lang="de-DE" sz="2800" dirty="0">
              <a:latin typeface="Arial Narrow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2127250" y="5827047"/>
            <a:ext cx="5040000" cy="324000"/>
          </a:xfrm>
        </p:spPr>
        <p:txBody>
          <a:bodyPr/>
          <a:lstStyle/>
          <a:p>
            <a:r>
              <a:rPr lang="de-DE" b="1" dirty="0" smtClean="0">
                <a:latin typeface="Lato" pitchFamily="34" charset="0"/>
              </a:rPr>
              <a:t>Presented by: Nayela Tasnim Labonno</a:t>
            </a:r>
          </a:p>
          <a:p>
            <a:r>
              <a:rPr lang="de-DE" b="1" dirty="0" smtClean="0">
                <a:latin typeface="Lato" pitchFamily="34" charset="0"/>
              </a:rPr>
              <a:t>Summer Term: 2020</a:t>
            </a:r>
            <a:endParaRPr lang="de-DE" b="1" dirty="0">
              <a:latin typeface="Lato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sz="1800" dirty="0"/>
          </a:p>
        </p:txBody>
      </p:sp>
      <p:sp>
        <p:nvSpPr>
          <p:cNvPr id="11" name="Vertikaler Textplatzhalter 18">
            <a:extLst>
              <a:ext uri="{FF2B5EF4-FFF2-40B4-BE49-F238E27FC236}">
                <a16:creationId xmlns="" xmlns:a16="http://schemas.microsoft.com/office/drawing/2014/main" id="{568FEE85-4FE6-4B57-AF6B-A2BA8450385C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1769423" y="4750130"/>
            <a:ext cx="7374577" cy="86177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lIns="182880" rIns="182880"/>
          <a:lstStyle/>
          <a:p>
            <a:r>
              <a:rPr lang="en-US" sz="2800" dirty="0" smtClean="0">
                <a:cs typeface="Times New Roman" pitchFamily="18" charset="0"/>
              </a:rPr>
              <a:t>Resource </a:t>
            </a:r>
            <a:r>
              <a:rPr lang="en-US" sz="2800" dirty="0">
                <a:cs typeface="Times New Roman" pitchFamily="18" charset="0"/>
              </a:rPr>
              <a:t>Management </a:t>
            </a:r>
            <a:r>
              <a:rPr lang="en-US" sz="2800" dirty="0">
                <a:cs typeface="Times New Roman" pitchFamily="18" charset="0"/>
              </a:rPr>
              <a:t>W</a:t>
            </a:r>
            <a:r>
              <a:rPr lang="en-US" sz="2800" dirty="0" smtClean="0">
                <a:cs typeface="Times New Roman" pitchFamily="18" charset="0"/>
              </a:rPr>
              <a:t>ith </a:t>
            </a:r>
            <a:r>
              <a:rPr lang="en-US" sz="2800" dirty="0">
                <a:cs typeface="Times New Roman" pitchFamily="18" charset="0"/>
              </a:rPr>
              <a:t>Deep 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Reinforcement </a:t>
            </a:r>
            <a:r>
              <a:rPr lang="en-US" sz="2800" dirty="0">
                <a:cs typeface="Times New Roman" pitchFamily="18" charset="0"/>
              </a:rPr>
              <a:t>Learning</a:t>
            </a:r>
            <a:endParaRPr lang="de-DE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2616200"/>
            <a:ext cx="72202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Guiding the agent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towards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allocations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appropriate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reward function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3632199"/>
            <a:ext cx="52245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value network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 the baseline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269" y="1893950"/>
            <a:ext cx="849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[ 1 ] Yu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Lean &amp; Wang,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Shouyang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&amp; Lai, Kin Keung &amp; Wu,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(2005). A framework of 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Web-based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the grid. 2005. 6 pp.-. 10.1109/NWESP.2005.3.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000" y="2892034"/>
            <a:ext cx="765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[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2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] 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www.kdnuggets.com/2018/03/5-things-reinforcement-learning.html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975" y="3694550"/>
            <a:ext cx="8687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[ 3 ]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H. Mao, M.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Alizadeh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Menache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S.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Kandula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“Resource Management with Deep 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Learning,”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Proceedings of the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i="1" baseline="30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Workshop on Hot Topics in </a:t>
            </a:r>
            <a:endParaRPr lang="en-US" i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pp. 50–56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2016.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000" y="4790249"/>
            <a:ext cx="8597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[ 4 ] 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Grandl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Ananthanarayanan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Kandula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A.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Akella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"Multi-resource 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Packing for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cluster schedulers,"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Proceedings of the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2014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Conference on SIGCOMM, </a:t>
            </a:r>
            <a:endParaRPr lang="en-US" i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455–466, 2014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12</a:t>
            </a:fld>
            <a:endParaRPr lang="de-D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431968" y="2692815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Lato" pitchFamily="34" charset="0"/>
              </a:rPr>
              <a:t>Thank You !</a:t>
            </a:r>
            <a:endParaRPr lang="en-US" sz="3200" b="1" dirty="0">
              <a:solidFill>
                <a:schemeClr val="tx1">
                  <a:lumMod val="50000"/>
                </a:schemeClr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5641" y="2173537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800" b="1" u="sng" dirty="0">
              <a:solidFill>
                <a:schemeClr val="tx2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641" y="3028217"/>
            <a:ext cx="80476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 Management </a:t>
            </a:r>
            <a:r>
              <a:rPr lang="en-US" sz="2000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hallenges and Scopes of Reinforcement Learning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Model : </a:t>
            </a:r>
            <a:r>
              <a:rPr lang="en-US" sz="2000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endParaRPr lang="en-US" sz="2000" i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Convergence of </a:t>
            </a:r>
            <a:r>
              <a:rPr lang="en-US" sz="2000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endParaRPr lang="en-US" sz="2000" i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Gain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48" y="898981"/>
            <a:ext cx="9144000" cy="588626"/>
          </a:xfrm>
          <a:prstGeom prst="rect">
            <a:avLst/>
          </a:prstGeom>
          <a:solidFill>
            <a:srgbClr val="FFFF47">
              <a:alpha val="74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 Management Challenges and Scopes of Reinforcement Learning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10" y="1507708"/>
            <a:ext cx="3230093" cy="237729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05025053"/>
              </p:ext>
            </p:extLst>
          </p:nvPr>
        </p:nvGraphicFramePr>
        <p:xfrm>
          <a:off x="206828" y="1080160"/>
          <a:ext cx="5617029" cy="274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Cloud Callout 12"/>
          <p:cNvSpPr/>
          <p:nvPr/>
        </p:nvSpPr>
        <p:spPr>
          <a:xfrm>
            <a:off x="970310" y="3100788"/>
            <a:ext cx="1899889" cy="1281743"/>
          </a:xfrm>
          <a:prstGeom prst="cloud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Alternative to general heuristics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09423020"/>
              </p:ext>
            </p:extLst>
          </p:nvPr>
        </p:nvGraphicFramePr>
        <p:xfrm>
          <a:off x="3994894" y="4910745"/>
          <a:ext cx="4776820" cy="1309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7" y="4431169"/>
            <a:ext cx="3605151" cy="18080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19297" y="3874246"/>
            <a:ext cx="30123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1 : Cluster computing [1]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073" y="6310382"/>
            <a:ext cx="412805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Reinforcement Learning model [2]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Graphic spid="17" grpId="0">
        <p:bldAsOne/>
      </p:bldGraphic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8872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Model: </a:t>
            </a:r>
            <a:r>
              <a:rPr lang="en-US" sz="22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572549"/>
              </p:ext>
            </p:extLst>
          </p:nvPr>
        </p:nvGraphicFramePr>
        <p:xfrm>
          <a:off x="145576" y="2024796"/>
          <a:ext cx="55728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35" y="1511300"/>
            <a:ext cx="3786481" cy="260804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780429" y="2408830"/>
            <a:ext cx="1232705" cy="259307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Diagram 16"/>
              <p:cNvGraphicFramePr/>
              <p:nvPr>
                <p:extLst>
                  <p:ext uri="{D42A27DB-BD31-4B8C-83A1-F6EECF244321}">
                    <p14:modId xmlns:p14="http://schemas.microsoft.com/office/powerpoint/2010/main" val="1632042021"/>
                  </p:ext>
                </p:extLst>
              </p:nvPr>
            </p:nvGraphicFramePr>
            <p:xfrm>
              <a:off x="4872240" y="4626591"/>
              <a:ext cx="3862320" cy="19106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>
          <p:graphicFrame>
            <p:nvGraphicFramePr>
              <p:cNvPr id="17" name="Diagram 16"/>
              <p:cNvGraphicFramePr/>
              <p:nvPr>
                <p:extLst>
                  <p:ext uri="{D42A27DB-BD31-4B8C-83A1-F6EECF244321}">
                    <p14:modId xmlns:p14="http://schemas.microsoft.com/office/powerpoint/2010/main" val="1632042021"/>
                  </p:ext>
                </p:extLst>
              </p:nvPr>
            </p:nvGraphicFramePr>
            <p:xfrm>
              <a:off x="4872240" y="4626591"/>
              <a:ext cx="3862320" cy="19106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0" r:qs="rId11" r:cs="rId12"/>
              </a:graphicData>
            </a:graphic>
          </p:graphicFrame>
        </mc:Fallback>
      </mc:AlternateContent>
      <p:sp>
        <p:nvSpPr>
          <p:cNvPr id="18" name="Right Arrow 17"/>
          <p:cNvSpPr/>
          <p:nvPr/>
        </p:nvSpPr>
        <p:spPr>
          <a:xfrm>
            <a:off x="5311253" y="5208895"/>
            <a:ext cx="407158" cy="259307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06096" y="4120757"/>
            <a:ext cx="31181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 representation [3]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Graphic spid="17" grpId="0">
        <p:bldAsOne/>
      </p:bldGraphic>
      <p:bldP spid="18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Algorithm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2008934"/>
            <a:ext cx="5268035" cy="3559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160692"/>
                  </p:ext>
                </p:extLst>
              </p:nvPr>
            </p:nvGraphicFramePr>
            <p:xfrm>
              <a:off x="153671" y="1628325"/>
              <a:ext cx="3076418" cy="506936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16586"/>
                    <a:gridCol w="2059832"/>
                  </a:tblGrid>
                  <a:tr h="3166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Notation Table</a:t>
                          </a:r>
                          <a:endParaRPr lang="en-US" sz="1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Variable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Description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685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Resource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requirements of a job, j 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86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Duration (ideal)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of the job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86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Completion time of job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88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Set of jobs (scheduled and waiting) currently in the system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i="1" kern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 γ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Discount factor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86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Discounted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cumulative reward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Baseline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value 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timestep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subset of jobs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No. of episodes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160692"/>
                  </p:ext>
                </p:extLst>
              </p:nvPr>
            </p:nvGraphicFramePr>
            <p:xfrm>
              <a:off x="153671" y="1628325"/>
              <a:ext cx="3076418" cy="506936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16586"/>
                    <a:gridCol w="2059832"/>
                  </a:tblGrid>
                  <a:tr h="3166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Notation Table</a:t>
                          </a:r>
                          <a:endParaRPr lang="en-US" sz="1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Variable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Description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6852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4"/>
                          <a:stretch>
                            <a:fillRect t="-88496" r="-202395" b="-553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Resource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requirements of a job, j 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86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4"/>
                          <a:stretch>
                            <a:fillRect t="-269620" r="-202395" b="-692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Duration (ideal)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of the job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86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4"/>
                          <a:stretch>
                            <a:fillRect t="-365000" r="-202395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Completion time of job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88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Set of jobs (scheduled and waiting) currently in the system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i="1" kern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 γ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Discount factor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86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4"/>
                          <a:stretch>
                            <a:fillRect t="-715190" r="-202395" b="-246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Discounted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cumulative reward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4"/>
                          <a:stretch>
                            <a:fillRect t="-1341667" r="-202395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Baseline</a:t>
                          </a:r>
                          <a:r>
                            <a:rPr lang="en-US" sz="1200" baseline="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value 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timestep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subset of jobs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7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endParaRPr lang="en-US" sz="1200" b="1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No. of episodes</a:t>
                          </a:r>
                          <a:endParaRPr lang="en-US" sz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4324458" y="5796998"/>
            <a:ext cx="35878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Policy training algorithm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1369"/>
              </p:ext>
            </p:extLst>
          </p:nvPr>
        </p:nvGraphicFramePr>
        <p:xfrm>
          <a:off x="5847729" y="4215063"/>
          <a:ext cx="2422236" cy="2214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2236"/>
              </a:tblGrid>
              <a:tr h="510693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itchFamily="34" charset="0"/>
                        </a:rPr>
                        <a:t> Experimental parameters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Bahnschrif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Lato" pitchFamily="34" charset="0"/>
                        </a:rPr>
                        <a:t>M = 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Lato" pitchFamily="34" charset="0"/>
                        </a:rPr>
                        <a:t>N = 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Lato" pitchFamily="34" charset="0"/>
                        </a:rPr>
                        <a:t>Training iterations = 1000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Lato" pitchFamily="34" charset="0"/>
                        </a:rPr>
                        <a:t>Learning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Lato" pitchFamily="34" charset="0"/>
                        </a:rPr>
                        <a:t> rate= .001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7022">
                <a:tc>
                  <a:txBody>
                    <a:bodyPr/>
                    <a:lstStyle/>
                    <a:p>
                      <a:r>
                        <a:rPr lang="en-US" sz="1350" b="1" i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Lato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35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Lato" pitchFamily="34" charset="0"/>
                          <a:ea typeface="+mn-ea"/>
                          <a:cs typeface="+mn-cs"/>
                        </a:rPr>
                        <a:t>γ</a:t>
                      </a:r>
                      <a:r>
                        <a:rPr lang="en-US" sz="135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Lato" pitchFamily="34" charset="0"/>
                          <a:ea typeface="+mn-ea"/>
                          <a:cs typeface="+mn-cs"/>
                        </a:rPr>
                        <a:t> = 1</a:t>
                      </a:r>
                      <a:endParaRPr lang="en-US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2060" y="1626380"/>
            <a:ext cx="280717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Comparables</a:t>
            </a:r>
            <a:r>
              <a:rPr lang="en-US" sz="20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ea typeface="Lato Semibold" pitchFamily="34" charset="0"/>
                <a:cs typeface="Times New Roman" pitchFamily="18" charset="0"/>
              </a:rPr>
              <a:t>a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ea typeface="Lato Semibold" pitchFamily="34" charset="0"/>
                <a:cs typeface="Times New Roman" pitchFamily="18" charset="0"/>
              </a:rPr>
              <a:t>DeepRM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ea typeface="Lato Semibold" pitchFamily="34" charset="0"/>
                <a:cs typeface="Times New Roman" pitchFamily="18" charset="0"/>
              </a:rPr>
              <a:t> agent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ea typeface="Lato Semibold" pitchFamily="34" charset="0"/>
                <a:cs typeface="Times New Roman" pitchFamily="18" charset="0"/>
              </a:rPr>
              <a:t>a Shortest Job First agent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ea typeface="Lato Semibold" pitchFamily="34" charset="0"/>
                <a:cs typeface="Times New Roman" pitchFamily="18" charset="0"/>
              </a:rPr>
              <a:t>a Packer agent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ea typeface="Lato Semibold" pitchFamily="34" charset="0"/>
                <a:cs typeface="Times New Roman" pitchFamily="18" charset="0"/>
              </a:rPr>
              <a:t>A Tetris agent [4]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ea typeface="Lato Semibold" pitchFamily="34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" b="4027"/>
          <a:stretch/>
        </p:blipFill>
        <p:spPr>
          <a:xfrm>
            <a:off x="588940" y="4156366"/>
            <a:ext cx="4365199" cy="2286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7" b="799"/>
          <a:stretch/>
        </p:blipFill>
        <p:spPr>
          <a:xfrm>
            <a:off x="3930554" y="1544986"/>
            <a:ext cx="4578445" cy="20164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13226" y="3547159"/>
            <a:ext cx="50144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 job  slowdown at different levels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687" y="6442941"/>
            <a:ext cx="455054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6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for different objectives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13822" y="3547767"/>
            <a:ext cx="2708657" cy="541498"/>
          </a:xfrm>
          <a:prstGeom prst="wedgeRoundRectCallout">
            <a:avLst>
              <a:gd name="adj1" fmla="val -25409"/>
              <a:gd name="adj2" fmla="val 864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customizable for different objectives!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7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Convergence of </a:t>
            </a:r>
            <a:r>
              <a:rPr lang="en-US" sz="22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99" y="3167982"/>
            <a:ext cx="6097781" cy="2615302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5400000">
            <a:off x="1265166" y="3414789"/>
            <a:ext cx="2391829" cy="12700"/>
          </a:xfrm>
          <a:prstGeom prst="curvedConnector3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3050" y="1897043"/>
            <a:ext cx="420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200 iteration, </a:t>
            </a:r>
            <a:r>
              <a:rPr lang="en-US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beats Tetris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9523" y="1709709"/>
            <a:ext cx="3598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Large gap between max and average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 indicates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need for further learning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450778" y="2778829"/>
            <a:ext cx="1294409" cy="795645"/>
          </a:xfrm>
          <a:prstGeom prst="bentConnector3">
            <a:avLst>
              <a:gd name="adj1" fmla="val 38073"/>
            </a:avLst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98241" y="5926984"/>
            <a:ext cx="5216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curve showing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slowdown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the</a:t>
            </a:r>
          </a:p>
          <a:p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reward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Gain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39900"/>
            <a:ext cx="5613400" cy="279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225" y="5466218"/>
            <a:ext cx="438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learns to withhold large jobs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14" y="5889443"/>
            <a:ext cx="810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Slowdown for small jobs is significantly smaller with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than Tetris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9460" y="4702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39649" y="4610296"/>
            <a:ext cx="59020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gain of 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DeepRM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withholding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jobs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7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0" y="912627"/>
            <a:ext cx="9144000" cy="588626"/>
          </a:xfrm>
          <a:prstGeom prst="rect">
            <a:avLst/>
          </a:prstGeom>
          <a:solidFill>
            <a:srgbClr val="FFFF47">
              <a:alpha val="79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 </a:t>
            </a:r>
            <a:endParaRPr lang="en-US" sz="2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00" y="2082800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Overlooking machine boundaries and resource fragmentation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3111500"/>
            <a:ext cx="26901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local allocations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000" y="4025900"/>
            <a:ext cx="49087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 task dependency matters in real world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5000" y="4927599"/>
                <a:ext cx="5934638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Bounded time horizon to compute the baseline value </a:t>
                </a:r>
              </a:p>
              <a:p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927599"/>
                <a:ext cx="5934638" cy="1139607"/>
              </a:xfrm>
              <a:prstGeom prst="rect">
                <a:avLst/>
              </a:prstGeom>
              <a:blipFill rotWithShape="1">
                <a:blip r:embed="rId3"/>
                <a:stretch>
                  <a:fillRect l="-1027" t="-4278" r="-123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8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708</TotalTime>
  <Words>654</Words>
  <Application>Microsoft Office PowerPoint</Application>
  <PresentationFormat>On-screen Show (4:3)</PresentationFormat>
  <Paragraphs>136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MASTER UNIVERSITÄT PADERBORN</vt:lpstr>
      <vt:lpstr>CN-UPB/PG : Artificial Intelligence for Computer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Ocean</cp:lastModifiedBy>
  <cp:revision>70</cp:revision>
  <dcterms:created xsi:type="dcterms:W3CDTF">2018-04-26T11:38:10Z</dcterms:created>
  <dcterms:modified xsi:type="dcterms:W3CDTF">2020-05-31T16:39:00Z</dcterms:modified>
</cp:coreProperties>
</file>