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3"/>
  </p:notesMasterIdLst>
  <p:sldIdLst>
    <p:sldId id="540" r:id="rId2"/>
    <p:sldId id="563" r:id="rId3"/>
    <p:sldId id="565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5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2AF"/>
    <a:srgbClr val="000066"/>
    <a:srgbClr val="FDFCC8"/>
    <a:srgbClr val="FF6600"/>
    <a:srgbClr val="E92E53"/>
    <a:srgbClr val="FF0000"/>
    <a:srgbClr val="FFCC00"/>
    <a:srgbClr val="E63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3" autoAdjust="0"/>
    <p:restoredTop sz="86127" autoAdjust="0"/>
  </p:normalViewPr>
  <p:slideViewPr>
    <p:cSldViewPr snapToGrid="0" snapToObjects="1">
      <p:cViewPr varScale="1">
        <p:scale>
          <a:sx n="113" d="100"/>
          <a:sy n="113" d="100"/>
        </p:scale>
        <p:origin x="864" y="10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8346"/>
    </p:cViewPr>
  </p:sorterViewPr>
  <p:notesViewPr>
    <p:cSldViewPr snapToGrid="0" snapToObjects="1">
      <p:cViewPr varScale="1">
        <p:scale>
          <a:sx n="114" d="100"/>
          <a:sy n="114" d="100"/>
        </p:scale>
        <p:origin x="52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0F43-ED88-9B48-836B-6DEC6337B5C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Click to edit Master text styles</a:t>
            </a:r>
          </a:p>
          <a:p>
            <a:pPr lvl="1"/>
            <a:r>
              <a:rPr lang="he-IL"/>
              <a:t>Second level</a:t>
            </a:r>
          </a:p>
          <a:p>
            <a:pPr lvl="2"/>
            <a:r>
              <a:rPr lang="he-IL"/>
              <a:t>Third level</a:t>
            </a:r>
          </a:p>
          <a:p>
            <a:pPr lvl="3"/>
            <a:r>
              <a:rPr lang="he-IL"/>
              <a:t>Fourth level</a:t>
            </a:r>
          </a:p>
          <a:p>
            <a:pPr lvl="4"/>
            <a:r>
              <a:rPr lang="he-I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B4D4-0913-8344-AEAE-F95D4504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6667" y="3723700"/>
            <a:ext cx="3802620" cy="50405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477" y="13671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0165" y="-1889354"/>
            <a:ext cx="4913523" cy="651308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951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01271"/>
            <a:ext cx="10515600" cy="4975692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levelx</a:t>
            </a:r>
            <a:endParaRPr lang="en-US" dirty="0"/>
          </a:p>
          <a:p>
            <a:pPr lvl="2"/>
            <a:r>
              <a:rPr lang="en-US" dirty="0"/>
              <a:t>Third </a:t>
            </a:r>
            <a:r>
              <a:rPr lang="en-US" dirty="0" err="1"/>
              <a:t>levelx</a:t>
            </a:r>
            <a:endParaRPr lang="en-US" dirty="0"/>
          </a:p>
          <a:p>
            <a:pPr lvl="3"/>
            <a:r>
              <a:rPr lang="en-US" dirty="0"/>
              <a:t>Fourth </a:t>
            </a:r>
            <a:r>
              <a:rPr lang="en-US" dirty="0" err="1"/>
              <a:t>levelx</a:t>
            </a:r>
            <a:endParaRPr lang="en-US" dirty="0"/>
          </a:p>
          <a:p>
            <a:pPr lvl="4"/>
            <a:r>
              <a:rPr lang="en-US" dirty="0"/>
              <a:t>Fifth </a:t>
            </a:r>
            <a:r>
              <a:rPr lang="en-US" dirty="0" err="1"/>
              <a:t>levelx</a:t>
            </a:r>
            <a:endParaRPr lang="en-US" dirty="0"/>
          </a:p>
        </p:txBody>
      </p:sp>
      <p:sp>
        <p:nvSpPr>
          <p:cNvPr id="8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WP7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0867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53388"/>
            <a:ext cx="5157787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229476"/>
            <a:ext cx="5183188" cy="8031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6170612" y="2053388"/>
            <a:ext cx="5183188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WP7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877" y="15195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07765" y="-1736954"/>
            <a:ext cx="4913523" cy="651308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2592" y="3857179"/>
            <a:ext cx="4249647" cy="56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1271"/>
            <a:ext cx="10515600" cy="49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WP7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9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85280" y="4953000"/>
            <a:ext cx="12126790" cy="1318071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Smart Manufacturing Pilot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/>
              <a:t>SDK: VNFDs, NSDs, Packaging, On-boarding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321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NS2: Machine Interconnection Service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Packaging &amp; On-boarding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NS1: Factory Edge Service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Show VNFDs and NSD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Package &amp; On-board</a:t>
            </a:r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NS2: Machine Interconnection Service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Show VNFDs and NSD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Package &amp; On-board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</a:t>
            </a:r>
            <a:r>
              <a:rPr lang="en-US" dirty="0" smtClean="0"/>
              <a:t>Demo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NS1: Factory Edge Service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991" y="2061920"/>
            <a:ext cx="7076017" cy="344670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NS1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8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NS1: Factory Edge Service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VNFDs &amp; NSD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3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NS1: Factory Edge Service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Packaging &amp; On-boarding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1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NS2: Machine Interconnection Service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81" y="2155825"/>
            <a:ext cx="7160637" cy="38301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NS2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7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NS2: Machine Interconnection Service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VNFDs &amp; NSD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4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92</Words>
  <Application>Microsoft Office PowerPoint</Application>
  <PresentationFormat>Widescreen</PresentationFormat>
  <Paragraphs>26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Smart Manufacturing Pilot SDK: VNFDs, NSDs, Packaging, On-boarding</vt:lpstr>
      <vt:lpstr>SDK Demo workflow</vt:lpstr>
      <vt:lpstr>NS1: Factory Edge Service</vt:lpstr>
      <vt:lpstr>NS1 Architecture</vt:lpstr>
      <vt:lpstr>NS1: Factory Edge Service</vt:lpstr>
      <vt:lpstr>NS1: Factory Edge Service</vt:lpstr>
      <vt:lpstr>NS2: Machine Interconnection Service</vt:lpstr>
      <vt:lpstr>NS2 Architecture</vt:lpstr>
      <vt:lpstr>NS2: Machine Interconnection Service</vt:lpstr>
      <vt:lpstr>NS2: Machine Interconnection Service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2019-06-17T07:05:47Z</dcterms:created>
  <dcterms:modified xsi:type="dcterms:W3CDTF">2020-01-29T14:49:46Z</dcterms:modified>
</cp:coreProperties>
</file>