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Peuster" initials="MP" lastIdx="1" clrIdx="0">
    <p:extLst>
      <p:ext uri="{19B8F6BF-5375-455C-9EA6-DF929625EA0E}">
        <p15:presenceInfo xmlns:p15="http://schemas.microsoft.com/office/powerpoint/2012/main" userId="S::peuster@msopb.de::db5a7bff-0dd4-49c3-baed-b4c5d195ee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7"/>
  </p:normalViewPr>
  <p:slideViewPr>
    <p:cSldViewPr snapToGrid="0" snapToObjects="1">
      <p:cViewPr varScale="1">
        <p:scale>
          <a:sx n="138" d="100"/>
          <a:sy n="138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BA8A-F26F-5540-8161-51987630C37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65E8-DD54-A94C-9BBA-945C5EF6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 drawing without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865E8-DD54-A94C-9BBA-945C5EF609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09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Animation: Automated triggering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865E8-DD54-A94C-9BBA-945C5EF609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5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Animation: Manual trigger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865E8-DD54-A94C-9BBA-945C5EF609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9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BE5E-A701-1049-83B5-C2B801860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77CBD-7072-FA4B-ABF9-AC6BEEE04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BF3A-DC9C-454B-92F4-20DAE9FC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606A5-E8CF-4141-B5F6-C9AC4655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D7FB-0B8C-0842-A7E8-F3072D98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4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0988-7F62-4C41-A904-204CF259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2556E-2083-D14D-B408-48CFCD792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BD05-AC77-9D48-B5ED-DA7593E7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67E4C-1DD8-EF46-959E-DF96D4F6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16B7-FB03-8444-8514-219418CD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6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E3752-8D41-A246-BEA7-28FC34C49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E4FB3-E69B-9841-B00F-F9515BF82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C7BA-A818-F243-B817-49A96CC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7636-7E02-9448-8D2F-5C5CEF48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A0DF-55FC-9443-995F-3D5E53C2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22F7-9AB9-BB49-8411-BC839D2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9CA0-8160-374B-AE8A-A36D20ED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583F-1385-0846-95F0-C3F4CBEA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7A6A-1CB6-C94B-8A8B-32CDDC01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AE51-AEB4-E04F-82F1-BA2BBC53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54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C388-5950-6A44-A000-0624449A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1BA-C3B6-8C46-8BFA-E40CA3436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F07F-E49A-F447-B365-6C08963E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30C1-BC20-9A46-9F9E-C1BA53EC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A23C-E7B9-4941-BFB0-2B31EBB2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8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8F9-257C-5C47-8906-122A7C26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D0F4-9CA6-1940-B988-D1F5B5B63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5DE47-23F7-BB46-8EEC-818DAA25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58F8F-0821-0E46-9BE7-9C2DA17E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78086-2F71-9848-AB33-24FEF968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61AE-73FB-7645-BF2F-E4AD4F1E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4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C8A-F4A3-1B4E-95C6-A0DE0183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38360-F93C-744A-B475-A4C6AF18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CB670-53F5-804E-9E32-7C492CA0B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918A6-44A1-394C-A200-5529E685E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4C8DA-666A-6A43-9EC2-32F69637A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00C98-A8B7-FC43-924F-C0A1C860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BC550-61CC-8145-90DA-80A57E12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1BC71-E623-FE45-8A7C-93331885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02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081C-C506-5A4B-AB64-2D23B198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7276D-F911-7147-B27B-77579F29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057B4-E301-0E48-B71F-3C0E2E81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72542-2DD1-A544-AB14-B9E90A58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5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F8282-4E34-FA40-8208-92D4CE8C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3CB0B-B196-DA44-805B-B7DB64AB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5FD9-66B8-974C-A3DC-E9972A74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27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6AC3-A844-C143-8612-F3FC542D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2E29-1D5C-A043-B187-C1D7D2A1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7DDF6-3609-A841-85FE-82E2455A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C29C8-30D8-2549-9FB0-1F9C5018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24C06-6195-F748-93B3-E88A8AB3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93ED-2C78-0D4A-902D-D54B998D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7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8409-823A-054C-83AE-30224096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1B564-6BE5-4A4B-9A88-9F702375E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BEA29-4E51-6E48-96EF-075EF00F6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7B702-C906-3443-879B-E0ADDDD5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F49C-2CBE-614B-BD69-B75A2B00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064E-0B93-ED48-BD72-3741549C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E0917-D578-6A4D-98C4-484784B2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E9AFE-5BE5-AE4D-85A2-280D81AA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C648-D868-0046-B4D1-EE0259258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3E0A-3FCC-2D45-84DC-A36D7BCC1A2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3D74-986A-8440-A7D7-88167DA73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02F6-2DC0-6841-8F66-67A48406A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8FC9-6CE3-7847-BA09-49E4D06B0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6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237F7-596B-8C48-A555-623CDDAB1784}"/>
              </a:ext>
            </a:extLst>
          </p:cNvPr>
          <p:cNvSpPr/>
          <p:nvPr/>
        </p:nvSpPr>
        <p:spPr>
          <a:xfrm>
            <a:off x="8245830" y="643615"/>
            <a:ext cx="1553950" cy="711314"/>
          </a:xfrm>
          <a:prstGeom prst="rect">
            <a:avLst/>
          </a:prstGeom>
          <a:solidFill>
            <a:srgbClr val="E478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09604-D6B2-1A4F-8530-013BEAC93414}"/>
              </a:ext>
            </a:extLst>
          </p:cNvPr>
          <p:cNvSpPr/>
          <p:nvPr/>
        </p:nvSpPr>
        <p:spPr>
          <a:xfrm>
            <a:off x="4507412" y="643615"/>
            <a:ext cx="1553950" cy="711315"/>
          </a:xfrm>
          <a:prstGeom prst="rect">
            <a:avLst/>
          </a:prstGeom>
          <a:solidFill>
            <a:srgbClr val="E478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SMP-CC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5F12F-2330-7146-9079-D856E7005816}"/>
              </a:ext>
            </a:extLst>
          </p:cNvPr>
          <p:cNvSpPr/>
          <p:nvPr/>
        </p:nvSpPr>
        <p:spPr>
          <a:xfrm>
            <a:off x="1178759" y="2226922"/>
            <a:ext cx="1639451" cy="71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FSM (MDC)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49545-2943-C941-B4CF-D9550F9DED67}"/>
              </a:ext>
            </a:extLst>
          </p:cNvPr>
          <p:cNvSpPr/>
          <p:nvPr/>
        </p:nvSpPr>
        <p:spPr>
          <a:xfrm>
            <a:off x="4464662" y="2226922"/>
            <a:ext cx="1639451" cy="71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SSM (NS2)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F0066-BB86-FE45-9EBF-2B4D8E1BCAB8}"/>
              </a:ext>
            </a:extLst>
          </p:cNvPr>
          <p:cNvSpPr/>
          <p:nvPr/>
        </p:nvSpPr>
        <p:spPr>
          <a:xfrm>
            <a:off x="937494" y="3765735"/>
            <a:ext cx="2121986" cy="4555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FLM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558CA-CED3-B84C-AC9F-D70F81B6219A}"/>
              </a:ext>
            </a:extLst>
          </p:cNvPr>
          <p:cNvSpPr/>
          <p:nvPr/>
        </p:nvSpPr>
        <p:spPr>
          <a:xfrm>
            <a:off x="4223395" y="3765735"/>
            <a:ext cx="2121986" cy="4555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SLM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9DF792-584D-3D4F-B842-39FF2FFA5193}"/>
              </a:ext>
            </a:extLst>
          </p:cNvPr>
          <p:cNvSpPr/>
          <p:nvPr/>
        </p:nvSpPr>
        <p:spPr>
          <a:xfrm>
            <a:off x="7184837" y="3131128"/>
            <a:ext cx="1553950" cy="108088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Policy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42DF0-CBA8-A441-B245-6738A83068E0}"/>
              </a:ext>
            </a:extLst>
          </p:cNvPr>
          <p:cNvSpPr/>
          <p:nvPr/>
        </p:nvSpPr>
        <p:spPr>
          <a:xfrm>
            <a:off x="9578243" y="3131127"/>
            <a:ext cx="1553950" cy="10808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Monitoring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9D71E-F130-1540-A608-25B3C933F6D8}"/>
              </a:ext>
            </a:extLst>
          </p:cNvPr>
          <p:cNvSpPr/>
          <p:nvPr/>
        </p:nvSpPr>
        <p:spPr>
          <a:xfrm>
            <a:off x="937494" y="5164931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IDS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(Suricata + ELK)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68BB-EF0C-F041-8C41-BA9E0972E5A2}"/>
              </a:ext>
            </a:extLst>
          </p:cNvPr>
          <p:cNvSpPr/>
          <p:nvPr/>
        </p:nvSpPr>
        <p:spPr>
          <a:xfrm>
            <a:off x="4223395" y="5164930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MDC</a:t>
            </a:r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62C7D56A-53FB-0F45-8FF4-A1D091A2F79B}"/>
              </a:ext>
            </a:extLst>
          </p:cNvPr>
          <p:cNvSpPr/>
          <p:nvPr/>
        </p:nvSpPr>
        <p:spPr>
          <a:xfrm>
            <a:off x="10621818" y="626669"/>
            <a:ext cx="519610" cy="529287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65EDC-402F-2044-9D6F-42092DEE9A27}"/>
              </a:ext>
            </a:extLst>
          </p:cNvPr>
          <p:cNvSpPr/>
          <p:nvPr/>
        </p:nvSpPr>
        <p:spPr>
          <a:xfrm>
            <a:off x="720435" y="1871265"/>
            <a:ext cx="10695709" cy="266379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5GTANGO Service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C9ABD-065F-C148-BDB4-C5DD1CFBE26E}"/>
              </a:ext>
            </a:extLst>
          </p:cNvPr>
          <p:cNvSpPr/>
          <p:nvPr/>
        </p:nvSpPr>
        <p:spPr>
          <a:xfrm>
            <a:off x="713507" y="4969163"/>
            <a:ext cx="10695709" cy="125344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NS2: Machine Interconnection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492BF-E896-9444-BA4B-D9625159E199}"/>
              </a:ext>
            </a:extLst>
          </p:cNvPr>
          <p:cNvSpPr/>
          <p:nvPr/>
        </p:nvSpPr>
        <p:spPr>
          <a:xfrm>
            <a:off x="713506" y="0"/>
            <a:ext cx="10695709" cy="14371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Domain-specific Management &amp; Control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66B7-C093-FF40-ADE2-9AFF31D5A74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5560291"/>
            <a:ext cx="9374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C2F90F-D6CE-AD41-92F4-A8E79C04333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059480" y="5560290"/>
            <a:ext cx="1163915" cy="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A07C19-3100-0645-BAE8-A8405F53BD50}"/>
              </a:ext>
            </a:extLst>
          </p:cNvPr>
          <p:cNvCxnSpPr>
            <a:cxnSpLocks/>
          </p:cNvCxnSpPr>
          <p:nvPr/>
        </p:nvCxnSpPr>
        <p:spPr>
          <a:xfrm>
            <a:off x="6345381" y="5643414"/>
            <a:ext cx="535710" cy="1096424"/>
          </a:xfrm>
          <a:prstGeom prst="bentConnector2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>
            <a:extLst>
              <a:ext uri="{FF2B5EF4-FFF2-40B4-BE49-F238E27FC236}">
                <a16:creationId xmlns:a16="http://schemas.microsoft.com/office/drawing/2014/main" id="{F1BF49D5-2C81-924F-A1C8-6213BFB68D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4738" y="5626321"/>
            <a:ext cx="1294160" cy="932874"/>
          </a:xfrm>
          <a:prstGeom prst="bentConnector3">
            <a:avLst>
              <a:gd name="adj1" fmla="val 41"/>
            </a:avLst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EFB192-765E-594C-840B-08D51692CD6C}"/>
              </a:ext>
            </a:extLst>
          </p:cNvPr>
          <p:cNvSpPr txBox="1"/>
          <p:nvPr/>
        </p:nvSpPr>
        <p:spPr>
          <a:xfrm>
            <a:off x="5190669" y="6470242"/>
            <a:ext cx="161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(Production)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A17ACD-76EB-7D4E-B4C8-52AE1D7CF900}"/>
              </a:ext>
            </a:extLst>
          </p:cNvPr>
          <p:cNvSpPr txBox="1"/>
          <p:nvPr/>
        </p:nvSpPr>
        <p:spPr>
          <a:xfrm>
            <a:off x="7381928" y="6470241"/>
            <a:ext cx="1642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(Quarantine)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E678AD-4EA0-C548-B418-7050D61134C8}"/>
              </a:ext>
            </a:extLst>
          </p:cNvPr>
          <p:cNvSpPr txBox="1"/>
          <p:nvPr/>
        </p:nvSpPr>
        <p:spPr>
          <a:xfrm>
            <a:off x="-80877" y="5034078"/>
            <a:ext cx="87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Machine Data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018A9A-A538-AA4C-BA71-10B098276BFC}"/>
              </a:ext>
            </a:extLst>
          </p:cNvPr>
          <p:cNvSpPr txBox="1"/>
          <p:nvPr/>
        </p:nvSpPr>
        <p:spPr>
          <a:xfrm>
            <a:off x="10621818" y="1135545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Staff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F2066D-B4F2-064C-8919-2AC65301F17D}"/>
              </a:ext>
            </a:extLst>
          </p:cNvPr>
          <p:cNvGrpSpPr/>
          <p:nvPr/>
        </p:nvGrpSpPr>
        <p:grpSpPr>
          <a:xfrm>
            <a:off x="1998487" y="3671568"/>
            <a:ext cx="9133706" cy="2496338"/>
            <a:chOff x="1998487" y="3671568"/>
            <a:chExt cx="9133706" cy="2496338"/>
          </a:xfrm>
        </p:grpSpPr>
        <p:cxnSp>
          <p:nvCxnSpPr>
            <p:cNvPr id="50" name="Straight Arrow Connector 49" descr="dsasaa">
              <a:extLst>
                <a:ext uri="{FF2B5EF4-FFF2-40B4-BE49-F238E27FC236}">
                  <a16:creationId xmlns:a16="http://schemas.microsoft.com/office/drawing/2014/main" id="{E747AC00-F04C-EF4F-A605-1552DE4F1EA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stCxn id="15" idx="2"/>
              <a:endCxn id="13" idx="3"/>
            </p:cNvCxnSpPr>
            <p:nvPr/>
          </p:nvCxnSpPr>
          <p:spPr>
            <a:xfrm rot="5400000" flipH="1" flipV="1">
              <a:off x="5423299" y="246756"/>
              <a:ext cx="2284082" cy="9133706"/>
            </a:xfrm>
            <a:prstGeom prst="bentConnector4">
              <a:avLst>
                <a:gd name="adj1" fmla="val -7177"/>
                <a:gd name="adj2" fmla="val 106042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D6A3C0-686D-CA4D-B4F4-61424E181093}"/>
                </a:ext>
              </a:extLst>
            </p:cNvPr>
            <p:cNvSpPr txBox="1"/>
            <p:nvPr/>
          </p:nvSpPr>
          <p:spPr>
            <a:xfrm>
              <a:off x="8127984" y="5829352"/>
              <a:ext cx="1637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IDS Alarm Metric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67EA5B2-A2B4-2243-A90E-7B600DDB1173}"/>
              </a:ext>
            </a:extLst>
          </p:cNvPr>
          <p:cNvGrpSpPr/>
          <p:nvPr/>
        </p:nvGrpSpPr>
        <p:grpSpPr>
          <a:xfrm>
            <a:off x="8738787" y="3064395"/>
            <a:ext cx="849103" cy="607174"/>
            <a:chOff x="8738787" y="3064395"/>
            <a:chExt cx="849103" cy="607174"/>
          </a:xfrm>
        </p:grpSpPr>
        <p:cxnSp>
          <p:nvCxnSpPr>
            <p:cNvPr id="53" name="Straight Arrow Connector 49" descr="dsasaa">
              <a:extLst>
                <a:ext uri="{FF2B5EF4-FFF2-40B4-BE49-F238E27FC236}">
                  <a16:creationId xmlns:a16="http://schemas.microsoft.com/office/drawing/2014/main" id="{804C331E-EF9D-A443-93E2-C495208C286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flipH="1">
              <a:off x="8738787" y="3671568"/>
              <a:ext cx="839456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651809-4C6E-F14C-B10D-5E61E65E9521}"/>
                </a:ext>
              </a:extLst>
            </p:cNvPr>
            <p:cNvSpPr txBox="1"/>
            <p:nvPr/>
          </p:nvSpPr>
          <p:spPr>
            <a:xfrm>
              <a:off x="8748434" y="3064395"/>
              <a:ext cx="839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Alarm Trigger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BC8A537-82F0-BD41-84DD-4EF059773F6E}"/>
              </a:ext>
            </a:extLst>
          </p:cNvPr>
          <p:cNvGrpSpPr/>
          <p:nvPr/>
        </p:nvGrpSpPr>
        <p:grpSpPr>
          <a:xfrm>
            <a:off x="6345381" y="3819415"/>
            <a:ext cx="895927" cy="584775"/>
            <a:chOff x="6345381" y="3819415"/>
            <a:chExt cx="895927" cy="584775"/>
          </a:xfrm>
        </p:grpSpPr>
        <p:cxnSp>
          <p:nvCxnSpPr>
            <p:cNvPr id="56" name="Straight Arrow Connector 49" descr="dsasaa">
              <a:extLst>
                <a:ext uri="{FF2B5EF4-FFF2-40B4-BE49-F238E27FC236}">
                  <a16:creationId xmlns:a16="http://schemas.microsoft.com/office/drawing/2014/main" id="{0BFF1C4A-93F1-6B40-9B2A-8791CE72098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5381" y="4126053"/>
              <a:ext cx="839456" cy="18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E8DFD8B-A1E1-E848-92AD-0772FE5D0A67}"/>
                </a:ext>
              </a:extLst>
            </p:cNvPr>
            <p:cNvSpPr txBox="1"/>
            <p:nvPr/>
          </p:nvSpPr>
          <p:spPr>
            <a:xfrm>
              <a:off x="6426791" y="3819415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102897D-1F84-9C4E-AB26-46637DFC217C}"/>
              </a:ext>
            </a:extLst>
          </p:cNvPr>
          <p:cNvGrpSpPr/>
          <p:nvPr/>
        </p:nvGrpSpPr>
        <p:grpSpPr>
          <a:xfrm>
            <a:off x="9789389" y="372902"/>
            <a:ext cx="902967" cy="618545"/>
            <a:chOff x="9789389" y="372902"/>
            <a:chExt cx="902967" cy="618545"/>
          </a:xfrm>
        </p:grpSpPr>
        <p:cxnSp>
          <p:nvCxnSpPr>
            <p:cNvPr id="93" name="Straight Arrow Connector 49" descr="dsasaa">
              <a:extLst>
                <a:ext uri="{FF2B5EF4-FFF2-40B4-BE49-F238E27FC236}">
                  <a16:creationId xmlns:a16="http://schemas.microsoft.com/office/drawing/2014/main" id="{4D95CE9A-2DBE-644E-AD7C-B5443E399D1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9389" y="991447"/>
              <a:ext cx="565829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C6972D-1845-364B-BD27-43191C6312F4}"/>
                </a:ext>
              </a:extLst>
            </p:cNvPr>
            <p:cNvSpPr txBox="1"/>
            <p:nvPr/>
          </p:nvSpPr>
          <p:spPr>
            <a:xfrm>
              <a:off x="9855268" y="372902"/>
              <a:ext cx="8370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Manual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E4C3BC6-D9C5-144A-A37C-95F6B9569464}"/>
              </a:ext>
            </a:extLst>
          </p:cNvPr>
          <p:cNvGrpSpPr/>
          <p:nvPr/>
        </p:nvGrpSpPr>
        <p:grpSpPr>
          <a:xfrm>
            <a:off x="6094466" y="2413620"/>
            <a:ext cx="1262379" cy="1447126"/>
            <a:chOff x="6094466" y="2413620"/>
            <a:chExt cx="1262379" cy="1447126"/>
          </a:xfrm>
        </p:grpSpPr>
        <p:cxnSp>
          <p:nvCxnSpPr>
            <p:cNvPr id="83" name="Straight Arrow Connector 49" descr="dsasaa">
              <a:extLst>
                <a:ext uri="{FF2B5EF4-FFF2-40B4-BE49-F238E27FC236}">
                  <a16:creationId xmlns:a16="http://schemas.microsoft.com/office/drawing/2014/main" id="{6962244B-FB03-2B43-A4B2-CC7D861E53B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6094466" y="2449835"/>
              <a:ext cx="241268" cy="1410911"/>
            </a:xfrm>
            <a:prstGeom prst="bentConnector3">
              <a:avLst>
                <a:gd name="adj1" fmla="val 194749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5203470-076A-4349-AFE8-232AA1488947}"/>
                </a:ext>
              </a:extLst>
            </p:cNvPr>
            <p:cNvSpPr txBox="1"/>
            <p:nvPr/>
          </p:nvSpPr>
          <p:spPr>
            <a:xfrm>
              <a:off x="6542328" y="2413620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7FF74C5-2621-7747-8D82-9B65A715524F}"/>
              </a:ext>
            </a:extLst>
          </p:cNvPr>
          <p:cNvGrpSpPr/>
          <p:nvPr/>
        </p:nvGrpSpPr>
        <p:grpSpPr>
          <a:xfrm>
            <a:off x="6061362" y="672411"/>
            <a:ext cx="2184468" cy="338554"/>
            <a:chOff x="6061362" y="672411"/>
            <a:chExt cx="2184468" cy="338554"/>
          </a:xfrm>
        </p:grpSpPr>
        <p:cxnSp>
          <p:nvCxnSpPr>
            <p:cNvPr id="57" name="Straight Arrow Connector 49" descr="dsasaa">
              <a:extLst>
                <a:ext uri="{FF2B5EF4-FFF2-40B4-BE49-F238E27FC236}">
                  <a16:creationId xmlns:a16="http://schemas.microsoft.com/office/drawing/2014/main" id="{062A8C6F-E319-CC47-9E11-DE1CA57C29E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4" idx="1"/>
              <a:endCxn id="6" idx="3"/>
            </p:cNvCxnSpPr>
            <p:nvPr/>
          </p:nvCxnSpPr>
          <p:spPr>
            <a:xfrm flipH="1">
              <a:off x="6061362" y="999272"/>
              <a:ext cx="2184468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1EE6B06-0B22-3443-95D4-7F54BE4244F0}"/>
                </a:ext>
              </a:extLst>
            </p:cNvPr>
            <p:cNvSpPr txBox="1"/>
            <p:nvPr/>
          </p:nvSpPr>
          <p:spPr>
            <a:xfrm>
              <a:off x="6505373" y="672411"/>
              <a:ext cx="1446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Trigger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904A40-C63D-AF4B-B87A-9034D520410E}"/>
              </a:ext>
            </a:extLst>
          </p:cNvPr>
          <p:cNvGrpSpPr/>
          <p:nvPr/>
        </p:nvGrpSpPr>
        <p:grpSpPr>
          <a:xfrm>
            <a:off x="5219247" y="1354929"/>
            <a:ext cx="814517" cy="871993"/>
            <a:chOff x="5219247" y="1354929"/>
            <a:chExt cx="814517" cy="871993"/>
          </a:xfrm>
        </p:grpSpPr>
        <p:cxnSp>
          <p:nvCxnSpPr>
            <p:cNvPr id="64" name="Straight Arrow Connector 49" descr="dsasaa">
              <a:extLst>
                <a:ext uri="{FF2B5EF4-FFF2-40B4-BE49-F238E27FC236}">
                  <a16:creationId xmlns:a16="http://schemas.microsoft.com/office/drawing/2014/main" id="{396D136D-CE87-2248-8F4A-36D59FFDADE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5230232" y="1354929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0CFF0B1-B2CE-A24B-A0C1-42FFDB602D75}"/>
                </a:ext>
              </a:extLst>
            </p:cNvPr>
            <p:cNvSpPr txBox="1"/>
            <p:nvPr/>
          </p:nvSpPr>
          <p:spPr>
            <a:xfrm>
              <a:off x="5219247" y="1425093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B55111-DF33-1243-85F7-F3315BA1E412}"/>
              </a:ext>
            </a:extLst>
          </p:cNvPr>
          <p:cNvGrpSpPr/>
          <p:nvPr/>
        </p:nvGrpSpPr>
        <p:grpSpPr>
          <a:xfrm>
            <a:off x="4404706" y="2901460"/>
            <a:ext cx="814542" cy="871991"/>
            <a:chOff x="4404706" y="2901460"/>
            <a:chExt cx="814542" cy="871991"/>
          </a:xfrm>
        </p:grpSpPr>
        <p:cxnSp>
          <p:nvCxnSpPr>
            <p:cNvPr id="71" name="Straight Arrow Connector 49" descr="dsasaa">
              <a:extLst>
                <a:ext uri="{FF2B5EF4-FFF2-40B4-BE49-F238E27FC236}">
                  <a16:creationId xmlns:a16="http://schemas.microsoft.com/office/drawing/2014/main" id="{467F0434-65B4-C84C-9C5C-B3CB508BC9F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247" y="290146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644308-A149-8742-ABE1-B542F93B0CC5}"/>
                </a:ext>
              </a:extLst>
            </p:cNvPr>
            <p:cNvSpPr txBox="1"/>
            <p:nvPr/>
          </p:nvSpPr>
          <p:spPr>
            <a:xfrm>
              <a:off x="4404706" y="3048557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A998A92-AEEC-4646-9A0C-73C813239C11}"/>
              </a:ext>
            </a:extLst>
          </p:cNvPr>
          <p:cNvGrpSpPr/>
          <p:nvPr/>
        </p:nvGrpSpPr>
        <p:grpSpPr>
          <a:xfrm>
            <a:off x="5407391" y="2913257"/>
            <a:ext cx="915830" cy="871993"/>
            <a:chOff x="5407391" y="2913257"/>
            <a:chExt cx="915830" cy="871993"/>
          </a:xfrm>
        </p:grpSpPr>
        <p:cxnSp>
          <p:nvCxnSpPr>
            <p:cNvPr id="72" name="Straight Arrow Connector 49" descr="dsasaa">
              <a:extLst>
                <a:ext uri="{FF2B5EF4-FFF2-40B4-BE49-F238E27FC236}">
                  <a16:creationId xmlns:a16="http://schemas.microsoft.com/office/drawing/2014/main" id="{838C4338-C197-EC46-AFEE-96A7621FF6E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5415127" y="291325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9D9E9D-8364-5D49-B0CC-41A6965DC853}"/>
                </a:ext>
              </a:extLst>
            </p:cNvPr>
            <p:cNvSpPr txBox="1"/>
            <p:nvPr/>
          </p:nvSpPr>
          <p:spPr>
            <a:xfrm>
              <a:off x="5407391" y="2934736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Result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BB5943-F8A0-EB4A-8C0F-806D31DC7CDE}"/>
              </a:ext>
            </a:extLst>
          </p:cNvPr>
          <p:cNvGrpSpPr/>
          <p:nvPr/>
        </p:nvGrpSpPr>
        <p:grpSpPr>
          <a:xfrm>
            <a:off x="3059480" y="3166725"/>
            <a:ext cx="1163915" cy="830997"/>
            <a:chOff x="3059480" y="3166725"/>
            <a:chExt cx="1163915" cy="830997"/>
          </a:xfrm>
        </p:grpSpPr>
        <p:cxnSp>
          <p:nvCxnSpPr>
            <p:cNvPr id="75" name="Straight Arrow Connector 49" descr="dsasaa">
              <a:extLst>
                <a:ext uri="{FF2B5EF4-FFF2-40B4-BE49-F238E27FC236}">
                  <a16:creationId xmlns:a16="http://schemas.microsoft.com/office/drawing/2014/main" id="{63B357F9-9885-9343-8C7B-59FB663B901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3059480" y="3993490"/>
              <a:ext cx="116391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FC575B-28A1-F346-B815-A731DC0CF494}"/>
                </a:ext>
              </a:extLst>
            </p:cNvPr>
            <p:cNvSpPr txBox="1"/>
            <p:nvPr/>
          </p:nvSpPr>
          <p:spPr>
            <a:xfrm>
              <a:off x="3217029" y="3166725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D88303-56AB-F24B-AEB0-3F60E94C52EA}"/>
              </a:ext>
            </a:extLst>
          </p:cNvPr>
          <p:cNvGrpSpPr/>
          <p:nvPr/>
        </p:nvGrpSpPr>
        <p:grpSpPr>
          <a:xfrm>
            <a:off x="1124431" y="2904950"/>
            <a:ext cx="814517" cy="871991"/>
            <a:chOff x="1124431" y="2904950"/>
            <a:chExt cx="814517" cy="871991"/>
          </a:xfrm>
        </p:grpSpPr>
        <p:cxnSp>
          <p:nvCxnSpPr>
            <p:cNvPr id="73" name="Straight Arrow Connector 49" descr="dsasaa">
              <a:extLst>
                <a:ext uri="{FF2B5EF4-FFF2-40B4-BE49-F238E27FC236}">
                  <a16:creationId xmlns:a16="http://schemas.microsoft.com/office/drawing/2014/main" id="{F7848A9F-4799-124C-B9B7-F000C508DBC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589" y="290495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461CB6F-2865-124B-BC52-7B742ADF9D9B}"/>
                </a:ext>
              </a:extLst>
            </p:cNvPr>
            <p:cNvSpPr txBox="1"/>
            <p:nvPr/>
          </p:nvSpPr>
          <p:spPr>
            <a:xfrm>
              <a:off x="1124431" y="3077986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80CC919-96F1-1E4B-BB96-EEB566BB5D8F}"/>
              </a:ext>
            </a:extLst>
          </p:cNvPr>
          <p:cNvGrpSpPr/>
          <p:nvPr/>
        </p:nvGrpSpPr>
        <p:grpSpPr>
          <a:xfrm>
            <a:off x="2093445" y="2916747"/>
            <a:ext cx="814517" cy="871993"/>
            <a:chOff x="2093445" y="2916747"/>
            <a:chExt cx="814517" cy="871993"/>
          </a:xfrm>
        </p:grpSpPr>
        <p:cxnSp>
          <p:nvCxnSpPr>
            <p:cNvPr id="74" name="Straight Arrow Connector 49" descr="dsasaa">
              <a:extLst>
                <a:ext uri="{FF2B5EF4-FFF2-40B4-BE49-F238E27FC236}">
                  <a16:creationId xmlns:a16="http://schemas.microsoft.com/office/drawing/2014/main" id="{7B1FE48D-3E20-7649-A5ED-455E753BFCC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2093469" y="291674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33983C-D4D1-6648-AD13-AA13378CCF4C}"/>
                </a:ext>
              </a:extLst>
            </p:cNvPr>
            <p:cNvSpPr txBox="1"/>
            <p:nvPr/>
          </p:nvSpPr>
          <p:spPr>
            <a:xfrm>
              <a:off x="2093445" y="2922016"/>
              <a:ext cx="8145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Task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910D62B-F6AA-9D4B-BF48-18BB51E9E4FE}"/>
              </a:ext>
            </a:extLst>
          </p:cNvPr>
          <p:cNvGrpSpPr/>
          <p:nvPr/>
        </p:nvGrpSpPr>
        <p:grpSpPr>
          <a:xfrm>
            <a:off x="937494" y="3993490"/>
            <a:ext cx="4346894" cy="1171440"/>
            <a:chOff x="937494" y="3993490"/>
            <a:chExt cx="4346894" cy="1171440"/>
          </a:xfrm>
        </p:grpSpPr>
        <p:cxnSp>
          <p:nvCxnSpPr>
            <p:cNvPr id="80" name="Straight Arrow Connector 49" descr="dsasaa">
              <a:extLst>
                <a:ext uri="{FF2B5EF4-FFF2-40B4-BE49-F238E27FC236}">
                  <a16:creationId xmlns:a16="http://schemas.microsoft.com/office/drawing/2014/main" id="{97F3863E-28B4-C143-B87C-0BFBBEB35BD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0" idx="1"/>
              <a:endCxn id="16" idx="0"/>
            </p:cNvCxnSpPr>
            <p:nvPr/>
          </p:nvCxnSpPr>
          <p:spPr>
            <a:xfrm rot="10800000" flipH="1" flipV="1">
              <a:off x="937494" y="3993490"/>
              <a:ext cx="4346894" cy="1171440"/>
            </a:xfrm>
            <a:prstGeom prst="bentConnector4">
              <a:avLst>
                <a:gd name="adj1" fmla="val -8871"/>
                <a:gd name="adj2" fmla="val 74702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8645BC-0381-394D-B6CA-915FB509612E}"/>
                </a:ext>
              </a:extLst>
            </p:cNvPr>
            <p:cNvSpPr txBox="1"/>
            <p:nvPr/>
          </p:nvSpPr>
          <p:spPr>
            <a:xfrm>
              <a:off x="2013516" y="4547465"/>
              <a:ext cx="2052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Reconfigure MDC CNF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8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237F7-596B-8C48-A555-623CDDAB1784}"/>
              </a:ext>
            </a:extLst>
          </p:cNvPr>
          <p:cNvSpPr/>
          <p:nvPr/>
        </p:nvSpPr>
        <p:spPr>
          <a:xfrm>
            <a:off x="8245830" y="643615"/>
            <a:ext cx="1553950" cy="711314"/>
          </a:xfrm>
          <a:prstGeom prst="rect">
            <a:avLst/>
          </a:prstGeom>
          <a:solidFill>
            <a:srgbClr val="E478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09604-D6B2-1A4F-8530-013BEAC93414}"/>
              </a:ext>
            </a:extLst>
          </p:cNvPr>
          <p:cNvSpPr/>
          <p:nvPr/>
        </p:nvSpPr>
        <p:spPr>
          <a:xfrm>
            <a:off x="4507412" y="643615"/>
            <a:ext cx="1553950" cy="711315"/>
          </a:xfrm>
          <a:prstGeom prst="rect">
            <a:avLst/>
          </a:prstGeom>
          <a:solidFill>
            <a:srgbClr val="E478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SMP-CC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5F12F-2330-7146-9079-D856E7005816}"/>
              </a:ext>
            </a:extLst>
          </p:cNvPr>
          <p:cNvSpPr/>
          <p:nvPr/>
        </p:nvSpPr>
        <p:spPr>
          <a:xfrm>
            <a:off x="1178759" y="2226922"/>
            <a:ext cx="1639451" cy="71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FSM (MDC)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49545-2943-C941-B4CF-D9550F9DED67}"/>
              </a:ext>
            </a:extLst>
          </p:cNvPr>
          <p:cNvSpPr/>
          <p:nvPr/>
        </p:nvSpPr>
        <p:spPr>
          <a:xfrm>
            <a:off x="4464662" y="2226922"/>
            <a:ext cx="1639451" cy="71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SSM (NS2)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F0066-BB86-FE45-9EBF-2B4D8E1BCAB8}"/>
              </a:ext>
            </a:extLst>
          </p:cNvPr>
          <p:cNvSpPr/>
          <p:nvPr/>
        </p:nvSpPr>
        <p:spPr>
          <a:xfrm>
            <a:off x="937494" y="3765735"/>
            <a:ext cx="2121986" cy="4555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FLM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558CA-CED3-B84C-AC9F-D70F81B6219A}"/>
              </a:ext>
            </a:extLst>
          </p:cNvPr>
          <p:cNvSpPr/>
          <p:nvPr/>
        </p:nvSpPr>
        <p:spPr>
          <a:xfrm>
            <a:off x="4223395" y="3765735"/>
            <a:ext cx="2121986" cy="4555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SLM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9DF792-584D-3D4F-B842-39FF2FFA5193}"/>
              </a:ext>
            </a:extLst>
          </p:cNvPr>
          <p:cNvSpPr/>
          <p:nvPr/>
        </p:nvSpPr>
        <p:spPr>
          <a:xfrm>
            <a:off x="7184837" y="3131128"/>
            <a:ext cx="1553950" cy="108088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Policy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42DF0-CBA8-A441-B245-6738A83068E0}"/>
              </a:ext>
            </a:extLst>
          </p:cNvPr>
          <p:cNvSpPr/>
          <p:nvPr/>
        </p:nvSpPr>
        <p:spPr>
          <a:xfrm>
            <a:off x="9578243" y="3131127"/>
            <a:ext cx="1553950" cy="10808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Monitoring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9D71E-F130-1540-A608-25B3C933F6D8}"/>
              </a:ext>
            </a:extLst>
          </p:cNvPr>
          <p:cNvSpPr/>
          <p:nvPr/>
        </p:nvSpPr>
        <p:spPr>
          <a:xfrm>
            <a:off x="937494" y="5164931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IDS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(Suricata + ELK)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68BB-EF0C-F041-8C41-BA9E0972E5A2}"/>
              </a:ext>
            </a:extLst>
          </p:cNvPr>
          <p:cNvSpPr/>
          <p:nvPr/>
        </p:nvSpPr>
        <p:spPr>
          <a:xfrm>
            <a:off x="4223395" y="5164930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MDC</a:t>
            </a:r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62C7D56A-53FB-0F45-8FF4-A1D091A2F79B}"/>
              </a:ext>
            </a:extLst>
          </p:cNvPr>
          <p:cNvSpPr/>
          <p:nvPr/>
        </p:nvSpPr>
        <p:spPr>
          <a:xfrm>
            <a:off x="10621818" y="626669"/>
            <a:ext cx="519610" cy="529287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65EDC-402F-2044-9D6F-42092DEE9A27}"/>
              </a:ext>
            </a:extLst>
          </p:cNvPr>
          <p:cNvSpPr/>
          <p:nvPr/>
        </p:nvSpPr>
        <p:spPr>
          <a:xfrm>
            <a:off x="720435" y="1871265"/>
            <a:ext cx="10695709" cy="266379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5GTANGO Service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C9ABD-065F-C148-BDB4-C5DD1CFBE26E}"/>
              </a:ext>
            </a:extLst>
          </p:cNvPr>
          <p:cNvSpPr/>
          <p:nvPr/>
        </p:nvSpPr>
        <p:spPr>
          <a:xfrm>
            <a:off x="713507" y="4969163"/>
            <a:ext cx="10695709" cy="125344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NS2: Machine Interconnection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492BF-E896-9444-BA4B-D9625159E199}"/>
              </a:ext>
            </a:extLst>
          </p:cNvPr>
          <p:cNvSpPr/>
          <p:nvPr/>
        </p:nvSpPr>
        <p:spPr>
          <a:xfrm>
            <a:off x="713506" y="0"/>
            <a:ext cx="10695709" cy="14371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Domain-specific Management &amp; Control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66B7-C093-FF40-ADE2-9AFF31D5A74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5560291"/>
            <a:ext cx="9374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C2F90F-D6CE-AD41-92F4-A8E79C04333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059480" y="5560290"/>
            <a:ext cx="1163915" cy="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A07C19-3100-0645-BAE8-A8405F53BD50}"/>
              </a:ext>
            </a:extLst>
          </p:cNvPr>
          <p:cNvCxnSpPr>
            <a:cxnSpLocks/>
          </p:cNvCxnSpPr>
          <p:nvPr/>
        </p:nvCxnSpPr>
        <p:spPr>
          <a:xfrm>
            <a:off x="6345381" y="5643414"/>
            <a:ext cx="535710" cy="1096424"/>
          </a:xfrm>
          <a:prstGeom prst="bentConnector2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>
            <a:extLst>
              <a:ext uri="{FF2B5EF4-FFF2-40B4-BE49-F238E27FC236}">
                <a16:creationId xmlns:a16="http://schemas.microsoft.com/office/drawing/2014/main" id="{F1BF49D5-2C81-924F-A1C8-6213BFB68D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4738" y="5626321"/>
            <a:ext cx="1294160" cy="932874"/>
          </a:xfrm>
          <a:prstGeom prst="bentConnector3">
            <a:avLst>
              <a:gd name="adj1" fmla="val 41"/>
            </a:avLst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EFB192-765E-594C-840B-08D51692CD6C}"/>
              </a:ext>
            </a:extLst>
          </p:cNvPr>
          <p:cNvSpPr txBox="1"/>
          <p:nvPr/>
        </p:nvSpPr>
        <p:spPr>
          <a:xfrm>
            <a:off x="5190669" y="6470242"/>
            <a:ext cx="161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(Production)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A17ACD-76EB-7D4E-B4C8-52AE1D7CF900}"/>
              </a:ext>
            </a:extLst>
          </p:cNvPr>
          <p:cNvSpPr txBox="1"/>
          <p:nvPr/>
        </p:nvSpPr>
        <p:spPr>
          <a:xfrm>
            <a:off x="7381928" y="6470241"/>
            <a:ext cx="1642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(Quarantine)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E678AD-4EA0-C548-B418-7050D61134C8}"/>
              </a:ext>
            </a:extLst>
          </p:cNvPr>
          <p:cNvSpPr txBox="1"/>
          <p:nvPr/>
        </p:nvSpPr>
        <p:spPr>
          <a:xfrm>
            <a:off x="-80877" y="5034078"/>
            <a:ext cx="87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Machine Data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018A9A-A538-AA4C-BA71-10B098276BFC}"/>
              </a:ext>
            </a:extLst>
          </p:cNvPr>
          <p:cNvSpPr txBox="1"/>
          <p:nvPr/>
        </p:nvSpPr>
        <p:spPr>
          <a:xfrm>
            <a:off x="10621818" y="1135545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Staff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F2066D-B4F2-064C-8919-2AC65301F17D}"/>
              </a:ext>
            </a:extLst>
          </p:cNvPr>
          <p:cNvGrpSpPr/>
          <p:nvPr/>
        </p:nvGrpSpPr>
        <p:grpSpPr>
          <a:xfrm>
            <a:off x="1998487" y="3671568"/>
            <a:ext cx="9133706" cy="2496338"/>
            <a:chOff x="1998487" y="3671568"/>
            <a:chExt cx="9133706" cy="2496338"/>
          </a:xfrm>
        </p:grpSpPr>
        <p:cxnSp>
          <p:nvCxnSpPr>
            <p:cNvPr id="50" name="Straight Arrow Connector 49" descr="dsasaa">
              <a:extLst>
                <a:ext uri="{FF2B5EF4-FFF2-40B4-BE49-F238E27FC236}">
                  <a16:creationId xmlns:a16="http://schemas.microsoft.com/office/drawing/2014/main" id="{E747AC00-F04C-EF4F-A605-1552DE4F1EA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stCxn id="15" idx="2"/>
              <a:endCxn id="13" idx="3"/>
            </p:cNvCxnSpPr>
            <p:nvPr/>
          </p:nvCxnSpPr>
          <p:spPr>
            <a:xfrm rot="5400000" flipH="1" flipV="1">
              <a:off x="5423299" y="246756"/>
              <a:ext cx="2284082" cy="9133706"/>
            </a:xfrm>
            <a:prstGeom prst="bentConnector4">
              <a:avLst>
                <a:gd name="adj1" fmla="val -7177"/>
                <a:gd name="adj2" fmla="val 106042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D6A3C0-686D-CA4D-B4F4-61424E181093}"/>
                </a:ext>
              </a:extLst>
            </p:cNvPr>
            <p:cNvSpPr txBox="1"/>
            <p:nvPr/>
          </p:nvSpPr>
          <p:spPr>
            <a:xfrm>
              <a:off x="8127984" y="5829352"/>
              <a:ext cx="1637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IDS Alarm Metric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67EA5B2-A2B4-2243-A90E-7B600DDB1173}"/>
              </a:ext>
            </a:extLst>
          </p:cNvPr>
          <p:cNvGrpSpPr/>
          <p:nvPr/>
        </p:nvGrpSpPr>
        <p:grpSpPr>
          <a:xfrm>
            <a:off x="8738787" y="3064395"/>
            <a:ext cx="849103" cy="607174"/>
            <a:chOff x="8738787" y="3064395"/>
            <a:chExt cx="849103" cy="607174"/>
          </a:xfrm>
        </p:grpSpPr>
        <p:cxnSp>
          <p:nvCxnSpPr>
            <p:cNvPr id="53" name="Straight Arrow Connector 49" descr="dsasaa">
              <a:extLst>
                <a:ext uri="{FF2B5EF4-FFF2-40B4-BE49-F238E27FC236}">
                  <a16:creationId xmlns:a16="http://schemas.microsoft.com/office/drawing/2014/main" id="{804C331E-EF9D-A443-93E2-C495208C286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flipH="1">
              <a:off x="8738787" y="3671568"/>
              <a:ext cx="839456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651809-4C6E-F14C-B10D-5E61E65E9521}"/>
                </a:ext>
              </a:extLst>
            </p:cNvPr>
            <p:cNvSpPr txBox="1"/>
            <p:nvPr/>
          </p:nvSpPr>
          <p:spPr>
            <a:xfrm>
              <a:off x="8748434" y="3064395"/>
              <a:ext cx="839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Alarm Trigger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BC8A537-82F0-BD41-84DD-4EF059773F6E}"/>
              </a:ext>
            </a:extLst>
          </p:cNvPr>
          <p:cNvGrpSpPr/>
          <p:nvPr/>
        </p:nvGrpSpPr>
        <p:grpSpPr>
          <a:xfrm>
            <a:off x="6345381" y="3819415"/>
            <a:ext cx="895927" cy="584775"/>
            <a:chOff x="6345381" y="3819415"/>
            <a:chExt cx="895927" cy="584775"/>
          </a:xfrm>
        </p:grpSpPr>
        <p:cxnSp>
          <p:nvCxnSpPr>
            <p:cNvPr id="56" name="Straight Arrow Connector 49" descr="dsasaa">
              <a:extLst>
                <a:ext uri="{FF2B5EF4-FFF2-40B4-BE49-F238E27FC236}">
                  <a16:creationId xmlns:a16="http://schemas.microsoft.com/office/drawing/2014/main" id="{0BFF1C4A-93F1-6B40-9B2A-8791CE72098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5381" y="4126053"/>
              <a:ext cx="839456" cy="18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E8DFD8B-A1E1-E848-92AD-0772FE5D0A67}"/>
                </a:ext>
              </a:extLst>
            </p:cNvPr>
            <p:cNvSpPr txBox="1"/>
            <p:nvPr/>
          </p:nvSpPr>
          <p:spPr>
            <a:xfrm>
              <a:off x="6426791" y="3819415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B55111-DF33-1243-85F7-F3315BA1E412}"/>
              </a:ext>
            </a:extLst>
          </p:cNvPr>
          <p:cNvGrpSpPr/>
          <p:nvPr/>
        </p:nvGrpSpPr>
        <p:grpSpPr>
          <a:xfrm>
            <a:off x="4404706" y="2901460"/>
            <a:ext cx="814542" cy="871991"/>
            <a:chOff x="4404706" y="2901460"/>
            <a:chExt cx="814542" cy="871991"/>
          </a:xfrm>
        </p:grpSpPr>
        <p:cxnSp>
          <p:nvCxnSpPr>
            <p:cNvPr id="71" name="Straight Arrow Connector 49" descr="dsasaa">
              <a:extLst>
                <a:ext uri="{FF2B5EF4-FFF2-40B4-BE49-F238E27FC236}">
                  <a16:creationId xmlns:a16="http://schemas.microsoft.com/office/drawing/2014/main" id="{467F0434-65B4-C84C-9C5C-B3CB508BC9F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247" y="290146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644308-A149-8742-ABE1-B542F93B0CC5}"/>
                </a:ext>
              </a:extLst>
            </p:cNvPr>
            <p:cNvSpPr txBox="1"/>
            <p:nvPr/>
          </p:nvSpPr>
          <p:spPr>
            <a:xfrm>
              <a:off x="4404706" y="3048557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A998A92-AEEC-4646-9A0C-73C813239C11}"/>
              </a:ext>
            </a:extLst>
          </p:cNvPr>
          <p:cNvGrpSpPr/>
          <p:nvPr/>
        </p:nvGrpSpPr>
        <p:grpSpPr>
          <a:xfrm>
            <a:off x="5407391" y="2913257"/>
            <a:ext cx="915830" cy="871993"/>
            <a:chOff x="5407391" y="2913257"/>
            <a:chExt cx="915830" cy="871993"/>
          </a:xfrm>
        </p:grpSpPr>
        <p:cxnSp>
          <p:nvCxnSpPr>
            <p:cNvPr id="72" name="Straight Arrow Connector 49" descr="dsasaa">
              <a:extLst>
                <a:ext uri="{FF2B5EF4-FFF2-40B4-BE49-F238E27FC236}">
                  <a16:creationId xmlns:a16="http://schemas.microsoft.com/office/drawing/2014/main" id="{838C4338-C197-EC46-AFEE-96A7621FF6E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5415127" y="291325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9D9E9D-8364-5D49-B0CC-41A6965DC853}"/>
                </a:ext>
              </a:extLst>
            </p:cNvPr>
            <p:cNvSpPr txBox="1"/>
            <p:nvPr/>
          </p:nvSpPr>
          <p:spPr>
            <a:xfrm>
              <a:off x="5407391" y="2934736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Result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BB5943-F8A0-EB4A-8C0F-806D31DC7CDE}"/>
              </a:ext>
            </a:extLst>
          </p:cNvPr>
          <p:cNvGrpSpPr/>
          <p:nvPr/>
        </p:nvGrpSpPr>
        <p:grpSpPr>
          <a:xfrm>
            <a:off x="3059480" y="3166725"/>
            <a:ext cx="1163915" cy="830997"/>
            <a:chOff x="3059480" y="3166725"/>
            <a:chExt cx="1163915" cy="830997"/>
          </a:xfrm>
        </p:grpSpPr>
        <p:cxnSp>
          <p:nvCxnSpPr>
            <p:cNvPr id="75" name="Straight Arrow Connector 49" descr="dsasaa">
              <a:extLst>
                <a:ext uri="{FF2B5EF4-FFF2-40B4-BE49-F238E27FC236}">
                  <a16:creationId xmlns:a16="http://schemas.microsoft.com/office/drawing/2014/main" id="{63B357F9-9885-9343-8C7B-59FB663B901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3059480" y="3993490"/>
              <a:ext cx="116391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FC575B-28A1-F346-B815-A731DC0CF494}"/>
                </a:ext>
              </a:extLst>
            </p:cNvPr>
            <p:cNvSpPr txBox="1"/>
            <p:nvPr/>
          </p:nvSpPr>
          <p:spPr>
            <a:xfrm>
              <a:off x="3217029" y="3166725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D88303-56AB-F24B-AEB0-3F60E94C52EA}"/>
              </a:ext>
            </a:extLst>
          </p:cNvPr>
          <p:cNvGrpSpPr/>
          <p:nvPr/>
        </p:nvGrpSpPr>
        <p:grpSpPr>
          <a:xfrm>
            <a:off x="1124431" y="2904950"/>
            <a:ext cx="814517" cy="871991"/>
            <a:chOff x="1124431" y="2904950"/>
            <a:chExt cx="814517" cy="871991"/>
          </a:xfrm>
        </p:grpSpPr>
        <p:cxnSp>
          <p:nvCxnSpPr>
            <p:cNvPr id="73" name="Straight Arrow Connector 49" descr="dsasaa">
              <a:extLst>
                <a:ext uri="{FF2B5EF4-FFF2-40B4-BE49-F238E27FC236}">
                  <a16:creationId xmlns:a16="http://schemas.microsoft.com/office/drawing/2014/main" id="{F7848A9F-4799-124C-B9B7-F000C508DBC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589" y="290495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461CB6F-2865-124B-BC52-7B742ADF9D9B}"/>
                </a:ext>
              </a:extLst>
            </p:cNvPr>
            <p:cNvSpPr txBox="1"/>
            <p:nvPr/>
          </p:nvSpPr>
          <p:spPr>
            <a:xfrm>
              <a:off x="1124431" y="3077986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80CC919-96F1-1E4B-BB96-EEB566BB5D8F}"/>
              </a:ext>
            </a:extLst>
          </p:cNvPr>
          <p:cNvGrpSpPr/>
          <p:nvPr/>
        </p:nvGrpSpPr>
        <p:grpSpPr>
          <a:xfrm>
            <a:off x="2093445" y="2916747"/>
            <a:ext cx="814517" cy="871993"/>
            <a:chOff x="2093445" y="2916747"/>
            <a:chExt cx="814517" cy="871993"/>
          </a:xfrm>
        </p:grpSpPr>
        <p:cxnSp>
          <p:nvCxnSpPr>
            <p:cNvPr id="74" name="Straight Arrow Connector 49" descr="dsasaa">
              <a:extLst>
                <a:ext uri="{FF2B5EF4-FFF2-40B4-BE49-F238E27FC236}">
                  <a16:creationId xmlns:a16="http://schemas.microsoft.com/office/drawing/2014/main" id="{7B1FE48D-3E20-7649-A5ED-455E753BFCC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2093469" y="291674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33983C-D4D1-6648-AD13-AA13378CCF4C}"/>
                </a:ext>
              </a:extLst>
            </p:cNvPr>
            <p:cNvSpPr txBox="1"/>
            <p:nvPr/>
          </p:nvSpPr>
          <p:spPr>
            <a:xfrm>
              <a:off x="2093445" y="2922016"/>
              <a:ext cx="8145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Task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910D62B-F6AA-9D4B-BF48-18BB51E9E4FE}"/>
              </a:ext>
            </a:extLst>
          </p:cNvPr>
          <p:cNvGrpSpPr/>
          <p:nvPr/>
        </p:nvGrpSpPr>
        <p:grpSpPr>
          <a:xfrm>
            <a:off x="937494" y="3993490"/>
            <a:ext cx="4346894" cy="1171440"/>
            <a:chOff x="937494" y="3993490"/>
            <a:chExt cx="4346894" cy="1171440"/>
          </a:xfrm>
        </p:grpSpPr>
        <p:cxnSp>
          <p:nvCxnSpPr>
            <p:cNvPr id="80" name="Straight Arrow Connector 49" descr="dsasaa">
              <a:extLst>
                <a:ext uri="{FF2B5EF4-FFF2-40B4-BE49-F238E27FC236}">
                  <a16:creationId xmlns:a16="http://schemas.microsoft.com/office/drawing/2014/main" id="{97F3863E-28B4-C143-B87C-0BFBBEB35BD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0" idx="1"/>
              <a:endCxn id="16" idx="0"/>
            </p:cNvCxnSpPr>
            <p:nvPr/>
          </p:nvCxnSpPr>
          <p:spPr>
            <a:xfrm rot="10800000" flipH="1" flipV="1">
              <a:off x="937494" y="3993490"/>
              <a:ext cx="4346894" cy="1171440"/>
            </a:xfrm>
            <a:prstGeom prst="bentConnector4">
              <a:avLst>
                <a:gd name="adj1" fmla="val -8871"/>
                <a:gd name="adj2" fmla="val 74702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8645BC-0381-394D-B6CA-915FB509612E}"/>
                </a:ext>
              </a:extLst>
            </p:cNvPr>
            <p:cNvSpPr txBox="1"/>
            <p:nvPr/>
          </p:nvSpPr>
          <p:spPr>
            <a:xfrm>
              <a:off x="2013516" y="4547465"/>
              <a:ext cx="2052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Reconfigure MDC CNF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FBA9F4-E5B1-B747-B2D3-E9BC9C10BF80}"/>
              </a:ext>
            </a:extLst>
          </p:cNvPr>
          <p:cNvGrpSpPr/>
          <p:nvPr/>
        </p:nvGrpSpPr>
        <p:grpSpPr>
          <a:xfrm>
            <a:off x="355537" y="4897975"/>
            <a:ext cx="1022716" cy="1395819"/>
            <a:chOff x="355537" y="4897975"/>
            <a:chExt cx="1022716" cy="1395819"/>
          </a:xfrm>
        </p:grpSpPr>
        <p:sp>
          <p:nvSpPr>
            <p:cNvPr id="2" name="Lightning Bolt 1">
              <a:extLst>
                <a:ext uri="{FF2B5EF4-FFF2-40B4-BE49-F238E27FC236}">
                  <a16:creationId xmlns:a16="http://schemas.microsoft.com/office/drawing/2014/main" id="{3B85B2E8-5C1D-B14C-A927-AD80FE3759A2}"/>
                </a:ext>
              </a:extLst>
            </p:cNvPr>
            <p:cNvSpPr/>
            <p:nvPr/>
          </p:nvSpPr>
          <p:spPr>
            <a:xfrm>
              <a:off x="540266" y="4897975"/>
              <a:ext cx="565724" cy="1025215"/>
            </a:xfrm>
            <a:prstGeom prst="lightningBol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A927A-8286-3C4C-9836-3A5A240E07D8}"/>
                </a:ext>
              </a:extLst>
            </p:cNvPr>
            <p:cNvSpPr txBox="1"/>
            <p:nvPr/>
          </p:nvSpPr>
          <p:spPr>
            <a:xfrm>
              <a:off x="355537" y="5955240"/>
              <a:ext cx="102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4">
                      <a:lumMod val="75000"/>
                    </a:schemeClr>
                  </a:solidFill>
                </a:rPr>
                <a:t>Intrusion!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237F7-596B-8C48-A555-623CDDAB1784}"/>
              </a:ext>
            </a:extLst>
          </p:cNvPr>
          <p:cNvSpPr/>
          <p:nvPr/>
        </p:nvSpPr>
        <p:spPr>
          <a:xfrm>
            <a:off x="8245830" y="643615"/>
            <a:ext cx="1553950" cy="711314"/>
          </a:xfrm>
          <a:prstGeom prst="rect">
            <a:avLst/>
          </a:prstGeom>
          <a:solidFill>
            <a:srgbClr val="E478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09604-D6B2-1A4F-8530-013BEAC93414}"/>
              </a:ext>
            </a:extLst>
          </p:cNvPr>
          <p:cNvSpPr/>
          <p:nvPr/>
        </p:nvSpPr>
        <p:spPr>
          <a:xfrm>
            <a:off x="4507412" y="643615"/>
            <a:ext cx="1553950" cy="711315"/>
          </a:xfrm>
          <a:prstGeom prst="rect">
            <a:avLst/>
          </a:prstGeom>
          <a:solidFill>
            <a:srgbClr val="E478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SMP-CC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5F12F-2330-7146-9079-D856E7005816}"/>
              </a:ext>
            </a:extLst>
          </p:cNvPr>
          <p:cNvSpPr/>
          <p:nvPr/>
        </p:nvSpPr>
        <p:spPr>
          <a:xfrm>
            <a:off x="1178759" y="2226922"/>
            <a:ext cx="1639451" cy="71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FSM (MDC)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49545-2943-C941-B4CF-D9550F9DED67}"/>
              </a:ext>
            </a:extLst>
          </p:cNvPr>
          <p:cNvSpPr/>
          <p:nvPr/>
        </p:nvSpPr>
        <p:spPr>
          <a:xfrm>
            <a:off x="4464662" y="2226922"/>
            <a:ext cx="1639451" cy="71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SSM (NS2)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F0066-BB86-FE45-9EBF-2B4D8E1BCAB8}"/>
              </a:ext>
            </a:extLst>
          </p:cNvPr>
          <p:cNvSpPr/>
          <p:nvPr/>
        </p:nvSpPr>
        <p:spPr>
          <a:xfrm>
            <a:off x="937494" y="3765735"/>
            <a:ext cx="2121986" cy="4555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FLM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558CA-CED3-B84C-AC9F-D70F81B6219A}"/>
              </a:ext>
            </a:extLst>
          </p:cNvPr>
          <p:cNvSpPr/>
          <p:nvPr/>
        </p:nvSpPr>
        <p:spPr>
          <a:xfrm>
            <a:off x="4223395" y="3765735"/>
            <a:ext cx="2121986" cy="4555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SLM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9DF792-584D-3D4F-B842-39FF2FFA5193}"/>
              </a:ext>
            </a:extLst>
          </p:cNvPr>
          <p:cNvSpPr/>
          <p:nvPr/>
        </p:nvSpPr>
        <p:spPr>
          <a:xfrm>
            <a:off x="7184837" y="3131128"/>
            <a:ext cx="1553950" cy="108088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Policy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42DF0-CBA8-A441-B245-6738A83068E0}"/>
              </a:ext>
            </a:extLst>
          </p:cNvPr>
          <p:cNvSpPr/>
          <p:nvPr/>
        </p:nvSpPr>
        <p:spPr>
          <a:xfrm>
            <a:off x="9578243" y="3131127"/>
            <a:ext cx="1553950" cy="10808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Monitoring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9D71E-F130-1540-A608-25B3C933F6D8}"/>
              </a:ext>
            </a:extLst>
          </p:cNvPr>
          <p:cNvSpPr/>
          <p:nvPr/>
        </p:nvSpPr>
        <p:spPr>
          <a:xfrm>
            <a:off x="937494" y="5164931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IDS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(Suricata + ELK)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68BB-EF0C-F041-8C41-BA9E0972E5A2}"/>
              </a:ext>
            </a:extLst>
          </p:cNvPr>
          <p:cNvSpPr/>
          <p:nvPr/>
        </p:nvSpPr>
        <p:spPr>
          <a:xfrm>
            <a:off x="4223395" y="5164930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MDC</a:t>
            </a:r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62C7D56A-53FB-0F45-8FF4-A1D091A2F79B}"/>
              </a:ext>
            </a:extLst>
          </p:cNvPr>
          <p:cNvSpPr/>
          <p:nvPr/>
        </p:nvSpPr>
        <p:spPr>
          <a:xfrm>
            <a:off x="10621818" y="626669"/>
            <a:ext cx="519610" cy="529287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65EDC-402F-2044-9D6F-42092DEE9A27}"/>
              </a:ext>
            </a:extLst>
          </p:cNvPr>
          <p:cNvSpPr/>
          <p:nvPr/>
        </p:nvSpPr>
        <p:spPr>
          <a:xfrm>
            <a:off x="720435" y="1871265"/>
            <a:ext cx="10695709" cy="266379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5GTANGO Service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C9ABD-065F-C148-BDB4-C5DD1CFBE26E}"/>
              </a:ext>
            </a:extLst>
          </p:cNvPr>
          <p:cNvSpPr/>
          <p:nvPr/>
        </p:nvSpPr>
        <p:spPr>
          <a:xfrm>
            <a:off x="713507" y="4969163"/>
            <a:ext cx="10695709" cy="125344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NS2: Machine Interconnection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492BF-E896-9444-BA4B-D9625159E199}"/>
              </a:ext>
            </a:extLst>
          </p:cNvPr>
          <p:cNvSpPr/>
          <p:nvPr/>
        </p:nvSpPr>
        <p:spPr>
          <a:xfrm>
            <a:off x="713506" y="0"/>
            <a:ext cx="10695709" cy="14371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Domain-specific Management &amp; Control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66B7-C093-FF40-ADE2-9AFF31D5A74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5560291"/>
            <a:ext cx="9374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C2F90F-D6CE-AD41-92F4-A8E79C04333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059480" y="5560290"/>
            <a:ext cx="1163915" cy="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A07C19-3100-0645-BAE8-A8405F53BD50}"/>
              </a:ext>
            </a:extLst>
          </p:cNvPr>
          <p:cNvCxnSpPr>
            <a:cxnSpLocks/>
          </p:cNvCxnSpPr>
          <p:nvPr/>
        </p:nvCxnSpPr>
        <p:spPr>
          <a:xfrm>
            <a:off x="6345381" y="5643414"/>
            <a:ext cx="535710" cy="1096424"/>
          </a:xfrm>
          <a:prstGeom prst="bentConnector2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>
            <a:extLst>
              <a:ext uri="{FF2B5EF4-FFF2-40B4-BE49-F238E27FC236}">
                <a16:creationId xmlns:a16="http://schemas.microsoft.com/office/drawing/2014/main" id="{F1BF49D5-2C81-924F-A1C8-6213BFB68D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4738" y="5626321"/>
            <a:ext cx="1294160" cy="932874"/>
          </a:xfrm>
          <a:prstGeom prst="bentConnector3">
            <a:avLst>
              <a:gd name="adj1" fmla="val 41"/>
            </a:avLst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EFB192-765E-594C-840B-08D51692CD6C}"/>
              </a:ext>
            </a:extLst>
          </p:cNvPr>
          <p:cNvSpPr txBox="1"/>
          <p:nvPr/>
        </p:nvSpPr>
        <p:spPr>
          <a:xfrm>
            <a:off x="5190669" y="6470242"/>
            <a:ext cx="161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(Production)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A17ACD-76EB-7D4E-B4C8-52AE1D7CF900}"/>
              </a:ext>
            </a:extLst>
          </p:cNvPr>
          <p:cNvSpPr txBox="1"/>
          <p:nvPr/>
        </p:nvSpPr>
        <p:spPr>
          <a:xfrm>
            <a:off x="7381928" y="6470241"/>
            <a:ext cx="1642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(Quarantine)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E678AD-4EA0-C548-B418-7050D61134C8}"/>
              </a:ext>
            </a:extLst>
          </p:cNvPr>
          <p:cNvSpPr txBox="1"/>
          <p:nvPr/>
        </p:nvSpPr>
        <p:spPr>
          <a:xfrm>
            <a:off x="-80877" y="5034078"/>
            <a:ext cx="87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Machine Data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018A9A-A538-AA4C-BA71-10B098276BFC}"/>
              </a:ext>
            </a:extLst>
          </p:cNvPr>
          <p:cNvSpPr txBox="1"/>
          <p:nvPr/>
        </p:nvSpPr>
        <p:spPr>
          <a:xfrm>
            <a:off x="10621818" y="1135545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Staff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102897D-1F84-9C4E-AB26-46637DFC217C}"/>
              </a:ext>
            </a:extLst>
          </p:cNvPr>
          <p:cNvGrpSpPr/>
          <p:nvPr/>
        </p:nvGrpSpPr>
        <p:grpSpPr>
          <a:xfrm>
            <a:off x="9789389" y="372902"/>
            <a:ext cx="902967" cy="618545"/>
            <a:chOff x="9789389" y="372902"/>
            <a:chExt cx="902967" cy="618545"/>
          </a:xfrm>
        </p:grpSpPr>
        <p:cxnSp>
          <p:nvCxnSpPr>
            <p:cNvPr id="93" name="Straight Arrow Connector 49" descr="dsasaa">
              <a:extLst>
                <a:ext uri="{FF2B5EF4-FFF2-40B4-BE49-F238E27FC236}">
                  <a16:creationId xmlns:a16="http://schemas.microsoft.com/office/drawing/2014/main" id="{4D95CE9A-2DBE-644E-AD7C-B5443E399D1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9389" y="991447"/>
              <a:ext cx="565829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C6972D-1845-364B-BD27-43191C6312F4}"/>
                </a:ext>
              </a:extLst>
            </p:cNvPr>
            <p:cNvSpPr txBox="1"/>
            <p:nvPr/>
          </p:nvSpPr>
          <p:spPr>
            <a:xfrm>
              <a:off x="9855268" y="372902"/>
              <a:ext cx="8370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Manual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E4C3BC6-D9C5-144A-A37C-95F6B9569464}"/>
              </a:ext>
            </a:extLst>
          </p:cNvPr>
          <p:cNvGrpSpPr/>
          <p:nvPr/>
        </p:nvGrpSpPr>
        <p:grpSpPr>
          <a:xfrm>
            <a:off x="6094466" y="2413620"/>
            <a:ext cx="1262379" cy="1447126"/>
            <a:chOff x="6094466" y="2413620"/>
            <a:chExt cx="1262379" cy="1447126"/>
          </a:xfrm>
        </p:grpSpPr>
        <p:cxnSp>
          <p:nvCxnSpPr>
            <p:cNvPr id="83" name="Straight Arrow Connector 49" descr="dsasaa">
              <a:extLst>
                <a:ext uri="{FF2B5EF4-FFF2-40B4-BE49-F238E27FC236}">
                  <a16:creationId xmlns:a16="http://schemas.microsoft.com/office/drawing/2014/main" id="{6962244B-FB03-2B43-A4B2-CC7D861E53B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6094466" y="2449835"/>
              <a:ext cx="241268" cy="1410911"/>
            </a:xfrm>
            <a:prstGeom prst="bentConnector3">
              <a:avLst>
                <a:gd name="adj1" fmla="val 194749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5203470-076A-4349-AFE8-232AA1488947}"/>
                </a:ext>
              </a:extLst>
            </p:cNvPr>
            <p:cNvSpPr txBox="1"/>
            <p:nvPr/>
          </p:nvSpPr>
          <p:spPr>
            <a:xfrm>
              <a:off x="6542328" y="2413620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7FF74C5-2621-7747-8D82-9B65A715524F}"/>
              </a:ext>
            </a:extLst>
          </p:cNvPr>
          <p:cNvGrpSpPr/>
          <p:nvPr/>
        </p:nvGrpSpPr>
        <p:grpSpPr>
          <a:xfrm>
            <a:off x="6061362" y="672411"/>
            <a:ext cx="2184468" cy="338554"/>
            <a:chOff x="6061362" y="672411"/>
            <a:chExt cx="2184468" cy="338554"/>
          </a:xfrm>
        </p:grpSpPr>
        <p:cxnSp>
          <p:nvCxnSpPr>
            <p:cNvPr id="57" name="Straight Arrow Connector 49" descr="dsasaa">
              <a:extLst>
                <a:ext uri="{FF2B5EF4-FFF2-40B4-BE49-F238E27FC236}">
                  <a16:creationId xmlns:a16="http://schemas.microsoft.com/office/drawing/2014/main" id="{062A8C6F-E319-CC47-9E11-DE1CA57C29E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4" idx="1"/>
              <a:endCxn id="6" idx="3"/>
            </p:cNvCxnSpPr>
            <p:nvPr/>
          </p:nvCxnSpPr>
          <p:spPr>
            <a:xfrm flipH="1">
              <a:off x="6061362" y="999272"/>
              <a:ext cx="2184468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1EE6B06-0B22-3443-95D4-7F54BE4244F0}"/>
                </a:ext>
              </a:extLst>
            </p:cNvPr>
            <p:cNvSpPr txBox="1"/>
            <p:nvPr/>
          </p:nvSpPr>
          <p:spPr>
            <a:xfrm>
              <a:off x="6505373" y="672411"/>
              <a:ext cx="1446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Trigger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904A40-C63D-AF4B-B87A-9034D520410E}"/>
              </a:ext>
            </a:extLst>
          </p:cNvPr>
          <p:cNvGrpSpPr/>
          <p:nvPr/>
        </p:nvGrpSpPr>
        <p:grpSpPr>
          <a:xfrm>
            <a:off x="5219247" y="1354929"/>
            <a:ext cx="814517" cy="871993"/>
            <a:chOff x="5219247" y="1354929"/>
            <a:chExt cx="814517" cy="871993"/>
          </a:xfrm>
        </p:grpSpPr>
        <p:cxnSp>
          <p:nvCxnSpPr>
            <p:cNvPr id="64" name="Straight Arrow Connector 49" descr="dsasaa">
              <a:extLst>
                <a:ext uri="{FF2B5EF4-FFF2-40B4-BE49-F238E27FC236}">
                  <a16:creationId xmlns:a16="http://schemas.microsoft.com/office/drawing/2014/main" id="{396D136D-CE87-2248-8F4A-36D59FFDADE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5230232" y="1354929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0CFF0B1-B2CE-A24B-A0C1-42FFDB602D75}"/>
                </a:ext>
              </a:extLst>
            </p:cNvPr>
            <p:cNvSpPr txBox="1"/>
            <p:nvPr/>
          </p:nvSpPr>
          <p:spPr>
            <a:xfrm>
              <a:off x="5219247" y="1425093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B55111-DF33-1243-85F7-F3315BA1E412}"/>
              </a:ext>
            </a:extLst>
          </p:cNvPr>
          <p:cNvGrpSpPr/>
          <p:nvPr/>
        </p:nvGrpSpPr>
        <p:grpSpPr>
          <a:xfrm>
            <a:off x="4404706" y="2901460"/>
            <a:ext cx="814542" cy="871991"/>
            <a:chOff x="4404706" y="2901460"/>
            <a:chExt cx="814542" cy="871991"/>
          </a:xfrm>
        </p:grpSpPr>
        <p:cxnSp>
          <p:nvCxnSpPr>
            <p:cNvPr id="71" name="Straight Arrow Connector 49" descr="dsasaa">
              <a:extLst>
                <a:ext uri="{FF2B5EF4-FFF2-40B4-BE49-F238E27FC236}">
                  <a16:creationId xmlns:a16="http://schemas.microsoft.com/office/drawing/2014/main" id="{467F0434-65B4-C84C-9C5C-B3CB508BC9F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247" y="290146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644308-A149-8742-ABE1-B542F93B0CC5}"/>
                </a:ext>
              </a:extLst>
            </p:cNvPr>
            <p:cNvSpPr txBox="1"/>
            <p:nvPr/>
          </p:nvSpPr>
          <p:spPr>
            <a:xfrm>
              <a:off x="4404706" y="3048557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A998A92-AEEC-4646-9A0C-73C813239C11}"/>
              </a:ext>
            </a:extLst>
          </p:cNvPr>
          <p:cNvGrpSpPr/>
          <p:nvPr/>
        </p:nvGrpSpPr>
        <p:grpSpPr>
          <a:xfrm>
            <a:off x="5407391" y="2913257"/>
            <a:ext cx="915830" cy="871993"/>
            <a:chOff x="5407391" y="2913257"/>
            <a:chExt cx="915830" cy="871993"/>
          </a:xfrm>
        </p:grpSpPr>
        <p:cxnSp>
          <p:nvCxnSpPr>
            <p:cNvPr id="72" name="Straight Arrow Connector 49" descr="dsasaa">
              <a:extLst>
                <a:ext uri="{FF2B5EF4-FFF2-40B4-BE49-F238E27FC236}">
                  <a16:creationId xmlns:a16="http://schemas.microsoft.com/office/drawing/2014/main" id="{838C4338-C197-EC46-AFEE-96A7621FF6E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5415127" y="291325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9D9E9D-8364-5D49-B0CC-41A6965DC853}"/>
                </a:ext>
              </a:extLst>
            </p:cNvPr>
            <p:cNvSpPr txBox="1"/>
            <p:nvPr/>
          </p:nvSpPr>
          <p:spPr>
            <a:xfrm>
              <a:off x="5407391" y="2934736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Result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BB5943-F8A0-EB4A-8C0F-806D31DC7CDE}"/>
              </a:ext>
            </a:extLst>
          </p:cNvPr>
          <p:cNvGrpSpPr/>
          <p:nvPr/>
        </p:nvGrpSpPr>
        <p:grpSpPr>
          <a:xfrm>
            <a:off x="3059480" y="3166725"/>
            <a:ext cx="1163915" cy="830997"/>
            <a:chOff x="3059480" y="3166725"/>
            <a:chExt cx="1163915" cy="830997"/>
          </a:xfrm>
        </p:grpSpPr>
        <p:cxnSp>
          <p:nvCxnSpPr>
            <p:cNvPr id="75" name="Straight Arrow Connector 49" descr="dsasaa">
              <a:extLst>
                <a:ext uri="{FF2B5EF4-FFF2-40B4-BE49-F238E27FC236}">
                  <a16:creationId xmlns:a16="http://schemas.microsoft.com/office/drawing/2014/main" id="{63B357F9-9885-9343-8C7B-59FB663B901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3059480" y="3993490"/>
              <a:ext cx="116391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FC575B-28A1-F346-B815-A731DC0CF494}"/>
                </a:ext>
              </a:extLst>
            </p:cNvPr>
            <p:cNvSpPr txBox="1"/>
            <p:nvPr/>
          </p:nvSpPr>
          <p:spPr>
            <a:xfrm>
              <a:off x="3217029" y="3166725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D88303-56AB-F24B-AEB0-3F60E94C52EA}"/>
              </a:ext>
            </a:extLst>
          </p:cNvPr>
          <p:cNvGrpSpPr/>
          <p:nvPr/>
        </p:nvGrpSpPr>
        <p:grpSpPr>
          <a:xfrm>
            <a:off x="1124431" y="2904950"/>
            <a:ext cx="814517" cy="871991"/>
            <a:chOff x="1124431" y="2904950"/>
            <a:chExt cx="814517" cy="871991"/>
          </a:xfrm>
        </p:grpSpPr>
        <p:cxnSp>
          <p:nvCxnSpPr>
            <p:cNvPr id="73" name="Straight Arrow Connector 49" descr="dsasaa">
              <a:extLst>
                <a:ext uri="{FF2B5EF4-FFF2-40B4-BE49-F238E27FC236}">
                  <a16:creationId xmlns:a16="http://schemas.microsoft.com/office/drawing/2014/main" id="{F7848A9F-4799-124C-B9B7-F000C508DBC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589" y="290495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461CB6F-2865-124B-BC52-7B742ADF9D9B}"/>
                </a:ext>
              </a:extLst>
            </p:cNvPr>
            <p:cNvSpPr txBox="1"/>
            <p:nvPr/>
          </p:nvSpPr>
          <p:spPr>
            <a:xfrm>
              <a:off x="1124431" y="3077986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80CC919-96F1-1E4B-BB96-EEB566BB5D8F}"/>
              </a:ext>
            </a:extLst>
          </p:cNvPr>
          <p:cNvGrpSpPr/>
          <p:nvPr/>
        </p:nvGrpSpPr>
        <p:grpSpPr>
          <a:xfrm>
            <a:off x="2093445" y="2916747"/>
            <a:ext cx="814517" cy="871993"/>
            <a:chOff x="2093445" y="2916747"/>
            <a:chExt cx="814517" cy="871993"/>
          </a:xfrm>
        </p:grpSpPr>
        <p:cxnSp>
          <p:nvCxnSpPr>
            <p:cNvPr id="74" name="Straight Arrow Connector 49" descr="dsasaa">
              <a:extLst>
                <a:ext uri="{FF2B5EF4-FFF2-40B4-BE49-F238E27FC236}">
                  <a16:creationId xmlns:a16="http://schemas.microsoft.com/office/drawing/2014/main" id="{7B1FE48D-3E20-7649-A5ED-455E753BFCC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2093469" y="291674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33983C-D4D1-6648-AD13-AA13378CCF4C}"/>
                </a:ext>
              </a:extLst>
            </p:cNvPr>
            <p:cNvSpPr txBox="1"/>
            <p:nvPr/>
          </p:nvSpPr>
          <p:spPr>
            <a:xfrm>
              <a:off x="2093445" y="2922016"/>
              <a:ext cx="8145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Task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910D62B-F6AA-9D4B-BF48-18BB51E9E4FE}"/>
              </a:ext>
            </a:extLst>
          </p:cNvPr>
          <p:cNvGrpSpPr/>
          <p:nvPr/>
        </p:nvGrpSpPr>
        <p:grpSpPr>
          <a:xfrm>
            <a:off x="937494" y="3993490"/>
            <a:ext cx="4346894" cy="1171440"/>
            <a:chOff x="937494" y="3993490"/>
            <a:chExt cx="4346894" cy="1171440"/>
          </a:xfrm>
        </p:grpSpPr>
        <p:cxnSp>
          <p:nvCxnSpPr>
            <p:cNvPr id="80" name="Straight Arrow Connector 49" descr="dsasaa">
              <a:extLst>
                <a:ext uri="{FF2B5EF4-FFF2-40B4-BE49-F238E27FC236}">
                  <a16:creationId xmlns:a16="http://schemas.microsoft.com/office/drawing/2014/main" id="{97F3863E-28B4-C143-B87C-0BFBBEB35BD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0" idx="1"/>
              <a:endCxn id="16" idx="0"/>
            </p:cNvCxnSpPr>
            <p:nvPr/>
          </p:nvCxnSpPr>
          <p:spPr>
            <a:xfrm rot="10800000" flipH="1" flipV="1">
              <a:off x="937494" y="3993490"/>
              <a:ext cx="4346894" cy="1171440"/>
            </a:xfrm>
            <a:prstGeom prst="bentConnector4">
              <a:avLst>
                <a:gd name="adj1" fmla="val -8871"/>
                <a:gd name="adj2" fmla="val 74702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8645BC-0381-394D-B6CA-915FB509612E}"/>
                </a:ext>
              </a:extLst>
            </p:cNvPr>
            <p:cNvSpPr txBox="1"/>
            <p:nvPr/>
          </p:nvSpPr>
          <p:spPr>
            <a:xfrm>
              <a:off x="2013516" y="4547465"/>
              <a:ext cx="2052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Reconfigure MDC CNF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1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277</Words>
  <Application>Microsoft Macintosh PowerPoint</Application>
  <PresentationFormat>Widescreen</PresentationFormat>
  <Paragraphs>125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Peuster</dc:creator>
  <cp:lastModifiedBy>Manuel Peuster</cp:lastModifiedBy>
  <cp:revision>22</cp:revision>
  <dcterms:created xsi:type="dcterms:W3CDTF">2020-01-20T09:02:42Z</dcterms:created>
  <dcterms:modified xsi:type="dcterms:W3CDTF">2020-01-20T10:00:02Z</dcterms:modified>
</cp:coreProperties>
</file>