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7"/>
  </p:notesMasterIdLst>
  <p:sldIdLst>
    <p:sldId id="540" r:id="rId2"/>
    <p:sldId id="556" r:id="rId3"/>
    <p:sldId id="563" r:id="rId4"/>
    <p:sldId id="572" r:id="rId5"/>
    <p:sldId id="575" r:id="rId6"/>
    <p:sldId id="569" r:id="rId7"/>
    <p:sldId id="565" r:id="rId8"/>
    <p:sldId id="571" r:id="rId9"/>
    <p:sldId id="573" r:id="rId10"/>
    <p:sldId id="558" r:id="rId11"/>
    <p:sldId id="568" r:id="rId12"/>
    <p:sldId id="566" r:id="rId13"/>
    <p:sldId id="576" r:id="rId14"/>
    <p:sldId id="577" r:id="rId15"/>
    <p:sldId id="55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2AF"/>
    <a:srgbClr val="000066"/>
    <a:srgbClr val="FDFCC8"/>
    <a:srgbClr val="FF6600"/>
    <a:srgbClr val="E92E53"/>
    <a:srgbClr val="FF0000"/>
    <a:srgbClr val="FFCC00"/>
    <a:srgbClr val="E63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3" autoAdjust="0"/>
    <p:restoredTop sz="86127" autoAdjust="0"/>
  </p:normalViewPr>
  <p:slideViewPr>
    <p:cSldViewPr snapToGrid="0" snapToObjects="1">
      <p:cViewPr varScale="1">
        <p:scale>
          <a:sx n="113" d="100"/>
          <a:sy n="113" d="100"/>
        </p:scale>
        <p:origin x="864" y="10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8346"/>
    </p:cViewPr>
  </p:sorterViewPr>
  <p:notesViewPr>
    <p:cSldViewPr snapToGrid="0" snapToObjects="1">
      <p:cViewPr varScale="1">
        <p:scale>
          <a:sx n="114" d="100"/>
          <a:sy n="114" d="100"/>
        </p:scale>
        <p:origin x="52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0F43-ED88-9B48-836B-6DEC6337B5C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Click to edit Master text styles</a:t>
            </a:r>
          </a:p>
          <a:p>
            <a:pPr lvl="1"/>
            <a:r>
              <a:rPr lang="he-IL"/>
              <a:t>Second level</a:t>
            </a:r>
          </a:p>
          <a:p>
            <a:pPr lvl="2"/>
            <a:r>
              <a:rPr lang="he-IL"/>
              <a:t>Third level</a:t>
            </a:r>
          </a:p>
          <a:p>
            <a:pPr lvl="3"/>
            <a:r>
              <a:rPr lang="he-IL"/>
              <a:t>Fourth level</a:t>
            </a:r>
          </a:p>
          <a:p>
            <a:pPr lvl="4"/>
            <a:r>
              <a:rPr lang="he-I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B4D4-0913-8344-AEAE-F95D4504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8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4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87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16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6667" y="3723700"/>
            <a:ext cx="3802620" cy="50405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477" y="13671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0165" y="-1889354"/>
            <a:ext cx="4913523" cy="651308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951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01271"/>
            <a:ext cx="10515600" cy="4975692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levelx</a:t>
            </a:r>
            <a:endParaRPr lang="en-US" dirty="0"/>
          </a:p>
          <a:p>
            <a:pPr lvl="2"/>
            <a:r>
              <a:rPr lang="en-US" dirty="0"/>
              <a:t>Third </a:t>
            </a:r>
            <a:r>
              <a:rPr lang="en-US" dirty="0" err="1"/>
              <a:t>levelx</a:t>
            </a:r>
            <a:endParaRPr lang="en-US" dirty="0"/>
          </a:p>
          <a:p>
            <a:pPr lvl="3"/>
            <a:r>
              <a:rPr lang="en-US" dirty="0"/>
              <a:t>Fourth </a:t>
            </a:r>
            <a:r>
              <a:rPr lang="en-US" dirty="0" err="1"/>
              <a:t>levelx</a:t>
            </a:r>
            <a:endParaRPr lang="en-US" dirty="0"/>
          </a:p>
          <a:p>
            <a:pPr lvl="4"/>
            <a:r>
              <a:rPr lang="en-US" dirty="0"/>
              <a:t>Fifth </a:t>
            </a:r>
            <a:r>
              <a:rPr lang="en-US" dirty="0" err="1"/>
              <a:t>levelx</a:t>
            </a:r>
            <a:endParaRPr lang="en-US" dirty="0"/>
          </a:p>
        </p:txBody>
      </p:sp>
      <p:sp>
        <p:nvSpPr>
          <p:cNvPr id="8" name="7 Rectángulo"/>
          <p:cNvSpPr/>
          <p:nvPr userDrawn="1"/>
        </p:nvSpPr>
        <p:spPr>
          <a:xfrm>
            <a:off x="838200" y="1155552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WP7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0867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53388"/>
            <a:ext cx="5157787" cy="4136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229476"/>
            <a:ext cx="5183188" cy="8031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6170612" y="2053388"/>
            <a:ext cx="5183188" cy="4136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WP7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877" y="15195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07765" y="-1736954"/>
            <a:ext cx="4913523" cy="651308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2592" y="3857179"/>
            <a:ext cx="4249647" cy="56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1271"/>
            <a:ext cx="10515600" cy="49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WP7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7 Rectángulo"/>
          <p:cNvSpPr/>
          <p:nvPr userDrawn="1"/>
        </p:nvSpPr>
        <p:spPr>
          <a:xfrm>
            <a:off x="838200" y="1155552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9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85280" y="4953000"/>
            <a:ext cx="12126790" cy="1318071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Smart Manufacturing Pilot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/>
              <a:t>Use Case 2: Threat Detection &amp; Isolation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321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point: Machine data arriving in normal NS1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Intrusion attempt by attacker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IDS Detects Intrusion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Intrusion attempt shown in IDS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8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Alert triggered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Alert triggered through IDS, monitoring system,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8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NS2 reconfigured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send data to quarantine NS1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1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Architecture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42" y="1455739"/>
            <a:ext cx="3864115" cy="4975225"/>
          </a:xfrm>
        </p:spPr>
      </p:pic>
    </p:spTree>
    <p:extLst>
      <p:ext uri="{BB962C8B-B14F-4D97-AF65-F5344CB8AC3E}">
        <p14:creationId xmlns:p14="http://schemas.microsoft.com/office/powerpoint/2010/main" val="8405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Starting point: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Normal &amp; Quarantine NS1 running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NS2 running and machine connected, sending data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Manual isolation: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 FMP to manually isolate machine and send data to quarantine NS1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De-isolate and send data back to normal NS1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Automatic threat detection &amp; isolation: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Intrusion attempt by outside attacker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IDS notices intrusion and triggers alert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NS2 is reconfigured to send data into quarantine NS1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UC2 Demo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Preparation: Starting IMMS, receiving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Manual isolation/</a:t>
            </a:r>
            <a:r>
              <a:rPr lang="en-US" dirty="0" err="1" smtClean="0"/>
              <a:t>deisolation</a:t>
            </a:r>
            <a:r>
              <a:rPr lang="en-US" dirty="0" smtClean="0"/>
              <a:t> with FMP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78" y="1354138"/>
            <a:ext cx="8844844" cy="4975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Reconfiguration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0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Manual Isolation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Manual isolation of machine via FMP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Manual Deisolation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Manual </a:t>
            </a:r>
            <a:r>
              <a:rPr lang="en-US" dirty="0" err="1" smtClean="0"/>
              <a:t>deisolation</a:t>
            </a:r>
            <a:r>
              <a:rPr lang="en-US" dirty="0" smtClean="0"/>
              <a:t> of machine via FMP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1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Reconfiguration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78" y="1328738"/>
            <a:ext cx="8844844" cy="4975225"/>
          </a:xfrm>
        </p:spPr>
      </p:pic>
    </p:spTree>
    <p:extLst>
      <p:ext uri="{BB962C8B-B14F-4D97-AF65-F5344CB8AC3E}">
        <p14:creationId xmlns:p14="http://schemas.microsoft.com/office/powerpoint/2010/main" val="3582280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171</Words>
  <Application>Microsoft Office PowerPoint</Application>
  <PresentationFormat>Widescreen</PresentationFormat>
  <Paragraphs>39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Smart Manufacturing Pilot Use Case 2: Threat Detection &amp; Isolation</vt:lpstr>
      <vt:lpstr>High-Level Architecture</vt:lpstr>
      <vt:lpstr>UC2 Demo workflow</vt:lpstr>
      <vt:lpstr>Demo time!</vt:lpstr>
      <vt:lpstr>Demo time!</vt:lpstr>
      <vt:lpstr>Manual Reconfiguration</vt:lpstr>
      <vt:lpstr>Manual Isolation</vt:lpstr>
      <vt:lpstr>Manual Deisolation</vt:lpstr>
      <vt:lpstr>Automatic Reconfiguration</vt:lpstr>
      <vt:lpstr>Demo time!</vt:lpstr>
      <vt:lpstr>Intrusion attempt by attacker</vt:lpstr>
      <vt:lpstr>IDS Detects Intrusion</vt:lpstr>
      <vt:lpstr>Alert triggered</vt:lpstr>
      <vt:lpstr>NS2 reconfigured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2019-06-17T07:05:47Z</dcterms:created>
  <dcterms:modified xsi:type="dcterms:W3CDTF">2020-01-29T14:11:04Z</dcterms:modified>
</cp:coreProperties>
</file>