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sldIdLst>
    <p:sldId id="540" r:id="rId2"/>
    <p:sldId id="576" r:id="rId3"/>
    <p:sldId id="563" r:id="rId4"/>
    <p:sldId id="565" r:id="rId5"/>
    <p:sldId id="577" r:id="rId6"/>
    <p:sldId id="578" r:id="rId7"/>
    <p:sldId id="579" r:id="rId8"/>
    <p:sldId id="580" r:id="rId9"/>
    <p:sldId id="5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2AF"/>
    <a:srgbClr val="000066"/>
    <a:srgbClr val="FDFCC8"/>
    <a:srgbClr val="FF6600"/>
    <a:srgbClr val="E92E53"/>
    <a:srgbClr val="FF0000"/>
    <a:srgbClr val="FFCC00"/>
    <a:srgbClr val="E6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3" autoAdjust="0"/>
    <p:restoredTop sz="86127" autoAdjust="0"/>
  </p:normalViewPr>
  <p:slideViewPr>
    <p:cSldViewPr snapToGrid="0" snapToObjects="1">
      <p:cViewPr varScale="1">
        <p:scale>
          <a:sx n="113" d="100"/>
          <a:sy n="113" d="100"/>
        </p:scale>
        <p:origin x="864" y="10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Click to edit Master text styles</a:t>
            </a:r>
          </a:p>
          <a:p>
            <a:pPr lvl="1"/>
            <a:r>
              <a:rPr lang="he-IL"/>
              <a:t>Second level</a:t>
            </a:r>
          </a:p>
          <a:p>
            <a:pPr lvl="2"/>
            <a:r>
              <a:rPr lang="he-IL"/>
              <a:t>Third level</a:t>
            </a:r>
          </a:p>
          <a:p>
            <a:pPr lvl="3"/>
            <a:r>
              <a:rPr lang="he-IL"/>
              <a:t>Fourth level</a:t>
            </a:r>
          </a:p>
          <a:p>
            <a:pPr lvl="4"/>
            <a:r>
              <a:rPr lang="he-I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levelx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levelx</a:t>
            </a:r>
            <a:endParaRPr lang="en-US" dirty="0"/>
          </a:p>
          <a:p>
            <a:pPr lvl="3"/>
            <a:r>
              <a:rPr lang="en-US" dirty="0"/>
              <a:t>Fourth </a:t>
            </a:r>
            <a:r>
              <a:rPr lang="en-US" dirty="0" err="1"/>
              <a:t>levelx</a:t>
            </a:r>
            <a:endParaRPr lang="en-US" dirty="0"/>
          </a:p>
          <a:p>
            <a:pPr lvl="4"/>
            <a:r>
              <a:rPr lang="en-US" dirty="0"/>
              <a:t>Fifth </a:t>
            </a:r>
            <a:r>
              <a:rPr lang="en-US" dirty="0" err="1"/>
              <a:t>levelx</a:t>
            </a:r>
            <a:endParaRPr lang="en-U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877" y="15195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7765" y="-1736954"/>
            <a:ext cx="4913523" cy="651308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2592" y="3857179"/>
            <a:ext cx="4249647" cy="56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85280" y="4953000"/>
            <a:ext cx="12126790" cy="131807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Smart Manufacturing Pilot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Use Case 3: On-demand AR connection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2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1" y="2409730"/>
            <a:ext cx="8574617" cy="245172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NS3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8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Background: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3rd party maintenance company visits </a:t>
            </a:r>
            <a:r>
              <a:rPr lang="en-US" dirty="0" err="1" smtClean="0"/>
              <a:t>Weidmüller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Want to access instructional videos online (on AR headsets/laptops)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Weidmüller</a:t>
            </a:r>
            <a:r>
              <a:rPr lang="en-US" dirty="0" smtClean="0"/>
              <a:t> grants separate Internet access on demand using NS3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Demo steps:</a:t>
            </a:r>
            <a:endParaRPr lang="en-US" dirty="0" smtClean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Starting NS3 and providing connectivity on demand</a:t>
            </a:r>
            <a:endParaRPr lang="en-US" dirty="0" smtClean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Stopping NS3 and terminating connectivity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UC3 Storyboard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Maintenance Company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Starting point: No Internet access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6" r="28726"/>
          <a:stretch/>
        </p:blipFill>
        <p:spPr>
          <a:xfrm>
            <a:off x="7171267" y="4534588"/>
            <a:ext cx="1329266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Weidmüller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NS3 using FMP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56" b="34889"/>
          <a:stretch/>
        </p:blipFill>
        <p:spPr>
          <a:xfrm>
            <a:off x="385313" y="4533387"/>
            <a:ext cx="6436783" cy="10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Maintenance Company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 to NS3 for Internet access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6" r="28726"/>
          <a:stretch/>
        </p:blipFill>
        <p:spPr>
          <a:xfrm>
            <a:off x="7171267" y="4534588"/>
            <a:ext cx="1329266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Weidmüller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Stop NS3 to terminate Internet access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56" b="34889"/>
          <a:stretch/>
        </p:blipFill>
        <p:spPr>
          <a:xfrm>
            <a:off x="385313" y="4533387"/>
            <a:ext cx="6436783" cy="10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Maintenance Company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Loss of Internet access without NS3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6" r="28726"/>
          <a:stretch/>
        </p:blipFill>
        <p:spPr>
          <a:xfrm>
            <a:off x="7171267" y="4534588"/>
            <a:ext cx="1329266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98</Words>
  <Application>Microsoft Office PowerPoint</Application>
  <PresentationFormat>Widescreen</PresentationFormat>
  <Paragraphs>24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Smart Manufacturing Pilot Use Case 3: On-demand AR connection</vt:lpstr>
      <vt:lpstr>NS3 Architecture</vt:lpstr>
      <vt:lpstr>UC3 Storyboard</vt:lpstr>
      <vt:lpstr>Maintenance Company</vt:lpstr>
      <vt:lpstr>Weidmüller</vt:lpstr>
      <vt:lpstr>Maintenance Company</vt:lpstr>
      <vt:lpstr>Weidmüller</vt:lpstr>
      <vt:lpstr>Maintenance Company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2019-06-17T07:05:47Z</dcterms:created>
  <dcterms:modified xsi:type="dcterms:W3CDTF">2020-01-29T16:15:50Z</dcterms:modified>
</cp:coreProperties>
</file>