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sldIdLst>
    <p:sldId id="540" r:id="rId2"/>
    <p:sldId id="556" r:id="rId3"/>
    <p:sldId id="559" r:id="rId4"/>
    <p:sldId id="563" r:id="rId5"/>
    <p:sldId id="558" r:id="rId6"/>
    <p:sldId id="565" r:id="rId7"/>
    <p:sldId id="568" r:id="rId8"/>
    <p:sldId id="566" r:id="rId9"/>
    <p:sldId id="567" r:id="rId10"/>
    <p:sldId id="55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2AF"/>
    <a:srgbClr val="000066"/>
    <a:srgbClr val="FDFCC8"/>
    <a:srgbClr val="FF6600"/>
    <a:srgbClr val="E92E53"/>
    <a:srgbClr val="FF0000"/>
    <a:srgbClr val="FFCC00"/>
    <a:srgbClr val="E63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3" autoAdjust="0"/>
    <p:restoredTop sz="86127" autoAdjust="0"/>
  </p:normalViewPr>
  <p:slideViewPr>
    <p:cSldViewPr snapToGrid="0" snapToObjects="1">
      <p:cViewPr varScale="1">
        <p:scale>
          <a:sx n="113" d="100"/>
          <a:sy n="113" d="100"/>
        </p:scale>
        <p:origin x="864" y="10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8346"/>
    </p:cViewPr>
  </p:sorterViewPr>
  <p:notesViewPr>
    <p:cSldViewPr snapToGrid="0" snapToObjects="1">
      <p:cViewPr varScale="1">
        <p:scale>
          <a:sx n="114" d="100"/>
          <a:sy n="114" d="100"/>
        </p:scale>
        <p:origin x="52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0F43-ED88-9B48-836B-6DEC6337B5C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Click to edit Master text styles</a:t>
            </a:r>
          </a:p>
          <a:p>
            <a:pPr lvl="1"/>
            <a:r>
              <a:rPr lang="he-IL"/>
              <a:t>Second level</a:t>
            </a:r>
          </a:p>
          <a:p>
            <a:pPr lvl="2"/>
            <a:r>
              <a:rPr lang="he-IL"/>
              <a:t>Third level</a:t>
            </a:r>
          </a:p>
          <a:p>
            <a:pPr lvl="3"/>
            <a:r>
              <a:rPr lang="he-IL"/>
              <a:t>Fourth level</a:t>
            </a:r>
          </a:p>
          <a:p>
            <a:pPr lvl="4"/>
            <a:r>
              <a:rPr lang="he-I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B4D4-0913-8344-AEAE-F95D4504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8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7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6667" y="3723700"/>
            <a:ext cx="3802620" cy="50405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477" y="13671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0165" y="-1889354"/>
            <a:ext cx="4913523" cy="651308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951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01271"/>
            <a:ext cx="10515600" cy="4975692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levelx</a:t>
            </a:r>
            <a:endParaRPr lang="en-US" dirty="0"/>
          </a:p>
          <a:p>
            <a:pPr lvl="2"/>
            <a:r>
              <a:rPr lang="en-US" dirty="0"/>
              <a:t>Third </a:t>
            </a:r>
            <a:r>
              <a:rPr lang="en-US" dirty="0" err="1"/>
              <a:t>levelx</a:t>
            </a:r>
            <a:endParaRPr lang="en-US" dirty="0"/>
          </a:p>
          <a:p>
            <a:pPr lvl="3"/>
            <a:r>
              <a:rPr lang="en-US" dirty="0"/>
              <a:t>Fourth </a:t>
            </a:r>
            <a:r>
              <a:rPr lang="en-US" dirty="0" err="1"/>
              <a:t>levelx</a:t>
            </a:r>
            <a:endParaRPr lang="en-US" dirty="0"/>
          </a:p>
          <a:p>
            <a:pPr lvl="4"/>
            <a:r>
              <a:rPr lang="en-US" dirty="0"/>
              <a:t>Fifth </a:t>
            </a:r>
            <a:r>
              <a:rPr lang="en-US" dirty="0" err="1"/>
              <a:t>levelx</a:t>
            </a:r>
            <a:endParaRPr lang="en-US" dirty="0"/>
          </a:p>
        </p:txBody>
      </p:sp>
      <p:sp>
        <p:nvSpPr>
          <p:cNvPr id="8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WP7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0867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53388"/>
            <a:ext cx="5157787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229476"/>
            <a:ext cx="5183188" cy="8031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6170612" y="2053388"/>
            <a:ext cx="5183188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WP7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877" y="15195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07765" y="-1736954"/>
            <a:ext cx="4913523" cy="651308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2592" y="3857179"/>
            <a:ext cx="4249647" cy="56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1271"/>
            <a:ext cx="10515600" cy="49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WP7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9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85280" y="4953000"/>
            <a:ext cx="12126790" cy="1318071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Smart Manufacturing Pilot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Use Case 1: Machine Interconnection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321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Architecture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42" y="1455739"/>
            <a:ext cx="3864115" cy="4975225"/>
          </a:xfrm>
        </p:spPr>
      </p:pic>
    </p:spTree>
    <p:extLst>
      <p:ext uri="{BB962C8B-B14F-4D97-AF65-F5344CB8AC3E}">
        <p14:creationId xmlns:p14="http://schemas.microsoft.com/office/powerpoint/2010/main" val="8405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at factory: 5GTANGO SP with Kubernetes VIM</a:t>
            </a:r>
            <a:endParaRPr lang="en-US" dirty="0" smtClean="0"/>
          </a:p>
          <a:p>
            <a:r>
              <a:rPr lang="en-US" dirty="0" smtClean="0"/>
              <a:t>NS1 Normal + NS1 Quarantine running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r>
              <a:rPr lang="en-US" dirty="0" smtClean="0"/>
              <a:t>All container images on Docker Hub</a:t>
            </a:r>
          </a:p>
          <a:p>
            <a:r>
              <a:rPr lang="en-US" dirty="0"/>
              <a:t>All CNFDs and NSDs available </a:t>
            </a:r>
            <a:r>
              <a:rPr lang="en-US" dirty="0" smtClean="0"/>
              <a:t>locally</a:t>
            </a:r>
          </a:p>
          <a:p>
            <a:r>
              <a:rPr lang="en-US" dirty="0" smtClean="0"/>
              <a:t>5GTANGO SDK tools installed locally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starting point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882" y="2647064"/>
            <a:ext cx="4433051" cy="337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Create </a:t>
            </a:r>
            <a:r>
              <a:rPr lang="en-US" dirty="0" smtClean="0"/>
              <a:t>a new machine park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Package and onboard </a:t>
            </a:r>
            <a:r>
              <a:rPr lang="en-US" dirty="0" smtClean="0"/>
              <a:t>NS1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Start </a:t>
            </a:r>
            <a:r>
              <a:rPr lang="en-US" dirty="0" smtClean="0"/>
              <a:t>NS1 (normal + quarantine) </a:t>
            </a:r>
            <a:r>
              <a:rPr lang="en-US" dirty="0" smtClean="0"/>
              <a:t>in Kubernetes using the 5GTANGO </a:t>
            </a:r>
            <a:r>
              <a:rPr lang="en-US" dirty="0" smtClean="0"/>
              <a:t>SP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Configure </a:t>
            </a:r>
            <a:r>
              <a:rPr lang="en-US" dirty="0" smtClean="0"/>
              <a:t>NS2 to connecting </a:t>
            </a:r>
            <a:r>
              <a:rPr lang="en-US" dirty="0"/>
              <a:t>to NS1’s MQTT </a:t>
            </a:r>
            <a:r>
              <a:rPr lang="en-US" dirty="0" smtClean="0"/>
              <a:t>broker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Add </a:t>
            </a:r>
            <a:r>
              <a:rPr lang="en-US" dirty="0" smtClean="0"/>
              <a:t>a new machine to the park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 the FMP to create a new machine and start NS2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Connect the IMMS to NS2 </a:t>
            </a:r>
            <a:r>
              <a:rPr lang="en-US" dirty="0" smtClean="0"/>
              <a:t>and start it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Use the services: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Access </a:t>
            </a:r>
            <a:r>
              <a:rPr lang="en-US" dirty="0" smtClean="0"/>
              <a:t>the EAE’s dashboard and </a:t>
            </a:r>
            <a:r>
              <a:rPr lang="en-US" dirty="0" smtClean="0"/>
              <a:t>see incoming machine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UC1 Demo </a:t>
            </a:r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 new machine park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 &amp; </a:t>
            </a:r>
            <a:r>
              <a:rPr lang="en-US" dirty="0" smtClean="0"/>
              <a:t>start NS1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0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 new machine park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Configure NS2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2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 new machine to the 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Start NS2 from the FMP &amp; </a:t>
            </a:r>
            <a:r>
              <a:rPr lang="en-US" dirty="0" smtClean="0"/>
              <a:t>start the </a:t>
            </a:r>
            <a:r>
              <a:rPr lang="en-US" dirty="0" smtClean="0"/>
              <a:t>IMMS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8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the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generated machine data in </a:t>
            </a:r>
            <a:r>
              <a:rPr lang="en-US" dirty="0" smtClean="0"/>
              <a:t>the </a:t>
            </a:r>
            <a:r>
              <a:rPr lang="en-US" dirty="0" smtClean="0"/>
              <a:t>EAE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173</Words>
  <Application>Microsoft Office PowerPoint</Application>
  <PresentationFormat>Widescreen</PresentationFormat>
  <Paragraphs>35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Smart Manufacturing Pilot Use Case 1: Machine Interconnection</vt:lpstr>
      <vt:lpstr>High-Level Architecture</vt:lpstr>
      <vt:lpstr>Demo starting point</vt:lpstr>
      <vt:lpstr>UC1 Demo workflow</vt:lpstr>
      <vt:lpstr>Demo time!</vt:lpstr>
      <vt:lpstr>Create a new machine park</vt:lpstr>
      <vt:lpstr>Create a new machine park</vt:lpstr>
      <vt:lpstr>Add a new machine to the park</vt:lpstr>
      <vt:lpstr>Use the service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2019-06-17T07:05:47Z</dcterms:created>
  <dcterms:modified xsi:type="dcterms:W3CDTF">2020-01-29T12:53:12Z</dcterms:modified>
</cp:coreProperties>
</file>