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20A609-DF2B-430D-B250-20D5B9800A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5597553-EBBF-4882-B9A0-E9C01ADABD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69F2E7A-9653-457A-8672-80C921CBF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03A4E-9DFE-4B23-8EAA-43A638815150}" type="datetimeFigureOut">
              <a:rPr lang="es-EC" smtClean="0"/>
              <a:t>18/5/2020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D189570-AF63-4DCF-AD0C-7D8C48D88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9582E04-DDED-452D-9311-068A9F951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27BB1-1764-48F5-8CE7-1B648B85F6D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511974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27A42F-627C-405D-925E-DFCEBFA0B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946EE36-2078-4A9A-882A-2DAF8DD5F9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9B75F32-EDEE-493A-B378-AFAFA2749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03A4E-9DFE-4B23-8EAA-43A638815150}" type="datetimeFigureOut">
              <a:rPr lang="es-EC" smtClean="0"/>
              <a:t>18/5/2020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F12D22D-F2F9-4F3C-9848-F9FB3E43F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753F26A-A64F-4F44-BA95-392F77F2C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27BB1-1764-48F5-8CE7-1B648B85F6D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393719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C5C88D1-AD44-4101-9CC0-B7845F1583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7F305A9-BBFA-4705-9459-3342C6F7CA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CECCD76-DCF4-487E-BEA2-7FBEC5991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03A4E-9DFE-4B23-8EAA-43A638815150}" type="datetimeFigureOut">
              <a:rPr lang="es-EC" smtClean="0"/>
              <a:t>18/5/2020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5378EBC-2470-4184-8EC4-38F52CE0F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F683275-43ED-4DAE-B843-D2B7CF5C8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27BB1-1764-48F5-8CE7-1B648B85F6D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181972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BDF882-2791-47A1-BFAF-08D7283CB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F7CA15F-831C-4730-8BA6-65AA75ED69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4A3C8CB-C99B-4BEB-BFF7-E24F1AD07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03A4E-9DFE-4B23-8EAA-43A638815150}" type="datetimeFigureOut">
              <a:rPr lang="es-EC" smtClean="0"/>
              <a:t>18/5/2020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485FAB5-8F25-4206-B64D-FACE4A78C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8C94FEA-31D9-4D60-AE6D-A64BA0AA7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27BB1-1764-48F5-8CE7-1B648B85F6D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741325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EC9EE0-2A48-4014-8FFC-166050BBF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B399401-E7C4-46AD-BC79-F46F922CBB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6AEF59E-6B61-4F79-BE8D-C13B5C6AE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03A4E-9DFE-4B23-8EAA-43A638815150}" type="datetimeFigureOut">
              <a:rPr lang="es-EC" smtClean="0"/>
              <a:t>18/5/2020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7560F3F-BBE8-4EFD-844F-04CB99CBF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B2506DE-0DE8-4E23-B6C6-9067FCFBC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27BB1-1764-48F5-8CE7-1B648B85F6D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797598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C89D49-EF35-4DA3-BC75-0D1F03863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8C69965-B793-4126-9342-2AFCE5C4B0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4C3D89B-F9B7-408E-B330-1733A80982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9672B76-312B-42B6-8111-A4C050564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03A4E-9DFE-4B23-8EAA-43A638815150}" type="datetimeFigureOut">
              <a:rPr lang="es-EC" smtClean="0"/>
              <a:t>18/5/2020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7A55411-ED00-468E-BEB0-CE9FC6D0A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EBB4A72-2482-4FFB-AB83-704FFC384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27BB1-1764-48F5-8CE7-1B648B85F6D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740509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D184A1-263F-4D3A-A98D-ABC4862E9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204080E-E74C-459E-95FC-60D5C6A671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AE49BF3-7BFF-4C30-ADD0-94A0671BE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6904120-1996-49A6-998F-8FE43F75A9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2BD66B5-145E-4DF1-A22F-C2DF2150B1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A874A9A-84A1-4509-8489-C3069AD5C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03A4E-9DFE-4B23-8EAA-43A638815150}" type="datetimeFigureOut">
              <a:rPr lang="es-EC" smtClean="0"/>
              <a:t>18/5/2020</a:t>
            </a:fld>
            <a:endParaRPr lang="es-EC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4709A94-8864-4993-A737-3E27F4F0F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2614F0D-3A57-4526-96C7-5E65197A5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27BB1-1764-48F5-8CE7-1B648B85F6D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949177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054E20-8749-43E3-9274-CA91C88BF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FAFC23A-7C26-461B-8DCD-610044DE2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03A4E-9DFE-4B23-8EAA-43A638815150}" type="datetimeFigureOut">
              <a:rPr lang="es-EC" smtClean="0"/>
              <a:t>18/5/2020</a:t>
            </a:fld>
            <a:endParaRPr lang="es-EC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145FBF7-8B3D-48FB-93DC-E34A9E81A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7342FFF-37F9-4F21-8221-EF947720C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27BB1-1764-48F5-8CE7-1B648B85F6D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579166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ECB9D91-8775-4A4C-83DD-68F018E78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03A4E-9DFE-4B23-8EAA-43A638815150}" type="datetimeFigureOut">
              <a:rPr lang="es-EC" smtClean="0"/>
              <a:t>18/5/2020</a:t>
            </a:fld>
            <a:endParaRPr lang="es-EC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7955035-58AF-46B8-870A-6D63779CF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BB548E8-1444-4C32-AB0F-025F479CC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27BB1-1764-48F5-8CE7-1B648B85F6D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49882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B09252-0BB4-479A-8684-ED6B7A320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21309EC-4A93-4A35-A250-7AB774604B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23DCCAA-3E8C-4982-97D0-C93FD465D1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B486C66-49A1-4818-824B-D875FDFDB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03A4E-9DFE-4B23-8EAA-43A638815150}" type="datetimeFigureOut">
              <a:rPr lang="es-EC" smtClean="0"/>
              <a:t>18/5/2020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41F72BB-D845-4A2E-A5D6-CE5224A9C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52816C6-823E-4A57-BCE1-3C6E513C0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27BB1-1764-48F5-8CE7-1B648B85F6D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852936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42DEF7-8E46-462D-B8F0-2CC242043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6287151-C29F-423B-8781-D693FF2F83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C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9950CE5-C174-4900-A217-861B7F872D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6AF2DC3-BB7B-4E96-9B8C-34B69E2C1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03A4E-9DFE-4B23-8EAA-43A638815150}" type="datetimeFigureOut">
              <a:rPr lang="es-EC" smtClean="0"/>
              <a:t>18/5/2020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01A67EE-381D-4C41-A74B-B43C51B63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B5664F1-4748-4010-AD72-601C51D66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27BB1-1764-48F5-8CE7-1B648B85F6D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183954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3537B7E9-3A21-4765-8B3F-24DC627C1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771DE4F-5F00-4C82-BED9-65E36E62BC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996A6C7-2708-4083-9F7C-24CEB4A51D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103A4E-9DFE-4B23-8EAA-43A638815150}" type="datetimeFigureOut">
              <a:rPr lang="es-EC" smtClean="0"/>
              <a:t>18/5/2020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0DC962D-12B4-4760-86C1-914769AA2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3EDDAEB-82C0-4AA3-BC1E-2992103A8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027BB1-1764-48F5-8CE7-1B648B85F6D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219577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C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45494186-79B2-41B5-8512-7289931A67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803162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D6897086-D249-484C-9571-B925971651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3693" y="401581"/>
            <a:ext cx="2333625" cy="2057400"/>
          </a:xfrm>
          <a:prstGeom prst="rect">
            <a:avLst/>
          </a:prstGeom>
        </p:spPr>
      </p:pic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BAAB6AFE-9661-4AAA-AEB1-3E9005C8CD9A}"/>
              </a:ext>
            </a:extLst>
          </p:cNvPr>
          <p:cNvCxnSpPr/>
          <p:nvPr/>
        </p:nvCxnSpPr>
        <p:spPr>
          <a:xfrm>
            <a:off x="2649894" y="335902"/>
            <a:ext cx="0" cy="254725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08544268-B31C-410D-AB44-B729F304F60A}"/>
              </a:ext>
            </a:extLst>
          </p:cNvPr>
          <p:cNvSpPr txBox="1"/>
          <p:nvPr/>
        </p:nvSpPr>
        <p:spPr>
          <a:xfrm>
            <a:off x="1853967" y="2969703"/>
            <a:ext cx="1239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Blog </a:t>
            </a:r>
            <a:r>
              <a:rPr lang="es-ES" dirty="0">
                <a:solidFill>
                  <a:srgbClr val="FF0000"/>
                </a:solidFill>
              </a:rPr>
              <a:t>/blog/</a:t>
            </a:r>
            <a:endParaRPr lang="es-EC" dirty="0">
              <a:solidFill>
                <a:srgbClr val="FF0000"/>
              </a:solidFill>
            </a:endParaRPr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EFBF1295-BCB3-47B7-BF26-0641D32204B6}"/>
              </a:ext>
            </a:extLst>
          </p:cNvPr>
          <p:cNvCxnSpPr>
            <a:cxnSpLocks/>
          </p:cNvCxnSpPr>
          <p:nvPr/>
        </p:nvCxnSpPr>
        <p:spPr>
          <a:xfrm>
            <a:off x="3616026" y="335902"/>
            <a:ext cx="0" cy="353142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uadroTexto 10">
            <a:extLst>
              <a:ext uri="{FF2B5EF4-FFF2-40B4-BE49-F238E27FC236}">
                <a16:creationId xmlns:a16="http://schemas.microsoft.com/office/drawing/2014/main" id="{6BEED0C0-A0F8-4842-8230-74DA41A1ADDF}"/>
              </a:ext>
            </a:extLst>
          </p:cNvPr>
          <p:cNvSpPr txBox="1"/>
          <p:nvPr/>
        </p:nvSpPr>
        <p:spPr>
          <a:xfrm>
            <a:off x="3120870" y="3933004"/>
            <a:ext cx="511332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About</a:t>
            </a:r>
            <a:r>
              <a:rPr lang="es-ES" dirty="0"/>
              <a:t> </a:t>
            </a:r>
            <a:r>
              <a:rPr lang="es-ES" dirty="0" err="1"/>
              <a:t>Us</a:t>
            </a:r>
            <a:r>
              <a:rPr lang="es-ES" dirty="0"/>
              <a:t> </a:t>
            </a:r>
            <a:r>
              <a:rPr lang="es-ES" dirty="0">
                <a:solidFill>
                  <a:srgbClr val="FF0000"/>
                </a:solidFill>
              </a:rPr>
              <a:t>Abre plegable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/>
              <a:t>Why</a:t>
            </a:r>
            <a:r>
              <a:rPr lang="es-ES" dirty="0"/>
              <a:t> Andando </a:t>
            </a:r>
            <a:r>
              <a:rPr lang="es-ES" dirty="0">
                <a:solidFill>
                  <a:srgbClr val="FF0000"/>
                </a:solidFill>
              </a:rPr>
              <a:t>- /</a:t>
            </a:r>
            <a:r>
              <a:rPr lang="es-ES" dirty="0" err="1">
                <a:solidFill>
                  <a:srgbClr val="FF0000"/>
                </a:solidFill>
              </a:rPr>
              <a:t>about-us</a:t>
            </a:r>
            <a:r>
              <a:rPr lang="es-ES" dirty="0">
                <a:solidFill>
                  <a:srgbClr val="FF0000"/>
                </a:solidFill>
              </a:rPr>
              <a:t>/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/>
              <a:t>Responsible</a:t>
            </a:r>
            <a:r>
              <a:rPr lang="es-ES" dirty="0"/>
              <a:t> Travel </a:t>
            </a:r>
            <a:r>
              <a:rPr lang="es-ES" dirty="0">
                <a:solidFill>
                  <a:srgbClr val="FF0000"/>
                </a:solidFill>
              </a:rPr>
              <a:t>/</a:t>
            </a:r>
            <a:r>
              <a:rPr lang="es-ES" dirty="0" err="1">
                <a:solidFill>
                  <a:srgbClr val="FF0000"/>
                </a:solidFill>
              </a:rPr>
              <a:t>about-us</a:t>
            </a:r>
            <a:r>
              <a:rPr lang="es-ES" dirty="0">
                <a:solidFill>
                  <a:srgbClr val="FF0000"/>
                </a:solidFill>
              </a:rPr>
              <a:t>/responsable-Travel/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Andando in </a:t>
            </a:r>
            <a:r>
              <a:rPr lang="es-ES" dirty="0" err="1"/>
              <a:t>the</a:t>
            </a:r>
            <a:r>
              <a:rPr lang="es-ES" dirty="0"/>
              <a:t> Media </a:t>
            </a:r>
            <a:r>
              <a:rPr lang="es-ES" dirty="0">
                <a:solidFill>
                  <a:srgbClr val="FF0000"/>
                </a:solidFill>
              </a:rPr>
              <a:t>/</a:t>
            </a:r>
            <a:r>
              <a:rPr lang="es-ES" dirty="0" err="1">
                <a:solidFill>
                  <a:srgbClr val="FF0000"/>
                </a:solidFill>
              </a:rPr>
              <a:t>about-us</a:t>
            </a:r>
            <a:r>
              <a:rPr lang="es-ES" dirty="0">
                <a:solidFill>
                  <a:srgbClr val="FF0000"/>
                </a:solidFill>
              </a:rPr>
              <a:t>/media/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/>
              <a:t>Angereyer</a:t>
            </a:r>
            <a:r>
              <a:rPr lang="es-ES" dirty="0"/>
              <a:t> </a:t>
            </a:r>
            <a:r>
              <a:rPr lang="es-ES" dirty="0" err="1"/>
              <a:t>Cruises</a:t>
            </a:r>
            <a:r>
              <a:rPr lang="es-ES" dirty="0"/>
              <a:t> </a:t>
            </a:r>
            <a:r>
              <a:rPr lang="es-ES" dirty="0">
                <a:solidFill>
                  <a:srgbClr val="FF0000"/>
                </a:solidFill>
              </a:rPr>
              <a:t>/</a:t>
            </a:r>
            <a:r>
              <a:rPr lang="es-ES" dirty="0" err="1">
                <a:solidFill>
                  <a:srgbClr val="FF0000"/>
                </a:solidFill>
              </a:rPr>
              <a:t>about</a:t>
            </a:r>
            <a:r>
              <a:rPr lang="es-ES" dirty="0">
                <a:solidFill>
                  <a:srgbClr val="FF0000"/>
                </a:solidFill>
              </a:rPr>
              <a:t>-/</a:t>
            </a:r>
            <a:r>
              <a:rPr lang="es-ES" dirty="0" err="1">
                <a:solidFill>
                  <a:srgbClr val="FF0000"/>
                </a:solidFill>
              </a:rPr>
              <a:t>angermeyer-cruises</a:t>
            </a:r>
            <a:r>
              <a:rPr lang="es-ES" dirty="0">
                <a:solidFill>
                  <a:srgbClr val="FF0000"/>
                </a:solidFill>
              </a:rPr>
              <a:t>/</a:t>
            </a:r>
            <a:endParaRPr lang="es-EC" dirty="0">
              <a:solidFill>
                <a:srgbClr val="FF0000"/>
              </a:solidFill>
            </a:endParaRPr>
          </a:p>
        </p:txBody>
      </p: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6332328D-8FCD-4DF8-B501-83697C6C88AD}"/>
              </a:ext>
            </a:extLst>
          </p:cNvPr>
          <p:cNvCxnSpPr>
            <a:cxnSpLocks/>
          </p:cNvCxnSpPr>
          <p:nvPr/>
        </p:nvCxnSpPr>
        <p:spPr>
          <a:xfrm>
            <a:off x="4657659" y="335901"/>
            <a:ext cx="2154202" cy="200462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uadroTexto 13">
            <a:extLst>
              <a:ext uri="{FF2B5EF4-FFF2-40B4-BE49-F238E27FC236}">
                <a16:creationId xmlns:a16="http://schemas.microsoft.com/office/drawing/2014/main" id="{B7055099-2B2E-43C5-A0F7-B5D29D4DDF3C}"/>
              </a:ext>
            </a:extLst>
          </p:cNvPr>
          <p:cNvSpPr txBox="1"/>
          <p:nvPr/>
        </p:nvSpPr>
        <p:spPr>
          <a:xfrm>
            <a:off x="6811861" y="2395638"/>
            <a:ext cx="2124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Contact</a:t>
            </a:r>
            <a:r>
              <a:rPr lang="es-ES" dirty="0"/>
              <a:t> </a:t>
            </a:r>
            <a:r>
              <a:rPr lang="es-ES" dirty="0" err="1"/>
              <a:t>Us</a:t>
            </a:r>
            <a:r>
              <a:rPr lang="es-ES" dirty="0"/>
              <a:t> </a:t>
            </a:r>
            <a:r>
              <a:rPr lang="es-ES" dirty="0">
                <a:solidFill>
                  <a:srgbClr val="FF0000"/>
                </a:solidFill>
              </a:rPr>
              <a:t>/</a:t>
            </a:r>
            <a:r>
              <a:rPr lang="es-ES" dirty="0" err="1">
                <a:solidFill>
                  <a:srgbClr val="FF0000"/>
                </a:solidFill>
              </a:rPr>
              <a:t>contact</a:t>
            </a:r>
            <a:r>
              <a:rPr lang="es-ES" dirty="0">
                <a:solidFill>
                  <a:srgbClr val="FF0000"/>
                </a:solidFill>
              </a:rPr>
              <a:t>/</a:t>
            </a:r>
            <a:endParaRPr lang="es-EC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8612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4AE047F7-D037-4283-8709-752C0243A1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679" y="121299"/>
            <a:ext cx="9452035" cy="3891149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D10ED398-3179-4109-A70E-EC352564D234}"/>
              </a:ext>
            </a:extLst>
          </p:cNvPr>
          <p:cNvSpPr/>
          <p:nvPr/>
        </p:nvSpPr>
        <p:spPr>
          <a:xfrm>
            <a:off x="562302" y="4259401"/>
            <a:ext cx="41416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C" b="0" i="0" dirty="0">
                <a:solidFill>
                  <a:schemeClr val="accent4"/>
                </a:solidFill>
                <a:effectLst/>
                <a:latin typeface="Roboto"/>
              </a:rPr>
              <a:t>ALL OUR CRUISES </a:t>
            </a:r>
            <a:r>
              <a:rPr lang="es-EC" dirty="0">
                <a:solidFill>
                  <a:srgbClr val="FF0000"/>
                </a:solidFill>
              </a:rPr>
              <a:t>/</a:t>
            </a:r>
            <a:r>
              <a:rPr lang="es-EC" dirty="0" err="1">
                <a:solidFill>
                  <a:srgbClr val="FF0000"/>
                </a:solidFill>
              </a:rPr>
              <a:t>galapagos-cruises</a:t>
            </a:r>
            <a:r>
              <a:rPr lang="es-EC" dirty="0">
                <a:solidFill>
                  <a:srgbClr val="FF0000"/>
                </a:solidFill>
              </a:rPr>
              <a:t>/</a:t>
            </a:r>
          </a:p>
        </p:txBody>
      </p: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8D2B405D-DD4A-465D-BB48-D57035C8C878}"/>
              </a:ext>
            </a:extLst>
          </p:cNvPr>
          <p:cNvCxnSpPr>
            <a:cxnSpLocks/>
          </p:cNvCxnSpPr>
          <p:nvPr/>
        </p:nvCxnSpPr>
        <p:spPr>
          <a:xfrm flipH="1">
            <a:off x="771787" y="881743"/>
            <a:ext cx="141586" cy="324564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74EEFFF4-AF95-421A-A681-A31004501824}"/>
              </a:ext>
            </a:extLst>
          </p:cNvPr>
          <p:cNvCxnSpPr>
            <a:cxnSpLocks/>
          </p:cNvCxnSpPr>
          <p:nvPr/>
        </p:nvCxnSpPr>
        <p:spPr>
          <a:xfrm>
            <a:off x="2068286" y="1310980"/>
            <a:ext cx="4114400" cy="311840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ángulo 9">
            <a:extLst>
              <a:ext uri="{FF2B5EF4-FFF2-40B4-BE49-F238E27FC236}">
                <a16:creationId xmlns:a16="http://schemas.microsoft.com/office/drawing/2014/main" id="{AAAA9979-FEE0-49A8-B9AA-03CDCC3F2EF5}"/>
              </a:ext>
            </a:extLst>
          </p:cNvPr>
          <p:cNvSpPr/>
          <p:nvPr/>
        </p:nvSpPr>
        <p:spPr>
          <a:xfrm>
            <a:off x="5202812" y="4531357"/>
            <a:ext cx="478752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C" b="0" i="0" dirty="0">
                <a:effectLst/>
                <a:latin typeface="Roboto"/>
              </a:rPr>
              <a:t>Yacht </a:t>
            </a:r>
            <a:r>
              <a:rPr lang="es-EC" b="0" i="0" dirty="0" err="1">
                <a:effectLst/>
                <a:latin typeface="Roboto"/>
              </a:rPr>
              <a:t>Charters</a:t>
            </a:r>
            <a:r>
              <a:rPr lang="es-EC" b="0" i="0" dirty="0">
                <a:effectLst/>
                <a:latin typeface="Roboto"/>
              </a:rPr>
              <a:t> </a:t>
            </a:r>
            <a:r>
              <a:rPr lang="es-EC" dirty="0">
                <a:solidFill>
                  <a:srgbClr val="FF0000"/>
                </a:solidFill>
              </a:rPr>
              <a:t>/</a:t>
            </a:r>
            <a:r>
              <a:rPr lang="es-EC" dirty="0" err="1">
                <a:solidFill>
                  <a:srgbClr val="FF0000"/>
                </a:solidFill>
              </a:rPr>
              <a:t>cruises</a:t>
            </a:r>
            <a:r>
              <a:rPr lang="es-EC" dirty="0">
                <a:solidFill>
                  <a:srgbClr val="FF0000"/>
                </a:solidFill>
              </a:rPr>
              <a:t>/</a:t>
            </a:r>
            <a:r>
              <a:rPr lang="es-EC" dirty="0" err="1">
                <a:solidFill>
                  <a:srgbClr val="FF0000"/>
                </a:solidFill>
              </a:rPr>
              <a:t>yacht-charters</a:t>
            </a:r>
            <a:r>
              <a:rPr lang="es-EC" dirty="0">
                <a:solidFill>
                  <a:srgbClr val="FF0000"/>
                </a:solidFill>
              </a:rPr>
              <a:t>/ </a:t>
            </a:r>
          </a:p>
          <a:p>
            <a:r>
              <a:rPr lang="es-EC" dirty="0" err="1"/>
              <a:t>Family</a:t>
            </a:r>
            <a:r>
              <a:rPr lang="es-EC" dirty="0"/>
              <a:t> </a:t>
            </a:r>
            <a:r>
              <a:rPr lang="es-EC" dirty="0" err="1"/>
              <a:t>Cruises</a:t>
            </a:r>
            <a:r>
              <a:rPr lang="es-EC" dirty="0">
                <a:solidFill>
                  <a:srgbClr val="FF0000"/>
                </a:solidFill>
              </a:rPr>
              <a:t>/</a:t>
            </a:r>
            <a:r>
              <a:rPr lang="es-EC" dirty="0" err="1">
                <a:solidFill>
                  <a:srgbClr val="FF0000"/>
                </a:solidFill>
              </a:rPr>
              <a:t>cruises</a:t>
            </a:r>
            <a:r>
              <a:rPr lang="es-EC" dirty="0">
                <a:solidFill>
                  <a:srgbClr val="FF0000"/>
                </a:solidFill>
              </a:rPr>
              <a:t>/</a:t>
            </a:r>
            <a:r>
              <a:rPr lang="es-EC" dirty="0" err="1">
                <a:solidFill>
                  <a:srgbClr val="FF0000"/>
                </a:solidFill>
              </a:rPr>
              <a:t>family</a:t>
            </a:r>
            <a:r>
              <a:rPr lang="es-EC" dirty="0">
                <a:solidFill>
                  <a:srgbClr val="FF0000"/>
                </a:solidFill>
              </a:rPr>
              <a:t>/</a:t>
            </a:r>
          </a:p>
          <a:p>
            <a:r>
              <a:rPr lang="es-EC" dirty="0"/>
              <a:t>Solo </a:t>
            </a:r>
            <a:r>
              <a:rPr lang="es-EC" dirty="0" err="1"/>
              <a:t>Cruises</a:t>
            </a:r>
            <a:r>
              <a:rPr lang="es-EC" dirty="0">
                <a:solidFill>
                  <a:srgbClr val="FF0000"/>
                </a:solidFill>
              </a:rPr>
              <a:t>/blog/</a:t>
            </a:r>
            <a:r>
              <a:rPr lang="es-EC" dirty="0" err="1">
                <a:solidFill>
                  <a:srgbClr val="FF0000"/>
                </a:solidFill>
              </a:rPr>
              <a:t>cruises</a:t>
            </a:r>
            <a:r>
              <a:rPr lang="es-EC" dirty="0">
                <a:solidFill>
                  <a:srgbClr val="FF0000"/>
                </a:solidFill>
              </a:rPr>
              <a:t>-</a:t>
            </a:r>
            <a:r>
              <a:rPr lang="es-EC" dirty="0" err="1">
                <a:solidFill>
                  <a:srgbClr val="FF0000"/>
                </a:solidFill>
              </a:rPr>
              <a:t>for</a:t>
            </a:r>
            <a:r>
              <a:rPr lang="es-EC" dirty="0">
                <a:solidFill>
                  <a:srgbClr val="FF0000"/>
                </a:solidFill>
              </a:rPr>
              <a:t>-single-</a:t>
            </a:r>
            <a:r>
              <a:rPr lang="es-EC" dirty="0" err="1">
                <a:solidFill>
                  <a:srgbClr val="FF0000"/>
                </a:solidFill>
              </a:rPr>
              <a:t>adventurers</a:t>
            </a:r>
            <a:r>
              <a:rPr lang="es-EC" dirty="0">
                <a:solidFill>
                  <a:srgbClr val="FF0000"/>
                </a:solidFill>
              </a:rPr>
              <a:t>/</a:t>
            </a:r>
          </a:p>
          <a:p>
            <a:r>
              <a:rPr lang="es-EC" dirty="0" err="1"/>
              <a:t>Availability</a:t>
            </a:r>
            <a:r>
              <a:rPr lang="es-EC" dirty="0">
                <a:solidFill>
                  <a:srgbClr val="FF0000"/>
                </a:solidFill>
              </a:rPr>
              <a:t> /</a:t>
            </a:r>
            <a:r>
              <a:rPr lang="es-EC" dirty="0" err="1">
                <a:solidFill>
                  <a:srgbClr val="FF0000"/>
                </a:solidFill>
              </a:rPr>
              <a:t>cruises</a:t>
            </a:r>
            <a:r>
              <a:rPr lang="es-EC" dirty="0">
                <a:solidFill>
                  <a:srgbClr val="FF0000"/>
                </a:solidFill>
              </a:rPr>
              <a:t>/</a:t>
            </a:r>
            <a:r>
              <a:rPr lang="es-EC" dirty="0" err="1">
                <a:solidFill>
                  <a:srgbClr val="FF0000"/>
                </a:solidFill>
              </a:rPr>
              <a:t>availability</a:t>
            </a:r>
            <a:r>
              <a:rPr lang="es-EC" dirty="0">
                <a:solidFill>
                  <a:srgbClr val="FF0000"/>
                </a:solidFill>
              </a:rPr>
              <a:t>/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4D976644-F892-4A55-AE20-5CE7CE08CA6B}"/>
              </a:ext>
            </a:extLst>
          </p:cNvPr>
          <p:cNvSpPr/>
          <p:nvPr/>
        </p:nvSpPr>
        <p:spPr>
          <a:xfrm>
            <a:off x="562302" y="4650729"/>
            <a:ext cx="4176849" cy="2031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C" dirty="0" err="1"/>
              <a:t>Categories</a:t>
            </a:r>
            <a:r>
              <a:rPr lang="es-EC" dirty="0"/>
              <a:t> </a:t>
            </a:r>
            <a:r>
              <a:rPr lang="es-EC" dirty="0">
                <a:solidFill>
                  <a:srgbClr val="FF0000"/>
                </a:solidFill>
              </a:rPr>
              <a:t>despliega opciones</a:t>
            </a:r>
          </a:p>
          <a:p>
            <a:endParaRPr lang="es-EC" b="0" i="0" dirty="0">
              <a:solidFill>
                <a:srgbClr val="FF0000"/>
              </a:solidFill>
              <a:effectLst/>
              <a:latin typeface="Roboto"/>
            </a:endParaRPr>
          </a:p>
          <a:p>
            <a:r>
              <a:rPr lang="es-EC" b="0" i="0" dirty="0">
                <a:solidFill>
                  <a:srgbClr val="FF0000"/>
                </a:solidFill>
                <a:effectLst/>
                <a:latin typeface="Roboto"/>
              </a:rPr>
              <a:t>/</a:t>
            </a:r>
            <a:r>
              <a:rPr lang="es-EC" b="0" i="0" dirty="0" err="1">
                <a:solidFill>
                  <a:srgbClr val="FF0000"/>
                </a:solidFill>
                <a:effectLst/>
                <a:latin typeface="Roboto"/>
              </a:rPr>
              <a:t>galapagos-luxury-cruise</a:t>
            </a:r>
            <a:r>
              <a:rPr lang="es-EC" b="0" i="0" dirty="0">
                <a:solidFill>
                  <a:srgbClr val="FF0000"/>
                </a:solidFill>
                <a:effectLst/>
                <a:latin typeface="Roboto"/>
              </a:rPr>
              <a:t>/</a:t>
            </a:r>
          </a:p>
          <a:p>
            <a:r>
              <a:rPr lang="es-EC" dirty="0">
                <a:solidFill>
                  <a:srgbClr val="FF0000"/>
                </a:solidFill>
              </a:rPr>
              <a:t>/</a:t>
            </a:r>
            <a:r>
              <a:rPr lang="es-EC" dirty="0" err="1">
                <a:solidFill>
                  <a:srgbClr val="FF0000"/>
                </a:solidFill>
              </a:rPr>
              <a:t>sailing-cruises</a:t>
            </a:r>
            <a:r>
              <a:rPr lang="es-EC" dirty="0">
                <a:solidFill>
                  <a:srgbClr val="FF0000"/>
                </a:solidFill>
              </a:rPr>
              <a:t>/</a:t>
            </a:r>
          </a:p>
          <a:p>
            <a:r>
              <a:rPr lang="es-EC" dirty="0">
                <a:solidFill>
                  <a:srgbClr val="FF0000"/>
                </a:solidFill>
              </a:rPr>
              <a:t>/</a:t>
            </a:r>
            <a:r>
              <a:rPr lang="es-EC" dirty="0" err="1">
                <a:solidFill>
                  <a:srgbClr val="FF0000"/>
                </a:solidFill>
              </a:rPr>
              <a:t>galapagos-cruises</a:t>
            </a:r>
            <a:r>
              <a:rPr lang="es-EC" dirty="0">
                <a:solidFill>
                  <a:srgbClr val="FF0000"/>
                </a:solidFill>
              </a:rPr>
              <a:t>/</a:t>
            </a:r>
            <a:r>
              <a:rPr lang="es-EC" dirty="0" err="1">
                <a:solidFill>
                  <a:srgbClr val="FF0000"/>
                </a:solidFill>
              </a:rPr>
              <a:t>galapagos-catamarans</a:t>
            </a:r>
            <a:r>
              <a:rPr lang="es-EC" dirty="0">
                <a:solidFill>
                  <a:srgbClr val="FF0000"/>
                </a:solidFill>
              </a:rPr>
              <a:t>/</a:t>
            </a:r>
          </a:p>
          <a:p>
            <a:r>
              <a:rPr lang="es-EC" dirty="0">
                <a:solidFill>
                  <a:srgbClr val="FF0000"/>
                </a:solidFill>
              </a:rPr>
              <a:t>/</a:t>
            </a:r>
            <a:r>
              <a:rPr lang="es-EC" dirty="0" err="1">
                <a:solidFill>
                  <a:srgbClr val="FF0000"/>
                </a:solidFill>
              </a:rPr>
              <a:t>galapagos-cruises</a:t>
            </a:r>
            <a:r>
              <a:rPr lang="es-EC" dirty="0">
                <a:solidFill>
                  <a:srgbClr val="FF0000"/>
                </a:solidFill>
              </a:rPr>
              <a:t>/</a:t>
            </a:r>
            <a:r>
              <a:rPr lang="es-EC" dirty="0" err="1">
                <a:solidFill>
                  <a:srgbClr val="FF0000"/>
                </a:solidFill>
              </a:rPr>
              <a:t>galapagos-yachts</a:t>
            </a:r>
            <a:r>
              <a:rPr lang="es-EC" dirty="0">
                <a:solidFill>
                  <a:srgbClr val="FF0000"/>
                </a:solidFill>
              </a:rPr>
              <a:t>/</a:t>
            </a:r>
          </a:p>
          <a:p>
            <a:r>
              <a:rPr lang="es-EC" dirty="0">
                <a:solidFill>
                  <a:srgbClr val="FF0000"/>
                </a:solidFill>
              </a:rPr>
              <a:t>/</a:t>
            </a:r>
            <a:r>
              <a:rPr lang="es-EC" dirty="0" err="1">
                <a:solidFill>
                  <a:srgbClr val="FF0000"/>
                </a:solidFill>
              </a:rPr>
              <a:t>cruises</a:t>
            </a:r>
            <a:r>
              <a:rPr lang="es-EC" dirty="0">
                <a:solidFill>
                  <a:srgbClr val="FF0000"/>
                </a:solidFill>
              </a:rPr>
              <a:t>/</a:t>
            </a:r>
            <a:r>
              <a:rPr lang="es-EC" dirty="0" err="1">
                <a:solidFill>
                  <a:srgbClr val="FF0000"/>
                </a:solidFill>
              </a:rPr>
              <a:t>budget</a:t>
            </a:r>
            <a:r>
              <a:rPr lang="es-EC" dirty="0">
                <a:solidFill>
                  <a:srgbClr val="FF0000"/>
                </a:solidFill>
              </a:rPr>
              <a:t>/</a:t>
            </a:r>
          </a:p>
        </p:txBody>
      </p: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0BCEE5B9-9D7F-443A-AA06-E848E0400C11}"/>
              </a:ext>
            </a:extLst>
          </p:cNvPr>
          <p:cNvCxnSpPr>
            <a:cxnSpLocks/>
          </p:cNvCxnSpPr>
          <p:nvPr/>
        </p:nvCxnSpPr>
        <p:spPr>
          <a:xfrm>
            <a:off x="4796287" y="3924200"/>
            <a:ext cx="449527" cy="235076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ángulo 14">
            <a:extLst>
              <a:ext uri="{FF2B5EF4-FFF2-40B4-BE49-F238E27FC236}">
                <a16:creationId xmlns:a16="http://schemas.microsoft.com/office/drawing/2014/main" id="{E3B77E2B-68ED-4F02-A731-CC9F64C2BB67}"/>
              </a:ext>
            </a:extLst>
          </p:cNvPr>
          <p:cNvSpPr/>
          <p:nvPr/>
        </p:nvSpPr>
        <p:spPr>
          <a:xfrm>
            <a:off x="5361822" y="6274965"/>
            <a:ext cx="115813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C" b="0" i="0" dirty="0" err="1">
                <a:effectLst/>
                <a:latin typeface="Roboto"/>
              </a:rPr>
              <a:t>Help</a:t>
            </a:r>
            <a:r>
              <a:rPr lang="es-EC" b="0" i="0" dirty="0">
                <a:effectLst/>
                <a:latin typeface="Roboto"/>
              </a:rPr>
              <a:t> </a:t>
            </a:r>
            <a:r>
              <a:rPr lang="es-EC" b="0" i="0" dirty="0" err="1">
                <a:effectLst/>
                <a:latin typeface="Roboto"/>
              </a:rPr>
              <a:t>with</a:t>
            </a:r>
            <a:r>
              <a:rPr lang="es-EC" b="0" i="0" dirty="0">
                <a:effectLst/>
                <a:latin typeface="Roboto"/>
              </a:rPr>
              <a:t> </a:t>
            </a:r>
            <a:r>
              <a:rPr lang="es-EC" b="0" i="0" dirty="0" err="1">
                <a:effectLst/>
                <a:latin typeface="Roboto"/>
              </a:rPr>
              <a:t>your</a:t>
            </a:r>
            <a:r>
              <a:rPr lang="es-EC" b="0" i="0" dirty="0">
                <a:effectLst/>
                <a:latin typeface="Roboto"/>
              </a:rPr>
              <a:t> </a:t>
            </a:r>
            <a:r>
              <a:rPr lang="es-EC" b="0" i="0" dirty="0" err="1">
                <a:effectLst/>
                <a:latin typeface="Roboto"/>
              </a:rPr>
              <a:t>trip</a:t>
            </a:r>
            <a:r>
              <a:rPr lang="es-EC" b="0" i="0" dirty="0">
                <a:effectLst/>
                <a:latin typeface="Roboto"/>
              </a:rPr>
              <a:t> </a:t>
            </a:r>
            <a:r>
              <a:rPr lang="en-US" dirty="0"/>
              <a:t>to conservation projects in the archipelago.</a:t>
            </a:r>
            <a:r>
              <a:rPr lang="es-EC" b="0" i="0" dirty="0">
                <a:effectLst/>
                <a:latin typeface="Roboto"/>
              </a:rPr>
              <a:t> </a:t>
            </a:r>
            <a:r>
              <a:rPr lang="es-EC" b="0" i="0" dirty="0" err="1">
                <a:effectLst/>
                <a:latin typeface="Roboto"/>
              </a:rPr>
              <a:t>How</a:t>
            </a:r>
            <a:r>
              <a:rPr lang="es-EC" b="0" i="0" dirty="0">
                <a:effectLst/>
                <a:latin typeface="Roboto"/>
              </a:rPr>
              <a:t>? </a:t>
            </a:r>
            <a:r>
              <a:rPr lang="es-EC" b="1" i="0" dirty="0" err="1">
                <a:effectLst/>
                <a:latin typeface="Roboto"/>
              </a:rPr>
              <a:t>Click</a:t>
            </a:r>
            <a:r>
              <a:rPr lang="es-EC" b="1" i="0" dirty="0">
                <a:effectLst/>
                <a:latin typeface="Roboto"/>
              </a:rPr>
              <a:t> </a:t>
            </a:r>
            <a:r>
              <a:rPr lang="es-EC" b="1" i="0" dirty="0" err="1">
                <a:effectLst/>
                <a:latin typeface="Roboto"/>
              </a:rPr>
              <a:t>to</a:t>
            </a:r>
            <a:r>
              <a:rPr lang="es-EC" b="1" i="0" dirty="0">
                <a:effectLst/>
                <a:latin typeface="Roboto"/>
              </a:rPr>
              <a:t> </a:t>
            </a:r>
            <a:r>
              <a:rPr lang="es-EC" b="1" i="0" dirty="0" err="1">
                <a:effectLst/>
                <a:latin typeface="Roboto"/>
              </a:rPr>
              <a:t>find</a:t>
            </a:r>
            <a:r>
              <a:rPr lang="es-EC" b="1" i="0" dirty="0">
                <a:effectLst/>
                <a:latin typeface="Roboto"/>
              </a:rPr>
              <a:t> </a:t>
            </a:r>
            <a:r>
              <a:rPr lang="es-EC" b="1" i="0" dirty="0" err="1">
                <a:effectLst/>
                <a:latin typeface="Roboto"/>
              </a:rPr>
              <a:t>out</a:t>
            </a:r>
            <a:r>
              <a:rPr lang="es-EC" b="1" i="0" dirty="0">
                <a:effectLst/>
                <a:latin typeface="Roboto"/>
              </a:rPr>
              <a:t>. </a:t>
            </a:r>
            <a:r>
              <a:rPr lang="es-EC" dirty="0">
                <a:solidFill>
                  <a:srgbClr val="FF0000"/>
                </a:solidFill>
              </a:rPr>
              <a:t>/</a:t>
            </a:r>
            <a:r>
              <a:rPr lang="es-EC" dirty="0" err="1">
                <a:solidFill>
                  <a:srgbClr val="FF0000"/>
                </a:solidFill>
              </a:rPr>
              <a:t>about-us</a:t>
            </a:r>
            <a:r>
              <a:rPr lang="es-EC" dirty="0">
                <a:solidFill>
                  <a:srgbClr val="FF0000"/>
                </a:solidFill>
              </a:rPr>
              <a:t>/</a:t>
            </a:r>
            <a:r>
              <a:rPr lang="es-EC" dirty="0" err="1">
                <a:solidFill>
                  <a:srgbClr val="FF0000"/>
                </a:solidFill>
              </a:rPr>
              <a:t>responsible-travel</a:t>
            </a:r>
            <a:r>
              <a:rPr lang="es-EC" dirty="0">
                <a:solidFill>
                  <a:srgbClr val="FF0000"/>
                </a:solidFill>
              </a:rPr>
              <a:t>/ </a:t>
            </a:r>
          </a:p>
        </p:txBody>
      </p:sp>
    </p:spTree>
    <p:extLst>
      <p:ext uri="{BB962C8B-B14F-4D97-AF65-F5344CB8AC3E}">
        <p14:creationId xmlns:p14="http://schemas.microsoft.com/office/powerpoint/2010/main" val="3443469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0DC11A45-0F54-4567-AE11-16CFBB8568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142290" cy="4710306"/>
          </a:xfrm>
          <a:prstGeom prst="rect">
            <a:avLst/>
          </a:prstGeom>
        </p:spPr>
      </p:pic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F1578FF8-775C-4DE2-A14B-9FA5546F6FE3}"/>
              </a:ext>
            </a:extLst>
          </p:cNvPr>
          <p:cNvCxnSpPr>
            <a:cxnSpLocks/>
          </p:cNvCxnSpPr>
          <p:nvPr/>
        </p:nvCxnSpPr>
        <p:spPr>
          <a:xfrm flipH="1">
            <a:off x="226503" y="1393471"/>
            <a:ext cx="141586" cy="324564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ángulo 5">
            <a:extLst>
              <a:ext uri="{FF2B5EF4-FFF2-40B4-BE49-F238E27FC236}">
                <a16:creationId xmlns:a16="http://schemas.microsoft.com/office/drawing/2014/main" id="{E4C2A031-C28D-48D8-8E55-8ECF69E8CDF3}"/>
              </a:ext>
            </a:extLst>
          </p:cNvPr>
          <p:cNvSpPr/>
          <p:nvPr/>
        </p:nvSpPr>
        <p:spPr>
          <a:xfrm>
            <a:off x="226503" y="4903448"/>
            <a:ext cx="6473375" cy="286232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C" b="0" i="0" dirty="0">
                <a:effectLst/>
                <a:latin typeface="Roboto"/>
              </a:rPr>
              <a:t>Island-</a:t>
            </a:r>
            <a:r>
              <a:rPr lang="es-EC" b="0" i="0" dirty="0" err="1">
                <a:effectLst/>
                <a:latin typeface="Roboto"/>
              </a:rPr>
              <a:t>Hopping</a:t>
            </a:r>
            <a:r>
              <a:rPr lang="es-EC" dirty="0">
                <a:latin typeface="Roboto"/>
              </a:rPr>
              <a:t> </a:t>
            </a:r>
            <a:r>
              <a:rPr lang="es-EC" dirty="0">
                <a:solidFill>
                  <a:srgbClr val="FF0000"/>
                </a:solidFill>
                <a:latin typeface="Roboto"/>
              </a:rPr>
              <a:t>despliega elementos</a:t>
            </a:r>
            <a:endParaRPr lang="es-EC" b="0" i="0" dirty="0">
              <a:solidFill>
                <a:srgbClr val="FF0000"/>
              </a:solidFill>
              <a:effectLst/>
              <a:latin typeface="Roboto"/>
            </a:endParaRPr>
          </a:p>
          <a:p>
            <a:endParaRPr lang="es-EC" b="0" i="0" dirty="0">
              <a:effectLst/>
              <a:latin typeface="Roboto"/>
            </a:endParaRPr>
          </a:p>
          <a:p>
            <a:r>
              <a:rPr lang="es-EC" b="0" i="0" dirty="0" err="1">
                <a:effectLst/>
                <a:latin typeface="Roboto"/>
              </a:rPr>
              <a:t>Best</a:t>
            </a:r>
            <a:r>
              <a:rPr lang="es-EC" b="0" i="0" dirty="0">
                <a:effectLst/>
                <a:latin typeface="Roboto"/>
              </a:rPr>
              <a:t> </a:t>
            </a:r>
            <a:r>
              <a:rPr lang="es-EC" b="0" i="0" dirty="0" err="1">
                <a:effectLst/>
                <a:latin typeface="Roboto"/>
              </a:rPr>
              <a:t>of</a:t>
            </a:r>
            <a:r>
              <a:rPr lang="es-EC" b="0" i="0" dirty="0">
                <a:effectLst/>
                <a:latin typeface="Roboto"/>
              </a:rPr>
              <a:t> Galapagos </a:t>
            </a:r>
            <a:r>
              <a:rPr lang="es-EC" dirty="0">
                <a:solidFill>
                  <a:srgbClr val="FF0000"/>
                </a:solidFill>
              </a:rPr>
              <a:t>/tours/</a:t>
            </a:r>
            <a:r>
              <a:rPr lang="es-EC" dirty="0" err="1">
                <a:solidFill>
                  <a:srgbClr val="FF0000"/>
                </a:solidFill>
              </a:rPr>
              <a:t>island-hopping</a:t>
            </a:r>
            <a:r>
              <a:rPr lang="es-EC" dirty="0">
                <a:solidFill>
                  <a:srgbClr val="FF0000"/>
                </a:solidFill>
              </a:rPr>
              <a:t>/</a:t>
            </a:r>
            <a:r>
              <a:rPr lang="es-EC" dirty="0" err="1">
                <a:solidFill>
                  <a:srgbClr val="FF0000"/>
                </a:solidFill>
              </a:rPr>
              <a:t>best-of-galapagos</a:t>
            </a:r>
            <a:r>
              <a:rPr lang="es-EC" dirty="0">
                <a:solidFill>
                  <a:srgbClr val="FF0000"/>
                </a:solidFill>
              </a:rPr>
              <a:t>/</a:t>
            </a:r>
          </a:p>
          <a:p>
            <a:r>
              <a:rPr lang="es-EC" dirty="0"/>
              <a:t>Galapagos </a:t>
            </a:r>
            <a:r>
              <a:rPr lang="es-EC" dirty="0" err="1"/>
              <a:t>Multisport</a:t>
            </a:r>
            <a:r>
              <a:rPr lang="es-EC" dirty="0">
                <a:solidFill>
                  <a:srgbClr val="FF0000"/>
                </a:solidFill>
              </a:rPr>
              <a:t> /tours/</a:t>
            </a:r>
            <a:r>
              <a:rPr lang="es-EC" dirty="0" err="1">
                <a:solidFill>
                  <a:srgbClr val="FF0000"/>
                </a:solidFill>
              </a:rPr>
              <a:t>island-hopping</a:t>
            </a:r>
            <a:r>
              <a:rPr lang="es-EC" dirty="0">
                <a:solidFill>
                  <a:srgbClr val="FF0000"/>
                </a:solidFill>
              </a:rPr>
              <a:t>/</a:t>
            </a:r>
            <a:r>
              <a:rPr lang="es-EC" dirty="0" err="1">
                <a:solidFill>
                  <a:srgbClr val="FF0000"/>
                </a:solidFill>
              </a:rPr>
              <a:t>galapagos-multisport</a:t>
            </a:r>
            <a:r>
              <a:rPr lang="es-EC" dirty="0">
                <a:solidFill>
                  <a:srgbClr val="FF0000"/>
                </a:solidFill>
              </a:rPr>
              <a:t>/</a:t>
            </a:r>
          </a:p>
          <a:p>
            <a:r>
              <a:rPr lang="es-EC" dirty="0"/>
              <a:t>Galapagos </a:t>
            </a:r>
            <a:r>
              <a:rPr lang="es-EC" dirty="0" err="1"/>
              <a:t>Intensive</a:t>
            </a:r>
            <a:r>
              <a:rPr lang="es-EC" dirty="0"/>
              <a:t> </a:t>
            </a:r>
            <a:r>
              <a:rPr lang="es-EC" dirty="0">
                <a:solidFill>
                  <a:srgbClr val="FF0000"/>
                </a:solidFill>
              </a:rPr>
              <a:t>/tours/</a:t>
            </a:r>
            <a:r>
              <a:rPr lang="es-EC" dirty="0" err="1">
                <a:solidFill>
                  <a:srgbClr val="FF0000"/>
                </a:solidFill>
              </a:rPr>
              <a:t>island-hopping</a:t>
            </a:r>
            <a:r>
              <a:rPr lang="es-EC" dirty="0">
                <a:solidFill>
                  <a:srgbClr val="FF0000"/>
                </a:solidFill>
              </a:rPr>
              <a:t>/</a:t>
            </a:r>
            <a:r>
              <a:rPr lang="es-EC" dirty="0" err="1">
                <a:solidFill>
                  <a:srgbClr val="FF0000"/>
                </a:solidFill>
              </a:rPr>
              <a:t>galapagos-intensive</a:t>
            </a:r>
            <a:r>
              <a:rPr lang="es-EC" dirty="0">
                <a:solidFill>
                  <a:srgbClr val="FF0000"/>
                </a:solidFill>
              </a:rPr>
              <a:t>/</a:t>
            </a:r>
          </a:p>
          <a:p>
            <a:r>
              <a:rPr lang="es-EC" dirty="0"/>
              <a:t>Santa Cruz Express </a:t>
            </a:r>
            <a:r>
              <a:rPr lang="es-EC" dirty="0">
                <a:solidFill>
                  <a:srgbClr val="FF0000"/>
                </a:solidFill>
              </a:rPr>
              <a:t>/tours/</a:t>
            </a:r>
            <a:r>
              <a:rPr lang="es-EC" dirty="0" err="1">
                <a:solidFill>
                  <a:srgbClr val="FF0000"/>
                </a:solidFill>
              </a:rPr>
              <a:t>island-hopping</a:t>
            </a:r>
            <a:r>
              <a:rPr lang="es-EC" dirty="0">
                <a:solidFill>
                  <a:srgbClr val="FF0000"/>
                </a:solidFill>
              </a:rPr>
              <a:t>/santa-cruz-</a:t>
            </a:r>
            <a:r>
              <a:rPr lang="es-EC" dirty="0" err="1">
                <a:solidFill>
                  <a:srgbClr val="FF0000"/>
                </a:solidFill>
              </a:rPr>
              <a:t>express</a:t>
            </a:r>
            <a:r>
              <a:rPr lang="es-EC" dirty="0">
                <a:solidFill>
                  <a:srgbClr val="FF0000"/>
                </a:solidFill>
              </a:rPr>
              <a:t>/</a:t>
            </a:r>
          </a:p>
          <a:p>
            <a:r>
              <a:rPr lang="es-EC" dirty="0"/>
              <a:t>San </a:t>
            </a:r>
            <a:r>
              <a:rPr lang="es-EC" dirty="0" err="1"/>
              <a:t>Cristobal</a:t>
            </a:r>
            <a:r>
              <a:rPr lang="es-EC" dirty="0"/>
              <a:t> Express </a:t>
            </a:r>
            <a:r>
              <a:rPr lang="es-EC" dirty="0">
                <a:solidFill>
                  <a:srgbClr val="FF0000"/>
                </a:solidFill>
              </a:rPr>
              <a:t>/tours/</a:t>
            </a:r>
            <a:r>
              <a:rPr lang="es-EC" dirty="0" err="1">
                <a:solidFill>
                  <a:srgbClr val="FF0000"/>
                </a:solidFill>
              </a:rPr>
              <a:t>island-hopping</a:t>
            </a:r>
            <a:r>
              <a:rPr lang="es-EC" dirty="0">
                <a:solidFill>
                  <a:srgbClr val="FF0000"/>
                </a:solidFill>
              </a:rPr>
              <a:t>/san-</a:t>
            </a:r>
            <a:r>
              <a:rPr lang="es-EC" dirty="0" err="1">
                <a:solidFill>
                  <a:srgbClr val="FF0000"/>
                </a:solidFill>
              </a:rPr>
              <a:t>cristobal</a:t>
            </a:r>
            <a:r>
              <a:rPr lang="es-EC" dirty="0">
                <a:solidFill>
                  <a:srgbClr val="FF0000"/>
                </a:solidFill>
              </a:rPr>
              <a:t>-</a:t>
            </a:r>
            <a:r>
              <a:rPr lang="es-EC" dirty="0" err="1">
                <a:solidFill>
                  <a:srgbClr val="FF0000"/>
                </a:solidFill>
              </a:rPr>
              <a:t>express</a:t>
            </a:r>
            <a:r>
              <a:rPr lang="es-EC" dirty="0">
                <a:solidFill>
                  <a:srgbClr val="FF0000"/>
                </a:solidFill>
              </a:rPr>
              <a:t>/</a:t>
            </a:r>
          </a:p>
          <a:p>
            <a:endParaRPr lang="es-EC" dirty="0">
              <a:solidFill>
                <a:srgbClr val="FF0000"/>
              </a:solidFill>
            </a:endParaRPr>
          </a:p>
          <a:p>
            <a:r>
              <a:rPr lang="es-EC" b="0" i="0" dirty="0">
                <a:solidFill>
                  <a:schemeClr val="accent4"/>
                </a:solidFill>
                <a:effectLst/>
                <a:latin typeface="Roboto"/>
              </a:rPr>
              <a:t>VIEW ALL </a:t>
            </a:r>
            <a:r>
              <a:rPr lang="es-EC" dirty="0">
                <a:solidFill>
                  <a:srgbClr val="FF0000"/>
                </a:solidFill>
              </a:rPr>
              <a:t>/tours/</a:t>
            </a:r>
            <a:r>
              <a:rPr lang="es-EC" dirty="0" err="1">
                <a:solidFill>
                  <a:srgbClr val="FF0000"/>
                </a:solidFill>
              </a:rPr>
              <a:t>island-hopping</a:t>
            </a:r>
            <a:r>
              <a:rPr lang="es-EC" dirty="0">
                <a:solidFill>
                  <a:srgbClr val="FF0000"/>
                </a:solidFill>
              </a:rPr>
              <a:t>/</a:t>
            </a:r>
          </a:p>
          <a:p>
            <a:endParaRPr lang="es-EC" dirty="0">
              <a:solidFill>
                <a:srgbClr val="FF0000"/>
              </a:solidFill>
            </a:endParaRPr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5040EEA9-2349-4B8E-91A4-A5ACDA4DDBCB}"/>
              </a:ext>
            </a:extLst>
          </p:cNvPr>
          <p:cNvCxnSpPr>
            <a:cxnSpLocks/>
          </p:cNvCxnSpPr>
          <p:nvPr/>
        </p:nvCxnSpPr>
        <p:spPr>
          <a:xfrm>
            <a:off x="1317444" y="1806180"/>
            <a:ext cx="9051349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ángulo 8">
            <a:extLst>
              <a:ext uri="{FF2B5EF4-FFF2-40B4-BE49-F238E27FC236}">
                <a16:creationId xmlns:a16="http://schemas.microsoft.com/office/drawing/2014/main" id="{8DD488A6-0812-42A7-9CDF-DB1AA3694E1F}"/>
              </a:ext>
            </a:extLst>
          </p:cNvPr>
          <p:cNvSpPr/>
          <p:nvPr/>
        </p:nvSpPr>
        <p:spPr>
          <a:xfrm>
            <a:off x="10223320" y="1862129"/>
            <a:ext cx="3937360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C" b="0" i="0" dirty="0" err="1">
                <a:effectLst/>
                <a:latin typeface="Roboto"/>
              </a:rPr>
              <a:t>Daily</a:t>
            </a:r>
            <a:r>
              <a:rPr lang="es-EC" b="0" i="0" dirty="0">
                <a:effectLst/>
                <a:latin typeface="Roboto"/>
              </a:rPr>
              <a:t> Tours</a:t>
            </a:r>
            <a:r>
              <a:rPr lang="es-EC" dirty="0">
                <a:latin typeface="Roboto"/>
              </a:rPr>
              <a:t> </a:t>
            </a:r>
            <a:r>
              <a:rPr lang="es-EC" dirty="0">
                <a:solidFill>
                  <a:srgbClr val="FF0000"/>
                </a:solidFill>
                <a:latin typeface="Roboto"/>
              </a:rPr>
              <a:t>despliega elementos</a:t>
            </a:r>
            <a:endParaRPr lang="es-EC" b="0" i="0" dirty="0">
              <a:solidFill>
                <a:srgbClr val="FF0000"/>
              </a:solidFill>
              <a:effectLst/>
              <a:latin typeface="Roboto"/>
            </a:endParaRPr>
          </a:p>
          <a:p>
            <a:endParaRPr lang="es-EC" b="0" i="0" dirty="0">
              <a:effectLst/>
              <a:latin typeface="Roboto"/>
            </a:endParaRPr>
          </a:p>
          <a:p>
            <a:r>
              <a:rPr lang="es-EC" b="0" i="0" dirty="0">
                <a:effectLst/>
                <a:latin typeface="Roboto"/>
              </a:rPr>
              <a:t>From Isabela </a:t>
            </a:r>
            <a:r>
              <a:rPr lang="es-EC" dirty="0">
                <a:solidFill>
                  <a:srgbClr val="FF0000"/>
                </a:solidFill>
              </a:rPr>
              <a:t>/tours/isabela/</a:t>
            </a:r>
          </a:p>
          <a:p>
            <a:r>
              <a:rPr lang="es-EC" dirty="0"/>
              <a:t>From Santa Cruz </a:t>
            </a:r>
            <a:r>
              <a:rPr lang="es-EC" dirty="0">
                <a:solidFill>
                  <a:srgbClr val="FF0000"/>
                </a:solidFill>
              </a:rPr>
              <a:t>/tours/santa-cruz/</a:t>
            </a:r>
          </a:p>
          <a:p>
            <a:r>
              <a:rPr lang="es-EC" dirty="0"/>
              <a:t>From San </a:t>
            </a:r>
            <a:r>
              <a:rPr lang="es-EC" dirty="0" err="1"/>
              <a:t>Cristobal</a:t>
            </a:r>
            <a:r>
              <a:rPr lang="es-EC" dirty="0"/>
              <a:t> </a:t>
            </a:r>
            <a:r>
              <a:rPr lang="es-EC" dirty="0">
                <a:solidFill>
                  <a:srgbClr val="FF0000"/>
                </a:solidFill>
              </a:rPr>
              <a:t>/tours/san-</a:t>
            </a:r>
            <a:r>
              <a:rPr lang="es-EC" dirty="0" err="1">
                <a:solidFill>
                  <a:srgbClr val="FF0000"/>
                </a:solidFill>
              </a:rPr>
              <a:t>cristobal</a:t>
            </a:r>
            <a:r>
              <a:rPr lang="es-EC" dirty="0">
                <a:solidFill>
                  <a:srgbClr val="FF0000"/>
                </a:solidFill>
              </a:rPr>
              <a:t>/</a:t>
            </a:r>
          </a:p>
          <a:p>
            <a:endParaRPr lang="es-EC" b="0" i="0" dirty="0">
              <a:solidFill>
                <a:schemeClr val="accent4"/>
              </a:solidFill>
              <a:effectLst/>
              <a:latin typeface="Roboto"/>
            </a:endParaRPr>
          </a:p>
          <a:p>
            <a:r>
              <a:rPr lang="es-EC" b="0" i="0" dirty="0">
                <a:solidFill>
                  <a:schemeClr val="accent4"/>
                </a:solidFill>
                <a:effectLst/>
                <a:latin typeface="Roboto"/>
              </a:rPr>
              <a:t>VIEW ALL </a:t>
            </a:r>
            <a:r>
              <a:rPr lang="es-EC" dirty="0">
                <a:solidFill>
                  <a:srgbClr val="FF0000"/>
                </a:solidFill>
              </a:rPr>
              <a:t>/</a:t>
            </a:r>
            <a:r>
              <a:rPr lang="es-EC" dirty="0" err="1">
                <a:solidFill>
                  <a:srgbClr val="FF0000"/>
                </a:solidFill>
              </a:rPr>
              <a:t>galapagos</a:t>
            </a:r>
            <a:r>
              <a:rPr lang="es-EC" dirty="0">
                <a:solidFill>
                  <a:srgbClr val="FF0000"/>
                </a:solidFill>
              </a:rPr>
              <a:t>-</a:t>
            </a:r>
            <a:r>
              <a:rPr lang="es-EC" dirty="0" err="1">
                <a:solidFill>
                  <a:srgbClr val="FF0000"/>
                </a:solidFill>
              </a:rPr>
              <a:t>daily</a:t>
            </a:r>
            <a:r>
              <a:rPr lang="es-EC" dirty="0">
                <a:solidFill>
                  <a:srgbClr val="FF0000"/>
                </a:solidFill>
              </a:rPr>
              <a:t>-tours/</a:t>
            </a:r>
          </a:p>
          <a:p>
            <a:endParaRPr lang="es-EC" dirty="0">
              <a:solidFill>
                <a:srgbClr val="FF0000"/>
              </a:solidFill>
            </a:endParaRPr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D11D9C22-04EC-4E76-BD1E-0FA6BF07F8AF}"/>
              </a:ext>
            </a:extLst>
          </p:cNvPr>
          <p:cNvCxnSpPr>
            <a:cxnSpLocks/>
          </p:cNvCxnSpPr>
          <p:nvPr/>
        </p:nvCxnSpPr>
        <p:spPr>
          <a:xfrm>
            <a:off x="1349038" y="2197862"/>
            <a:ext cx="6442373" cy="326915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ángulo 11">
            <a:extLst>
              <a:ext uri="{FF2B5EF4-FFF2-40B4-BE49-F238E27FC236}">
                <a16:creationId xmlns:a16="http://schemas.microsoft.com/office/drawing/2014/main" id="{0C70CA91-0F94-45EB-8044-1255D5F72AFC}"/>
              </a:ext>
            </a:extLst>
          </p:cNvPr>
          <p:cNvSpPr/>
          <p:nvPr/>
        </p:nvSpPr>
        <p:spPr>
          <a:xfrm>
            <a:off x="8231747" y="4903448"/>
            <a:ext cx="577337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C" b="0" i="0" dirty="0" err="1">
                <a:effectLst/>
                <a:latin typeface="Roboto"/>
              </a:rPr>
              <a:t>Information</a:t>
            </a:r>
            <a:r>
              <a:rPr lang="es-EC" b="0" i="0" dirty="0">
                <a:effectLst/>
                <a:latin typeface="Roboto"/>
              </a:rPr>
              <a:t> </a:t>
            </a:r>
            <a:r>
              <a:rPr lang="es-EC" dirty="0">
                <a:solidFill>
                  <a:srgbClr val="FF0000"/>
                </a:solidFill>
                <a:latin typeface="Roboto"/>
              </a:rPr>
              <a:t>despliega elementos</a:t>
            </a:r>
            <a:endParaRPr lang="es-EC" b="0" i="0" dirty="0">
              <a:solidFill>
                <a:srgbClr val="FF0000"/>
              </a:solidFill>
              <a:effectLst/>
              <a:latin typeface="Roboto"/>
            </a:endParaRPr>
          </a:p>
          <a:p>
            <a:endParaRPr lang="es-EC" b="0" i="0" dirty="0">
              <a:effectLst/>
              <a:latin typeface="Roboto"/>
            </a:endParaRPr>
          </a:p>
          <a:p>
            <a:r>
              <a:rPr lang="es-EC" b="0" i="0" dirty="0" err="1">
                <a:effectLst/>
                <a:latin typeface="Roboto"/>
              </a:rPr>
              <a:t>I.Hopping</a:t>
            </a:r>
            <a:r>
              <a:rPr lang="es-EC" b="0" i="0" dirty="0">
                <a:effectLst/>
                <a:latin typeface="Roboto"/>
              </a:rPr>
              <a:t> vs </a:t>
            </a:r>
            <a:r>
              <a:rPr lang="es-EC" b="0" i="0" dirty="0" err="1">
                <a:effectLst/>
                <a:latin typeface="Roboto"/>
              </a:rPr>
              <a:t>Cruises</a:t>
            </a:r>
            <a:r>
              <a:rPr lang="es-EC" b="0" i="0" dirty="0">
                <a:effectLst/>
                <a:latin typeface="Roboto"/>
              </a:rPr>
              <a:t> </a:t>
            </a:r>
            <a:r>
              <a:rPr lang="es-EC" dirty="0">
                <a:solidFill>
                  <a:srgbClr val="FF0000"/>
                </a:solidFill>
              </a:rPr>
              <a:t>/blog/</a:t>
            </a:r>
            <a:r>
              <a:rPr lang="es-EC" dirty="0" err="1">
                <a:solidFill>
                  <a:srgbClr val="FF0000"/>
                </a:solidFill>
              </a:rPr>
              <a:t>best-way-to-travel-galapagos</a:t>
            </a:r>
            <a:r>
              <a:rPr lang="es-EC" dirty="0">
                <a:solidFill>
                  <a:srgbClr val="FF0000"/>
                </a:solidFill>
              </a:rPr>
              <a:t>/</a:t>
            </a:r>
          </a:p>
          <a:p>
            <a:r>
              <a:rPr lang="es-EC" dirty="0"/>
              <a:t>Galapagos Travel </a:t>
            </a:r>
            <a:r>
              <a:rPr lang="es-EC" dirty="0" err="1"/>
              <a:t>Guide</a:t>
            </a:r>
            <a:r>
              <a:rPr lang="es-EC" dirty="0"/>
              <a:t> </a:t>
            </a:r>
            <a:r>
              <a:rPr lang="es-EC" dirty="0">
                <a:solidFill>
                  <a:srgbClr val="FF0000"/>
                </a:solidFill>
              </a:rPr>
              <a:t>abre pop-up de formulario</a:t>
            </a:r>
          </a:p>
        </p:txBody>
      </p: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3E2E4479-268E-481A-84FC-6B2A84CCC94C}"/>
              </a:ext>
            </a:extLst>
          </p:cNvPr>
          <p:cNvCxnSpPr>
            <a:cxnSpLocks/>
          </p:cNvCxnSpPr>
          <p:nvPr/>
        </p:nvCxnSpPr>
        <p:spPr>
          <a:xfrm>
            <a:off x="5200493" y="4594835"/>
            <a:ext cx="3939956" cy="245544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ángulo 14">
            <a:extLst>
              <a:ext uri="{FF2B5EF4-FFF2-40B4-BE49-F238E27FC236}">
                <a16:creationId xmlns:a16="http://schemas.microsoft.com/office/drawing/2014/main" id="{F245064E-9041-4A8F-8100-6A55964289CF}"/>
              </a:ext>
            </a:extLst>
          </p:cNvPr>
          <p:cNvSpPr/>
          <p:nvPr/>
        </p:nvSpPr>
        <p:spPr>
          <a:xfrm>
            <a:off x="9238727" y="6565441"/>
            <a:ext cx="29418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C" dirty="0">
                <a:solidFill>
                  <a:srgbClr val="FF0000"/>
                </a:solidFill>
                <a:latin typeface="Roboto"/>
              </a:rPr>
              <a:t>Esto no va en esta sección</a:t>
            </a:r>
            <a:endParaRPr lang="es-EC" b="0" i="0" dirty="0">
              <a:effectLst/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904185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0DDB466A-331F-4793-8C27-D1690CC28D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7016789" cy="3293706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C22F098D-7836-4F28-840C-0AC1C39014C4}"/>
              </a:ext>
            </a:extLst>
          </p:cNvPr>
          <p:cNvSpPr/>
          <p:nvPr/>
        </p:nvSpPr>
        <p:spPr>
          <a:xfrm>
            <a:off x="7138248" y="566678"/>
            <a:ext cx="6790577" cy="2031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C" b="0" i="0" dirty="0">
                <a:effectLst/>
                <a:latin typeface="Roboto"/>
              </a:rPr>
              <a:t>Avenue </a:t>
            </a:r>
            <a:r>
              <a:rPr lang="es-EC" b="0" i="0" dirty="0" err="1">
                <a:effectLst/>
                <a:latin typeface="Roboto"/>
              </a:rPr>
              <a:t>of</a:t>
            </a:r>
            <a:r>
              <a:rPr lang="es-EC" b="0" i="0" dirty="0">
                <a:effectLst/>
                <a:latin typeface="Roboto"/>
              </a:rPr>
              <a:t> </a:t>
            </a:r>
            <a:r>
              <a:rPr lang="es-EC" b="0" i="0" dirty="0" err="1">
                <a:effectLst/>
                <a:latin typeface="Roboto"/>
              </a:rPr>
              <a:t>the</a:t>
            </a:r>
            <a:r>
              <a:rPr lang="es-EC" b="0" i="0" dirty="0">
                <a:effectLst/>
                <a:latin typeface="Roboto"/>
              </a:rPr>
              <a:t> </a:t>
            </a:r>
            <a:r>
              <a:rPr lang="es-EC" b="0" i="0" dirty="0" err="1">
                <a:effectLst/>
                <a:latin typeface="Roboto"/>
              </a:rPr>
              <a:t>Volcanoes</a:t>
            </a:r>
            <a:r>
              <a:rPr lang="es-EC" b="0" i="0" dirty="0">
                <a:effectLst/>
                <a:latin typeface="Roboto"/>
              </a:rPr>
              <a:t> </a:t>
            </a:r>
            <a:r>
              <a:rPr lang="es-EC" dirty="0">
                <a:solidFill>
                  <a:srgbClr val="FF0000"/>
                </a:solidFill>
              </a:rPr>
              <a:t>/ecuador-</a:t>
            </a:r>
            <a:r>
              <a:rPr lang="es-EC" dirty="0" err="1">
                <a:solidFill>
                  <a:srgbClr val="FF0000"/>
                </a:solidFill>
              </a:rPr>
              <a:t>itineraries</a:t>
            </a:r>
            <a:r>
              <a:rPr lang="es-EC" dirty="0">
                <a:solidFill>
                  <a:srgbClr val="FF0000"/>
                </a:solidFill>
              </a:rPr>
              <a:t>/</a:t>
            </a:r>
            <a:r>
              <a:rPr lang="es-EC" dirty="0" err="1">
                <a:solidFill>
                  <a:srgbClr val="FF0000"/>
                </a:solidFill>
              </a:rPr>
              <a:t>avenue-of-volcanoes</a:t>
            </a:r>
            <a:r>
              <a:rPr lang="es-EC" dirty="0">
                <a:solidFill>
                  <a:srgbClr val="FF0000"/>
                </a:solidFill>
              </a:rPr>
              <a:t>/</a:t>
            </a:r>
          </a:p>
          <a:p>
            <a:r>
              <a:rPr lang="es-EC" dirty="0"/>
              <a:t>Amazon </a:t>
            </a:r>
            <a:r>
              <a:rPr lang="es-EC" dirty="0" err="1"/>
              <a:t>Rainforest</a:t>
            </a:r>
            <a:r>
              <a:rPr lang="es-EC" dirty="0"/>
              <a:t> </a:t>
            </a:r>
            <a:r>
              <a:rPr lang="es-EC" dirty="0">
                <a:solidFill>
                  <a:srgbClr val="FF0000"/>
                </a:solidFill>
              </a:rPr>
              <a:t>/ecuador-</a:t>
            </a:r>
            <a:r>
              <a:rPr lang="es-EC" dirty="0" err="1">
                <a:solidFill>
                  <a:srgbClr val="FF0000"/>
                </a:solidFill>
              </a:rPr>
              <a:t>itineraries</a:t>
            </a:r>
            <a:r>
              <a:rPr lang="es-EC" dirty="0">
                <a:solidFill>
                  <a:srgbClr val="FF0000"/>
                </a:solidFill>
              </a:rPr>
              <a:t>/</a:t>
            </a:r>
            <a:r>
              <a:rPr lang="es-EC" dirty="0" err="1">
                <a:solidFill>
                  <a:srgbClr val="FF0000"/>
                </a:solidFill>
              </a:rPr>
              <a:t>amazon</a:t>
            </a:r>
            <a:r>
              <a:rPr lang="es-EC" dirty="0">
                <a:solidFill>
                  <a:srgbClr val="FF0000"/>
                </a:solidFill>
              </a:rPr>
              <a:t>-tours-ecuador/</a:t>
            </a:r>
          </a:p>
          <a:p>
            <a:r>
              <a:rPr lang="es-EC" dirty="0"/>
              <a:t>North </a:t>
            </a:r>
            <a:r>
              <a:rPr lang="es-EC" dirty="0" err="1"/>
              <a:t>of</a:t>
            </a:r>
            <a:r>
              <a:rPr lang="es-EC" dirty="0"/>
              <a:t> Ecuador </a:t>
            </a:r>
            <a:r>
              <a:rPr lang="es-EC" dirty="0">
                <a:solidFill>
                  <a:srgbClr val="FF0000"/>
                </a:solidFill>
              </a:rPr>
              <a:t>/ecuador-</a:t>
            </a:r>
            <a:r>
              <a:rPr lang="es-EC" dirty="0" err="1">
                <a:solidFill>
                  <a:srgbClr val="FF0000"/>
                </a:solidFill>
              </a:rPr>
              <a:t>itineraries</a:t>
            </a:r>
            <a:r>
              <a:rPr lang="es-EC" dirty="0">
                <a:solidFill>
                  <a:srgbClr val="FF0000"/>
                </a:solidFill>
              </a:rPr>
              <a:t>/</a:t>
            </a:r>
            <a:r>
              <a:rPr lang="es-EC" dirty="0" err="1">
                <a:solidFill>
                  <a:srgbClr val="FF0000"/>
                </a:solidFill>
              </a:rPr>
              <a:t>magical-north</a:t>
            </a:r>
            <a:r>
              <a:rPr lang="es-EC" dirty="0">
                <a:solidFill>
                  <a:srgbClr val="FF0000"/>
                </a:solidFill>
              </a:rPr>
              <a:t>/</a:t>
            </a:r>
          </a:p>
          <a:p>
            <a:r>
              <a:rPr lang="es-EC" dirty="0"/>
              <a:t>Austral </a:t>
            </a:r>
            <a:r>
              <a:rPr lang="es-EC" dirty="0" err="1"/>
              <a:t>Paths</a:t>
            </a:r>
            <a:r>
              <a:rPr lang="es-EC" dirty="0"/>
              <a:t> </a:t>
            </a:r>
            <a:r>
              <a:rPr lang="es-EC" dirty="0">
                <a:solidFill>
                  <a:srgbClr val="FF0000"/>
                </a:solidFill>
              </a:rPr>
              <a:t>/ecuador-</a:t>
            </a:r>
            <a:r>
              <a:rPr lang="es-EC" dirty="0" err="1">
                <a:solidFill>
                  <a:srgbClr val="FF0000"/>
                </a:solidFill>
              </a:rPr>
              <a:t>itineraries</a:t>
            </a:r>
            <a:r>
              <a:rPr lang="es-EC" dirty="0">
                <a:solidFill>
                  <a:srgbClr val="FF0000"/>
                </a:solidFill>
              </a:rPr>
              <a:t>/austral-</a:t>
            </a:r>
            <a:r>
              <a:rPr lang="es-EC" dirty="0" err="1">
                <a:solidFill>
                  <a:srgbClr val="FF0000"/>
                </a:solidFill>
              </a:rPr>
              <a:t>paths</a:t>
            </a:r>
            <a:r>
              <a:rPr lang="es-EC" dirty="0">
                <a:solidFill>
                  <a:srgbClr val="FF0000"/>
                </a:solidFill>
              </a:rPr>
              <a:t>/</a:t>
            </a:r>
          </a:p>
          <a:p>
            <a:r>
              <a:rPr lang="es-EC" dirty="0"/>
              <a:t>Cloud Forest </a:t>
            </a:r>
            <a:r>
              <a:rPr lang="es-EC" dirty="0">
                <a:solidFill>
                  <a:srgbClr val="FF0000"/>
                </a:solidFill>
              </a:rPr>
              <a:t>/ecuador-</a:t>
            </a:r>
            <a:r>
              <a:rPr lang="es-EC" dirty="0" err="1">
                <a:solidFill>
                  <a:srgbClr val="FF0000"/>
                </a:solidFill>
              </a:rPr>
              <a:t>itineraries</a:t>
            </a:r>
            <a:r>
              <a:rPr lang="es-EC" dirty="0">
                <a:solidFill>
                  <a:srgbClr val="FF0000"/>
                </a:solidFill>
              </a:rPr>
              <a:t>/</a:t>
            </a:r>
            <a:r>
              <a:rPr lang="es-EC" dirty="0" err="1">
                <a:solidFill>
                  <a:srgbClr val="FF0000"/>
                </a:solidFill>
              </a:rPr>
              <a:t>cloud-forest</a:t>
            </a:r>
            <a:r>
              <a:rPr lang="es-EC" dirty="0">
                <a:solidFill>
                  <a:srgbClr val="FF0000"/>
                </a:solidFill>
              </a:rPr>
              <a:t>/</a:t>
            </a:r>
          </a:p>
          <a:p>
            <a:r>
              <a:rPr lang="es-EC" b="0" i="0" dirty="0">
                <a:solidFill>
                  <a:schemeClr val="accent4"/>
                </a:solidFill>
                <a:effectLst/>
                <a:latin typeface="Roboto"/>
              </a:rPr>
              <a:t>VIEW ALL </a:t>
            </a:r>
            <a:r>
              <a:rPr lang="es-EC" dirty="0">
                <a:solidFill>
                  <a:srgbClr val="FF0000"/>
                </a:solidFill>
              </a:rPr>
              <a:t>/ecuador-</a:t>
            </a:r>
            <a:r>
              <a:rPr lang="es-EC" dirty="0" err="1">
                <a:solidFill>
                  <a:srgbClr val="FF0000"/>
                </a:solidFill>
              </a:rPr>
              <a:t>itineraries</a:t>
            </a:r>
            <a:r>
              <a:rPr lang="es-EC" dirty="0">
                <a:solidFill>
                  <a:srgbClr val="FF0000"/>
                </a:solidFill>
              </a:rPr>
              <a:t>/</a:t>
            </a:r>
          </a:p>
          <a:p>
            <a:endParaRPr lang="es-EC" dirty="0">
              <a:solidFill>
                <a:srgbClr val="FF0000"/>
              </a:solidFill>
            </a:endParaRPr>
          </a:p>
        </p:txBody>
      </p: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CD006110-291B-44A1-8032-B68E4C1FFC30}"/>
              </a:ext>
            </a:extLst>
          </p:cNvPr>
          <p:cNvCxnSpPr>
            <a:cxnSpLocks/>
          </p:cNvCxnSpPr>
          <p:nvPr/>
        </p:nvCxnSpPr>
        <p:spPr>
          <a:xfrm>
            <a:off x="2410534" y="3359004"/>
            <a:ext cx="1725630" cy="87116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ángulo 7">
            <a:extLst>
              <a:ext uri="{FF2B5EF4-FFF2-40B4-BE49-F238E27FC236}">
                <a16:creationId xmlns:a16="http://schemas.microsoft.com/office/drawing/2014/main" id="{88F92ED3-55BE-425C-A3C4-14748CED4DB9}"/>
              </a:ext>
            </a:extLst>
          </p:cNvPr>
          <p:cNvSpPr/>
          <p:nvPr/>
        </p:nvSpPr>
        <p:spPr>
          <a:xfrm>
            <a:off x="645063" y="4408403"/>
            <a:ext cx="14554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Support different communities, artisans, and conservations projects around mainland Ecuador with your trip. </a:t>
            </a:r>
            <a:r>
              <a:rPr lang="es-EC" b="1" i="0" dirty="0">
                <a:effectLst/>
                <a:latin typeface="Roboto"/>
              </a:rPr>
              <a:t>View More. </a:t>
            </a:r>
            <a:r>
              <a:rPr lang="es-EC" dirty="0">
                <a:solidFill>
                  <a:srgbClr val="FF0000"/>
                </a:solidFill>
              </a:rPr>
              <a:t>/</a:t>
            </a:r>
            <a:r>
              <a:rPr lang="es-EC" dirty="0" err="1">
                <a:solidFill>
                  <a:srgbClr val="FF0000"/>
                </a:solidFill>
              </a:rPr>
              <a:t>about-us</a:t>
            </a:r>
            <a:r>
              <a:rPr lang="es-EC" dirty="0">
                <a:solidFill>
                  <a:srgbClr val="FF0000"/>
                </a:solidFill>
              </a:rPr>
              <a:t>/</a:t>
            </a:r>
            <a:r>
              <a:rPr lang="es-EC" dirty="0" err="1">
                <a:solidFill>
                  <a:srgbClr val="FF0000"/>
                </a:solidFill>
              </a:rPr>
              <a:t>responsible-travel</a:t>
            </a:r>
            <a:r>
              <a:rPr lang="es-EC" dirty="0">
                <a:solidFill>
                  <a:srgbClr val="FF0000"/>
                </a:solidFill>
              </a:rPr>
              <a:t>/ </a:t>
            </a:r>
          </a:p>
        </p:txBody>
      </p:sp>
    </p:spTree>
    <p:extLst>
      <p:ext uri="{BB962C8B-B14F-4D97-AF65-F5344CB8AC3E}">
        <p14:creationId xmlns:p14="http://schemas.microsoft.com/office/powerpoint/2010/main" val="1887997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282E6025-7A21-427C-9373-82C7F4F533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307604" cy="3042141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F9B3375E-452B-406A-AF39-1E68938231A9}"/>
              </a:ext>
            </a:extLst>
          </p:cNvPr>
          <p:cNvSpPr/>
          <p:nvPr/>
        </p:nvSpPr>
        <p:spPr>
          <a:xfrm>
            <a:off x="6540042" y="89909"/>
            <a:ext cx="5113836" cy="22467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C" sz="1400" b="0" i="0" dirty="0">
                <a:effectLst/>
                <a:latin typeface="Roboto"/>
              </a:rPr>
              <a:t>Plan </a:t>
            </a:r>
            <a:r>
              <a:rPr lang="es-EC" sz="1400" b="0" i="0" dirty="0" err="1">
                <a:effectLst/>
                <a:latin typeface="Roboto"/>
              </a:rPr>
              <a:t>your</a:t>
            </a:r>
            <a:r>
              <a:rPr lang="es-EC" sz="1400" b="0" i="0" dirty="0">
                <a:effectLst/>
                <a:latin typeface="Roboto"/>
              </a:rPr>
              <a:t> Galapagos </a:t>
            </a:r>
            <a:r>
              <a:rPr lang="es-EC" sz="1400" b="0" i="0" dirty="0" err="1">
                <a:effectLst/>
                <a:latin typeface="Roboto"/>
              </a:rPr>
              <a:t>trip</a:t>
            </a:r>
            <a:endParaRPr lang="es-EC" sz="1400" b="0" i="0" dirty="0">
              <a:effectLst/>
              <a:latin typeface="Roboto"/>
            </a:endParaRPr>
          </a:p>
          <a:p>
            <a:endParaRPr lang="es-EC" sz="1400" dirty="0">
              <a:latin typeface="Roboto"/>
            </a:endParaRPr>
          </a:p>
          <a:p>
            <a:r>
              <a:rPr lang="es-EC" sz="1400" b="0" i="0" dirty="0" err="1">
                <a:effectLst/>
                <a:latin typeface="Roboto"/>
              </a:rPr>
              <a:t>What</a:t>
            </a:r>
            <a:r>
              <a:rPr lang="es-EC" sz="1400" b="0" i="0" dirty="0">
                <a:effectLst/>
                <a:latin typeface="Roboto"/>
              </a:rPr>
              <a:t> </a:t>
            </a:r>
            <a:r>
              <a:rPr lang="es-EC" sz="1400" b="0" i="0" dirty="0" err="1">
                <a:effectLst/>
                <a:latin typeface="Roboto"/>
              </a:rPr>
              <a:t>to</a:t>
            </a:r>
            <a:r>
              <a:rPr lang="es-EC" sz="1400" b="0" i="0" dirty="0">
                <a:effectLst/>
                <a:latin typeface="Roboto"/>
              </a:rPr>
              <a:t> do </a:t>
            </a:r>
            <a:r>
              <a:rPr lang="es-EC" sz="1400" dirty="0">
                <a:solidFill>
                  <a:srgbClr val="FF0000"/>
                </a:solidFill>
              </a:rPr>
              <a:t>/plan-</a:t>
            </a:r>
            <a:r>
              <a:rPr lang="es-EC" sz="1400" dirty="0" err="1">
                <a:solidFill>
                  <a:srgbClr val="FF0000"/>
                </a:solidFill>
              </a:rPr>
              <a:t>your</a:t>
            </a:r>
            <a:r>
              <a:rPr lang="es-EC" sz="1400" dirty="0">
                <a:solidFill>
                  <a:srgbClr val="FF0000"/>
                </a:solidFill>
              </a:rPr>
              <a:t>-</a:t>
            </a:r>
            <a:r>
              <a:rPr lang="es-EC" sz="1400" dirty="0" err="1">
                <a:solidFill>
                  <a:srgbClr val="FF0000"/>
                </a:solidFill>
              </a:rPr>
              <a:t>trip</a:t>
            </a:r>
            <a:r>
              <a:rPr lang="es-EC" sz="1400" dirty="0">
                <a:solidFill>
                  <a:srgbClr val="FF0000"/>
                </a:solidFill>
              </a:rPr>
              <a:t>/</a:t>
            </a:r>
            <a:r>
              <a:rPr lang="es-EC" sz="1400" dirty="0" err="1">
                <a:solidFill>
                  <a:srgbClr val="FF0000"/>
                </a:solidFill>
              </a:rPr>
              <a:t>galapagos</a:t>
            </a:r>
            <a:r>
              <a:rPr lang="es-EC" sz="1400" dirty="0">
                <a:solidFill>
                  <a:srgbClr val="FF0000"/>
                </a:solidFill>
              </a:rPr>
              <a:t>-</a:t>
            </a:r>
            <a:r>
              <a:rPr lang="es-EC" sz="1400" dirty="0" err="1">
                <a:solidFill>
                  <a:srgbClr val="FF0000"/>
                </a:solidFill>
              </a:rPr>
              <a:t>travel</a:t>
            </a:r>
            <a:r>
              <a:rPr lang="es-EC" sz="1400" dirty="0">
                <a:solidFill>
                  <a:srgbClr val="FF0000"/>
                </a:solidFill>
              </a:rPr>
              <a:t>-ideas/</a:t>
            </a:r>
          </a:p>
          <a:p>
            <a:r>
              <a:rPr lang="es-EC" sz="1400" dirty="0" err="1"/>
              <a:t>Map</a:t>
            </a:r>
            <a:r>
              <a:rPr lang="es-EC" sz="1400" dirty="0"/>
              <a:t> and </a:t>
            </a:r>
            <a:r>
              <a:rPr lang="es-EC" sz="1400" dirty="0" err="1"/>
              <a:t>Visitor</a:t>
            </a:r>
            <a:r>
              <a:rPr lang="es-EC" sz="1400" dirty="0"/>
              <a:t> </a:t>
            </a:r>
            <a:r>
              <a:rPr lang="es-EC" sz="1400" dirty="0" err="1"/>
              <a:t>Sites</a:t>
            </a:r>
            <a:r>
              <a:rPr lang="es-EC" sz="1400" dirty="0"/>
              <a:t> </a:t>
            </a:r>
            <a:r>
              <a:rPr lang="es-EC" sz="1400" dirty="0">
                <a:solidFill>
                  <a:srgbClr val="FF0000"/>
                </a:solidFill>
              </a:rPr>
              <a:t>/ecuador-</a:t>
            </a:r>
            <a:r>
              <a:rPr lang="es-EC" sz="1400" dirty="0" err="1">
                <a:solidFill>
                  <a:srgbClr val="FF0000"/>
                </a:solidFill>
              </a:rPr>
              <a:t>itineraries</a:t>
            </a:r>
            <a:r>
              <a:rPr lang="es-EC" sz="1400" dirty="0">
                <a:solidFill>
                  <a:srgbClr val="FF0000"/>
                </a:solidFill>
              </a:rPr>
              <a:t>/</a:t>
            </a:r>
            <a:r>
              <a:rPr lang="es-EC" sz="1400" dirty="0" err="1">
                <a:solidFill>
                  <a:srgbClr val="FF0000"/>
                </a:solidFill>
              </a:rPr>
              <a:t>amazon</a:t>
            </a:r>
            <a:r>
              <a:rPr lang="es-EC" sz="1400" dirty="0">
                <a:solidFill>
                  <a:srgbClr val="FF0000"/>
                </a:solidFill>
              </a:rPr>
              <a:t>-tours-ecuador/</a:t>
            </a:r>
          </a:p>
          <a:p>
            <a:r>
              <a:rPr lang="es-EC" sz="1400" dirty="0" err="1"/>
              <a:t>Considerations</a:t>
            </a:r>
            <a:r>
              <a:rPr lang="es-EC" sz="1400" dirty="0"/>
              <a:t> </a:t>
            </a:r>
            <a:r>
              <a:rPr lang="es-EC" sz="1400" dirty="0">
                <a:solidFill>
                  <a:srgbClr val="FF0000"/>
                </a:solidFill>
              </a:rPr>
              <a:t>/plan-</a:t>
            </a:r>
            <a:r>
              <a:rPr lang="es-EC" sz="1400" dirty="0" err="1">
                <a:solidFill>
                  <a:srgbClr val="FF0000"/>
                </a:solidFill>
              </a:rPr>
              <a:t>your</a:t>
            </a:r>
            <a:r>
              <a:rPr lang="es-EC" sz="1400" dirty="0">
                <a:solidFill>
                  <a:srgbClr val="FF0000"/>
                </a:solidFill>
              </a:rPr>
              <a:t>-</a:t>
            </a:r>
            <a:r>
              <a:rPr lang="es-EC" sz="1400" dirty="0" err="1">
                <a:solidFill>
                  <a:srgbClr val="FF0000"/>
                </a:solidFill>
              </a:rPr>
              <a:t>trip</a:t>
            </a:r>
            <a:r>
              <a:rPr lang="es-EC" sz="1400" dirty="0">
                <a:solidFill>
                  <a:srgbClr val="FF0000"/>
                </a:solidFill>
              </a:rPr>
              <a:t>/</a:t>
            </a:r>
            <a:r>
              <a:rPr lang="es-EC" sz="1400" dirty="0" err="1">
                <a:solidFill>
                  <a:srgbClr val="FF0000"/>
                </a:solidFill>
              </a:rPr>
              <a:t>galapagos-travel-recommendations</a:t>
            </a:r>
            <a:r>
              <a:rPr lang="es-EC" sz="1400" dirty="0">
                <a:solidFill>
                  <a:srgbClr val="FF0000"/>
                </a:solidFill>
              </a:rPr>
              <a:t>/</a:t>
            </a:r>
          </a:p>
          <a:p>
            <a:r>
              <a:rPr lang="es-EC" sz="1400" dirty="0" err="1"/>
              <a:t>Choose</a:t>
            </a:r>
            <a:r>
              <a:rPr lang="es-EC" sz="1400" dirty="0"/>
              <a:t> </a:t>
            </a:r>
            <a:r>
              <a:rPr lang="es-EC" sz="1400" dirty="0" err="1"/>
              <a:t>your</a:t>
            </a:r>
            <a:r>
              <a:rPr lang="es-EC" sz="1400" dirty="0"/>
              <a:t> </a:t>
            </a:r>
            <a:r>
              <a:rPr lang="es-EC" sz="1400" dirty="0" err="1"/>
              <a:t>itinerary</a:t>
            </a:r>
            <a:r>
              <a:rPr lang="es-EC" sz="1400" dirty="0">
                <a:solidFill>
                  <a:srgbClr val="FF0000"/>
                </a:solidFill>
              </a:rPr>
              <a:t>/plan-</a:t>
            </a:r>
            <a:r>
              <a:rPr lang="es-EC" sz="1400" dirty="0" err="1">
                <a:solidFill>
                  <a:srgbClr val="FF0000"/>
                </a:solidFill>
              </a:rPr>
              <a:t>your</a:t>
            </a:r>
            <a:r>
              <a:rPr lang="es-EC" sz="1400" dirty="0">
                <a:solidFill>
                  <a:srgbClr val="FF0000"/>
                </a:solidFill>
              </a:rPr>
              <a:t>-</a:t>
            </a:r>
            <a:r>
              <a:rPr lang="es-EC" sz="1400" dirty="0" err="1">
                <a:solidFill>
                  <a:srgbClr val="FF0000"/>
                </a:solidFill>
              </a:rPr>
              <a:t>trip</a:t>
            </a:r>
            <a:r>
              <a:rPr lang="es-EC" sz="1400" dirty="0">
                <a:solidFill>
                  <a:srgbClr val="FF0000"/>
                </a:solidFill>
              </a:rPr>
              <a:t>/</a:t>
            </a:r>
            <a:r>
              <a:rPr lang="es-EC" sz="1400" dirty="0" err="1">
                <a:solidFill>
                  <a:srgbClr val="FF0000"/>
                </a:solidFill>
              </a:rPr>
              <a:t>choosing-itinerary</a:t>
            </a:r>
            <a:r>
              <a:rPr lang="es-EC" sz="1400" dirty="0">
                <a:solidFill>
                  <a:srgbClr val="FF0000"/>
                </a:solidFill>
              </a:rPr>
              <a:t>/</a:t>
            </a:r>
          </a:p>
          <a:p>
            <a:r>
              <a:rPr lang="es-EC" sz="1400" dirty="0" err="1"/>
              <a:t>Cost</a:t>
            </a:r>
            <a:r>
              <a:rPr lang="es-EC" sz="1400" dirty="0"/>
              <a:t> </a:t>
            </a:r>
            <a:r>
              <a:rPr lang="es-EC" sz="1400" dirty="0" err="1"/>
              <a:t>of</a:t>
            </a:r>
            <a:r>
              <a:rPr lang="es-EC" sz="1400" dirty="0"/>
              <a:t> Travel </a:t>
            </a:r>
            <a:r>
              <a:rPr lang="es-EC" sz="1400" dirty="0">
                <a:solidFill>
                  <a:srgbClr val="FF0000"/>
                </a:solidFill>
              </a:rPr>
              <a:t>/plan-</a:t>
            </a:r>
            <a:r>
              <a:rPr lang="es-EC" sz="1400" dirty="0" err="1">
                <a:solidFill>
                  <a:srgbClr val="FF0000"/>
                </a:solidFill>
              </a:rPr>
              <a:t>your</a:t>
            </a:r>
            <a:r>
              <a:rPr lang="es-EC" sz="1400" dirty="0">
                <a:solidFill>
                  <a:srgbClr val="FF0000"/>
                </a:solidFill>
              </a:rPr>
              <a:t>-</a:t>
            </a:r>
            <a:r>
              <a:rPr lang="es-EC" sz="1400" dirty="0" err="1">
                <a:solidFill>
                  <a:srgbClr val="FF0000"/>
                </a:solidFill>
              </a:rPr>
              <a:t>trip</a:t>
            </a:r>
            <a:r>
              <a:rPr lang="es-EC" sz="1400" dirty="0">
                <a:solidFill>
                  <a:srgbClr val="FF0000"/>
                </a:solidFill>
              </a:rPr>
              <a:t>/</a:t>
            </a:r>
            <a:r>
              <a:rPr lang="es-EC" sz="1400" dirty="0" err="1">
                <a:solidFill>
                  <a:srgbClr val="FF0000"/>
                </a:solidFill>
              </a:rPr>
              <a:t>galapagos-travel-information</a:t>
            </a:r>
            <a:r>
              <a:rPr lang="es-EC" sz="1400" dirty="0">
                <a:solidFill>
                  <a:srgbClr val="FF0000"/>
                </a:solidFill>
              </a:rPr>
              <a:t>/</a:t>
            </a:r>
            <a:r>
              <a:rPr lang="es-EC" sz="1400" dirty="0" err="1">
                <a:solidFill>
                  <a:srgbClr val="FF0000"/>
                </a:solidFill>
              </a:rPr>
              <a:t>costs</a:t>
            </a:r>
            <a:r>
              <a:rPr lang="es-EC" sz="1400" dirty="0">
                <a:solidFill>
                  <a:srgbClr val="FF0000"/>
                </a:solidFill>
              </a:rPr>
              <a:t>/</a:t>
            </a:r>
          </a:p>
          <a:p>
            <a:endParaRPr lang="es-EC" sz="1400" dirty="0">
              <a:solidFill>
                <a:srgbClr val="FF0000"/>
              </a:solidFill>
            </a:endParaRPr>
          </a:p>
          <a:p>
            <a:r>
              <a:rPr lang="es-EC" sz="1400" b="0" i="0" dirty="0">
                <a:solidFill>
                  <a:schemeClr val="accent4"/>
                </a:solidFill>
                <a:effectLst/>
                <a:latin typeface="Roboto"/>
              </a:rPr>
              <a:t>VIEW ALL </a:t>
            </a:r>
            <a:r>
              <a:rPr lang="es-EC" sz="1400" dirty="0">
                <a:solidFill>
                  <a:srgbClr val="FF0000"/>
                </a:solidFill>
              </a:rPr>
              <a:t>/plan-</a:t>
            </a:r>
            <a:r>
              <a:rPr lang="es-EC" sz="1400" dirty="0" err="1">
                <a:solidFill>
                  <a:srgbClr val="FF0000"/>
                </a:solidFill>
              </a:rPr>
              <a:t>your</a:t>
            </a:r>
            <a:r>
              <a:rPr lang="es-EC" sz="1400" dirty="0">
                <a:solidFill>
                  <a:srgbClr val="FF0000"/>
                </a:solidFill>
              </a:rPr>
              <a:t>-</a:t>
            </a:r>
            <a:r>
              <a:rPr lang="es-EC" sz="1400" dirty="0" err="1">
                <a:solidFill>
                  <a:srgbClr val="FF0000"/>
                </a:solidFill>
              </a:rPr>
              <a:t>trip</a:t>
            </a:r>
            <a:r>
              <a:rPr lang="es-EC" sz="1400" dirty="0">
                <a:solidFill>
                  <a:srgbClr val="FF0000"/>
                </a:solidFill>
              </a:rPr>
              <a:t>/</a:t>
            </a:r>
            <a:r>
              <a:rPr lang="es-EC" sz="1400" dirty="0" err="1">
                <a:solidFill>
                  <a:srgbClr val="FF0000"/>
                </a:solidFill>
              </a:rPr>
              <a:t>galapagos-travel-information</a:t>
            </a:r>
            <a:r>
              <a:rPr lang="es-EC" sz="1400" dirty="0">
                <a:solidFill>
                  <a:srgbClr val="FF0000"/>
                </a:solidFill>
              </a:rPr>
              <a:t>/</a:t>
            </a:r>
          </a:p>
          <a:p>
            <a:endParaRPr lang="es-EC" sz="1400" dirty="0">
              <a:solidFill>
                <a:srgbClr val="FF0000"/>
              </a:solidFill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483C1C39-9109-4646-9B72-189937E797C3}"/>
              </a:ext>
            </a:extLst>
          </p:cNvPr>
          <p:cNvSpPr/>
          <p:nvPr/>
        </p:nvSpPr>
        <p:spPr>
          <a:xfrm>
            <a:off x="6540042" y="2265867"/>
            <a:ext cx="5808321" cy="1815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C" sz="1400" b="0" i="0" dirty="0">
                <a:effectLst/>
                <a:latin typeface="Roboto"/>
              </a:rPr>
              <a:t>Plan </a:t>
            </a:r>
            <a:r>
              <a:rPr lang="es-EC" sz="1400" b="0" i="0" dirty="0" err="1">
                <a:effectLst/>
                <a:latin typeface="Roboto"/>
              </a:rPr>
              <a:t>your</a:t>
            </a:r>
            <a:r>
              <a:rPr lang="es-EC" sz="1400" b="0" i="0" dirty="0">
                <a:effectLst/>
                <a:latin typeface="Roboto"/>
              </a:rPr>
              <a:t> </a:t>
            </a:r>
            <a:r>
              <a:rPr lang="es-EC" sz="1400" b="0" i="0" dirty="0" err="1">
                <a:effectLst/>
                <a:latin typeface="Roboto"/>
              </a:rPr>
              <a:t>trip</a:t>
            </a:r>
            <a:r>
              <a:rPr lang="es-EC" sz="1400" b="0" i="0" dirty="0">
                <a:effectLst/>
                <a:latin typeface="Roboto"/>
              </a:rPr>
              <a:t> </a:t>
            </a:r>
            <a:r>
              <a:rPr lang="es-EC" sz="1400" b="0" i="0" dirty="0" err="1">
                <a:effectLst/>
                <a:latin typeface="Roboto"/>
              </a:rPr>
              <a:t>to</a:t>
            </a:r>
            <a:r>
              <a:rPr lang="es-EC" sz="1400" b="0" i="0" dirty="0">
                <a:effectLst/>
                <a:latin typeface="Roboto"/>
              </a:rPr>
              <a:t> </a:t>
            </a:r>
            <a:r>
              <a:rPr lang="es-EC" sz="1400" b="0" i="0" dirty="0" err="1">
                <a:effectLst/>
                <a:latin typeface="Roboto"/>
              </a:rPr>
              <a:t>Mainland</a:t>
            </a:r>
            <a:r>
              <a:rPr lang="es-EC" sz="1400" b="0" i="0" dirty="0">
                <a:effectLst/>
                <a:latin typeface="Roboto"/>
              </a:rPr>
              <a:t> Ecuador</a:t>
            </a:r>
          </a:p>
          <a:p>
            <a:endParaRPr lang="es-EC" sz="1400" dirty="0">
              <a:latin typeface="Roboto"/>
            </a:endParaRPr>
          </a:p>
          <a:p>
            <a:r>
              <a:rPr lang="es-EC" sz="1400" b="0" i="0" dirty="0" err="1">
                <a:effectLst/>
                <a:latin typeface="Roboto"/>
              </a:rPr>
              <a:t>What</a:t>
            </a:r>
            <a:r>
              <a:rPr lang="es-EC" sz="1400" b="0" i="0" dirty="0">
                <a:effectLst/>
                <a:latin typeface="Roboto"/>
              </a:rPr>
              <a:t> </a:t>
            </a:r>
            <a:r>
              <a:rPr lang="es-EC" sz="1400" b="0" i="0" dirty="0" err="1">
                <a:effectLst/>
                <a:latin typeface="Roboto"/>
              </a:rPr>
              <a:t>to</a:t>
            </a:r>
            <a:r>
              <a:rPr lang="es-EC" sz="1400" b="0" i="0" dirty="0">
                <a:effectLst/>
                <a:latin typeface="Roboto"/>
              </a:rPr>
              <a:t> do </a:t>
            </a:r>
            <a:r>
              <a:rPr lang="es-EC" sz="1400" dirty="0">
                <a:solidFill>
                  <a:srgbClr val="FF0000"/>
                </a:solidFill>
              </a:rPr>
              <a:t>/plan-</a:t>
            </a:r>
            <a:r>
              <a:rPr lang="es-EC" sz="1400" dirty="0" err="1">
                <a:solidFill>
                  <a:srgbClr val="FF0000"/>
                </a:solidFill>
              </a:rPr>
              <a:t>your</a:t>
            </a:r>
            <a:r>
              <a:rPr lang="es-EC" sz="1400" dirty="0">
                <a:solidFill>
                  <a:srgbClr val="FF0000"/>
                </a:solidFill>
              </a:rPr>
              <a:t>-</a:t>
            </a:r>
            <a:r>
              <a:rPr lang="es-EC" sz="1400" dirty="0" err="1">
                <a:solidFill>
                  <a:srgbClr val="FF0000"/>
                </a:solidFill>
              </a:rPr>
              <a:t>trip</a:t>
            </a:r>
            <a:r>
              <a:rPr lang="es-EC" sz="1400" dirty="0">
                <a:solidFill>
                  <a:srgbClr val="FF0000"/>
                </a:solidFill>
              </a:rPr>
              <a:t>/ecuador-</a:t>
            </a:r>
            <a:r>
              <a:rPr lang="es-EC" sz="1400" dirty="0" err="1">
                <a:solidFill>
                  <a:srgbClr val="FF0000"/>
                </a:solidFill>
              </a:rPr>
              <a:t>travel</a:t>
            </a:r>
            <a:r>
              <a:rPr lang="es-EC" sz="1400" dirty="0">
                <a:solidFill>
                  <a:srgbClr val="FF0000"/>
                </a:solidFill>
              </a:rPr>
              <a:t>-ideas/</a:t>
            </a:r>
          </a:p>
          <a:p>
            <a:r>
              <a:rPr lang="es-EC" sz="1400" dirty="0" err="1"/>
              <a:t>Considerations</a:t>
            </a:r>
            <a:r>
              <a:rPr lang="es-EC" sz="1400" dirty="0"/>
              <a:t> </a:t>
            </a:r>
            <a:r>
              <a:rPr lang="es-EC" sz="1400" dirty="0">
                <a:solidFill>
                  <a:srgbClr val="FF0000"/>
                </a:solidFill>
              </a:rPr>
              <a:t>/plan-</a:t>
            </a:r>
            <a:r>
              <a:rPr lang="es-EC" sz="1400" dirty="0" err="1">
                <a:solidFill>
                  <a:srgbClr val="FF0000"/>
                </a:solidFill>
              </a:rPr>
              <a:t>your</a:t>
            </a:r>
            <a:r>
              <a:rPr lang="es-EC" sz="1400" dirty="0">
                <a:solidFill>
                  <a:srgbClr val="FF0000"/>
                </a:solidFill>
              </a:rPr>
              <a:t>-</a:t>
            </a:r>
            <a:r>
              <a:rPr lang="es-EC" sz="1400" dirty="0" err="1">
                <a:solidFill>
                  <a:srgbClr val="FF0000"/>
                </a:solidFill>
              </a:rPr>
              <a:t>trip</a:t>
            </a:r>
            <a:r>
              <a:rPr lang="es-EC" sz="1400" dirty="0">
                <a:solidFill>
                  <a:srgbClr val="FF0000"/>
                </a:solidFill>
              </a:rPr>
              <a:t>/ecuador-</a:t>
            </a:r>
            <a:r>
              <a:rPr lang="es-EC" sz="1400" dirty="0" err="1">
                <a:solidFill>
                  <a:srgbClr val="FF0000"/>
                </a:solidFill>
              </a:rPr>
              <a:t>travel</a:t>
            </a:r>
            <a:r>
              <a:rPr lang="es-EC" sz="1400" dirty="0">
                <a:solidFill>
                  <a:srgbClr val="FF0000"/>
                </a:solidFill>
              </a:rPr>
              <a:t>-</a:t>
            </a:r>
            <a:r>
              <a:rPr lang="es-EC" sz="1400" dirty="0" err="1">
                <a:solidFill>
                  <a:srgbClr val="FF0000"/>
                </a:solidFill>
              </a:rPr>
              <a:t>recommendations</a:t>
            </a:r>
            <a:r>
              <a:rPr lang="es-EC" sz="1400" dirty="0">
                <a:solidFill>
                  <a:srgbClr val="FF0000"/>
                </a:solidFill>
              </a:rPr>
              <a:t>/</a:t>
            </a:r>
          </a:p>
          <a:p>
            <a:r>
              <a:rPr lang="es-EC" sz="1400" dirty="0" err="1"/>
              <a:t>National</a:t>
            </a:r>
            <a:r>
              <a:rPr lang="es-EC" sz="1400" dirty="0"/>
              <a:t> Parks </a:t>
            </a:r>
            <a:r>
              <a:rPr lang="es-EC" sz="1400" dirty="0" err="1"/>
              <a:t>of</a:t>
            </a:r>
            <a:r>
              <a:rPr lang="es-EC" sz="1400" dirty="0"/>
              <a:t> Ecuador</a:t>
            </a:r>
            <a:r>
              <a:rPr lang="es-EC" sz="1400" dirty="0">
                <a:solidFill>
                  <a:srgbClr val="FF0000"/>
                </a:solidFill>
              </a:rPr>
              <a:t> /plan-</a:t>
            </a:r>
            <a:r>
              <a:rPr lang="es-EC" sz="1400" dirty="0" err="1">
                <a:solidFill>
                  <a:srgbClr val="FF0000"/>
                </a:solidFill>
              </a:rPr>
              <a:t>your</a:t>
            </a:r>
            <a:r>
              <a:rPr lang="es-EC" sz="1400" dirty="0">
                <a:solidFill>
                  <a:srgbClr val="FF0000"/>
                </a:solidFill>
              </a:rPr>
              <a:t>-</a:t>
            </a:r>
            <a:r>
              <a:rPr lang="es-EC" sz="1400" dirty="0" err="1">
                <a:solidFill>
                  <a:srgbClr val="FF0000"/>
                </a:solidFill>
              </a:rPr>
              <a:t>trip</a:t>
            </a:r>
            <a:r>
              <a:rPr lang="es-EC" sz="1400" dirty="0">
                <a:solidFill>
                  <a:srgbClr val="FF0000"/>
                </a:solidFill>
              </a:rPr>
              <a:t>/</a:t>
            </a:r>
            <a:r>
              <a:rPr lang="es-EC" sz="1400" dirty="0" err="1">
                <a:solidFill>
                  <a:srgbClr val="FF0000"/>
                </a:solidFill>
              </a:rPr>
              <a:t>mainland</a:t>
            </a:r>
            <a:r>
              <a:rPr lang="es-EC" sz="1400" dirty="0">
                <a:solidFill>
                  <a:srgbClr val="FF0000"/>
                </a:solidFill>
              </a:rPr>
              <a:t>-ecuador/</a:t>
            </a:r>
            <a:r>
              <a:rPr lang="es-EC" sz="1400" dirty="0" err="1">
                <a:solidFill>
                  <a:srgbClr val="FF0000"/>
                </a:solidFill>
              </a:rPr>
              <a:t>national</a:t>
            </a:r>
            <a:r>
              <a:rPr lang="es-EC" sz="1400" dirty="0">
                <a:solidFill>
                  <a:srgbClr val="FF0000"/>
                </a:solidFill>
              </a:rPr>
              <a:t>-Parks/ </a:t>
            </a:r>
          </a:p>
          <a:p>
            <a:r>
              <a:rPr lang="es-EC" sz="1400" dirty="0" err="1"/>
              <a:t>Insurance</a:t>
            </a:r>
            <a:r>
              <a:rPr lang="es-EC" sz="1400" dirty="0">
                <a:solidFill>
                  <a:srgbClr val="FF0000"/>
                </a:solidFill>
              </a:rPr>
              <a:t>/plan-</a:t>
            </a:r>
            <a:r>
              <a:rPr lang="es-EC" sz="1400" dirty="0" err="1">
                <a:solidFill>
                  <a:srgbClr val="FF0000"/>
                </a:solidFill>
              </a:rPr>
              <a:t>your</a:t>
            </a:r>
            <a:r>
              <a:rPr lang="es-EC" sz="1400" dirty="0">
                <a:solidFill>
                  <a:srgbClr val="FF0000"/>
                </a:solidFill>
              </a:rPr>
              <a:t>-</a:t>
            </a:r>
            <a:r>
              <a:rPr lang="es-EC" sz="1400" dirty="0" err="1">
                <a:solidFill>
                  <a:srgbClr val="FF0000"/>
                </a:solidFill>
              </a:rPr>
              <a:t>trip</a:t>
            </a:r>
            <a:r>
              <a:rPr lang="es-EC" sz="1400" dirty="0">
                <a:solidFill>
                  <a:srgbClr val="FF0000"/>
                </a:solidFill>
              </a:rPr>
              <a:t>/</a:t>
            </a:r>
            <a:r>
              <a:rPr lang="es-EC" sz="1400" dirty="0" err="1">
                <a:solidFill>
                  <a:srgbClr val="FF0000"/>
                </a:solidFill>
              </a:rPr>
              <a:t>galapagos-travel-map</a:t>
            </a:r>
            <a:r>
              <a:rPr lang="es-EC" sz="1400" dirty="0">
                <a:solidFill>
                  <a:srgbClr val="FF0000"/>
                </a:solidFill>
              </a:rPr>
              <a:t>/</a:t>
            </a:r>
          </a:p>
          <a:p>
            <a:endParaRPr lang="es-EC" sz="1400" dirty="0">
              <a:solidFill>
                <a:srgbClr val="FF0000"/>
              </a:solidFill>
            </a:endParaRPr>
          </a:p>
          <a:p>
            <a:r>
              <a:rPr lang="es-EC" sz="1400" b="0" i="0" dirty="0">
                <a:solidFill>
                  <a:schemeClr val="accent4"/>
                </a:solidFill>
                <a:effectLst/>
                <a:latin typeface="Roboto"/>
              </a:rPr>
              <a:t>VIEW ALL </a:t>
            </a:r>
            <a:r>
              <a:rPr lang="es-EC" sz="1400" dirty="0">
                <a:solidFill>
                  <a:srgbClr val="FF0000"/>
                </a:solidFill>
              </a:rPr>
              <a:t>/plan-</a:t>
            </a:r>
            <a:r>
              <a:rPr lang="es-EC" sz="1400" dirty="0" err="1">
                <a:solidFill>
                  <a:srgbClr val="FF0000"/>
                </a:solidFill>
              </a:rPr>
              <a:t>your</a:t>
            </a:r>
            <a:r>
              <a:rPr lang="es-EC" sz="1400" dirty="0">
                <a:solidFill>
                  <a:srgbClr val="FF0000"/>
                </a:solidFill>
              </a:rPr>
              <a:t>-</a:t>
            </a:r>
            <a:r>
              <a:rPr lang="es-EC" sz="1400" dirty="0" err="1">
                <a:solidFill>
                  <a:srgbClr val="FF0000"/>
                </a:solidFill>
              </a:rPr>
              <a:t>trip</a:t>
            </a:r>
            <a:r>
              <a:rPr lang="es-EC" sz="1400" dirty="0">
                <a:solidFill>
                  <a:srgbClr val="FF0000"/>
                </a:solidFill>
              </a:rPr>
              <a:t>/</a:t>
            </a:r>
            <a:r>
              <a:rPr lang="es-EC" sz="1400" dirty="0" err="1">
                <a:solidFill>
                  <a:srgbClr val="FF0000"/>
                </a:solidFill>
              </a:rPr>
              <a:t>mainland</a:t>
            </a:r>
            <a:r>
              <a:rPr lang="es-EC" sz="1400" dirty="0">
                <a:solidFill>
                  <a:srgbClr val="FF0000"/>
                </a:solidFill>
              </a:rPr>
              <a:t>-ecuador/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4D1C97C7-5B1E-4A81-8DCA-799EFC4335E1}"/>
              </a:ext>
            </a:extLst>
          </p:cNvPr>
          <p:cNvSpPr/>
          <p:nvPr/>
        </p:nvSpPr>
        <p:spPr>
          <a:xfrm>
            <a:off x="6540042" y="4281250"/>
            <a:ext cx="5973367" cy="16004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C" sz="1400" b="0" i="0" dirty="0">
                <a:effectLst/>
                <a:latin typeface="Roboto"/>
              </a:rPr>
              <a:t>Galapagos </a:t>
            </a:r>
            <a:r>
              <a:rPr lang="es-EC" sz="1400" b="0" i="0" dirty="0" err="1">
                <a:effectLst/>
                <a:latin typeface="Roboto"/>
              </a:rPr>
              <a:t>Nature</a:t>
            </a:r>
            <a:endParaRPr lang="es-EC" sz="1400" b="0" i="0" dirty="0">
              <a:effectLst/>
              <a:latin typeface="Roboto"/>
            </a:endParaRPr>
          </a:p>
          <a:p>
            <a:endParaRPr lang="es-EC" sz="1400" dirty="0">
              <a:latin typeface="Roboto"/>
            </a:endParaRPr>
          </a:p>
          <a:p>
            <a:r>
              <a:rPr lang="es-EC" sz="1400" dirty="0"/>
              <a:t>Galapagos </a:t>
            </a:r>
            <a:r>
              <a:rPr lang="es-EC" sz="1400" dirty="0" err="1"/>
              <a:t>National</a:t>
            </a:r>
            <a:r>
              <a:rPr lang="es-EC" sz="1400" dirty="0"/>
              <a:t> Park Rules </a:t>
            </a:r>
            <a:r>
              <a:rPr lang="es-EC" sz="1400" dirty="0">
                <a:solidFill>
                  <a:srgbClr val="FF0000"/>
                </a:solidFill>
              </a:rPr>
              <a:t>/plan-</a:t>
            </a:r>
            <a:r>
              <a:rPr lang="es-EC" sz="1400" dirty="0" err="1">
                <a:solidFill>
                  <a:srgbClr val="FF0000"/>
                </a:solidFill>
              </a:rPr>
              <a:t>your</a:t>
            </a:r>
            <a:r>
              <a:rPr lang="es-EC" sz="1400" dirty="0">
                <a:solidFill>
                  <a:srgbClr val="FF0000"/>
                </a:solidFill>
              </a:rPr>
              <a:t>-</a:t>
            </a:r>
            <a:r>
              <a:rPr lang="es-EC" sz="1400" dirty="0" err="1">
                <a:solidFill>
                  <a:srgbClr val="FF0000"/>
                </a:solidFill>
              </a:rPr>
              <a:t>trip</a:t>
            </a:r>
            <a:r>
              <a:rPr lang="es-EC" sz="1400" dirty="0">
                <a:solidFill>
                  <a:srgbClr val="FF0000"/>
                </a:solidFill>
              </a:rPr>
              <a:t>/</a:t>
            </a:r>
            <a:r>
              <a:rPr lang="es-EC" sz="1400" dirty="0" err="1">
                <a:solidFill>
                  <a:srgbClr val="FF0000"/>
                </a:solidFill>
              </a:rPr>
              <a:t>galapagos-nature</a:t>
            </a:r>
            <a:r>
              <a:rPr lang="es-EC" sz="1400" dirty="0">
                <a:solidFill>
                  <a:srgbClr val="FF0000"/>
                </a:solidFill>
              </a:rPr>
              <a:t>/</a:t>
            </a:r>
            <a:r>
              <a:rPr lang="es-EC" sz="1400" dirty="0" err="1">
                <a:solidFill>
                  <a:srgbClr val="FF0000"/>
                </a:solidFill>
              </a:rPr>
              <a:t>national-park</a:t>
            </a:r>
            <a:r>
              <a:rPr lang="es-EC" sz="1400" dirty="0">
                <a:solidFill>
                  <a:srgbClr val="FF0000"/>
                </a:solidFill>
              </a:rPr>
              <a:t>/</a:t>
            </a:r>
          </a:p>
          <a:p>
            <a:r>
              <a:rPr lang="es-EC" sz="1400" b="0" i="0" dirty="0" err="1">
                <a:effectLst/>
                <a:latin typeface="Roboto"/>
              </a:rPr>
              <a:t>Wildlife</a:t>
            </a:r>
            <a:r>
              <a:rPr lang="es-EC" sz="1400" b="0" i="0" dirty="0">
                <a:effectLst/>
                <a:latin typeface="Roboto"/>
              </a:rPr>
              <a:t> Calendar </a:t>
            </a:r>
            <a:r>
              <a:rPr lang="es-EC" sz="1400" dirty="0">
                <a:solidFill>
                  <a:srgbClr val="FF0000"/>
                </a:solidFill>
              </a:rPr>
              <a:t>/plan-</a:t>
            </a:r>
            <a:r>
              <a:rPr lang="es-EC" sz="1400" dirty="0" err="1">
                <a:solidFill>
                  <a:srgbClr val="FF0000"/>
                </a:solidFill>
              </a:rPr>
              <a:t>your</a:t>
            </a:r>
            <a:r>
              <a:rPr lang="es-EC" sz="1400" dirty="0">
                <a:solidFill>
                  <a:srgbClr val="FF0000"/>
                </a:solidFill>
              </a:rPr>
              <a:t>-</a:t>
            </a:r>
            <a:r>
              <a:rPr lang="es-EC" sz="1400" dirty="0" err="1">
                <a:solidFill>
                  <a:srgbClr val="FF0000"/>
                </a:solidFill>
              </a:rPr>
              <a:t>trip</a:t>
            </a:r>
            <a:r>
              <a:rPr lang="es-EC" sz="1400" dirty="0">
                <a:solidFill>
                  <a:srgbClr val="FF0000"/>
                </a:solidFill>
              </a:rPr>
              <a:t>/</a:t>
            </a:r>
            <a:r>
              <a:rPr lang="es-EC" sz="1400" dirty="0" err="1">
                <a:solidFill>
                  <a:srgbClr val="FF0000"/>
                </a:solidFill>
              </a:rPr>
              <a:t>galapagos-nature</a:t>
            </a:r>
            <a:r>
              <a:rPr lang="es-EC" sz="1400" dirty="0">
                <a:solidFill>
                  <a:srgbClr val="FF0000"/>
                </a:solidFill>
              </a:rPr>
              <a:t>/</a:t>
            </a:r>
            <a:r>
              <a:rPr lang="es-EC" sz="1400" dirty="0" err="1">
                <a:solidFill>
                  <a:srgbClr val="FF0000"/>
                </a:solidFill>
              </a:rPr>
              <a:t>wildlife</a:t>
            </a:r>
            <a:r>
              <a:rPr lang="es-EC" sz="1400" dirty="0">
                <a:solidFill>
                  <a:srgbClr val="FF0000"/>
                </a:solidFill>
              </a:rPr>
              <a:t>-calendar/</a:t>
            </a:r>
          </a:p>
          <a:p>
            <a:r>
              <a:rPr lang="es-EC" sz="1400" dirty="0" err="1"/>
              <a:t>Birdwatching</a:t>
            </a:r>
            <a:r>
              <a:rPr lang="es-EC" sz="1400" dirty="0"/>
              <a:t> </a:t>
            </a:r>
            <a:r>
              <a:rPr lang="es-EC" sz="1400" dirty="0">
                <a:solidFill>
                  <a:srgbClr val="FF0000"/>
                </a:solidFill>
              </a:rPr>
              <a:t>/plan-</a:t>
            </a:r>
            <a:r>
              <a:rPr lang="es-EC" sz="1400" dirty="0" err="1">
                <a:solidFill>
                  <a:srgbClr val="FF0000"/>
                </a:solidFill>
              </a:rPr>
              <a:t>your</a:t>
            </a:r>
            <a:r>
              <a:rPr lang="es-EC" sz="1400" dirty="0">
                <a:solidFill>
                  <a:srgbClr val="FF0000"/>
                </a:solidFill>
              </a:rPr>
              <a:t>-</a:t>
            </a:r>
            <a:r>
              <a:rPr lang="es-EC" sz="1400" dirty="0" err="1">
                <a:solidFill>
                  <a:srgbClr val="FF0000"/>
                </a:solidFill>
              </a:rPr>
              <a:t>trip</a:t>
            </a:r>
            <a:r>
              <a:rPr lang="es-EC" sz="1400" dirty="0">
                <a:solidFill>
                  <a:srgbClr val="FF0000"/>
                </a:solidFill>
              </a:rPr>
              <a:t>/</a:t>
            </a:r>
            <a:r>
              <a:rPr lang="es-EC" sz="1400" dirty="0" err="1">
                <a:solidFill>
                  <a:srgbClr val="FF0000"/>
                </a:solidFill>
              </a:rPr>
              <a:t>galapagos-nature</a:t>
            </a:r>
            <a:r>
              <a:rPr lang="es-EC" sz="1400" dirty="0">
                <a:solidFill>
                  <a:srgbClr val="FF0000"/>
                </a:solidFill>
              </a:rPr>
              <a:t>/</a:t>
            </a:r>
            <a:r>
              <a:rPr lang="es-EC" sz="1400" dirty="0" err="1">
                <a:solidFill>
                  <a:srgbClr val="FF0000"/>
                </a:solidFill>
              </a:rPr>
              <a:t>birdwatching</a:t>
            </a:r>
            <a:r>
              <a:rPr lang="es-EC" sz="1400" dirty="0">
                <a:solidFill>
                  <a:srgbClr val="FF0000"/>
                </a:solidFill>
              </a:rPr>
              <a:t>/</a:t>
            </a:r>
          </a:p>
          <a:p>
            <a:r>
              <a:rPr lang="es-EC" sz="1400" dirty="0"/>
              <a:t>Marine Reserve</a:t>
            </a:r>
            <a:r>
              <a:rPr lang="es-EC" sz="1400" dirty="0">
                <a:solidFill>
                  <a:srgbClr val="FF0000"/>
                </a:solidFill>
              </a:rPr>
              <a:t>/plan-</a:t>
            </a:r>
            <a:r>
              <a:rPr lang="es-EC" sz="1400" dirty="0" err="1">
                <a:solidFill>
                  <a:srgbClr val="FF0000"/>
                </a:solidFill>
              </a:rPr>
              <a:t>your</a:t>
            </a:r>
            <a:r>
              <a:rPr lang="es-EC" sz="1400" dirty="0">
                <a:solidFill>
                  <a:srgbClr val="FF0000"/>
                </a:solidFill>
              </a:rPr>
              <a:t>-</a:t>
            </a:r>
            <a:r>
              <a:rPr lang="es-EC" sz="1400" dirty="0" err="1">
                <a:solidFill>
                  <a:srgbClr val="FF0000"/>
                </a:solidFill>
              </a:rPr>
              <a:t>trip</a:t>
            </a:r>
            <a:r>
              <a:rPr lang="es-EC" sz="1400" dirty="0">
                <a:solidFill>
                  <a:srgbClr val="FF0000"/>
                </a:solidFill>
              </a:rPr>
              <a:t>/</a:t>
            </a:r>
            <a:r>
              <a:rPr lang="es-EC" sz="1400" dirty="0" err="1">
                <a:solidFill>
                  <a:srgbClr val="FF0000"/>
                </a:solidFill>
              </a:rPr>
              <a:t>galapagos-nature</a:t>
            </a:r>
            <a:r>
              <a:rPr lang="es-EC" sz="1400" dirty="0">
                <a:solidFill>
                  <a:srgbClr val="FF0000"/>
                </a:solidFill>
              </a:rPr>
              <a:t>/marine-reserve/</a:t>
            </a:r>
          </a:p>
          <a:p>
            <a:r>
              <a:rPr lang="es-EC" sz="1400" dirty="0" err="1"/>
              <a:t>Landscapes</a:t>
            </a:r>
            <a:r>
              <a:rPr lang="es-EC" sz="1400" dirty="0"/>
              <a:t> </a:t>
            </a:r>
            <a:r>
              <a:rPr lang="es-EC" sz="1400" dirty="0">
                <a:solidFill>
                  <a:srgbClr val="FF0000"/>
                </a:solidFill>
              </a:rPr>
              <a:t>/plan-</a:t>
            </a:r>
            <a:r>
              <a:rPr lang="es-EC" sz="1400" dirty="0" err="1">
                <a:solidFill>
                  <a:srgbClr val="FF0000"/>
                </a:solidFill>
              </a:rPr>
              <a:t>your</a:t>
            </a:r>
            <a:r>
              <a:rPr lang="es-EC" sz="1400" dirty="0">
                <a:solidFill>
                  <a:srgbClr val="FF0000"/>
                </a:solidFill>
              </a:rPr>
              <a:t>-</a:t>
            </a:r>
            <a:r>
              <a:rPr lang="es-EC" sz="1400" dirty="0" err="1">
                <a:solidFill>
                  <a:srgbClr val="FF0000"/>
                </a:solidFill>
              </a:rPr>
              <a:t>trip</a:t>
            </a:r>
            <a:r>
              <a:rPr lang="es-EC" sz="1400" dirty="0">
                <a:solidFill>
                  <a:srgbClr val="FF0000"/>
                </a:solidFill>
              </a:rPr>
              <a:t>/</a:t>
            </a:r>
            <a:r>
              <a:rPr lang="es-EC" sz="1400" dirty="0" err="1">
                <a:solidFill>
                  <a:srgbClr val="FF0000"/>
                </a:solidFill>
              </a:rPr>
              <a:t>galapagos-nature</a:t>
            </a:r>
            <a:r>
              <a:rPr lang="es-EC" sz="1400" dirty="0">
                <a:solidFill>
                  <a:srgbClr val="FF0000"/>
                </a:solidFill>
              </a:rPr>
              <a:t>/</a:t>
            </a:r>
            <a:r>
              <a:rPr lang="es-EC" sz="1400" dirty="0" err="1">
                <a:solidFill>
                  <a:srgbClr val="FF0000"/>
                </a:solidFill>
              </a:rPr>
              <a:t>landscapes</a:t>
            </a:r>
            <a:r>
              <a:rPr lang="es-EC" sz="1400" dirty="0">
                <a:solidFill>
                  <a:srgbClr val="FF0000"/>
                </a:solidFill>
              </a:rPr>
              <a:t>/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41930B49-463D-4CE4-8369-EA902254B9F9}"/>
              </a:ext>
            </a:extLst>
          </p:cNvPr>
          <p:cNvSpPr/>
          <p:nvPr/>
        </p:nvSpPr>
        <p:spPr>
          <a:xfrm>
            <a:off x="6540042" y="6081189"/>
            <a:ext cx="3595728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C" sz="1400" b="0" i="0" dirty="0" err="1">
                <a:effectLst/>
                <a:latin typeface="Roboto"/>
              </a:rPr>
              <a:t>Activities</a:t>
            </a:r>
            <a:r>
              <a:rPr lang="es-EC" sz="1400" b="0" i="0" dirty="0">
                <a:effectLst/>
                <a:latin typeface="Roboto"/>
              </a:rPr>
              <a:t> </a:t>
            </a:r>
            <a:r>
              <a:rPr lang="es-EC" sz="1400" dirty="0">
                <a:solidFill>
                  <a:srgbClr val="FF0000"/>
                </a:solidFill>
              </a:rPr>
              <a:t>/plan-</a:t>
            </a:r>
            <a:r>
              <a:rPr lang="es-EC" sz="1400" dirty="0" err="1">
                <a:solidFill>
                  <a:srgbClr val="FF0000"/>
                </a:solidFill>
              </a:rPr>
              <a:t>your</a:t>
            </a:r>
            <a:r>
              <a:rPr lang="es-EC" sz="1400" dirty="0">
                <a:solidFill>
                  <a:srgbClr val="FF0000"/>
                </a:solidFill>
              </a:rPr>
              <a:t>-</a:t>
            </a:r>
            <a:r>
              <a:rPr lang="es-EC" sz="1400" dirty="0" err="1">
                <a:solidFill>
                  <a:srgbClr val="FF0000"/>
                </a:solidFill>
              </a:rPr>
              <a:t>trip</a:t>
            </a:r>
            <a:r>
              <a:rPr lang="es-EC" sz="1400" dirty="0">
                <a:solidFill>
                  <a:srgbClr val="FF0000"/>
                </a:solidFill>
              </a:rPr>
              <a:t>/</a:t>
            </a:r>
            <a:r>
              <a:rPr lang="es-EC" sz="1400" dirty="0" err="1">
                <a:solidFill>
                  <a:srgbClr val="FF0000"/>
                </a:solidFill>
              </a:rPr>
              <a:t>galapagos-activities</a:t>
            </a:r>
            <a:r>
              <a:rPr lang="es-EC" sz="1400" dirty="0">
                <a:solidFill>
                  <a:srgbClr val="FF0000"/>
                </a:solidFill>
              </a:rPr>
              <a:t>/</a:t>
            </a:r>
          </a:p>
          <a:p>
            <a:endParaRPr lang="es-EC" sz="1400" dirty="0">
              <a:solidFill>
                <a:srgbClr val="FF0000"/>
              </a:solidFill>
            </a:endParaRPr>
          </a:p>
          <a:p>
            <a:r>
              <a:rPr lang="es-EC" sz="1400" b="0" i="0" dirty="0" err="1">
                <a:effectLst/>
                <a:latin typeface="Roboto"/>
              </a:rPr>
              <a:t>History</a:t>
            </a:r>
            <a:r>
              <a:rPr lang="es-EC" sz="1400" b="0" i="0" dirty="0">
                <a:effectLst/>
                <a:latin typeface="Roboto"/>
              </a:rPr>
              <a:t> </a:t>
            </a:r>
            <a:r>
              <a:rPr lang="es-EC" sz="1400" dirty="0">
                <a:solidFill>
                  <a:srgbClr val="FF0000"/>
                </a:solidFill>
              </a:rPr>
              <a:t>/plan-</a:t>
            </a:r>
            <a:r>
              <a:rPr lang="es-EC" sz="1400" dirty="0" err="1">
                <a:solidFill>
                  <a:srgbClr val="FF0000"/>
                </a:solidFill>
              </a:rPr>
              <a:t>your</a:t>
            </a:r>
            <a:r>
              <a:rPr lang="es-EC" sz="1400" dirty="0">
                <a:solidFill>
                  <a:srgbClr val="FF0000"/>
                </a:solidFill>
              </a:rPr>
              <a:t>-</a:t>
            </a:r>
            <a:r>
              <a:rPr lang="es-EC" sz="1400" dirty="0" err="1">
                <a:solidFill>
                  <a:srgbClr val="FF0000"/>
                </a:solidFill>
              </a:rPr>
              <a:t>trip</a:t>
            </a:r>
            <a:r>
              <a:rPr lang="es-EC" sz="1400" dirty="0">
                <a:solidFill>
                  <a:srgbClr val="FF0000"/>
                </a:solidFill>
              </a:rPr>
              <a:t>/</a:t>
            </a:r>
            <a:r>
              <a:rPr lang="es-EC" sz="1400" dirty="0" err="1">
                <a:solidFill>
                  <a:srgbClr val="FF0000"/>
                </a:solidFill>
              </a:rPr>
              <a:t>history</a:t>
            </a:r>
            <a:r>
              <a:rPr lang="es-EC" sz="1400" dirty="0">
                <a:solidFill>
                  <a:srgbClr val="FF0000"/>
                </a:solidFill>
              </a:rPr>
              <a:t>/</a:t>
            </a:r>
          </a:p>
          <a:p>
            <a:endParaRPr lang="es-EC" sz="1400" dirty="0">
              <a:solidFill>
                <a:srgbClr val="FF0000"/>
              </a:solidFill>
            </a:endParaRPr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09A8D486-D428-4361-B2CC-92869D5FCD30}"/>
              </a:ext>
            </a:extLst>
          </p:cNvPr>
          <p:cNvCxnSpPr>
            <a:cxnSpLocks/>
          </p:cNvCxnSpPr>
          <p:nvPr/>
        </p:nvCxnSpPr>
        <p:spPr>
          <a:xfrm>
            <a:off x="2410534" y="3359004"/>
            <a:ext cx="1725630" cy="87116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ángulo 10">
            <a:extLst>
              <a:ext uri="{FF2B5EF4-FFF2-40B4-BE49-F238E27FC236}">
                <a16:creationId xmlns:a16="http://schemas.microsoft.com/office/drawing/2014/main" id="{54498FCC-AC12-4872-97DC-0D0A0DFB6594}"/>
              </a:ext>
            </a:extLst>
          </p:cNvPr>
          <p:cNvSpPr/>
          <p:nvPr/>
        </p:nvSpPr>
        <p:spPr>
          <a:xfrm>
            <a:off x="645064" y="4408403"/>
            <a:ext cx="488406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Your trip will support social development and the conservation of the natural environment . </a:t>
            </a:r>
            <a:r>
              <a:rPr lang="es-EC" b="1" i="0" dirty="0">
                <a:effectLst/>
                <a:latin typeface="Roboto"/>
              </a:rPr>
              <a:t>View More. </a:t>
            </a:r>
            <a:r>
              <a:rPr lang="es-EC" dirty="0">
                <a:solidFill>
                  <a:srgbClr val="FF0000"/>
                </a:solidFill>
              </a:rPr>
              <a:t>/</a:t>
            </a:r>
            <a:r>
              <a:rPr lang="es-EC" dirty="0" err="1">
                <a:solidFill>
                  <a:srgbClr val="FF0000"/>
                </a:solidFill>
              </a:rPr>
              <a:t>about-us</a:t>
            </a:r>
            <a:r>
              <a:rPr lang="es-EC" dirty="0">
                <a:solidFill>
                  <a:srgbClr val="FF0000"/>
                </a:solidFill>
              </a:rPr>
              <a:t>/</a:t>
            </a:r>
            <a:r>
              <a:rPr lang="es-EC" dirty="0" err="1">
                <a:solidFill>
                  <a:srgbClr val="FF0000"/>
                </a:solidFill>
              </a:rPr>
              <a:t>responsible-travel</a:t>
            </a:r>
            <a:r>
              <a:rPr lang="es-EC" dirty="0">
                <a:solidFill>
                  <a:srgbClr val="FF0000"/>
                </a:solidFill>
              </a:rPr>
              <a:t>/ </a:t>
            </a:r>
          </a:p>
        </p:txBody>
      </p:sp>
    </p:spTree>
    <p:extLst>
      <p:ext uri="{BB962C8B-B14F-4D97-AF65-F5344CB8AC3E}">
        <p14:creationId xmlns:p14="http://schemas.microsoft.com/office/powerpoint/2010/main" val="26658518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9132C3C6-C061-4E81-A678-49A3D274B9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015911" cy="2801316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553D0ED4-E0FD-4FC3-BAFB-BA43EB1CBED8}"/>
              </a:ext>
            </a:extLst>
          </p:cNvPr>
          <p:cNvSpPr/>
          <p:nvPr/>
        </p:nvSpPr>
        <p:spPr>
          <a:xfrm>
            <a:off x="2554646" y="3370004"/>
            <a:ext cx="3541354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C" sz="1400" b="0" i="0" dirty="0" err="1">
                <a:effectLst/>
                <a:latin typeface="Roboto"/>
              </a:rPr>
              <a:t>Honeymoons</a:t>
            </a:r>
            <a:r>
              <a:rPr lang="es-EC" sz="1400" b="0" i="0" dirty="0">
                <a:effectLst/>
                <a:latin typeface="Roboto"/>
              </a:rPr>
              <a:t> </a:t>
            </a:r>
            <a:r>
              <a:rPr lang="es-EC" sz="1400" dirty="0">
                <a:solidFill>
                  <a:srgbClr val="FF0000"/>
                </a:solidFill>
              </a:rPr>
              <a:t>/</a:t>
            </a:r>
            <a:r>
              <a:rPr lang="es-EC" sz="1400" dirty="0" err="1">
                <a:solidFill>
                  <a:srgbClr val="FF0000"/>
                </a:solidFill>
              </a:rPr>
              <a:t>trip-types</a:t>
            </a:r>
            <a:r>
              <a:rPr lang="es-EC" sz="1400" dirty="0">
                <a:solidFill>
                  <a:srgbClr val="FF0000"/>
                </a:solidFill>
              </a:rPr>
              <a:t>/</a:t>
            </a:r>
            <a:r>
              <a:rPr lang="es-EC" sz="1400" dirty="0" err="1">
                <a:solidFill>
                  <a:srgbClr val="FF0000"/>
                </a:solidFill>
              </a:rPr>
              <a:t>honeymoons</a:t>
            </a:r>
            <a:r>
              <a:rPr lang="es-EC" sz="1400" dirty="0">
                <a:solidFill>
                  <a:srgbClr val="FF0000"/>
                </a:solidFill>
              </a:rPr>
              <a:t>/</a:t>
            </a:r>
          </a:p>
          <a:p>
            <a:r>
              <a:rPr lang="es-EC" sz="1400" dirty="0" err="1"/>
              <a:t>Family</a:t>
            </a:r>
            <a:r>
              <a:rPr lang="es-EC" sz="1400" dirty="0"/>
              <a:t> </a:t>
            </a:r>
            <a:r>
              <a:rPr lang="es-EC" sz="1400" dirty="0" err="1"/>
              <a:t>Vacations</a:t>
            </a:r>
            <a:r>
              <a:rPr lang="es-EC" sz="1400" dirty="0"/>
              <a:t> </a:t>
            </a:r>
            <a:r>
              <a:rPr lang="es-EC" sz="1400" dirty="0">
                <a:solidFill>
                  <a:srgbClr val="FF0000"/>
                </a:solidFill>
              </a:rPr>
              <a:t>/</a:t>
            </a:r>
            <a:r>
              <a:rPr lang="es-EC" sz="1400" dirty="0" err="1">
                <a:solidFill>
                  <a:srgbClr val="FF0000"/>
                </a:solidFill>
              </a:rPr>
              <a:t>trip-types</a:t>
            </a:r>
            <a:r>
              <a:rPr lang="es-EC" sz="1400" dirty="0">
                <a:solidFill>
                  <a:srgbClr val="FF0000"/>
                </a:solidFill>
              </a:rPr>
              <a:t>/</a:t>
            </a:r>
            <a:r>
              <a:rPr lang="es-EC" sz="1400" dirty="0" err="1">
                <a:solidFill>
                  <a:srgbClr val="FF0000"/>
                </a:solidFill>
              </a:rPr>
              <a:t>family-vacations</a:t>
            </a:r>
            <a:r>
              <a:rPr lang="es-EC" sz="1400" dirty="0">
                <a:solidFill>
                  <a:srgbClr val="FF0000"/>
                </a:solidFill>
              </a:rPr>
              <a:t>/</a:t>
            </a:r>
          </a:p>
          <a:p>
            <a:r>
              <a:rPr lang="es-EC" sz="1400" dirty="0"/>
              <a:t>Gay Tours </a:t>
            </a:r>
            <a:r>
              <a:rPr lang="es-EC" sz="1400" dirty="0">
                <a:solidFill>
                  <a:srgbClr val="FF0000"/>
                </a:solidFill>
              </a:rPr>
              <a:t>/</a:t>
            </a:r>
            <a:r>
              <a:rPr lang="es-EC" sz="1400" dirty="0" err="1">
                <a:solidFill>
                  <a:srgbClr val="FF0000"/>
                </a:solidFill>
              </a:rPr>
              <a:t>trip-types</a:t>
            </a:r>
            <a:r>
              <a:rPr lang="es-EC" sz="1400" dirty="0">
                <a:solidFill>
                  <a:srgbClr val="FF0000"/>
                </a:solidFill>
              </a:rPr>
              <a:t>/gay-tours/</a:t>
            </a:r>
          </a:p>
          <a:p>
            <a:r>
              <a:rPr lang="es-EC" sz="1400" dirty="0"/>
              <a:t>Solo Travel </a:t>
            </a:r>
            <a:r>
              <a:rPr lang="es-EC" sz="1400" dirty="0">
                <a:solidFill>
                  <a:srgbClr val="FF0000"/>
                </a:solidFill>
              </a:rPr>
              <a:t>/</a:t>
            </a:r>
            <a:r>
              <a:rPr lang="es-EC" sz="1400" dirty="0" err="1">
                <a:solidFill>
                  <a:srgbClr val="FF0000"/>
                </a:solidFill>
              </a:rPr>
              <a:t>trip-types</a:t>
            </a:r>
            <a:r>
              <a:rPr lang="es-EC" sz="1400" dirty="0">
                <a:solidFill>
                  <a:srgbClr val="FF0000"/>
                </a:solidFill>
              </a:rPr>
              <a:t>/solo-</a:t>
            </a:r>
            <a:r>
              <a:rPr lang="es-EC" sz="1400" dirty="0" err="1">
                <a:solidFill>
                  <a:srgbClr val="FF0000"/>
                </a:solidFill>
              </a:rPr>
              <a:t>travelers</a:t>
            </a:r>
            <a:r>
              <a:rPr lang="es-EC" sz="1400" dirty="0">
                <a:solidFill>
                  <a:srgbClr val="FF0000"/>
                </a:solidFill>
              </a:rPr>
              <a:t>/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AB10A041-9219-4C12-9EB1-1D856FC191D6}"/>
              </a:ext>
            </a:extLst>
          </p:cNvPr>
          <p:cNvSpPr/>
          <p:nvPr/>
        </p:nvSpPr>
        <p:spPr>
          <a:xfrm>
            <a:off x="7505549" y="3370004"/>
            <a:ext cx="18053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C" sz="1400" b="0" i="0" dirty="0" err="1">
                <a:effectLst/>
                <a:latin typeface="Roboto"/>
              </a:rPr>
              <a:t>Honeymoons</a:t>
            </a:r>
            <a:r>
              <a:rPr lang="es-EC" sz="1400" b="0" i="0" dirty="0">
                <a:effectLst/>
                <a:latin typeface="Roboto"/>
              </a:rPr>
              <a:t> </a:t>
            </a:r>
            <a:r>
              <a:rPr lang="es-EC" sz="1400" dirty="0">
                <a:solidFill>
                  <a:srgbClr val="FF0000"/>
                </a:solidFill>
              </a:rPr>
              <a:t>/tours/</a:t>
            </a:r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D6D53EC1-718B-4030-9773-95FA8E717BB7}"/>
              </a:ext>
            </a:extLst>
          </p:cNvPr>
          <p:cNvCxnSpPr>
            <a:cxnSpLocks/>
          </p:cNvCxnSpPr>
          <p:nvPr/>
        </p:nvCxnSpPr>
        <p:spPr>
          <a:xfrm flipH="1">
            <a:off x="5007955" y="657749"/>
            <a:ext cx="2402417" cy="271225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F2218FE3-396C-4F2E-8C84-0EDEB3D3972D}"/>
              </a:ext>
            </a:extLst>
          </p:cNvPr>
          <p:cNvCxnSpPr>
            <a:cxnSpLocks/>
          </p:cNvCxnSpPr>
          <p:nvPr/>
        </p:nvCxnSpPr>
        <p:spPr>
          <a:xfrm flipH="1">
            <a:off x="8095376" y="551488"/>
            <a:ext cx="218114" cy="263632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0AA7F50D-DBED-489E-8FA9-0E870A653E94}"/>
              </a:ext>
            </a:extLst>
          </p:cNvPr>
          <p:cNvCxnSpPr>
            <a:cxnSpLocks/>
          </p:cNvCxnSpPr>
          <p:nvPr/>
        </p:nvCxnSpPr>
        <p:spPr>
          <a:xfrm>
            <a:off x="9361345" y="616899"/>
            <a:ext cx="654566" cy="398026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ángulo 14">
            <a:extLst>
              <a:ext uri="{FF2B5EF4-FFF2-40B4-BE49-F238E27FC236}">
                <a16:creationId xmlns:a16="http://schemas.microsoft.com/office/drawing/2014/main" id="{EF6A6061-720B-4CC4-B9D2-DC12ED9C9781}"/>
              </a:ext>
            </a:extLst>
          </p:cNvPr>
          <p:cNvSpPr/>
          <p:nvPr/>
        </p:nvSpPr>
        <p:spPr>
          <a:xfrm>
            <a:off x="9209912" y="5011966"/>
            <a:ext cx="223939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C" sz="1400" dirty="0">
                <a:solidFill>
                  <a:srgbClr val="FF0000"/>
                </a:solidFill>
              </a:rPr>
              <a:t>Abre formulario </a:t>
            </a:r>
            <a:r>
              <a:rPr lang="es-EC" sz="1400" dirty="0" err="1">
                <a:solidFill>
                  <a:srgbClr val="FF0000"/>
                </a:solidFill>
              </a:rPr>
              <a:t>tailor-made</a:t>
            </a:r>
            <a:endParaRPr lang="es-EC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642337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516</Words>
  <Application>Microsoft Office PowerPoint</Application>
  <PresentationFormat>Panorámica</PresentationFormat>
  <Paragraphs>82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Roboto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Jesus Lobo</dc:creator>
  <cp:lastModifiedBy>Jesus Lobo</cp:lastModifiedBy>
  <cp:revision>10</cp:revision>
  <dcterms:created xsi:type="dcterms:W3CDTF">2020-05-18T17:57:25Z</dcterms:created>
  <dcterms:modified xsi:type="dcterms:W3CDTF">2020-05-18T20:21:51Z</dcterms:modified>
</cp:coreProperties>
</file>