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391451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391451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d391451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d391451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39145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39145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d391451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d391451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391451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391451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d391451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d391451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d391451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d391451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d391451e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d391451e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d391451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d391451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d391451e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d391451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391451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391451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d391451e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d391451e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d391451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d391451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391451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391451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d391451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d39145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d391451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d391451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d39145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d39145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d39145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d39145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d391451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d391451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 de uma aplicação gráfica interativa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Matheus Leite Cruz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Inicializa contexto e ponteiros para open gl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Carrega objs, texturas, compila shaders.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Inicializa estado de jogo com valores padrão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Inicializa pool de texturas e objs que para o gerador de objs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principal	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Inicializa timer e outros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o indicador de obj novos é verdadeiro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Reinicia estado do jogo para estado inicial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Podemos voltar a estados anteriores dessa maneira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Aplica sucessivamente transformações dependendo da pontuação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Transformações como cor, texturas, shaders diferentes,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Adiciona de 1 a 5 objetos novos na fila de desenho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Desenha frame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Fila de objs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Plano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 principal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Fila de desenho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Desenha obj principal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Verifica colisão entre os planos que definem a “cerca” do jogo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Desenha fila de objs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 modo Bézier está ativado, move os objs de acordo com a curva definida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 cada obj: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Verifica colisão entre obj e obj principal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Verifica colisão entre obj e ponto em que se encontra a </a:t>
            </a:r>
            <a:r>
              <a:rPr lang="en"/>
              <a:t>câmera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 existe alguma colisão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Remove obj da fila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Aumenta pontuação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Progressão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: Adiciona cores aos objs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 Adiciona cores aos obj principal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: Troca para projeção perspectiva e câmera móvel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8: Utiliza modelo de ilumina ̧c ̃ao de Lambert, gouraud shading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10: Adiciona texturas aos objs e ao obj principal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12: Começa a desenhar objs com maior complexidade de triângulos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14: Câmera segue o obj principal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16: Iluminação de Lambert, Phong shading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18: Câmera livre em primeira pessoa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20: Iluminação de Phong, gouraud shading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: Iluminação de Phong, Phong shading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 : Iluminação relativa a fonte de luz 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 : Iluminação de Blinn-Phong, Phong shading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78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950"/>
            <a:ext cx="9144001" cy="46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Pontos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775"/>
            <a:ext cx="7502075" cy="44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-268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Pontos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7825508" cy="46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25000" y="6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Pontos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50"/>
            <a:ext cx="7287832" cy="423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-310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Phong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0355"/>
            <a:ext cx="7688700" cy="453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5000" y="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Relativo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150"/>
            <a:ext cx="7605724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Inicial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</a:t>
            </a:r>
            <a:r>
              <a:rPr lang="en"/>
              <a:t>ogo simples que permite que o usuário controle um "personagem" principal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Personagem coleta objetos pelo plano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Conforme o "jogador" adquire pontos, a fidelidade gráfica da aplicação é melhorada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Progressão lógica de modelos de iluminação, texturas e controle/perspectiva da câmera.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9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Bézier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6250"/>
            <a:ext cx="7176378" cy="42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</a:t>
            </a:r>
            <a:r>
              <a:rPr lang="en"/>
              <a:t>inguagem de programação rust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Potencial para o desenvolvimento de aplicações gráficas complexas	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"Ecossistema" imaturo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GL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○"/>
            </a:pPr>
            <a:r>
              <a:rPr lang="en"/>
              <a:t>Glutin/gl-rs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Principais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MatrixTransform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SceneObj =&gt; Implementa =&gt; draw / add_children / check_intersection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ObjModel =&gt; Implementa MatrixTransform e Draw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CompositeObj </a:t>
            </a:r>
            <a:r>
              <a:rPr lang="en"/>
              <a:t>=&gt; Implementa MatrixTransform e Draw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ComplexObj </a:t>
            </a:r>
            <a:r>
              <a:rPr lang="en"/>
              <a:t>=&gt; Implementa MatrixTransform e Draw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Camera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Near plane / far plane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MatrixTransform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MatrixTransform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Implementa transformações e operações com matrizes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Implementado por todos os objs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“Tradução direta” c++ labs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ObjModel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ObjModel::new()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Carrga obj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Aloca VBO/VAO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 Normais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Carrega Texturas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Sobrescreve parâmetros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 bounding_box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ObjMode.draw(&amp;shader : &amp;u32)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Atribui uniform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Desenha na tela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ObjModel.clone()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Copia valores, não aloca VAO/VBO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Matrix model por obj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SceneObj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SceneObj::new()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 Obj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SceneObj.addChildren(source : &amp;SceneObj)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 obj raiz com self, adiciona filho em lista de filhos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Cria CompositeObjs/ComplexObjs dependendo da complexidade do filho a ser adicionado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SceneObj.draw(&amp;shader : &amp;u32)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Desenha Obj e filhos recursivamente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Aplica transformações de matrix modelo recursivamente nos filhos (transformações </a:t>
            </a:r>
            <a:r>
              <a:rPr lang="en"/>
              <a:t>hierárquicas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SceneObj.check_collision_bbox|point|plane(...)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Testa colisão recursivamente entre filhos para ponto/plano/bounding box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e </a:t>
            </a:r>
            <a:r>
              <a:rPr lang="en"/>
              <a:t>câmera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Implementa uma camera com yaw, pitch e posição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Pode ter vetor de direção setado manualmente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 view matrix a partir de atributos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Utiliza uma</a:t>
            </a:r>
            <a:r>
              <a:rPr lang="en"/>
              <a:t> </a:t>
            </a:r>
            <a:r>
              <a:rPr lang="en"/>
              <a:t>câmera</a:t>
            </a:r>
            <a:r>
              <a:rPr lang="en"/>
              <a:t> e </a:t>
            </a:r>
            <a:r>
              <a:rPr lang="en"/>
              <a:t>parâmetros</a:t>
            </a:r>
            <a:r>
              <a:rPr lang="en"/>
              <a:t> de iluminação global para gerar um campo de visão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Nearplane e Farplane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Possui matriz de projeção perspectiva ou </a:t>
            </a:r>
            <a:r>
              <a:rPr lang="en"/>
              <a:t>ortográfica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render() =&gt; Carrega uniforms com matriz de view da câmera, matriz de projeção e parâmetros de iluminação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Função render deve ser chamada antes de objetos serem desenhados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do jogo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Estrutura de controle do estado do jogo com diversos </a:t>
            </a:r>
            <a:r>
              <a:rPr lang="en"/>
              <a:t>parâmetros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Pontuação, Framerate, camera atual, fila de objs a </a:t>
            </a:r>
            <a:r>
              <a:rPr lang="en"/>
              <a:t>desenhar</a:t>
            </a:r>
            <a:r>
              <a:rPr lang="en"/>
              <a:t>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Controle de quando se deve desenhar um obj novo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Alterado por input do </a:t>
            </a:r>
            <a:r>
              <a:rPr lang="en"/>
              <a:t>usuário</a:t>
            </a:r>
            <a:r>
              <a:rPr lang="en"/>
              <a:t> ou colisões de objs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Fidelidade </a:t>
            </a:r>
            <a:r>
              <a:rPr lang="en"/>
              <a:t>gráfica</a:t>
            </a:r>
            <a:r>
              <a:rPr lang="en"/>
              <a:t> </a:t>
            </a:r>
            <a:r>
              <a:rPr lang="en"/>
              <a:t>depende</a:t>
            </a:r>
            <a:r>
              <a:rPr lang="en"/>
              <a:t> da pontuação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