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2"/>
  </p:notesMasterIdLst>
  <p:sldIdLst>
    <p:sldId id="256" r:id="rId2"/>
    <p:sldId id="284" r:id="rId3"/>
    <p:sldId id="259" r:id="rId4"/>
    <p:sldId id="285" r:id="rId5"/>
    <p:sldId id="288" r:id="rId6"/>
    <p:sldId id="286" r:id="rId7"/>
    <p:sldId id="289" r:id="rId8"/>
    <p:sldId id="290" r:id="rId9"/>
    <p:sldId id="291" r:id="rId10"/>
    <p:sldId id="278" r:id="rId11"/>
  </p:sldIdLst>
  <p:sldSz cx="9144000" cy="5143500" type="screen16x9"/>
  <p:notesSz cx="6858000" cy="9144000"/>
  <p:embeddedFontLst>
    <p:embeddedFont>
      <p:font typeface="Montserrat Light" panose="020B0604020202020204" charset="0"/>
      <p:regular r:id="rId13"/>
      <p:bold r:id="rId14"/>
      <p:italic r:id="rId15"/>
      <p:boldItalic r:id="rId16"/>
    </p:embeddedFont>
    <p:embeddedFont>
      <p:font typeface="Poppins" panose="020B060402020202020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F6E92D2-ED15-45F5-B207-B0EFF9662147}">
  <a:tblStyle styleId="{FF6E92D2-ED15-45F5-B207-B0EFF966214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56" y="4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3" name="Google Shape;553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87361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90600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48698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5242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6431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61815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38052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 flipH="1">
            <a:off x="912725" y="0"/>
            <a:ext cx="8231275" cy="4331550"/>
            <a:chOff x="0" y="0"/>
            <a:chExt cx="8231275" cy="4331550"/>
          </a:xfrm>
        </p:grpSpPr>
        <p:pic>
          <p:nvPicPr>
            <p:cNvPr id="11" name="Google Shape;11;p2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85975" y="3434875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2" name="Google Shape;12;p2"/>
            <p:cNvGrpSpPr/>
            <p:nvPr/>
          </p:nvGrpSpPr>
          <p:grpSpPr>
            <a:xfrm>
              <a:off x="0" y="2747250"/>
              <a:ext cx="3429750" cy="896675"/>
              <a:chOff x="0" y="0"/>
              <a:chExt cx="3429750" cy="896675"/>
            </a:xfrm>
          </p:grpSpPr>
          <p:pic>
            <p:nvPicPr>
              <p:cNvPr id="13" name="Google Shape;13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4" name="Google Shape;14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5" name="Google Shape;15;p2"/>
            <p:cNvGrpSpPr/>
            <p:nvPr/>
          </p:nvGrpSpPr>
          <p:grpSpPr>
            <a:xfrm>
              <a:off x="685975" y="2061250"/>
              <a:ext cx="3429750" cy="896675"/>
              <a:chOff x="0" y="0"/>
              <a:chExt cx="3429750" cy="896675"/>
            </a:xfrm>
          </p:grpSpPr>
          <p:pic>
            <p:nvPicPr>
              <p:cNvPr id="16" name="Google Shape;16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7" name="Google Shape;17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8" name="Google Shape;18;p2"/>
            <p:cNvGrpSpPr/>
            <p:nvPr/>
          </p:nvGrpSpPr>
          <p:grpSpPr>
            <a:xfrm>
              <a:off x="0" y="1373625"/>
              <a:ext cx="3429750" cy="896675"/>
              <a:chOff x="0" y="0"/>
              <a:chExt cx="3429750" cy="896675"/>
            </a:xfrm>
          </p:grpSpPr>
          <p:pic>
            <p:nvPicPr>
              <p:cNvPr id="19" name="Google Shape;19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0" name="Google Shape;20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1" name="Google Shape;21;p2"/>
            <p:cNvGrpSpPr/>
            <p:nvPr/>
          </p:nvGrpSpPr>
          <p:grpSpPr>
            <a:xfrm>
              <a:off x="685975" y="687625"/>
              <a:ext cx="7545300" cy="896675"/>
              <a:chOff x="0" y="0"/>
              <a:chExt cx="7545300" cy="896675"/>
            </a:xfrm>
          </p:grpSpPr>
          <p:pic>
            <p:nvPicPr>
              <p:cNvPr id="22" name="Google Shape;22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3" name="Google Shape;23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4" name="Google Shape;24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5" name="Google Shape;25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6" name="Google Shape;26;p2"/>
            <p:cNvGrpSpPr/>
            <p:nvPr/>
          </p:nvGrpSpPr>
          <p:grpSpPr>
            <a:xfrm>
              <a:off x="0" y="0"/>
              <a:ext cx="7545300" cy="896675"/>
              <a:chOff x="0" y="0"/>
              <a:chExt cx="7545300" cy="896675"/>
            </a:xfrm>
          </p:grpSpPr>
          <p:pic>
            <p:nvPicPr>
              <p:cNvPr id="27" name="Google Shape;27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8" name="Google Shape;28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9" name="Google Shape;29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0" name="Google Shape;30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31" name="Google Shape;31;p2"/>
          <p:cNvSpPr txBox="1">
            <a:spLocks noGrp="1"/>
          </p:cNvSpPr>
          <p:nvPr>
            <p:ph type="ctrTitle"/>
          </p:nvPr>
        </p:nvSpPr>
        <p:spPr>
          <a:xfrm>
            <a:off x="2027622" y="1953315"/>
            <a:ext cx="50733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32" name="Google Shape;32;p2"/>
          <p:cNvGrpSpPr/>
          <p:nvPr/>
        </p:nvGrpSpPr>
        <p:grpSpPr>
          <a:xfrm flipH="1">
            <a:off x="0" y="3088098"/>
            <a:ext cx="4115725" cy="2270300"/>
            <a:chOff x="4115550" y="2061250"/>
            <a:chExt cx="4115725" cy="2270300"/>
          </a:xfrm>
        </p:grpSpPr>
        <p:grpSp>
          <p:nvGrpSpPr>
            <p:cNvPr id="33" name="Google Shape;33;p2"/>
            <p:cNvGrpSpPr/>
            <p:nvPr/>
          </p:nvGrpSpPr>
          <p:grpSpPr>
            <a:xfrm>
              <a:off x="4801525" y="3434875"/>
              <a:ext cx="3429750" cy="896675"/>
              <a:chOff x="4115550" y="0"/>
              <a:chExt cx="3429750" cy="896675"/>
            </a:xfrm>
          </p:grpSpPr>
          <p:pic>
            <p:nvPicPr>
              <p:cNvPr id="34" name="Google Shape;34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5" name="Google Shape;35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36" name="Google Shape;36;p2"/>
            <p:cNvGrpSpPr/>
            <p:nvPr/>
          </p:nvGrpSpPr>
          <p:grpSpPr>
            <a:xfrm>
              <a:off x="4115550" y="2747250"/>
              <a:ext cx="3429750" cy="896675"/>
              <a:chOff x="4115550" y="0"/>
              <a:chExt cx="3429750" cy="896675"/>
            </a:xfrm>
          </p:grpSpPr>
          <p:pic>
            <p:nvPicPr>
              <p:cNvPr id="37" name="Google Shape;37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8" name="Google Shape;38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39" name="Google Shape;39;p2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859300" y="2061250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oogle Shape;41;p3"/>
          <p:cNvGrpSpPr/>
          <p:nvPr/>
        </p:nvGrpSpPr>
        <p:grpSpPr>
          <a:xfrm flipH="1">
            <a:off x="912725" y="0"/>
            <a:ext cx="8231275" cy="4331550"/>
            <a:chOff x="0" y="0"/>
            <a:chExt cx="8231275" cy="4331550"/>
          </a:xfrm>
        </p:grpSpPr>
        <p:pic>
          <p:nvPicPr>
            <p:cNvPr id="42" name="Google Shape;42;p3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85975" y="3434875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43" name="Google Shape;43;p3"/>
            <p:cNvGrpSpPr/>
            <p:nvPr/>
          </p:nvGrpSpPr>
          <p:grpSpPr>
            <a:xfrm>
              <a:off x="0" y="2747250"/>
              <a:ext cx="3429750" cy="896675"/>
              <a:chOff x="0" y="0"/>
              <a:chExt cx="3429750" cy="896675"/>
            </a:xfrm>
          </p:grpSpPr>
          <p:pic>
            <p:nvPicPr>
              <p:cNvPr id="44" name="Google Shape;44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5" name="Google Shape;45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46" name="Google Shape;46;p3"/>
            <p:cNvGrpSpPr/>
            <p:nvPr/>
          </p:nvGrpSpPr>
          <p:grpSpPr>
            <a:xfrm>
              <a:off x="685975" y="2061250"/>
              <a:ext cx="3429750" cy="896675"/>
              <a:chOff x="0" y="0"/>
              <a:chExt cx="3429750" cy="896675"/>
            </a:xfrm>
          </p:grpSpPr>
          <p:pic>
            <p:nvPicPr>
              <p:cNvPr id="47" name="Google Shape;47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8" name="Google Shape;48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49" name="Google Shape;49;p3"/>
            <p:cNvGrpSpPr/>
            <p:nvPr/>
          </p:nvGrpSpPr>
          <p:grpSpPr>
            <a:xfrm>
              <a:off x="0" y="1373625"/>
              <a:ext cx="3429750" cy="896675"/>
              <a:chOff x="0" y="0"/>
              <a:chExt cx="3429750" cy="896675"/>
            </a:xfrm>
          </p:grpSpPr>
          <p:pic>
            <p:nvPicPr>
              <p:cNvPr id="50" name="Google Shape;50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1" name="Google Shape;51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52" name="Google Shape;52;p3"/>
            <p:cNvGrpSpPr/>
            <p:nvPr/>
          </p:nvGrpSpPr>
          <p:grpSpPr>
            <a:xfrm>
              <a:off x="685975" y="687625"/>
              <a:ext cx="7545300" cy="896675"/>
              <a:chOff x="0" y="0"/>
              <a:chExt cx="7545300" cy="896675"/>
            </a:xfrm>
          </p:grpSpPr>
          <p:pic>
            <p:nvPicPr>
              <p:cNvPr id="53" name="Google Shape;53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4" name="Google Shape;54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5" name="Google Shape;55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6" name="Google Shape;56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57" name="Google Shape;57;p3"/>
            <p:cNvGrpSpPr/>
            <p:nvPr/>
          </p:nvGrpSpPr>
          <p:grpSpPr>
            <a:xfrm>
              <a:off x="0" y="0"/>
              <a:ext cx="7545300" cy="896675"/>
              <a:chOff x="0" y="0"/>
              <a:chExt cx="7545300" cy="896675"/>
            </a:xfrm>
          </p:grpSpPr>
          <p:pic>
            <p:nvPicPr>
              <p:cNvPr id="58" name="Google Shape;58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9" name="Google Shape;59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0" name="Google Shape;60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1" name="Google Shape;61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62" name="Google Shape;62;p3"/>
          <p:cNvGrpSpPr/>
          <p:nvPr/>
        </p:nvGrpSpPr>
        <p:grpSpPr>
          <a:xfrm flipH="1">
            <a:off x="0" y="3088098"/>
            <a:ext cx="4115725" cy="2270300"/>
            <a:chOff x="4115550" y="2061250"/>
            <a:chExt cx="4115725" cy="2270300"/>
          </a:xfrm>
        </p:grpSpPr>
        <p:grpSp>
          <p:nvGrpSpPr>
            <p:cNvPr id="63" name="Google Shape;63;p3"/>
            <p:cNvGrpSpPr/>
            <p:nvPr/>
          </p:nvGrpSpPr>
          <p:grpSpPr>
            <a:xfrm>
              <a:off x="4801525" y="3434875"/>
              <a:ext cx="3429750" cy="896675"/>
              <a:chOff x="4115550" y="0"/>
              <a:chExt cx="3429750" cy="896675"/>
            </a:xfrm>
          </p:grpSpPr>
          <p:pic>
            <p:nvPicPr>
              <p:cNvPr id="64" name="Google Shape;64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5" name="Google Shape;65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66" name="Google Shape;66;p3"/>
            <p:cNvGrpSpPr/>
            <p:nvPr/>
          </p:nvGrpSpPr>
          <p:grpSpPr>
            <a:xfrm>
              <a:off x="4115550" y="2747250"/>
              <a:ext cx="3429750" cy="896675"/>
              <a:chOff x="4115550" y="0"/>
              <a:chExt cx="3429750" cy="896675"/>
            </a:xfrm>
          </p:grpSpPr>
          <p:pic>
            <p:nvPicPr>
              <p:cNvPr id="67" name="Google Shape;67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8" name="Google Shape;68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69" name="Google Shape;69;p3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859300" y="2061250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0" name="Google Shape;70;p3"/>
          <p:cNvSpPr txBox="1">
            <a:spLocks noGrp="1"/>
          </p:cNvSpPr>
          <p:nvPr>
            <p:ph type="ctrTitle"/>
          </p:nvPr>
        </p:nvSpPr>
        <p:spPr>
          <a:xfrm>
            <a:off x="2027625" y="1629397"/>
            <a:ext cx="50886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71" name="Google Shape;71;p3"/>
          <p:cNvSpPr txBox="1">
            <a:spLocks noGrp="1"/>
          </p:cNvSpPr>
          <p:nvPr>
            <p:ph type="subTitle" idx="1"/>
          </p:nvPr>
        </p:nvSpPr>
        <p:spPr>
          <a:xfrm>
            <a:off x="2027625" y="2886101"/>
            <a:ext cx="50886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oogle Shape;115;p5"/>
          <p:cNvGrpSpPr/>
          <p:nvPr/>
        </p:nvGrpSpPr>
        <p:grpSpPr>
          <a:xfrm flipH="1">
            <a:off x="4363774" y="-3213"/>
            <a:ext cx="4780226" cy="2116171"/>
            <a:chOff x="0" y="0"/>
            <a:chExt cx="5072935" cy="2245751"/>
          </a:xfrm>
        </p:grpSpPr>
        <p:pic>
          <p:nvPicPr>
            <p:cNvPr id="116" name="Google Shape;116;p5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0" y="1693130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7" name="Google Shape;117;p5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422766" y="1270348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18" name="Google Shape;118;p5"/>
            <p:cNvGrpSpPr/>
            <p:nvPr/>
          </p:nvGrpSpPr>
          <p:grpSpPr>
            <a:xfrm>
              <a:off x="0" y="846565"/>
              <a:ext cx="3381962" cy="552621"/>
              <a:chOff x="0" y="0"/>
              <a:chExt cx="5487525" cy="896675"/>
            </a:xfrm>
          </p:grpSpPr>
          <p:pic>
            <p:nvPicPr>
              <p:cNvPr id="119" name="Google Shape;119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0" name="Google Shape;120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1" name="Google Shape;121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22" name="Google Shape;122;p5"/>
            <p:cNvGrpSpPr/>
            <p:nvPr/>
          </p:nvGrpSpPr>
          <p:grpSpPr>
            <a:xfrm>
              <a:off x="422766" y="423783"/>
              <a:ext cx="4650168" cy="552621"/>
              <a:chOff x="0" y="0"/>
              <a:chExt cx="7545300" cy="896675"/>
            </a:xfrm>
          </p:grpSpPr>
          <p:pic>
            <p:nvPicPr>
              <p:cNvPr id="123" name="Google Shape;123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4" name="Google Shape;124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5" name="Google Shape;125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6" name="Google Shape;126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27" name="Google Shape;127;p5"/>
            <p:cNvGrpSpPr/>
            <p:nvPr/>
          </p:nvGrpSpPr>
          <p:grpSpPr>
            <a:xfrm>
              <a:off x="0" y="0"/>
              <a:ext cx="4650168" cy="552621"/>
              <a:chOff x="0" y="0"/>
              <a:chExt cx="7545300" cy="896675"/>
            </a:xfrm>
          </p:grpSpPr>
          <p:pic>
            <p:nvPicPr>
              <p:cNvPr id="128" name="Google Shape;128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9" name="Google Shape;129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30" name="Google Shape;130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31" name="Google Shape;131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32" name="Google Shape;132;p5"/>
          <p:cNvGrpSpPr/>
          <p:nvPr/>
        </p:nvGrpSpPr>
        <p:grpSpPr>
          <a:xfrm flipH="1">
            <a:off x="6" y="3953174"/>
            <a:ext cx="2390164" cy="1318453"/>
            <a:chOff x="6607482" y="3879952"/>
            <a:chExt cx="2536521" cy="1399186"/>
          </a:xfrm>
        </p:grpSpPr>
        <p:grpSp>
          <p:nvGrpSpPr>
            <p:cNvPr id="133" name="Google Shape;133;p5"/>
            <p:cNvGrpSpPr/>
            <p:nvPr/>
          </p:nvGrpSpPr>
          <p:grpSpPr>
            <a:xfrm>
              <a:off x="6607482" y="4726517"/>
              <a:ext cx="2113755" cy="552621"/>
              <a:chOff x="2057775" y="0"/>
              <a:chExt cx="3429750" cy="896675"/>
            </a:xfrm>
          </p:grpSpPr>
          <p:pic>
            <p:nvPicPr>
              <p:cNvPr id="134" name="Google Shape;134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35" name="Google Shape;135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36" name="Google Shape;136;p5"/>
            <p:cNvGrpSpPr/>
            <p:nvPr/>
          </p:nvGrpSpPr>
          <p:grpSpPr>
            <a:xfrm>
              <a:off x="7030248" y="4303735"/>
              <a:ext cx="2113755" cy="552621"/>
              <a:chOff x="2057775" y="0"/>
              <a:chExt cx="3429750" cy="896675"/>
            </a:xfrm>
          </p:grpSpPr>
          <p:pic>
            <p:nvPicPr>
              <p:cNvPr id="137" name="Google Shape;137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38" name="Google Shape;138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39" name="Google Shape;139;p5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7875688" y="3879952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0" name="Google Shape;140;p5"/>
          <p:cNvSpPr txBox="1">
            <a:spLocks noGrp="1"/>
          </p:cNvSpPr>
          <p:nvPr>
            <p:ph type="title"/>
          </p:nvPr>
        </p:nvSpPr>
        <p:spPr>
          <a:xfrm>
            <a:off x="776450" y="402700"/>
            <a:ext cx="3587400" cy="85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5"/>
          <p:cNvSpPr txBox="1">
            <a:spLocks noGrp="1"/>
          </p:cNvSpPr>
          <p:nvPr>
            <p:ph type="body" idx="1"/>
          </p:nvPr>
        </p:nvSpPr>
        <p:spPr>
          <a:xfrm>
            <a:off x="776450" y="1524375"/>
            <a:ext cx="7591200" cy="2932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❑"/>
              <a:defRPr/>
            </a:lvl1pPr>
            <a:lvl2pPr marL="914400" lvl="1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2pPr>
            <a:lvl3pPr marL="1371600" lvl="2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3pPr>
            <a:lvl4pPr marL="1828800" lvl="3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4pPr>
            <a:lvl5pPr marL="2286000" lvl="4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5pPr>
            <a:lvl6pPr marL="2743200" lvl="5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6pPr>
            <a:lvl7pPr marL="3200400" lvl="6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7pPr>
            <a:lvl8pPr marL="3657600" lvl="7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8pPr>
            <a:lvl9pPr marL="4114800" lvl="8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9pPr>
          </a:lstStyle>
          <a:p>
            <a:endParaRPr/>
          </a:p>
        </p:txBody>
      </p:sp>
      <p:sp>
        <p:nvSpPr>
          <p:cNvPr id="142" name="Google Shape;142;p5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" name="Google Shape;174;p7"/>
          <p:cNvGrpSpPr/>
          <p:nvPr/>
        </p:nvGrpSpPr>
        <p:grpSpPr>
          <a:xfrm flipH="1">
            <a:off x="4363774" y="-3213"/>
            <a:ext cx="4780226" cy="2116171"/>
            <a:chOff x="0" y="0"/>
            <a:chExt cx="5072935" cy="2245751"/>
          </a:xfrm>
        </p:grpSpPr>
        <p:pic>
          <p:nvPicPr>
            <p:cNvPr id="175" name="Google Shape;175;p7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0" y="1693130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6" name="Google Shape;176;p7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422766" y="1270348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77" name="Google Shape;177;p7"/>
            <p:cNvGrpSpPr/>
            <p:nvPr/>
          </p:nvGrpSpPr>
          <p:grpSpPr>
            <a:xfrm>
              <a:off x="0" y="846565"/>
              <a:ext cx="3381962" cy="552621"/>
              <a:chOff x="0" y="0"/>
              <a:chExt cx="5487525" cy="896675"/>
            </a:xfrm>
          </p:grpSpPr>
          <p:pic>
            <p:nvPicPr>
              <p:cNvPr id="178" name="Google Shape;178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79" name="Google Shape;179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80" name="Google Shape;180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81" name="Google Shape;181;p7"/>
            <p:cNvGrpSpPr/>
            <p:nvPr/>
          </p:nvGrpSpPr>
          <p:grpSpPr>
            <a:xfrm>
              <a:off x="422766" y="423783"/>
              <a:ext cx="4650168" cy="552621"/>
              <a:chOff x="0" y="0"/>
              <a:chExt cx="7545300" cy="896675"/>
            </a:xfrm>
          </p:grpSpPr>
          <p:pic>
            <p:nvPicPr>
              <p:cNvPr id="182" name="Google Shape;182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83" name="Google Shape;183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84" name="Google Shape;184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85" name="Google Shape;185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86" name="Google Shape;186;p7"/>
            <p:cNvGrpSpPr/>
            <p:nvPr/>
          </p:nvGrpSpPr>
          <p:grpSpPr>
            <a:xfrm>
              <a:off x="0" y="0"/>
              <a:ext cx="4650168" cy="552621"/>
              <a:chOff x="0" y="0"/>
              <a:chExt cx="7545300" cy="896675"/>
            </a:xfrm>
          </p:grpSpPr>
          <p:pic>
            <p:nvPicPr>
              <p:cNvPr id="187" name="Google Shape;187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88" name="Google Shape;188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89" name="Google Shape;189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90" name="Google Shape;190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91" name="Google Shape;191;p7"/>
          <p:cNvGrpSpPr/>
          <p:nvPr/>
        </p:nvGrpSpPr>
        <p:grpSpPr>
          <a:xfrm flipH="1">
            <a:off x="6" y="3953174"/>
            <a:ext cx="2390164" cy="1318453"/>
            <a:chOff x="6607482" y="3879952"/>
            <a:chExt cx="2536521" cy="1399186"/>
          </a:xfrm>
        </p:grpSpPr>
        <p:grpSp>
          <p:nvGrpSpPr>
            <p:cNvPr id="192" name="Google Shape;192;p7"/>
            <p:cNvGrpSpPr/>
            <p:nvPr/>
          </p:nvGrpSpPr>
          <p:grpSpPr>
            <a:xfrm>
              <a:off x="6607482" y="4726517"/>
              <a:ext cx="2113755" cy="552621"/>
              <a:chOff x="2057775" y="0"/>
              <a:chExt cx="3429750" cy="896675"/>
            </a:xfrm>
          </p:grpSpPr>
          <p:pic>
            <p:nvPicPr>
              <p:cNvPr id="193" name="Google Shape;193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94" name="Google Shape;194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95" name="Google Shape;195;p7"/>
            <p:cNvGrpSpPr/>
            <p:nvPr/>
          </p:nvGrpSpPr>
          <p:grpSpPr>
            <a:xfrm>
              <a:off x="7030248" y="4303735"/>
              <a:ext cx="2113755" cy="552621"/>
              <a:chOff x="2057775" y="0"/>
              <a:chExt cx="3429750" cy="896675"/>
            </a:xfrm>
          </p:grpSpPr>
          <p:pic>
            <p:nvPicPr>
              <p:cNvPr id="196" name="Google Shape;196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97" name="Google Shape;197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98" name="Google Shape;198;p7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7875688" y="3879952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99" name="Google Shape;199;p7"/>
          <p:cNvSpPr txBox="1">
            <a:spLocks noGrp="1"/>
          </p:cNvSpPr>
          <p:nvPr>
            <p:ph type="title"/>
          </p:nvPr>
        </p:nvSpPr>
        <p:spPr>
          <a:xfrm>
            <a:off x="776450" y="402700"/>
            <a:ext cx="3587400" cy="85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00" name="Google Shape;200;p7"/>
          <p:cNvSpPr txBox="1">
            <a:spLocks noGrp="1"/>
          </p:cNvSpPr>
          <p:nvPr>
            <p:ph type="body" idx="1"/>
          </p:nvPr>
        </p:nvSpPr>
        <p:spPr>
          <a:xfrm>
            <a:off x="776450" y="1524375"/>
            <a:ext cx="2327700" cy="307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❑"/>
              <a:defRPr sz="1600"/>
            </a:lvl1pPr>
            <a:lvl2pPr marL="914400" lvl="1" indent="-3302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2pPr>
            <a:lvl3pPr marL="1371600" lvl="2" indent="-3302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3pPr>
            <a:lvl4pPr marL="1828800" lvl="3" indent="-3302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4pPr>
            <a:lvl5pPr marL="2286000" lvl="4" indent="-3302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5pPr>
            <a:lvl6pPr marL="2743200" lvl="5" indent="-3302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6pPr>
            <a:lvl7pPr marL="3200400" lvl="6" indent="-3302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7pPr>
            <a:lvl8pPr marL="3657600" lvl="7" indent="-3302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8pPr>
            <a:lvl9pPr marL="4114800" lvl="8" indent="-3302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9pPr>
          </a:lstStyle>
          <a:p>
            <a:endParaRPr/>
          </a:p>
        </p:txBody>
      </p:sp>
      <p:sp>
        <p:nvSpPr>
          <p:cNvPr id="201" name="Google Shape;201;p7"/>
          <p:cNvSpPr txBox="1">
            <a:spLocks noGrp="1"/>
          </p:cNvSpPr>
          <p:nvPr>
            <p:ph type="body" idx="2"/>
          </p:nvPr>
        </p:nvSpPr>
        <p:spPr>
          <a:xfrm>
            <a:off x="3376062" y="1524375"/>
            <a:ext cx="2327700" cy="307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❑"/>
              <a:defRPr sz="1600"/>
            </a:lvl1pPr>
            <a:lvl2pPr marL="914400" lvl="1" indent="-3302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2pPr>
            <a:lvl3pPr marL="1371600" lvl="2" indent="-3302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3pPr>
            <a:lvl4pPr marL="1828800" lvl="3" indent="-3302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4pPr>
            <a:lvl5pPr marL="2286000" lvl="4" indent="-3302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5pPr>
            <a:lvl6pPr marL="2743200" lvl="5" indent="-3302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6pPr>
            <a:lvl7pPr marL="3200400" lvl="6" indent="-3302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7pPr>
            <a:lvl8pPr marL="3657600" lvl="7" indent="-3302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8pPr>
            <a:lvl9pPr marL="4114800" lvl="8" indent="-3302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9pPr>
          </a:lstStyle>
          <a:p>
            <a:endParaRPr/>
          </a:p>
        </p:txBody>
      </p:sp>
      <p:sp>
        <p:nvSpPr>
          <p:cNvPr id="202" name="Google Shape;202;p7"/>
          <p:cNvSpPr txBox="1">
            <a:spLocks noGrp="1"/>
          </p:cNvSpPr>
          <p:nvPr>
            <p:ph type="body" idx="3"/>
          </p:nvPr>
        </p:nvSpPr>
        <p:spPr>
          <a:xfrm>
            <a:off x="5975674" y="1524375"/>
            <a:ext cx="2327700" cy="307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❑"/>
              <a:defRPr sz="1600"/>
            </a:lvl1pPr>
            <a:lvl2pPr marL="914400" lvl="1" indent="-3302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2pPr>
            <a:lvl3pPr marL="1371600" lvl="2" indent="-3302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3pPr>
            <a:lvl4pPr marL="1828800" lvl="3" indent="-3302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4pPr>
            <a:lvl5pPr marL="2286000" lvl="4" indent="-3302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5pPr>
            <a:lvl6pPr marL="2743200" lvl="5" indent="-3302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6pPr>
            <a:lvl7pPr marL="3200400" lvl="6" indent="-3302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7pPr>
            <a:lvl8pPr marL="3657600" lvl="7" indent="-3302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8pPr>
            <a:lvl9pPr marL="4114800" lvl="8" indent="-3302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9pPr>
          </a:lstStyle>
          <a:p>
            <a:endParaRPr/>
          </a:p>
        </p:txBody>
      </p:sp>
      <p:sp>
        <p:nvSpPr>
          <p:cNvPr id="203" name="Google Shape;203;p7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big emboss" type="blank">
  <p:cSld name="BLANK"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0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62" name="Google Shape;262;p10"/>
          <p:cNvGrpSpPr/>
          <p:nvPr/>
        </p:nvGrpSpPr>
        <p:grpSpPr>
          <a:xfrm flipH="1">
            <a:off x="5714250" y="0"/>
            <a:ext cx="3429750" cy="3643925"/>
            <a:chOff x="0" y="0"/>
            <a:chExt cx="3429750" cy="3643925"/>
          </a:xfrm>
        </p:grpSpPr>
        <p:pic>
          <p:nvPicPr>
            <p:cNvPr id="263" name="Google Shape;263;p10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0" y="2747250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4" name="Google Shape;264;p10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85975" y="2061250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5" name="Google Shape;265;p10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0" y="1373625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6" name="Google Shape;266;p10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85975" y="687625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67" name="Google Shape;267;p10"/>
            <p:cNvGrpSpPr/>
            <p:nvPr/>
          </p:nvGrpSpPr>
          <p:grpSpPr>
            <a:xfrm>
              <a:off x="0" y="0"/>
              <a:ext cx="3429750" cy="896675"/>
              <a:chOff x="0" y="0"/>
              <a:chExt cx="3429750" cy="896675"/>
            </a:xfrm>
          </p:grpSpPr>
          <p:pic>
            <p:nvPicPr>
              <p:cNvPr id="268" name="Google Shape;268;p10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69" name="Google Shape;269;p10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270" name="Google Shape;270;p10"/>
          <p:cNvGrpSpPr/>
          <p:nvPr/>
        </p:nvGrpSpPr>
        <p:grpSpPr>
          <a:xfrm flipH="1">
            <a:off x="0" y="3095415"/>
            <a:ext cx="5487525" cy="2270300"/>
            <a:chOff x="2743750" y="2061250"/>
            <a:chExt cx="5487525" cy="2270300"/>
          </a:xfrm>
        </p:grpSpPr>
        <p:grpSp>
          <p:nvGrpSpPr>
            <p:cNvPr id="271" name="Google Shape;271;p10"/>
            <p:cNvGrpSpPr/>
            <p:nvPr/>
          </p:nvGrpSpPr>
          <p:grpSpPr>
            <a:xfrm>
              <a:off x="2743750" y="3434875"/>
              <a:ext cx="5487525" cy="896675"/>
              <a:chOff x="2057775" y="0"/>
              <a:chExt cx="5487525" cy="896675"/>
            </a:xfrm>
          </p:grpSpPr>
          <p:pic>
            <p:nvPicPr>
              <p:cNvPr id="272" name="Google Shape;272;p10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73" name="Google Shape;273;p10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74" name="Google Shape;274;p10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75" name="Google Shape;275;p10"/>
            <p:cNvGrpSpPr/>
            <p:nvPr/>
          </p:nvGrpSpPr>
          <p:grpSpPr>
            <a:xfrm>
              <a:off x="4115550" y="2747250"/>
              <a:ext cx="3429750" cy="896675"/>
              <a:chOff x="4115550" y="0"/>
              <a:chExt cx="3429750" cy="896675"/>
            </a:xfrm>
          </p:grpSpPr>
          <p:pic>
            <p:nvPicPr>
              <p:cNvPr id="276" name="Google Shape;276;p10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77" name="Google Shape;277;p10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278" name="Google Shape;278;p10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859300" y="2061250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lt1"/>
            </a:gs>
            <a:gs pos="44000">
              <a:schemeClr val="lt2"/>
            </a:gs>
            <a:gs pos="72000">
              <a:schemeClr val="lt2"/>
            </a:gs>
            <a:gs pos="100000">
              <a:srgbClr val="D0D8E5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76450" y="402700"/>
            <a:ext cx="3587400" cy="8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76450" y="1524375"/>
            <a:ext cx="7591200" cy="293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❑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lvl="1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lvl="2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lvl="3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lvl="4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lvl="5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400" lvl="6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600" lvl="7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800" lvl="8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lvl="2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lvl="3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lvl="4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lvl="5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lvl="6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lvl="7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lvl="8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3" r:id="rId4"/>
    <p:sldLayoutId id="2147483656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2"/>
          <p:cNvSpPr txBox="1">
            <a:spLocks noGrp="1"/>
          </p:cNvSpPr>
          <p:nvPr>
            <p:ph type="ctrTitle"/>
          </p:nvPr>
        </p:nvSpPr>
        <p:spPr>
          <a:xfrm>
            <a:off x="2413995" y="1832396"/>
            <a:ext cx="4810281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Librar</a:t>
            </a:r>
            <a:r>
              <a:rPr lang="en-S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ies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2" descr="Image result for python logo">
            <a:extLst>
              <a:ext uri="{FF2B5EF4-FFF2-40B4-BE49-F238E27FC236}">
                <a16:creationId xmlns:a16="http://schemas.microsoft.com/office/drawing/2014/main" id="{4C53F1F6-BFC4-4C98-980A-FDDB710D4D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0394" y="2923710"/>
            <a:ext cx="1417243" cy="1417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311;p12">
            <a:extLst>
              <a:ext uri="{FF2B5EF4-FFF2-40B4-BE49-F238E27FC236}">
                <a16:creationId xmlns:a16="http://schemas.microsoft.com/office/drawing/2014/main" id="{D6A25252-B75C-4114-8219-4E424883FD05}"/>
              </a:ext>
            </a:extLst>
          </p:cNvPr>
          <p:cNvSpPr txBox="1">
            <a:spLocks/>
          </p:cNvSpPr>
          <p:nvPr/>
        </p:nvSpPr>
        <p:spPr>
          <a:xfrm>
            <a:off x="4389016" y="2992196"/>
            <a:ext cx="4810281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en-SG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--make coding more convenient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34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556" name="Google Shape;556;p34"/>
          <p:cNvSpPr txBox="1">
            <a:spLocks noGrp="1"/>
          </p:cNvSpPr>
          <p:nvPr>
            <p:ph type="ctrTitle" idx="4294967295"/>
          </p:nvPr>
        </p:nvSpPr>
        <p:spPr>
          <a:xfrm>
            <a:off x="2370238" y="2008201"/>
            <a:ext cx="4725000" cy="861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chemeClr val="accent2"/>
                </a:solidFill>
              </a:rPr>
              <a:t>THANKS!</a:t>
            </a:r>
            <a:endParaRPr sz="7200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17"/>
          <p:cNvSpPr txBox="1">
            <a:spLocks noGrp="1"/>
          </p:cNvSpPr>
          <p:nvPr>
            <p:ph type="title"/>
          </p:nvPr>
        </p:nvSpPr>
        <p:spPr>
          <a:xfrm>
            <a:off x="776450" y="402700"/>
            <a:ext cx="3587400" cy="85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of </a:t>
            </a:r>
            <a:r>
              <a:rPr lang="en-SG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6" name="Google Shape;346;p17"/>
          <p:cNvSpPr txBox="1">
            <a:spLocks noGrp="1"/>
          </p:cNvSpPr>
          <p:nvPr>
            <p:ph type="body" idx="1"/>
          </p:nvPr>
        </p:nvSpPr>
        <p:spPr>
          <a:xfrm>
            <a:off x="811620" y="2016744"/>
            <a:ext cx="7591200" cy="161071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❑"/>
            </a:pPr>
            <a:r>
              <a:rPr lang="en" b="1" dirty="0"/>
              <a:t>Numpy</a:t>
            </a:r>
            <a:r>
              <a:rPr lang="en" dirty="0"/>
              <a:t>: operations of matrices and vectors</a:t>
            </a:r>
            <a:endParaRPr dirty="0"/>
          </a:p>
          <a:p>
            <a:pPr marL="457200" lvl="0" indent="-355600" algn="l" rtl="0">
              <a:spcBef>
                <a:spcPts val="1000"/>
              </a:spcBef>
              <a:spcAft>
                <a:spcPts val="0"/>
              </a:spcAft>
              <a:buSzPts val="2000"/>
              <a:buChar char="❑"/>
            </a:pPr>
            <a:r>
              <a:rPr lang="en" b="1" dirty="0"/>
              <a:t>Pandas</a:t>
            </a:r>
            <a:r>
              <a:rPr lang="en" dirty="0"/>
              <a:t>: </a:t>
            </a:r>
            <a:r>
              <a:rPr lang="en-SG" dirty="0"/>
              <a:t>data loading &amp; processing</a:t>
            </a:r>
          </a:p>
          <a:p>
            <a:pPr marL="457200" lvl="0" indent="-355600" algn="l" rtl="0">
              <a:spcBef>
                <a:spcPts val="1000"/>
              </a:spcBef>
              <a:spcAft>
                <a:spcPts val="0"/>
              </a:spcAft>
              <a:buSzPts val="2000"/>
              <a:buChar char="❑"/>
            </a:pPr>
            <a:r>
              <a:rPr lang="en-SG" b="1" dirty="0"/>
              <a:t>M</a:t>
            </a:r>
            <a:r>
              <a:rPr lang="en-US" altLang="zh-CN" b="1" dirty="0" err="1"/>
              <a:t>atplotlib</a:t>
            </a:r>
            <a:r>
              <a:rPr lang="en-US" altLang="zh-CN" dirty="0"/>
              <a:t>: data visualization</a:t>
            </a:r>
          </a:p>
        </p:txBody>
      </p:sp>
      <p:sp>
        <p:nvSpPr>
          <p:cNvPr id="347" name="Google Shape;347;p17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9074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15"/>
          <p:cNvSpPr txBox="1">
            <a:spLocks noGrp="1"/>
          </p:cNvSpPr>
          <p:nvPr>
            <p:ph type="ctrTitle"/>
          </p:nvPr>
        </p:nvSpPr>
        <p:spPr>
          <a:xfrm>
            <a:off x="3467323" y="1991850"/>
            <a:ext cx="2308238" cy="806955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5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endParaRPr sz="5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20"/>
          <p:cNvSpPr txBox="1">
            <a:spLocks noGrp="1"/>
          </p:cNvSpPr>
          <p:nvPr>
            <p:ph type="title"/>
          </p:nvPr>
        </p:nvSpPr>
        <p:spPr>
          <a:xfrm>
            <a:off x="3298525" y="191916"/>
            <a:ext cx="2698236" cy="384812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Vectors &amp; </a:t>
            </a:r>
            <a:r>
              <a:rPr lang="en-SG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Matrices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1" name="Google Shape;381;p20"/>
          <p:cNvSpPr txBox="1">
            <a:spLocks noGrp="1"/>
          </p:cNvSpPr>
          <p:nvPr>
            <p:ph type="body" idx="1"/>
          </p:nvPr>
        </p:nvSpPr>
        <p:spPr>
          <a:xfrm>
            <a:off x="128331" y="761889"/>
            <a:ext cx="901625" cy="44510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 b="1" dirty="0"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Vector:</a:t>
            </a:r>
            <a:endParaRPr sz="2000" dirty="0">
              <a:latin typeface="Times New Roman" panose="02020603050405020304" pitchFamily="18" charset="0"/>
              <a:ea typeface="Montserrat"/>
              <a:cs typeface="Times New Roman" panose="02020603050405020304" pitchFamily="18" charset="0"/>
              <a:sym typeface="Montserrat"/>
            </a:endParaRPr>
          </a:p>
        </p:txBody>
      </p:sp>
      <p:sp>
        <p:nvSpPr>
          <p:cNvPr id="382" name="Google Shape;382;p20"/>
          <p:cNvSpPr txBox="1">
            <a:spLocks noGrp="1"/>
          </p:cNvSpPr>
          <p:nvPr>
            <p:ph type="body" idx="2"/>
          </p:nvPr>
        </p:nvSpPr>
        <p:spPr>
          <a:xfrm>
            <a:off x="4888339" y="761889"/>
            <a:ext cx="959802" cy="38481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SG" sz="2000" b="1" dirty="0"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Matrix:</a:t>
            </a:r>
            <a:endParaRPr sz="2000" b="1" dirty="0">
              <a:latin typeface="Times New Roman" panose="02020603050405020304" pitchFamily="18" charset="0"/>
              <a:ea typeface="Montserrat"/>
              <a:cs typeface="Times New Roman" panose="02020603050405020304" pitchFamily="18" charset="0"/>
              <a:sym typeface="Montserrat"/>
            </a:endParaRPr>
          </a:p>
        </p:txBody>
      </p:sp>
      <p:sp>
        <p:nvSpPr>
          <p:cNvPr id="384" name="Google Shape;384;p20"/>
          <p:cNvSpPr txBox="1">
            <a:spLocks noGrp="1"/>
          </p:cNvSpPr>
          <p:nvPr>
            <p:ph type="sldNum" idx="12"/>
          </p:nvPr>
        </p:nvSpPr>
        <p:spPr>
          <a:xfrm>
            <a:off x="8729400" y="4030692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fld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8DEBF47-6F46-4C24-8A39-DC3A6E87567A}"/>
              </a:ext>
            </a:extLst>
          </p:cNvPr>
          <p:cNvSpPr/>
          <p:nvPr/>
        </p:nvSpPr>
        <p:spPr>
          <a:xfrm>
            <a:off x="540297" y="1089310"/>
            <a:ext cx="18501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dirty="0"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one row or one column</a:t>
            </a:r>
            <a:endParaRPr lang="en-S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015C926-6A83-4B8D-9189-ACBCC81925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0816" y="2235818"/>
            <a:ext cx="813734" cy="1869388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0A549372-BE43-4E8C-AA5D-552384625BFB}"/>
              </a:ext>
            </a:extLst>
          </p:cNvPr>
          <p:cNvSpPr/>
          <p:nvPr/>
        </p:nvSpPr>
        <p:spPr>
          <a:xfrm>
            <a:off x="5523736" y="1132212"/>
            <a:ext cx="185659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rows and columns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8BC6547-3477-4C7E-975F-A4EC524A83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3850" y="1599111"/>
            <a:ext cx="4176371" cy="248044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A9D84D4-B158-44E0-9976-D41296C509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4301" y="1461150"/>
            <a:ext cx="2821074" cy="621308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82EC62E0-F177-461A-8EBE-DED57B8F85E1}"/>
              </a:ext>
            </a:extLst>
          </p:cNvPr>
          <p:cNvSpPr/>
          <p:nvPr/>
        </p:nvSpPr>
        <p:spPr>
          <a:xfrm>
            <a:off x="475291" y="4381611"/>
            <a:ext cx="257474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dirty="0" err="1"/>
              <a:t>vec_x</a:t>
            </a:r>
            <a:r>
              <a:rPr lang="en-SG" dirty="0"/>
              <a:t> = </a:t>
            </a:r>
            <a:r>
              <a:rPr lang="en-SG" dirty="0" err="1"/>
              <a:t>np.array</a:t>
            </a:r>
            <a:r>
              <a:rPr lang="en-SG" dirty="0"/>
              <a:t>([   [1, 2, 3]  ])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D57300A-F1E3-458D-9FC5-3C8E98C04425}"/>
              </a:ext>
            </a:extLst>
          </p:cNvPr>
          <p:cNvSpPr/>
          <p:nvPr/>
        </p:nvSpPr>
        <p:spPr>
          <a:xfrm>
            <a:off x="475291" y="4770409"/>
            <a:ext cx="272382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dirty="0" err="1"/>
              <a:t>vec_x</a:t>
            </a:r>
            <a:r>
              <a:rPr lang="en-SG" dirty="0"/>
              <a:t> = </a:t>
            </a:r>
            <a:r>
              <a:rPr lang="en-SG" dirty="0" err="1"/>
              <a:t>np.array</a:t>
            </a:r>
            <a:r>
              <a:rPr lang="en-SG" dirty="0"/>
              <a:t>([   [1],[2],[3]   ])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48B831F-860D-445A-896C-4E1C65F6C6A4}"/>
              </a:ext>
            </a:extLst>
          </p:cNvPr>
          <p:cNvSpPr/>
          <p:nvPr/>
        </p:nvSpPr>
        <p:spPr>
          <a:xfrm>
            <a:off x="5253125" y="4320056"/>
            <a:ext cx="248838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dirty="0" err="1"/>
              <a:t>mat_Y</a:t>
            </a:r>
            <a:r>
              <a:rPr lang="en-SG" dirty="0"/>
              <a:t> = </a:t>
            </a:r>
            <a:r>
              <a:rPr lang="en-SG" dirty="0" err="1"/>
              <a:t>np.array</a:t>
            </a:r>
            <a:r>
              <a:rPr lang="en-SG" dirty="0"/>
              <a:t>([  [1,2,3],</a:t>
            </a:r>
          </a:p>
          <a:p>
            <a:r>
              <a:rPr lang="en-SG" dirty="0"/>
              <a:t>                 	             [4,5,6],</a:t>
            </a:r>
          </a:p>
          <a:p>
            <a:r>
              <a:rPr lang="en-SG" dirty="0"/>
              <a:t>                                [7,8,9]] )</a:t>
            </a:r>
          </a:p>
        </p:txBody>
      </p:sp>
    </p:spTree>
    <p:extLst>
      <p:ext uri="{BB962C8B-B14F-4D97-AF65-F5344CB8AC3E}">
        <p14:creationId xmlns:p14="http://schemas.microsoft.com/office/powerpoint/2010/main" val="12460329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20"/>
          <p:cNvSpPr txBox="1">
            <a:spLocks noGrp="1"/>
          </p:cNvSpPr>
          <p:nvPr>
            <p:ph type="title"/>
          </p:nvPr>
        </p:nvSpPr>
        <p:spPr>
          <a:xfrm>
            <a:off x="3582731" y="136573"/>
            <a:ext cx="2698236" cy="384812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Operations</a:t>
            </a:r>
            <a:r>
              <a:rPr lang="en-SG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1" name="Google Shape;381;p20"/>
          <p:cNvSpPr txBox="1">
            <a:spLocks noGrp="1"/>
          </p:cNvSpPr>
          <p:nvPr>
            <p:ph type="body" idx="1"/>
          </p:nvPr>
        </p:nvSpPr>
        <p:spPr>
          <a:xfrm>
            <a:off x="128331" y="761889"/>
            <a:ext cx="4196534" cy="314284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indent="-342900"/>
            <a:r>
              <a:rPr lang="en" sz="2000" b="1" dirty="0"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Multiplication</a:t>
            </a:r>
          </a:p>
          <a:p>
            <a:pPr marL="342900" indent="-342900"/>
            <a:endParaRPr lang="en" sz="2000" b="1" dirty="0">
              <a:latin typeface="Times New Roman" panose="02020603050405020304" pitchFamily="18" charset="0"/>
              <a:ea typeface="Montserrat"/>
              <a:cs typeface="Times New Roman" panose="02020603050405020304" pitchFamily="18" charset="0"/>
              <a:sym typeface="Montserrat"/>
            </a:endParaRPr>
          </a:p>
          <a:p>
            <a:pPr marL="342900" indent="-342900"/>
            <a:endParaRPr lang="en" sz="2000" b="1" dirty="0">
              <a:latin typeface="Times New Roman" panose="02020603050405020304" pitchFamily="18" charset="0"/>
              <a:ea typeface="Montserrat"/>
              <a:cs typeface="Times New Roman" panose="02020603050405020304" pitchFamily="18" charset="0"/>
              <a:sym typeface="Montserrat"/>
            </a:endParaRPr>
          </a:p>
          <a:p>
            <a:pPr marL="342900" indent="-342900"/>
            <a:endParaRPr lang="en" sz="2000" b="1" dirty="0">
              <a:latin typeface="Times New Roman" panose="02020603050405020304" pitchFamily="18" charset="0"/>
              <a:ea typeface="Montserrat"/>
              <a:cs typeface="Times New Roman" panose="02020603050405020304" pitchFamily="18" charset="0"/>
              <a:sym typeface="Montserrat"/>
            </a:endParaRPr>
          </a:p>
          <a:p>
            <a:pPr marL="342900" indent="-342900"/>
            <a:r>
              <a:rPr lang="en-SG" sz="2000" b="1" dirty="0">
                <a:solidFill>
                  <a:schemeClr val="tx1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Element-wise number operators</a:t>
            </a:r>
          </a:p>
          <a:p>
            <a:pPr marL="342900" indent="-342900"/>
            <a:endParaRPr sz="2000" dirty="0">
              <a:latin typeface="Times New Roman" panose="02020603050405020304" pitchFamily="18" charset="0"/>
              <a:ea typeface="Montserrat"/>
              <a:cs typeface="Times New Roman" panose="02020603050405020304" pitchFamily="18" charset="0"/>
              <a:sym typeface="Montserrat"/>
            </a:endParaRPr>
          </a:p>
        </p:txBody>
      </p:sp>
      <p:sp>
        <p:nvSpPr>
          <p:cNvPr id="384" name="Google Shape;384;p20"/>
          <p:cNvSpPr txBox="1">
            <a:spLocks noGrp="1"/>
          </p:cNvSpPr>
          <p:nvPr>
            <p:ph type="sldNum" idx="12"/>
          </p:nvPr>
        </p:nvSpPr>
        <p:spPr>
          <a:xfrm>
            <a:off x="8729400" y="4030692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fld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38DA51F-3DA6-44AF-A05E-D8ED8E672A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018" y="3442973"/>
            <a:ext cx="4114800" cy="130492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A3CAF57-570C-45BB-9A53-2F3E4773BE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31" y="1272566"/>
            <a:ext cx="4276725" cy="1419225"/>
          </a:xfrm>
          <a:prstGeom prst="rect">
            <a:avLst/>
          </a:prstGeom>
        </p:spPr>
      </p:pic>
      <p:sp>
        <p:nvSpPr>
          <p:cNvPr id="18" name="Google Shape;381;p20">
            <a:extLst>
              <a:ext uri="{FF2B5EF4-FFF2-40B4-BE49-F238E27FC236}">
                <a16:creationId xmlns:a16="http://schemas.microsoft.com/office/drawing/2014/main" id="{1092D22C-647F-48DC-8AF2-E53EAD5E6E9B}"/>
              </a:ext>
            </a:extLst>
          </p:cNvPr>
          <p:cNvSpPr txBox="1">
            <a:spLocks/>
          </p:cNvSpPr>
          <p:nvPr/>
        </p:nvSpPr>
        <p:spPr>
          <a:xfrm>
            <a:off x="5313726" y="887846"/>
            <a:ext cx="4196534" cy="3142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Montserrat Light"/>
              <a:buChar char="❑"/>
              <a:defRPr sz="16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Montserrat Light"/>
              <a:buChar char="❏"/>
              <a:defRPr sz="16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marR="0" lvl="2" indent="-3302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Montserrat Light"/>
              <a:buChar char="❏"/>
              <a:defRPr sz="16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marR="0" lvl="3" indent="-3302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Montserrat Light"/>
              <a:buChar char="❏"/>
              <a:defRPr sz="16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marR="0" lvl="4" indent="-3302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Montserrat Light"/>
              <a:buChar char="❏"/>
              <a:defRPr sz="16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marR="0" lvl="5" indent="-3302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Montserrat Light"/>
              <a:buChar char="❏"/>
              <a:defRPr sz="16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400" marR="0" lvl="6" indent="-3302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Montserrat Light"/>
              <a:buChar char="❏"/>
              <a:defRPr sz="16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600" marR="0" lvl="7" indent="-3302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Montserrat Light"/>
              <a:buChar char="❏"/>
              <a:defRPr sz="16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800" marR="0" lvl="8" indent="-3302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Montserrat Light"/>
              <a:buChar char="❏"/>
              <a:defRPr sz="16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marL="342900" indent="-342900"/>
            <a:r>
              <a:rPr lang="en-SG" sz="2000" b="1"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Transpose</a:t>
            </a:r>
          </a:p>
          <a:p>
            <a:pPr marL="342900" indent="-342900"/>
            <a:endParaRPr lang="en-SG" sz="2000" b="1">
              <a:latin typeface="Times New Roman" panose="02020603050405020304" pitchFamily="18" charset="0"/>
              <a:ea typeface="Montserrat"/>
              <a:cs typeface="Times New Roman" panose="02020603050405020304" pitchFamily="18" charset="0"/>
              <a:sym typeface="Montserrat"/>
            </a:endParaRPr>
          </a:p>
          <a:p>
            <a:pPr marL="342900" indent="-342900"/>
            <a:endParaRPr lang="en-SG" sz="2000" b="1">
              <a:latin typeface="Times New Roman" panose="02020603050405020304" pitchFamily="18" charset="0"/>
              <a:ea typeface="Montserrat"/>
              <a:cs typeface="Times New Roman" panose="02020603050405020304" pitchFamily="18" charset="0"/>
              <a:sym typeface="Montserrat"/>
            </a:endParaRPr>
          </a:p>
          <a:p>
            <a:pPr marL="342900" indent="-342900"/>
            <a:endParaRPr lang="en-SG" sz="2000" b="1">
              <a:latin typeface="Times New Roman" panose="02020603050405020304" pitchFamily="18" charset="0"/>
              <a:ea typeface="Montserrat"/>
              <a:cs typeface="Times New Roman" panose="02020603050405020304" pitchFamily="18" charset="0"/>
              <a:sym typeface="Montserrat"/>
            </a:endParaRPr>
          </a:p>
          <a:p>
            <a:pPr marL="342900" indent="-342900"/>
            <a:r>
              <a:rPr lang="en-SG" sz="2000" b="1"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Broadcasting</a:t>
            </a:r>
          </a:p>
          <a:p>
            <a:pPr marL="342900" indent="-342900"/>
            <a:endParaRPr lang="en-SG" sz="2000" b="1">
              <a:latin typeface="Times New Roman" panose="02020603050405020304" pitchFamily="18" charset="0"/>
              <a:ea typeface="Montserrat"/>
              <a:cs typeface="Times New Roman" panose="02020603050405020304" pitchFamily="18" charset="0"/>
              <a:sym typeface="Montserrat"/>
            </a:endParaRPr>
          </a:p>
          <a:p>
            <a:pPr marL="342900" indent="-342900"/>
            <a:endParaRPr lang="en-SG" sz="2000" b="1">
              <a:latin typeface="Times New Roman" panose="02020603050405020304" pitchFamily="18" charset="0"/>
              <a:ea typeface="Montserrat"/>
              <a:cs typeface="Times New Roman" panose="02020603050405020304" pitchFamily="18" charset="0"/>
              <a:sym typeface="Montserrat"/>
            </a:endParaRPr>
          </a:p>
          <a:p>
            <a:pPr marL="0" indent="0">
              <a:buNone/>
            </a:pPr>
            <a:endParaRPr lang="en-SG" sz="2000" dirty="0">
              <a:latin typeface="Times New Roman" panose="02020603050405020304" pitchFamily="18" charset="0"/>
              <a:ea typeface="Montserrat"/>
              <a:cs typeface="Times New Roman" panose="02020603050405020304" pitchFamily="18" charset="0"/>
              <a:sym typeface="Montserrat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F0100A1-6103-4155-AC6A-139F335A1193}"/>
              </a:ext>
            </a:extLst>
          </p:cNvPr>
          <p:cNvSpPr/>
          <p:nvPr/>
        </p:nvSpPr>
        <p:spPr>
          <a:xfrm>
            <a:off x="2368147" y="1032906"/>
            <a:ext cx="193514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dirty="0"/>
              <a:t>np.dot(</a:t>
            </a:r>
            <a:r>
              <a:rPr lang="en-SG" dirty="0" err="1"/>
              <a:t>mat_Y</a:t>
            </a:r>
            <a:r>
              <a:rPr lang="en-SG" dirty="0"/>
              <a:t>, </a:t>
            </a:r>
            <a:r>
              <a:rPr lang="en-SG" dirty="0" err="1"/>
              <a:t>vec_x</a:t>
            </a:r>
            <a:r>
              <a:rPr lang="en-SG" dirty="0"/>
              <a:t>) 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D6BCFE71-510C-4808-9D4C-0E10A2C16FA2}"/>
              </a:ext>
            </a:extLst>
          </p:cNvPr>
          <p:cNvSpPr/>
          <p:nvPr/>
        </p:nvSpPr>
        <p:spPr>
          <a:xfrm>
            <a:off x="5968238" y="1528176"/>
            <a:ext cx="160653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dirty="0" err="1"/>
              <a:t>vec_x.transpose</a:t>
            </a:r>
            <a:r>
              <a:rPr lang="en-SG" dirty="0"/>
              <a:t>()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9DC68E73-BF91-4BEF-BECD-90162068BE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43552" y="3279519"/>
            <a:ext cx="4196534" cy="1117634"/>
          </a:xfrm>
          <a:prstGeom prst="rect">
            <a:avLst/>
          </a:prstGeom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EA2AD6A1-81DE-4130-A42B-372FD5D0ACC3}"/>
              </a:ext>
            </a:extLst>
          </p:cNvPr>
          <p:cNvSpPr/>
          <p:nvPr/>
        </p:nvSpPr>
        <p:spPr>
          <a:xfrm>
            <a:off x="7310634" y="2768909"/>
            <a:ext cx="14237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/>
              <a:t>mat_Y + vec_x </a:t>
            </a:r>
            <a:endParaRPr lang="en-SG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E5917539-A3CD-4520-B60A-352B35C2AB7F}"/>
              </a:ext>
            </a:extLst>
          </p:cNvPr>
          <p:cNvSpPr/>
          <p:nvPr/>
        </p:nvSpPr>
        <p:spPr>
          <a:xfrm>
            <a:off x="3260175" y="3048580"/>
            <a:ext cx="105509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dirty="0" err="1"/>
              <a:t>vec_x</a:t>
            </a:r>
            <a:r>
              <a:rPr lang="en-SG" dirty="0"/>
              <a:t> + 10</a:t>
            </a:r>
          </a:p>
        </p:txBody>
      </p:sp>
    </p:spTree>
    <p:extLst>
      <p:ext uri="{BB962C8B-B14F-4D97-AF65-F5344CB8AC3E}">
        <p14:creationId xmlns:p14="http://schemas.microsoft.com/office/powerpoint/2010/main" val="583297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15"/>
          <p:cNvSpPr txBox="1">
            <a:spLocks noGrp="1"/>
          </p:cNvSpPr>
          <p:nvPr>
            <p:ph type="ctrTitle"/>
          </p:nvPr>
        </p:nvSpPr>
        <p:spPr>
          <a:xfrm>
            <a:off x="3467323" y="1991850"/>
            <a:ext cx="2308238" cy="806955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5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Pandas</a:t>
            </a:r>
            <a:endParaRPr sz="5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74111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20"/>
          <p:cNvSpPr txBox="1">
            <a:spLocks noGrp="1"/>
          </p:cNvSpPr>
          <p:nvPr>
            <p:ph type="title"/>
          </p:nvPr>
        </p:nvSpPr>
        <p:spPr>
          <a:xfrm>
            <a:off x="3409736" y="190227"/>
            <a:ext cx="2698236" cy="384812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Pandas attributes 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1" name="Google Shape;381;p20"/>
          <p:cNvSpPr txBox="1">
            <a:spLocks noGrp="1"/>
          </p:cNvSpPr>
          <p:nvPr>
            <p:ph type="body" idx="1"/>
          </p:nvPr>
        </p:nvSpPr>
        <p:spPr>
          <a:xfrm>
            <a:off x="128331" y="761889"/>
            <a:ext cx="4196534" cy="314284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indent="-342900"/>
            <a:r>
              <a:rPr lang="en-SG" sz="2000" b="1" dirty="0"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P</a:t>
            </a:r>
            <a:r>
              <a:rPr lang="en" sz="2000" b="1" dirty="0"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review of data</a:t>
            </a:r>
          </a:p>
          <a:p>
            <a:pPr marL="342900" indent="-342900"/>
            <a:endParaRPr lang="en" sz="2000" b="1" dirty="0">
              <a:latin typeface="Times New Roman" panose="02020603050405020304" pitchFamily="18" charset="0"/>
              <a:ea typeface="Montserrat"/>
              <a:cs typeface="Times New Roman" panose="02020603050405020304" pitchFamily="18" charset="0"/>
              <a:sym typeface="Montserrat"/>
            </a:endParaRPr>
          </a:p>
          <a:p>
            <a:pPr marL="342900" indent="-342900"/>
            <a:endParaRPr lang="en" sz="2000" b="1" dirty="0">
              <a:latin typeface="Times New Roman" panose="02020603050405020304" pitchFamily="18" charset="0"/>
              <a:ea typeface="Montserrat"/>
              <a:cs typeface="Times New Roman" panose="02020603050405020304" pitchFamily="18" charset="0"/>
              <a:sym typeface="Montserrat"/>
            </a:endParaRPr>
          </a:p>
          <a:p>
            <a:pPr marL="342900" indent="-342900"/>
            <a:endParaRPr lang="en" sz="2000" b="1" dirty="0">
              <a:latin typeface="Times New Roman" panose="02020603050405020304" pitchFamily="18" charset="0"/>
              <a:ea typeface="Montserrat"/>
              <a:cs typeface="Times New Roman" panose="02020603050405020304" pitchFamily="18" charset="0"/>
              <a:sym typeface="Montserrat"/>
            </a:endParaRPr>
          </a:p>
          <a:p>
            <a:pPr marL="342900" indent="-342900"/>
            <a:r>
              <a:rPr lang="en-SG" sz="2000" b="1" dirty="0"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Drop missing values</a:t>
            </a:r>
            <a:endParaRPr sz="2000" b="1" dirty="0">
              <a:latin typeface="Times New Roman" panose="02020603050405020304" pitchFamily="18" charset="0"/>
              <a:ea typeface="Montserrat"/>
              <a:cs typeface="Times New Roman" panose="02020603050405020304" pitchFamily="18" charset="0"/>
              <a:sym typeface="Montserrat"/>
            </a:endParaRPr>
          </a:p>
        </p:txBody>
      </p:sp>
      <p:sp>
        <p:nvSpPr>
          <p:cNvPr id="384" name="Google Shape;384;p20"/>
          <p:cNvSpPr txBox="1">
            <a:spLocks noGrp="1"/>
          </p:cNvSpPr>
          <p:nvPr>
            <p:ph type="sldNum" idx="12"/>
          </p:nvPr>
        </p:nvSpPr>
        <p:spPr>
          <a:xfrm>
            <a:off x="8729400" y="4030692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fld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Google Shape;381;p20">
            <a:extLst>
              <a:ext uri="{FF2B5EF4-FFF2-40B4-BE49-F238E27FC236}">
                <a16:creationId xmlns:a16="http://schemas.microsoft.com/office/drawing/2014/main" id="{1092D22C-647F-48DC-8AF2-E53EAD5E6E9B}"/>
              </a:ext>
            </a:extLst>
          </p:cNvPr>
          <p:cNvSpPr txBox="1">
            <a:spLocks/>
          </p:cNvSpPr>
          <p:nvPr/>
        </p:nvSpPr>
        <p:spPr>
          <a:xfrm>
            <a:off x="5114111" y="813706"/>
            <a:ext cx="4196534" cy="3142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Montserrat Light"/>
              <a:buChar char="❑"/>
              <a:defRPr sz="16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Montserrat Light"/>
              <a:buChar char="❏"/>
              <a:defRPr sz="16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marR="0" lvl="2" indent="-3302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Montserrat Light"/>
              <a:buChar char="❏"/>
              <a:defRPr sz="16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marR="0" lvl="3" indent="-3302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Montserrat Light"/>
              <a:buChar char="❏"/>
              <a:defRPr sz="16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marR="0" lvl="4" indent="-3302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Montserrat Light"/>
              <a:buChar char="❏"/>
              <a:defRPr sz="16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marR="0" lvl="5" indent="-3302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Montserrat Light"/>
              <a:buChar char="❏"/>
              <a:defRPr sz="16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400" marR="0" lvl="6" indent="-3302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Montserrat Light"/>
              <a:buChar char="❏"/>
              <a:defRPr sz="16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600" marR="0" lvl="7" indent="-3302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Montserrat Light"/>
              <a:buChar char="❏"/>
              <a:defRPr sz="16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800" marR="0" lvl="8" indent="-3302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Montserrat Light"/>
              <a:buChar char="❏"/>
              <a:defRPr sz="16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marL="342900" indent="-342900"/>
            <a:r>
              <a:rPr lang="en-SG" sz="1800" b="1" dirty="0"/>
              <a:t>Sorting</a:t>
            </a:r>
          </a:p>
          <a:p>
            <a:pPr marL="0" indent="0">
              <a:buNone/>
            </a:pPr>
            <a:endParaRPr lang="en-SG" sz="2000" b="1" dirty="0">
              <a:latin typeface="Times New Roman" panose="02020603050405020304" pitchFamily="18" charset="0"/>
              <a:ea typeface="Montserrat"/>
              <a:cs typeface="Times New Roman" panose="02020603050405020304" pitchFamily="18" charset="0"/>
              <a:sym typeface="Montserrat"/>
            </a:endParaRPr>
          </a:p>
          <a:p>
            <a:pPr marL="342900" indent="-342900"/>
            <a:endParaRPr lang="en-SG" sz="2000" b="1" dirty="0">
              <a:latin typeface="Times New Roman" panose="02020603050405020304" pitchFamily="18" charset="0"/>
              <a:ea typeface="Montserrat"/>
              <a:cs typeface="Times New Roman" panose="02020603050405020304" pitchFamily="18" charset="0"/>
              <a:sym typeface="Montserrat"/>
            </a:endParaRPr>
          </a:p>
          <a:p>
            <a:pPr marL="342900" indent="-342900"/>
            <a:endParaRPr lang="en-SG" sz="2000" b="1" dirty="0">
              <a:latin typeface="Times New Roman" panose="02020603050405020304" pitchFamily="18" charset="0"/>
              <a:ea typeface="Montserrat"/>
              <a:cs typeface="Times New Roman" panose="02020603050405020304" pitchFamily="18" charset="0"/>
              <a:sym typeface="Montserrat"/>
            </a:endParaRPr>
          </a:p>
          <a:p>
            <a:pPr marL="342900" indent="-342900"/>
            <a:r>
              <a:rPr lang="en-SG" sz="2000" b="1" dirty="0"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Data  Selection</a:t>
            </a:r>
          </a:p>
          <a:p>
            <a:pPr marL="342900" indent="-342900"/>
            <a:endParaRPr lang="en-SG" sz="2000" b="1" dirty="0">
              <a:latin typeface="Times New Roman" panose="02020603050405020304" pitchFamily="18" charset="0"/>
              <a:ea typeface="Montserrat"/>
              <a:cs typeface="Times New Roman" panose="02020603050405020304" pitchFamily="18" charset="0"/>
              <a:sym typeface="Montserrat"/>
            </a:endParaRPr>
          </a:p>
          <a:p>
            <a:pPr marL="0" indent="0">
              <a:buNone/>
            </a:pPr>
            <a:endParaRPr lang="en-SG" sz="2000" dirty="0">
              <a:latin typeface="Times New Roman" panose="02020603050405020304" pitchFamily="18" charset="0"/>
              <a:ea typeface="Montserrat"/>
              <a:cs typeface="Times New Roman" panose="02020603050405020304" pitchFamily="18" charset="0"/>
              <a:sym typeface="Montserrat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F0100A1-6103-4155-AC6A-139F335A1193}"/>
              </a:ext>
            </a:extLst>
          </p:cNvPr>
          <p:cNvSpPr/>
          <p:nvPr/>
        </p:nvSpPr>
        <p:spPr>
          <a:xfrm>
            <a:off x="2226598" y="972878"/>
            <a:ext cx="161295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dirty="0" err="1"/>
              <a:t>data.head</a:t>
            </a:r>
            <a:r>
              <a:rPr lang="en-SG" dirty="0"/>
              <a:t>()</a:t>
            </a:r>
          </a:p>
          <a:p>
            <a:r>
              <a:rPr lang="en-SG" dirty="0" err="1"/>
              <a:t>data.trail</a:t>
            </a:r>
            <a:r>
              <a:rPr lang="en-SG" dirty="0"/>
              <a:t>()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D01CBE85-F895-4651-AFC5-560CEDE529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736" y="1496098"/>
            <a:ext cx="3153363" cy="1029336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9D0FD78E-8D47-4D41-969D-6BC714E3AA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3363" y="1560276"/>
            <a:ext cx="3224856" cy="1108273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31C001B0-9549-4090-BCDA-C5F72B67EA60}"/>
              </a:ext>
            </a:extLst>
          </p:cNvPr>
          <p:cNvSpPr/>
          <p:nvPr/>
        </p:nvSpPr>
        <p:spPr>
          <a:xfrm>
            <a:off x="5461582" y="1252499"/>
            <a:ext cx="368241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dirty="0" err="1"/>
              <a:t>data.sort_values</a:t>
            </a:r>
            <a:r>
              <a:rPr lang="en-SG" dirty="0"/>
              <a:t>(by='Age', ascending=True)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E211A4E-3CA9-4A43-92A8-80E3F011ED76}"/>
              </a:ext>
            </a:extLst>
          </p:cNvPr>
          <p:cNvSpPr/>
          <p:nvPr/>
        </p:nvSpPr>
        <p:spPr>
          <a:xfrm>
            <a:off x="2006726" y="3259643"/>
            <a:ext cx="180850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dirty="0"/>
              <a:t>data = </a:t>
            </a:r>
            <a:r>
              <a:rPr lang="en-SG" dirty="0" err="1"/>
              <a:t>data.dropna</a:t>
            </a:r>
            <a:r>
              <a:rPr lang="en-SG" dirty="0"/>
              <a:t>()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B2E90EC-D4BD-44B8-A359-72ACADCC52A2}"/>
              </a:ext>
            </a:extLst>
          </p:cNvPr>
          <p:cNvSpPr/>
          <p:nvPr/>
        </p:nvSpPr>
        <p:spPr>
          <a:xfrm>
            <a:off x="7055791" y="3292028"/>
            <a:ext cx="1547218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dirty="0"/>
              <a:t>data[0:3]</a:t>
            </a:r>
          </a:p>
          <a:p>
            <a:r>
              <a:rPr lang="en-SG" dirty="0"/>
              <a:t>data['Name']</a:t>
            </a:r>
          </a:p>
          <a:p>
            <a:r>
              <a:rPr lang="en-SG" dirty="0" err="1"/>
              <a:t>data.iloc</a:t>
            </a:r>
            <a:r>
              <a:rPr lang="en-SG" dirty="0"/>
              <a:t>[2:5, 0:3]</a:t>
            </a:r>
          </a:p>
        </p:txBody>
      </p:sp>
    </p:spTree>
    <p:extLst>
      <p:ext uri="{BB962C8B-B14F-4D97-AF65-F5344CB8AC3E}">
        <p14:creationId xmlns:p14="http://schemas.microsoft.com/office/powerpoint/2010/main" val="3083111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15"/>
          <p:cNvSpPr txBox="1">
            <a:spLocks noGrp="1"/>
          </p:cNvSpPr>
          <p:nvPr>
            <p:ph type="ctrTitle"/>
          </p:nvPr>
        </p:nvSpPr>
        <p:spPr>
          <a:xfrm>
            <a:off x="2898286" y="1998028"/>
            <a:ext cx="3347428" cy="806955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5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Matplotlib</a:t>
            </a:r>
            <a:endParaRPr sz="5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72065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20"/>
          <p:cNvSpPr txBox="1">
            <a:spLocks noGrp="1"/>
          </p:cNvSpPr>
          <p:nvPr>
            <p:ph type="title"/>
          </p:nvPr>
        </p:nvSpPr>
        <p:spPr>
          <a:xfrm>
            <a:off x="2806548" y="219591"/>
            <a:ext cx="4405830" cy="454021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Matplotlib.pyplt</a:t>
            </a:r>
            <a:r>
              <a:rPr lang="en-SG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attributes 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1" name="Google Shape;381;p20"/>
          <p:cNvSpPr txBox="1">
            <a:spLocks noGrp="1"/>
          </p:cNvSpPr>
          <p:nvPr>
            <p:ph type="body" idx="1"/>
          </p:nvPr>
        </p:nvSpPr>
        <p:spPr>
          <a:xfrm>
            <a:off x="128331" y="761889"/>
            <a:ext cx="4196534" cy="314284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indent="-342900"/>
            <a:r>
              <a:rPr lang="en-SG" sz="2000" b="1" dirty="0"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Plot line graph</a:t>
            </a:r>
            <a:endParaRPr lang="en" sz="2000" b="1" dirty="0">
              <a:latin typeface="Times New Roman" panose="02020603050405020304" pitchFamily="18" charset="0"/>
              <a:ea typeface="Montserrat"/>
              <a:cs typeface="Times New Roman" panose="02020603050405020304" pitchFamily="18" charset="0"/>
              <a:sym typeface="Montserrat"/>
            </a:endParaRPr>
          </a:p>
          <a:p>
            <a:pPr marL="342900" indent="-342900"/>
            <a:endParaRPr lang="en" sz="2000" b="1" dirty="0">
              <a:latin typeface="Times New Roman" panose="02020603050405020304" pitchFamily="18" charset="0"/>
              <a:ea typeface="Montserrat"/>
              <a:cs typeface="Times New Roman" panose="02020603050405020304" pitchFamily="18" charset="0"/>
              <a:sym typeface="Montserrat"/>
            </a:endParaRPr>
          </a:p>
          <a:p>
            <a:pPr marL="342900" indent="-342900"/>
            <a:endParaRPr lang="en" sz="2000" b="1" dirty="0">
              <a:latin typeface="Times New Roman" panose="02020603050405020304" pitchFamily="18" charset="0"/>
              <a:ea typeface="Montserrat"/>
              <a:cs typeface="Times New Roman" panose="02020603050405020304" pitchFamily="18" charset="0"/>
              <a:sym typeface="Montserrat"/>
            </a:endParaRPr>
          </a:p>
        </p:txBody>
      </p:sp>
      <p:sp>
        <p:nvSpPr>
          <p:cNvPr id="384" name="Google Shape;384;p20"/>
          <p:cNvSpPr txBox="1">
            <a:spLocks noGrp="1"/>
          </p:cNvSpPr>
          <p:nvPr>
            <p:ph type="sldNum" idx="12"/>
          </p:nvPr>
        </p:nvSpPr>
        <p:spPr>
          <a:xfrm>
            <a:off x="8729400" y="4030692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fld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Google Shape;381;p20">
            <a:extLst>
              <a:ext uri="{FF2B5EF4-FFF2-40B4-BE49-F238E27FC236}">
                <a16:creationId xmlns:a16="http://schemas.microsoft.com/office/drawing/2014/main" id="{1092D22C-647F-48DC-8AF2-E53EAD5E6E9B}"/>
              </a:ext>
            </a:extLst>
          </p:cNvPr>
          <p:cNvSpPr txBox="1">
            <a:spLocks/>
          </p:cNvSpPr>
          <p:nvPr/>
        </p:nvSpPr>
        <p:spPr>
          <a:xfrm>
            <a:off x="5114111" y="819114"/>
            <a:ext cx="4196534" cy="682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Montserrat Light"/>
              <a:buChar char="❑"/>
              <a:defRPr sz="16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Montserrat Light"/>
              <a:buChar char="❏"/>
              <a:defRPr sz="16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marR="0" lvl="2" indent="-3302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Montserrat Light"/>
              <a:buChar char="❏"/>
              <a:defRPr sz="16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marR="0" lvl="3" indent="-3302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Montserrat Light"/>
              <a:buChar char="❏"/>
              <a:defRPr sz="16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marR="0" lvl="4" indent="-3302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Montserrat Light"/>
              <a:buChar char="❏"/>
              <a:defRPr sz="16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marR="0" lvl="5" indent="-3302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Montserrat Light"/>
              <a:buChar char="❏"/>
              <a:defRPr sz="16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400" marR="0" lvl="6" indent="-3302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Montserrat Light"/>
              <a:buChar char="❏"/>
              <a:defRPr sz="16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600" marR="0" lvl="7" indent="-3302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Montserrat Light"/>
              <a:buChar char="❏"/>
              <a:defRPr sz="16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800" marR="0" lvl="8" indent="-3302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Montserrat Light"/>
              <a:buChar char="❏"/>
              <a:defRPr sz="16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marL="342900" indent="-342900"/>
            <a:r>
              <a:rPr lang="en-SG" sz="1800" b="1" dirty="0"/>
              <a:t>Plot bar graph</a:t>
            </a:r>
          </a:p>
          <a:p>
            <a:pPr marL="0" indent="0">
              <a:buNone/>
            </a:pPr>
            <a:endParaRPr lang="en-SG" sz="2000" b="1" dirty="0">
              <a:latin typeface="Times New Roman" panose="02020603050405020304" pitchFamily="18" charset="0"/>
              <a:ea typeface="Montserrat"/>
              <a:cs typeface="Times New Roman" panose="02020603050405020304" pitchFamily="18" charset="0"/>
              <a:sym typeface="Montserrat"/>
            </a:endParaRPr>
          </a:p>
          <a:p>
            <a:pPr marL="342900" indent="-342900"/>
            <a:endParaRPr lang="en-SG" sz="2000" b="1" dirty="0">
              <a:latin typeface="Times New Roman" panose="02020603050405020304" pitchFamily="18" charset="0"/>
              <a:ea typeface="Montserrat"/>
              <a:cs typeface="Times New Roman" panose="02020603050405020304" pitchFamily="18" charset="0"/>
              <a:sym typeface="Montserrat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6C6A880-FC4E-4B5E-BF43-E6A8B020B8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398" y="1520841"/>
            <a:ext cx="3178419" cy="2233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3BC5EFCA-B62F-46CD-B4BA-517AB94CE8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9783" y="1389174"/>
            <a:ext cx="3309510" cy="2365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28A3559B-038B-4380-BB8C-8A09B84A1E04}"/>
              </a:ext>
            </a:extLst>
          </p:cNvPr>
          <p:cNvSpPr/>
          <p:nvPr/>
        </p:nvSpPr>
        <p:spPr>
          <a:xfrm>
            <a:off x="5107933" y="3983601"/>
            <a:ext cx="346120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dirty="0"/>
              <a:t>data['Age'].</a:t>
            </a:r>
            <a:r>
              <a:rPr lang="en-SG" dirty="0" err="1"/>
              <a:t>hist</a:t>
            </a:r>
            <a:r>
              <a:rPr lang="en-SG" dirty="0"/>
              <a:t>(bins=20, </a:t>
            </a:r>
            <a:r>
              <a:rPr lang="en-SG" dirty="0" err="1"/>
              <a:t>color</a:t>
            </a:r>
            <a:r>
              <a:rPr lang="en-SG" dirty="0"/>
              <a:t> = 'orange') 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D43B581-FFF9-4009-81F6-E0AC86F7102B}"/>
              </a:ext>
            </a:extLst>
          </p:cNvPr>
          <p:cNvSpPr/>
          <p:nvPr/>
        </p:nvSpPr>
        <p:spPr>
          <a:xfrm>
            <a:off x="1463152" y="3927665"/>
            <a:ext cx="116891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dirty="0" err="1"/>
              <a:t>s_cum.plot</a:t>
            </a:r>
            <a:r>
              <a:rPr lang="en-SG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207034814"/>
      </p:ext>
    </p:extLst>
  </p:cSld>
  <p:clrMapOvr>
    <a:masterClrMapping/>
  </p:clrMapOvr>
</p:sld>
</file>

<file path=ppt/theme/theme1.xml><?xml version="1.0" encoding="utf-8"?>
<a:theme xmlns:a="http://schemas.openxmlformats.org/drawingml/2006/main" name="Volsce template">
  <a:themeElements>
    <a:clrScheme name="Custom 347">
      <a:dk1>
        <a:srgbClr val="252831"/>
      </a:dk1>
      <a:lt1>
        <a:srgbClr val="FFFFFF"/>
      </a:lt1>
      <a:dk2>
        <a:srgbClr val="68728D"/>
      </a:dk2>
      <a:lt2>
        <a:srgbClr val="E9EDF3"/>
      </a:lt2>
      <a:accent1>
        <a:srgbClr val="7D89AC"/>
      </a:accent1>
      <a:accent2>
        <a:srgbClr val="728CD8"/>
      </a:accent2>
      <a:accent3>
        <a:srgbClr val="72D8D8"/>
      </a:accent3>
      <a:accent4>
        <a:srgbClr val="B1D872"/>
      </a:accent4>
      <a:accent5>
        <a:srgbClr val="F8D067"/>
      </a:accent5>
      <a:accent6>
        <a:srgbClr val="BDC3D3"/>
      </a:accent6>
      <a:hlink>
        <a:srgbClr val="7D89A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461</TotalTime>
  <Words>223</Words>
  <Application>Microsoft Office PowerPoint</Application>
  <PresentationFormat>全屏显示(16:9)</PresentationFormat>
  <Paragraphs>65</Paragraphs>
  <Slides>10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Poppins</vt:lpstr>
      <vt:lpstr>Times New Roman</vt:lpstr>
      <vt:lpstr>Arial</vt:lpstr>
      <vt:lpstr>Montserrat Light</vt:lpstr>
      <vt:lpstr>Volsce template</vt:lpstr>
      <vt:lpstr>Python Libraries</vt:lpstr>
      <vt:lpstr>Table of Contents</vt:lpstr>
      <vt:lpstr>Numpy</vt:lpstr>
      <vt:lpstr>Vectors &amp; Matrices</vt:lpstr>
      <vt:lpstr>Operations </vt:lpstr>
      <vt:lpstr>Pandas</vt:lpstr>
      <vt:lpstr>Pandas attributes </vt:lpstr>
      <vt:lpstr>Matplotlib</vt:lpstr>
      <vt:lpstr>Matplotlib.pyplt attributes 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Libraries</dc:title>
  <cp:lastModifiedBy>Zhuang Huiping</cp:lastModifiedBy>
  <cp:revision>25</cp:revision>
  <dcterms:modified xsi:type="dcterms:W3CDTF">2019-09-08T09:35:51Z</dcterms:modified>
</cp:coreProperties>
</file>