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60" r:id="rId5"/>
    <p:sldId id="261" r:id="rId6"/>
    <p:sldId id="272" r:id="rId7"/>
    <p:sldId id="258" r:id="rId8"/>
    <p:sldId id="262" r:id="rId9"/>
    <p:sldId id="263" r:id="rId10"/>
    <p:sldId id="264" r:id="rId11"/>
    <p:sldId id="274" r:id="rId12"/>
    <p:sldId id="259" r:id="rId13"/>
    <p:sldId id="265" r:id="rId14"/>
    <p:sldId id="266" r:id="rId15"/>
    <p:sldId id="267" r:id="rId16"/>
    <p:sldId id="273" r:id="rId17"/>
    <p:sldId id="275" r:id="rId18"/>
    <p:sldId id="276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Burndown of SudokuPlus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Ideal Burndown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Lit>
              <c:ptCount val="7"/>
              <c:pt idx="0">
                <c:v>Start</c:v>
              </c:pt>
              <c:pt idx="1">
                <c:v>Week 1</c:v>
              </c:pt>
              <c:pt idx="2">
                <c:v>Week 2</c:v>
              </c:pt>
              <c:pt idx="3">
                <c:v>Week 3</c:v>
              </c:pt>
              <c:pt idx="4">
                <c:v>Week 4</c:v>
              </c:pt>
              <c:pt idx="5">
                <c:v>Week 5</c:v>
              </c:pt>
              <c:pt idx="6">
                <c:v>Week 6</c:v>
              </c:pt>
            </c:strLit>
          </c:cat>
          <c:val>
            <c:numRef>
              <c:f>Sheet1!$B$8:$H$8</c:f>
              <c:numCache>
                <c:formatCode>0.000</c:formatCode>
                <c:ptCount val="7"/>
                <c:pt idx="0" formatCode="General">
                  <c:v>59</c:v>
                </c:pt>
                <c:pt idx="1">
                  <c:v>49.166666666666664</c:v>
                </c:pt>
                <c:pt idx="2" formatCode="0.00">
                  <c:v>39.333333333333329</c:v>
                </c:pt>
                <c:pt idx="3" formatCode="General">
                  <c:v>29.499999999999993</c:v>
                </c:pt>
                <c:pt idx="4" formatCode="0.00">
                  <c:v>19.666666666666657</c:v>
                </c:pt>
                <c:pt idx="5">
                  <c:v>9.8333333333333233</c:v>
                </c:pt>
                <c:pt idx="6" formatCode="General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v>Actual Burndown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Lit>
              <c:ptCount val="7"/>
              <c:pt idx="0">
                <c:v>Start</c:v>
              </c:pt>
              <c:pt idx="1">
                <c:v>Week 1</c:v>
              </c:pt>
              <c:pt idx="2">
                <c:v>Week 2</c:v>
              </c:pt>
              <c:pt idx="3">
                <c:v>Week 3</c:v>
              </c:pt>
              <c:pt idx="4">
                <c:v>Week 4</c:v>
              </c:pt>
              <c:pt idx="5">
                <c:v>Week 5</c:v>
              </c:pt>
              <c:pt idx="6">
                <c:v>Week 6</c:v>
              </c:pt>
            </c:strLit>
          </c:cat>
          <c:val>
            <c:numRef>
              <c:f>Sheet1!$B$9:$H$9</c:f>
              <c:numCache>
                <c:formatCode>General</c:formatCode>
                <c:ptCount val="7"/>
                <c:pt idx="0">
                  <c:v>59</c:v>
                </c:pt>
                <c:pt idx="1">
                  <c:v>56</c:v>
                </c:pt>
                <c:pt idx="2">
                  <c:v>47.5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41812896"/>
        <c:axId val="-1241799840"/>
      </c:lineChart>
      <c:catAx>
        <c:axId val="-1241812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Timeline (weeks)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41799840"/>
        <c:crosses val="autoZero"/>
        <c:auto val="1"/>
        <c:lblAlgn val="ctr"/>
        <c:lblOffset val="100"/>
        <c:noMultiLvlLbl val="0"/>
      </c:catAx>
      <c:valAx>
        <c:axId val="-124179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Work</a:t>
                </a:r>
                <a:r>
                  <a:rPr lang="en-US" baseline="0"/>
                  <a:t> Done onTasks (hours)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41812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27AD-05AB-43F5-AB82-70AADAF67BCB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3551-22BE-4A9F-A2DB-709733D2B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6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27AD-05AB-43F5-AB82-70AADAF67BCB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3551-22BE-4A9F-A2DB-709733D2B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9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27AD-05AB-43F5-AB82-70AADAF67BCB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3551-22BE-4A9F-A2DB-709733D2B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3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27AD-05AB-43F5-AB82-70AADAF67BCB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3551-22BE-4A9F-A2DB-709733D2B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6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27AD-05AB-43F5-AB82-70AADAF67BCB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3551-22BE-4A9F-A2DB-709733D2B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3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27AD-05AB-43F5-AB82-70AADAF67BCB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3551-22BE-4A9F-A2DB-709733D2B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3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27AD-05AB-43F5-AB82-70AADAF67BCB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3551-22BE-4A9F-A2DB-709733D2B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1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27AD-05AB-43F5-AB82-70AADAF67BCB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3551-22BE-4A9F-A2DB-709733D2B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27AD-05AB-43F5-AB82-70AADAF67BCB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3551-22BE-4A9F-A2DB-709733D2B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5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27AD-05AB-43F5-AB82-70AADAF67BCB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3551-22BE-4A9F-A2DB-709733D2B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27AD-05AB-43F5-AB82-70AADAF67BCB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3551-22BE-4A9F-A2DB-709733D2B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9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127AD-05AB-43F5-AB82-70AADAF67BCB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E3551-22BE-4A9F-A2DB-709733D2B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8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Shi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SudokuPlus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8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108" y="270467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Unit Tests (JUnit)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41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725" y="281176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Sprint 3: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4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5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5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4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719421"/>
              </p:ext>
            </p:extLst>
          </p:nvPr>
        </p:nvGraphicFramePr>
        <p:xfrm>
          <a:off x="0" y="620329"/>
          <a:ext cx="11919283" cy="10424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Acrobat Document" r:id="rId3" imgW="5829108" imgH="7543672" progId="AcroExch.Document.DC">
                  <p:embed/>
                </p:oleObj>
              </mc:Choice>
              <mc:Fallback>
                <p:oleObj name="Acrobat Document" r:id="rId3" imgW="5829108" imgH="754367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620329"/>
                        <a:ext cx="11919283" cy="10424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6192" y="235608"/>
            <a:ext cx="109068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Final</a:t>
            </a:r>
            <a:r>
              <a:rPr lang="en-US" sz="4400" dirty="0" smtClean="0"/>
              <a:t> </a:t>
            </a:r>
            <a:r>
              <a:rPr lang="en-US" sz="4400" dirty="0" smtClean="0">
                <a:latin typeface="+mj-lt"/>
              </a:rPr>
              <a:t>Burndown Chart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457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41" y="274586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Difficulties Along The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37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345" y="262229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963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584" y="286118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Cool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3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Mitchell Baer – Logic/Unit Testing</a:t>
            </a:r>
          </a:p>
          <a:p>
            <a:r>
              <a:rPr lang="en-US" dirty="0" smtClean="0"/>
              <a:t>Matt Dean-Hall - GUI</a:t>
            </a:r>
          </a:p>
          <a:p>
            <a:r>
              <a:rPr lang="en-US" dirty="0" smtClean="0"/>
              <a:t>Eric Celerin – Server/User Thread/GUI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04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340" y="272114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Finished Product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046" y="265177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Scrum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63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060" y="267171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Sprint 1: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7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465090"/>
              </p:ext>
            </p:extLst>
          </p:nvPr>
        </p:nvGraphicFramePr>
        <p:xfrm>
          <a:off x="1761725" y="283348"/>
          <a:ext cx="8668550" cy="6291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222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675" y="279528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Sprint 2: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2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0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7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61</Words>
  <Application>Microsoft Office PowerPoint</Application>
  <PresentationFormat>Widescreen</PresentationFormat>
  <Paragraphs>19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Adobe Acrobat Document</vt:lpstr>
      <vt:lpstr>Team Shi</vt:lpstr>
      <vt:lpstr>Team Members:</vt:lpstr>
      <vt:lpstr>Sprint 1:</vt:lpstr>
      <vt:lpstr>PowerPoint Presentation</vt:lpstr>
      <vt:lpstr>PowerPoint Presentation</vt:lpstr>
      <vt:lpstr>PowerPoint Presentation</vt:lpstr>
      <vt:lpstr>Sprint 2:</vt:lpstr>
      <vt:lpstr>PowerPoint Presentation</vt:lpstr>
      <vt:lpstr>PowerPoint Presentation</vt:lpstr>
      <vt:lpstr>PowerPoint Presentation</vt:lpstr>
      <vt:lpstr>Unit Tests (JUnit)</vt:lpstr>
      <vt:lpstr>Sprint 3:</vt:lpstr>
      <vt:lpstr>PowerPoint Presentation</vt:lpstr>
      <vt:lpstr>PowerPoint Presentation</vt:lpstr>
      <vt:lpstr>PowerPoint Presentation</vt:lpstr>
      <vt:lpstr>PowerPoint Presentation</vt:lpstr>
      <vt:lpstr>Difficulties Along The Way</vt:lpstr>
      <vt:lpstr>Bugs</vt:lpstr>
      <vt:lpstr>Cool Features</vt:lpstr>
      <vt:lpstr>Finished Product Demo</vt:lpstr>
      <vt:lpstr>Scrum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Shi</dc:title>
  <dc:creator>Mitchell Baer</dc:creator>
  <cp:lastModifiedBy>Mitchell Baer</cp:lastModifiedBy>
  <cp:revision>7</cp:revision>
  <dcterms:created xsi:type="dcterms:W3CDTF">2015-11-30T07:58:26Z</dcterms:created>
  <dcterms:modified xsi:type="dcterms:W3CDTF">2015-11-30T08:15:33Z</dcterms:modified>
</cp:coreProperties>
</file>