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17d8ac6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17d8ac6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17d8ac6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17d8ac6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17d8ac6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17d8ac6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17d8ac6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17d8ac6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17d8ac6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17d8ac6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17d8ac6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17d8ac6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Severe Weather Dashboard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 DeBaker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Leftwich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Keen Layouts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4560" l="0" r="0" t="3493"/>
          <a:stretch/>
        </p:blipFill>
        <p:spPr>
          <a:xfrm>
            <a:off x="1427800" y="1074925"/>
            <a:ext cx="6778301" cy="350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Choropleth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18106"/>
          <a:stretch/>
        </p:blipFill>
        <p:spPr>
          <a:xfrm>
            <a:off x="1322600" y="1436575"/>
            <a:ext cx="6498801" cy="28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Property &amp; Crop Damage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788" y="1088550"/>
            <a:ext cx="314041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307525" y="72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1900"/>
            <a:ext cx="8839199" cy="224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317600" y="815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 Type Data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2750"/>
            <a:ext cx="8839200" cy="160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Severe Weather Dashboard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63" y="109860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