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rn Swiss" id="{FD2B0C0D-84C0-42ED-88AF-E5F83906AE8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CE8"/>
    <a:srgbClr val="118E97"/>
    <a:srgbClr val="118497"/>
    <a:srgbClr val="17B1CB"/>
    <a:srgbClr val="BC873A"/>
    <a:srgbClr val="C1C139"/>
    <a:srgbClr val="A48F52"/>
    <a:srgbClr val="9C975A"/>
    <a:srgbClr val="CCCC00"/>
    <a:srgbClr val="A6A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9" autoAdjust="0"/>
    <p:restoredTop sz="86285" autoAdjust="0"/>
  </p:normalViewPr>
  <p:slideViewPr>
    <p:cSldViewPr snapToGrid="0" snapToObjects="1">
      <p:cViewPr varScale="1">
        <p:scale>
          <a:sx n="112" d="100"/>
          <a:sy n="112" d="100"/>
        </p:scale>
        <p:origin x="2520" y="192"/>
      </p:cViewPr>
      <p:guideLst>
        <p:guide orient="horz" pos="25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66" d="100"/>
          <a:sy n="66" d="100"/>
        </p:scale>
        <p:origin x="-2748" y="-1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EB65-FCB1-492D-96F1-1EEFDB36395A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B7C37-3688-416D-8869-513F3AB6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2A57C-5FAA-4E66-BDD9-A79C3D547D7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03DE-3E45-4DD3-9505-92EF4803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110000"/>
      </a:lnSpc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lnSpc>
        <a:spcPct val="100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429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572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15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4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slidedoc</a:t>
            </a:r>
            <a:r>
              <a:rPr lang="en-US" dirty="0"/>
              <a:t> title</a:t>
            </a:r>
          </a:p>
        </p:txBody>
      </p:sp>
      <p:sp>
        <p:nvSpPr>
          <p:cNvPr id="60" name="LeftText"/>
          <p:cNvSpPr>
            <a:spLocks noGrp="1"/>
          </p:cNvSpPr>
          <p:nvPr>
            <p:ph type="body" sz="quarter" idx="10"/>
          </p:nvPr>
        </p:nvSpPr>
        <p:spPr>
          <a:xfrm>
            <a:off x="457200" y="3496727"/>
            <a:ext cx="1497013" cy="2512484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entreText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RightText"/>
          <p:cNvSpPr>
            <a:spLocks noGrp="1"/>
          </p:cNvSpPr>
          <p:nvPr>
            <p:ph type="body" sz="quarter" idx="12"/>
          </p:nvPr>
        </p:nvSpPr>
        <p:spPr>
          <a:xfrm>
            <a:off x="7189787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6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1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9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4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8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4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8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4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8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4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8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41977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Attribution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0332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+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igh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Left"/>
          <p:cNvSpPr>
            <a:spLocks noGrp="1"/>
          </p:cNvSpPr>
          <p:nvPr>
            <p:ph idx="13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ttribution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92806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485921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8377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685800"/>
            <a:ext cx="2321755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7374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81193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3279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489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All 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More</a:t>
            </a:r>
          </a:p>
          <a:p>
            <a:pPr lvl="8"/>
            <a:r>
              <a:rPr lang="en-US" dirty="0"/>
              <a:t>More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 userDrawn="1"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 userDrawn="1"/>
        </p:nvSpPr>
        <p:spPr>
          <a:xfrm>
            <a:off x="8561766" y="639771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8331889" y="6397715"/>
            <a:ext cx="24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bg2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28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6" r:id="rId4"/>
    <p:sldLayoutId id="2147483658" r:id="rId5"/>
    <p:sldLayoutId id="2147483650" r:id="rId6"/>
    <p:sldLayoutId id="2147483657" r:id="rId7"/>
    <p:sldLayoutId id="2147483659" r:id="rId8"/>
    <p:sldLayoutId id="2147483654" r:id="rId9"/>
    <p:sldLayoutId id="2147483660" r:id="rId10"/>
    <p:sldLayoutId id="214748365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50e9569eeaeb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 hasCustomPrompt="1"/>
          </p:nvPr>
        </p:nvSpPr>
        <p:spPr>
          <a:xfrm>
            <a:off x="457200" y="358924"/>
            <a:ext cx="4866908" cy="2742289"/>
          </a:xfrm>
        </p:spPr>
        <p:txBody>
          <a:bodyPr/>
          <a:lstStyle/>
          <a:p>
            <a:r>
              <a:rPr/>
              <a:t>Created Using R!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sz="quarter" idx="10"/>
          </p:nvPr>
        </p:nvSpPr>
        <p:spPr>
          <a:xfrm>
            <a:off x="457200" y="3496727"/>
            <a:ext cx="1497013" cy="2512484"/>
          </a:xfrm>
        </p:spPr>
        <p:txBody>
          <a:bodyPr/>
          <a:lstStyle/>
          <a:p>
            <a:r>
              <a:rPr/>
              <a:t>This is an example file creating using the Modern Swiss template by Nancy Duarte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1497013" cy="1022351"/>
          </a:xfrm>
        </p:spPr>
        <p:txBody>
          <a:bodyPr/>
          <a:lstStyle/>
          <a:p>
            <a:r>
              <a:rPr/>
              <a:t>Generated 04 March 2019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sz="quarter" idx="12"/>
          </p:nvPr>
        </p:nvSpPr>
        <p:spPr>
          <a:xfrm>
            <a:off x="7189787" y="5181598"/>
            <a:ext cx="1497013" cy="1022351"/>
          </a:xfrm>
        </p:spPr>
        <p:txBody>
          <a:bodyPr/>
          <a:lstStyle/>
          <a:p>
            <a:r>
              <a:rPr/>
              <a:t>Created by Do-Artie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/>
              <a:t>Bullet points and charts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3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2"/>
            <a:r>
              <a:rPr/>
              <a:t>Steps</a:t>
            </a:r>
          </a:p>
          <a:p>
            <a:pPr lvl="4"/>
            <a:r>
              <a:rPr/>
              <a:t>Get Label Index</a:t>
            </a:r>
          </a:p>
          <a:p>
            <a:pPr lvl="4"/>
            <a:r>
              <a:rPr/>
              <a:t>Use ph_with_ul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829078" y="685800"/>
            <a:ext cx="4857722" cy="5492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/>
              <a:t>Formatted 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829078" y="685800"/>
          <a:ext cx="4857722" cy="54927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548640"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Width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Width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Corbel</vt:lpstr>
      <vt:lpstr>Microsoft New Tai Lue</vt:lpstr>
      <vt:lpstr>Modern Swiss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 xmlns:cp="http://schemas.openxmlformats.org/package/2006/metadata/core-properties">losduartes</cp:lastModifiedBy>
  <cp:revision>149</cp:revision>
  <cp:lastPrinted>2014-02-11T23:37:51Z</cp:lastPrinted>
  <dcterms:created xsi:type="dcterms:W3CDTF">2014-02-07T03:47:22Z</dcterms:created>
  <dcterms:modified xmlns:xsi="http://www.w3.org/2001/XMLSchema-instance" xmlns:dcterms="http://purl.org/dc/terms/" xsi:type="dcterms:W3CDTF">2019-03-04T13:24:51Z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1166664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</Properties>
</file>