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6285" autoAdjust="0"/>
  </p:normalViewPr>
  <p:slideViewPr>
    <p:cSldViewPr snapToGrid="0" snapToObjects="1">
      <p:cViewPr varScale="1">
        <p:scale>
          <a:sx n="112" d="100"/>
          <a:sy n="112" d="100"/>
        </p:scale>
        <p:origin x="2520" y="192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LeftText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entreText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RightText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igh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eft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Corbel</vt:lpstr>
      <vt:lpstr>Microsoft New Tai Lue</vt:lpstr>
      <vt:lpstr>Modern Swiss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John Duarte</cp:lastModifiedBy>
  <cp:revision>149</cp:revision>
  <cp:lastPrinted>2014-02-11T23:37:51Z</cp:lastPrinted>
  <dcterms:created xsi:type="dcterms:W3CDTF">2014-02-07T03:47:22Z</dcterms:created>
  <dcterms:modified xsi:type="dcterms:W3CDTF">2018-12-07T06:41:55Z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