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CCE8"/>
    <a:srgbClr val="118E97"/>
    <a:srgbClr val="118497"/>
    <a:srgbClr val="17B1CB"/>
    <a:srgbClr val="BC873A"/>
    <a:srgbClr val="C1C139"/>
    <a:srgbClr val="A48F52"/>
    <a:srgbClr val="9C975A"/>
    <a:srgbClr val="CCCC00"/>
    <a:srgbClr val="A6A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 autoAdjust="0"/>
    <p:restoredTop sz="86285" autoAdjust="0"/>
  </p:normalViewPr>
  <p:slideViewPr>
    <p:cSldViewPr snapToGrid="0" snapToObjects="1">
      <p:cViewPr varScale="1">
        <p:scale>
          <a:sx n="112" d="100"/>
          <a:sy n="112" d="100"/>
        </p:scale>
        <p:origin x="2520" y="192"/>
      </p:cViewPr>
      <p:guideLst>
        <p:guide orient="horz" pos="25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-2748" y="-1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12/7/18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slidedoc</a:t>
            </a:r>
            <a:r>
              <a:rPr lang="en-US" dirty="0"/>
              <a:t> title</a:t>
            </a:r>
          </a:p>
        </p:txBody>
      </p:sp>
      <p:sp>
        <p:nvSpPr>
          <p:cNvPr id="60" name="LeftText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entreText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RightText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igh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Left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ttribution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‹#›</a:t>
            </a:fld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file28323b046dad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/>
          <a:p>
            <a:r>
              <a:rPr/>
              <a:t>Created Using R!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sz="quarter" idx="10"/>
          </p:nvPr>
        </p:nvSpPr>
        <p:spPr>
          <a:xfrm>
            <a:off x="457200" y="3496727"/>
            <a:ext cx="1497013" cy="2512484"/>
          </a:xfrm>
        </p:spPr>
        <p:txBody>
          <a:bodyPr/>
          <a:lstStyle/>
          <a:p>
            <a:r>
              <a:rPr/>
              <a:t>This is an example file creating using the Modern Swiss template by Nancy Duarte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/>
          <a:lstStyle/>
          <a:p>
            <a:r>
              <a:rPr/>
              <a:t>Generated 07 December 2018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/>
          <a:lstStyle/>
          <a:p>
            <a:r>
              <a:rPr/>
              <a:t>Created by Do-Artie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Bullet points and charts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2"/>
            <a:r>
              <a:rPr/>
              <a:t>Steps</a:t>
            </a:r>
          </a:p>
          <a:p>
            <a:pPr lvl="4"/>
            <a:r>
              <a:rPr/>
              <a:t>Get Label Index</a:t>
            </a:r>
          </a:p>
          <a:p>
            <a:pPr lvl="4"/>
            <a:r>
              <a:rPr/>
              <a:t>Use ph_with_ul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829078" y="685800"/>
            <a:ext cx="4857722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/>
              <a:t>Formatted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3829078" y="685800"/>
          <a:ext cx="4857722" cy="54927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548640"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Sepal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Petal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Length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Width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4.70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3.2000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1.300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3.1000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5.40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3.9000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vMerge="true"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Corbel</vt:lpstr>
      <vt:lpstr>Microsoft New Tai Lue</vt:lpstr>
      <vt:lpstr>Modern Swiss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 xmlns:cp="http://schemas.openxmlformats.org/package/2006/metadata/core-properties">losduartes</cp:lastModifiedBy>
  <cp:revision>149</cp:revision>
  <cp:lastPrinted>2014-02-11T23:37:51Z</cp:lastPrinted>
  <dcterms:created xsi:type="dcterms:W3CDTF">2014-02-07T03:47:22Z</dcterms:created>
  <dcterms:modified xmlns:xsi="http://www.w3.org/2001/XMLSchema-instance" xmlns:dcterms="http://purl.org/dc/terms/" xsi:type="dcterms:W3CDTF">2018-12-07T17:33:23Z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