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ssistant"/>
      <p:regular r:id="rId19"/>
      <p:bold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Allerta Stenci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0ijHO1G0F5pF9ydIiNyPFbnS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bold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llertaStenci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ssistan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b504e3b7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g2b504e3b7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b504e3b7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9" name="Google Shape;1239;g2b504e3b7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2" name="Google Shape;1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8" name="Google Shape;1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b504e3b7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g2b504e3b7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b504e3b7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8" name="Google Shape;1198;g2b504e3b7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b504e3b7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g2b504e3b7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3" name="Google Shape;1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b="8572" l="1018" r="920" t="8671"/>
          <a:stretch/>
        </p:blipFill>
        <p:spPr>
          <a:xfrm>
            <a:off x="0" y="0"/>
            <a:ext cx="9135475" cy="51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3"/>
          <p:cNvSpPr txBox="1"/>
          <p:nvPr>
            <p:ph type="ctrTitle"/>
          </p:nvPr>
        </p:nvSpPr>
        <p:spPr>
          <a:xfrm>
            <a:off x="720000" y="1599625"/>
            <a:ext cx="77040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1756050" y="3147588"/>
            <a:ext cx="5631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13"/>
          <p:cNvGrpSpPr/>
          <p:nvPr/>
        </p:nvGrpSpPr>
        <p:grpSpPr>
          <a:xfrm>
            <a:off x="-356890" y="122952"/>
            <a:ext cx="9857793" cy="4897599"/>
            <a:chOff x="-356890" y="122952"/>
            <a:chExt cx="9857793" cy="4897599"/>
          </a:xfrm>
        </p:grpSpPr>
        <p:grpSp>
          <p:nvGrpSpPr>
            <p:cNvPr id="13" name="Google Shape;13;p13"/>
            <p:cNvGrpSpPr/>
            <p:nvPr/>
          </p:nvGrpSpPr>
          <p:grpSpPr>
            <a:xfrm>
              <a:off x="7347106" y="4564656"/>
              <a:ext cx="2153797" cy="455895"/>
              <a:chOff x="4630756" y="1700569"/>
              <a:chExt cx="2153797" cy="455895"/>
            </a:xfrm>
          </p:grpSpPr>
          <p:sp>
            <p:nvSpPr>
              <p:cNvPr id="14" name="Google Shape;14;p13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13"/>
            <p:cNvGrpSpPr/>
            <p:nvPr/>
          </p:nvGrpSpPr>
          <p:grpSpPr>
            <a:xfrm>
              <a:off x="-356890" y="122952"/>
              <a:ext cx="2153797" cy="455801"/>
              <a:chOff x="4886735" y="1558927"/>
              <a:chExt cx="2153797" cy="455801"/>
            </a:xfrm>
          </p:grpSpPr>
          <p:sp>
            <p:nvSpPr>
              <p:cNvPr id="18" name="Google Shape;18;p13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3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3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 rotWithShape="1">
          <a:blip r:embed="rId2">
            <a:alphaModFix/>
          </a:blip>
          <a:srcRect b="8581" l="-457" r="933" t="8581"/>
          <a:stretch/>
        </p:blipFill>
        <p:spPr>
          <a:xfrm rot="10800000">
            <a:off x="-43200" y="0"/>
            <a:ext cx="918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type="title"/>
          </p:nvPr>
        </p:nvSpPr>
        <p:spPr>
          <a:xfrm>
            <a:off x="1634700" y="1482138"/>
            <a:ext cx="5874600" cy="14391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1634700" y="2921238"/>
            <a:ext cx="5874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24" name="Google Shape;224;p22"/>
          <p:cNvGrpSpPr/>
          <p:nvPr/>
        </p:nvGrpSpPr>
        <p:grpSpPr>
          <a:xfrm>
            <a:off x="-911484" y="-299658"/>
            <a:ext cx="10525868" cy="7049992"/>
            <a:chOff x="-911484" y="-299658"/>
            <a:chExt cx="10525868" cy="7049992"/>
          </a:xfrm>
        </p:grpSpPr>
        <p:grpSp>
          <p:nvGrpSpPr>
            <p:cNvPr id="225" name="Google Shape;225;p22"/>
            <p:cNvGrpSpPr/>
            <p:nvPr/>
          </p:nvGrpSpPr>
          <p:grpSpPr>
            <a:xfrm>
              <a:off x="-911484" y="4603505"/>
              <a:ext cx="1631475" cy="2146829"/>
              <a:chOff x="987425" y="941388"/>
              <a:chExt cx="1517651" cy="1997050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2"/>
            <p:cNvGrpSpPr/>
            <p:nvPr/>
          </p:nvGrpSpPr>
          <p:grpSpPr>
            <a:xfrm>
              <a:off x="7713284" y="1429625"/>
              <a:ext cx="1901100" cy="1646829"/>
              <a:chOff x="2649767" y="0"/>
              <a:chExt cx="1768465" cy="1531934"/>
            </a:xfrm>
          </p:grpSpPr>
          <p:sp>
            <p:nvSpPr>
              <p:cNvPr id="230" name="Google Shape;230;p22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22"/>
            <p:cNvGrpSpPr/>
            <p:nvPr/>
          </p:nvGrpSpPr>
          <p:grpSpPr>
            <a:xfrm>
              <a:off x="4063442" y="4568014"/>
              <a:ext cx="1017112" cy="1274803"/>
              <a:chOff x="3406775" y="1971675"/>
              <a:chExt cx="946151" cy="1185863"/>
            </a:xfrm>
          </p:grpSpPr>
          <p:sp>
            <p:nvSpPr>
              <p:cNvPr id="234" name="Google Shape;234;p2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22"/>
            <p:cNvGrpSpPr/>
            <p:nvPr/>
          </p:nvGrpSpPr>
          <p:grpSpPr>
            <a:xfrm rot="8100000">
              <a:off x="4144426" y="-97812"/>
              <a:ext cx="855123" cy="686159"/>
              <a:chOff x="3524250" y="2062163"/>
              <a:chExt cx="795400" cy="638237"/>
            </a:xfrm>
          </p:grpSpPr>
          <p:sp>
            <p:nvSpPr>
              <p:cNvPr id="238" name="Google Shape;238;p22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22"/>
            <p:cNvGrpSpPr/>
            <p:nvPr/>
          </p:nvGrpSpPr>
          <p:grpSpPr>
            <a:xfrm rot="10800000">
              <a:off x="7224117" y="3966101"/>
              <a:ext cx="1017112" cy="1274803"/>
              <a:chOff x="3406775" y="1971675"/>
              <a:chExt cx="946151" cy="1185863"/>
            </a:xfrm>
          </p:grpSpPr>
          <p:sp>
            <p:nvSpPr>
              <p:cNvPr id="242" name="Google Shape;242;p2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22"/>
            <p:cNvGrpSpPr/>
            <p:nvPr/>
          </p:nvGrpSpPr>
          <p:grpSpPr>
            <a:xfrm rot="-5400000">
              <a:off x="8370067" y="283701"/>
              <a:ext cx="1017112" cy="1274803"/>
              <a:chOff x="3406775" y="1971675"/>
              <a:chExt cx="946151" cy="1185863"/>
            </a:xfrm>
          </p:grpSpPr>
          <p:sp>
            <p:nvSpPr>
              <p:cNvPr id="246" name="Google Shape;246;p2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2"/>
            <p:cNvGrpSpPr/>
            <p:nvPr/>
          </p:nvGrpSpPr>
          <p:grpSpPr>
            <a:xfrm rot="10800000">
              <a:off x="-732416" y="91035"/>
              <a:ext cx="1901100" cy="1614404"/>
              <a:chOff x="2649767" y="-54524"/>
              <a:chExt cx="1768465" cy="1501771"/>
            </a:xfrm>
          </p:grpSpPr>
          <p:sp>
            <p:nvSpPr>
              <p:cNvPr id="250" name="Google Shape;250;p22"/>
              <p:cNvSpPr/>
              <p:nvPr/>
            </p:nvSpPr>
            <p:spPr>
              <a:xfrm>
                <a:off x="2708493" y="-54524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2649767" y="1356763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2"/>
            <p:cNvGrpSpPr/>
            <p:nvPr/>
          </p:nvGrpSpPr>
          <p:grpSpPr>
            <a:xfrm rot="5400000">
              <a:off x="-505212" y="2414709"/>
              <a:ext cx="1017112" cy="1274803"/>
              <a:chOff x="3406775" y="1971675"/>
              <a:chExt cx="946151" cy="1185863"/>
            </a:xfrm>
          </p:grpSpPr>
          <p:sp>
            <p:nvSpPr>
              <p:cNvPr id="254" name="Google Shape;254;p2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836550" y="607900"/>
            <a:ext cx="74709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Allerta Stencil"/>
                <a:ea typeface="Allerta Stencil"/>
                <a:cs typeface="Allerta Stencil"/>
                <a:sym typeface="Allerta Stencil"/>
              </a:defRPr>
            </a:lvl1pPr>
          </a:lstStyle>
          <a:p/>
        </p:txBody>
      </p:sp>
      <p:grpSp>
        <p:nvGrpSpPr>
          <p:cNvPr id="259" name="Google Shape;259;p23"/>
          <p:cNvGrpSpPr/>
          <p:nvPr/>
        </p:nvGrpSpPr>
        <p:grpSpPr>
          <a:xfrm rot="5400000">
            <a:off x="-271130" y="335732"/>
            <a:ext cx="2153797" cy="455895"/>
            <a:chOff x="4630756" y="1700569"/>
            <a:chExt cx="2153797" cy="455895"/>
          </a:xfrm>
        </p:grpSpPr>
        <p:sp>
          <p:nvSpPr>
            <p:cNvPr id="260" name="Google Shape;260;p23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3"/>
          <p:cNvGrpSpPr/>
          <p:nvPr/>
        </p:nvGrpSpPr>
        <p:grpSpPr>
          <a:xfrm flipH="1" rot="-5400000">
            <a:off x="7261345" y="335732"/>
            <a:ext cx="2153797" cy="455895"/>
            <a:chOff x="4630756" y="1700569"/>
            <a:chExt cx="2153797" cy="455895"/>
          </a:xfrm>
        </p:grpSpPr>
        <p:sp>
          <p:nvSpPr>
            <p:cNvPr id="264" name="Google Shape;264;p23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4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>
            <p:ph hasCustomPrompt="1" type="title"/>
          </p:nvPr>
        </p:nvSpPr>
        <p:spPr>
          <a:xfrm>
            <a:off x="720000" y="1321650"/>
            <a:ext cx="77040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2197175" y="3208950"/>
            <a:ext cx="4749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1" name="Google Shape;271;p24"/>
          <p:cNvGrpSpPr/>
          <p:nvPr/>
        </p:nvGrpSpPr>
        <p:grpSpPr>
          <a:xfrm rot="-2700000">
            <a:off x="105533" y="4132337"/>
            <a:ext cx="616864" cy="614808"/>
            <a:chOff x="2588041" y="-11077"/>
            <a:chExt cx="511959" cy="510252"/>
          </a:xfrm>
        </p:grpSpPr>
        <p:cxnSp>
          <p:nvCxnSpPr>
            <p:cNvPr id="272" name="Google Shape;272;p24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4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-1019265" y="3660212"/>
            <a:ext cx="1868687" cy="1646829"/>
            <a:chOff x="2757488" y="0"/>
            <a:chExt cx="1738314" cy="1531934"/>
          </a:xfrm>
        </p:grpSpPr>
        <p:sp>
          <p:nvSpPr>
            <p:cNvPr id="276" name="Google Shape;276;p24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24"/>
          <p:cNvGrpSpPr/>
          <p:nvPr/>
        </p:nvGrpSpPr>
        <p:grpSpPr>
          <a:xfrm rot="-8100000">
            <a:off x="169518" y="278609"/>
            <a:ext cx="649282" cy="179386"/>
            <a:chOff x="3525838" y="4135438"/>
            <a:chExt cx="649288" cy="179388"/>
          </a:xfrm>
        </p:grpSpPr>
        <p:sp>
          <p:nvSpPr>
            <p:cNvPr id="280" name="Google Shape;280;p24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24"/>
          <p:cNvGrpSpPr/>
          <p:nvPr/>
        </p:nvGrpSpPr>
        <p:grpSpPr>
          <a:xfrm rot="10800000">
            <a:off x="-880346" y="229341"/>
            <a:ext cx="2153797" cy="455895"/>
            <a:chOff x="4630756" y="1700569"/>
            <a:chExt cx="2153797" cy="455895"/>
          </a:xfrm>
        </p:grpSpPr>
        <p:sp>
          <p:nvSpPr>
            <p:cNvPr id="284" name="Google Shape;284;p24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24"/>
          <p:cNvGrpSpPr/>
          <p:nvPr/>
        </p:nvGrpSpPr>
        <p:grpSpPr>
          <a:xfrm rot="10800000">
            <a:off x="8076600" y="4539538"/>
            <a:ext cx="2153797" cy="455801"/>
            <a:chOff x="4886735" y="1558927"/>
            <a:chExt cx="2153797" cy="455801"/>
          </a:xfrm>
        </p:grpSpPr>
        <p:sp>
          <p:nvSpPr>
            <p:cNvPr id="288" name="Google Shape;288;p24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4"/>
          <p:cNvGrpSpPr/>
          <p:nvPr/>
        </p:nvGrpSpPr>
        <p:grpSpPr>
          <a:xfrm rot="10800000">
            <a:off x="8644952" y="-180100"/>
            <a:ext cx="1017112" cy="1274803"/>
            <a:chOff x="3406775" y="1971675"/>
            <a:chExt cx="946151" cy="1185863"/>
          </a:xfrm>
        </p:grpSpPr>
        <p:sp>
          <p:nvSpPr>
            <p:cNvPr id="292" name="Google Shape;292;p24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24"/>
          <p:cNvGrpSpPr/>
          <p:nvPr/>
        </p:nvGrpSpPr>
        <p:grpSpPr>
          <a:xfrm rot="10800000">
            <a:off x="8063598" y="75336"/>
            <a:ext cx="855055" cy="686105"/>
            <a:chOff x="3524250" y="1991279"/>
            <a:chExt cx="795400" cy="638237"/>
          </a:xfrm>
        </p:grpSpPr>
        <p:sp>
          <p:nvSpPr>
            <p:cNvPr id="296" name="Google Shape;296;p24"/>
            <p:cNvSpPr/>
            <p:nvPr/>
          </p:nvSpPr>
          <p:spPr>
            <a:xfrm>
              <a:off x="3554413" y="2019854"/>
              <a:ext cx="736598" cy="581026"/>
            </a:xfrm>
            <a:custGeom>
              <a:rect b="b" l="l" r="r" t="t"/>
              <a:pathLst>
                <a:path extrusionOk="0" h="1422" w="1805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4260850" y="2570716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524250" y="1991279"/>
              <a:ext cx="603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4"/>
          <p:cNvGrpSpPr/>
          <p:nvPr/>
        </p:nvGrpSpPr>
        <p:grpSpPr>
          <a:xfrm rot="-900094">
            <a:off x="8115699" y="4731415"/>
            <a:ext cx="616893" cy="614837"/>
            <a:chOff x="2588041" y="-11077"/>
            <a:chExt cx="511959" cy="510252"/>
          </a:xfrm>
        </p:grpSpPr>
        <p:cxnSp>
          <p:nvCxnSpPr>
            <p:cNvPr id="300" name="Google Shape;300;p24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" name="Google Shape;301;p24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6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7" name="Google Shape;307;p26"/>
          <p:cNvGrpSpPr/>
          <p:nvPr/>
        </p:nvGrpSpPr>
        <p:grpSpPr>
          <a:xfrm rot="8100000">
            <a:off x="8488734" y="379797"/>
            <a:ext cx="616864" cy="614808"/>
            <a:chOff x="2588041" y="-11077"/>
            <a:chExt cx="511959" cy="510252"/>
          </a:xfrm>
        </p:grpSpPr>
        <p:cxnSp>
          <p:nvCxnSpPr>
            <p:cNvPr id="308" name="Google Shape;308;p26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9" name="Google Shape;309;p26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 rot="10800000">
            <a:off x="8361709" y="-180100"/>
            <a:ext cx="1868687" cy="1646829"/>
            <a:chOff x="2757488" y="0"/>
            <a:chExt cx="1738314" cy="1531934"/>
          </a:xfrm>
        </p:grpSpPr>
        <p:sp>
          <p:nvSpPr>
            <p:cNvPr id="312" name="Google Shape;312;p26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26"/>
          <p:cNvGrpSpPr/>
          <p:nvPr/>
        </p:nvGrpSpPr>
        <p:grpSpPr>
          <a:xfrm rot="2700000">
            <a:off x="8392331" y="4695059"/>
            <a:ext cx="649282" cy="179386"/>
            <a:chOff x="3525838" y="4135438"/>
            <a:chExt cx="649288" cy="179388"/>
          </a:xfrm>
        </p:grpSpPr>
        <p:sp>
          <p:nvSpPr>
            <p:cNvPr id="316" name="Google Shape;316;p26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26"/>
          <p:cNvGrpSpPr/>
          <p:nvPr/>
        </p:nvGrpSpPr>
        <p:grpSpPr>
          <a:xfrm>
            <a:off x="7937681" y="4441706"/>
            <a:ext cx="2153797" cy="455895"/>
            <a:chOff x="4630756" y="1700569"/>
            <a:chExt cx="2153797" cy="455895"/>
          </a:xfrm>
        </p:grpSpPr>
        <p:sp>
          <p:nvSpPr>
            <p:cNvPr id="320" name="Google Shape;320;p26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-1019265" y="84202"/>
            <a:ext cx="2153797" cy="455801"/>
            <a:chOff x="4886735" y="1558927"/>
            <a:chExt cx="2153797" cy="455801"/>
          </a:xfrm>
        </p:grpSpPr>
        <p:sp>
          <p:nvSpPr>
            <p:cNvPr id="324" name="Google Shape;324;p26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26"/>
          <p:cNvGrpSpPr/>
          <p:nvPr/>
        </p:nvGrpSpPr>
        <p:grpSpPr>
          <a:xfrm>
            <a:off x="-450933" y="3758064"/>
            <a:ext cx="1017112" cy="1274803"/>
            <a:chOff x="3406775" y="1971675"/>
            <a:chExt cx="946151" cy="1185863"/>
          </a:xfrm>
        </p:grpSpPr>
        <p:sp>
          <p:nvSpPr>
            <p:cNvPr id="328" name="Google Shape;328;p26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292478" y="4260451"/>
            <a:ext cx="855055" cy="686105"/>
            <a:chOff x="3524250" y="2062163"/>
            <a:chExt cx="795400" cy="638237"/>
          </a:xfrm>
        </p:grpSpPr>
        <p:sp>
          <p:nvSpPr>
            <p:cNvPr id="332" name="Google Shape;332;p26"/>
            <p:cNvSpPr/>
            <p:nvPr/>
          </p:nvSpPr>
          <p:spPr>
            <a:xfrm>
              <a:off x="3554413" y="2090738"/>
              <a:ext cx="736598" cy="581026"/>
            </a:xfrm>
            <a:custGeom>
              <a:rect b="b" l="l" r="r" t="t"/>
              <a:pathLst>
                <a:path extrusionOk="0" h="1422" w="1805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8" name="Google Shape;338;p27"/>
          <p:cNvGrpSpPr/>
          <p:nvPr/>
        </p:nvGrpSpPr>
        <p:grpSpPr>
          <a:xfrm rot="2700000">
            <a:off x="-522745" y="4132047"/>
            <a:ext cx="616792" cy="614736"/>
            <a:chOff x="2588041" y="-11077"/>
            <a:chExt cx="511959" cy="510252"/>
          </a:xfrm>
        </p:grpSpPr>
        <p:cxnSp>
          <p:nvCxnSpPr>
            <p:cNvPr id="339" name="Google Shape;339;p27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27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-1433840" y="3660212"/>
            <a:ext cx="1868687" cy="1646829"/>
            <a:chOff x="2757488" y="0"/>
            <a:chExt cx="1738314" cy="1531934"/>
          </a:xfrm>
        </p:grpSpPr>
        <p:sp>
          <p:nvSpPr>
            <p:cNvPr id="343" name="Google Shape;343;p27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27"/>
          <p:cNvGrpSpPr/>
          <p:nvPr/>
        </p:nvGrpSpPr>
        <p:grpSpPr>
          <a:xfrm rot="-8100000">
            <a:off x="169518" y="140759"/>
            <a:ext cx="649282" cy="179386"/>
            <a:chOff x="3525838" y="4135438"/>
            <a:chExt cx="649288" cy="179388"/>
          </a:xfrm>
        </p:grpSpPr>
        <p:sp>
          <p:nvSpPr>
            <p:cNvPr id="347" name="Google Shape;347;p27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27"/>
          <p:cNvGrpSpPr/>
          <p:nvPr/>
        </p:nvGrpSpPr>
        <p:grpSpPr>
          <a:xfrm rot="10800000">
            <a:off x="-880346" y="229341"/>
            <a:ext cx="2153797" cy="455895"/>
            <a:chOff x="4630756" y="1700569"/>
            <a:chExt cx="2153797" cy="455895"/>
          </a:xfrm>
        </p:grpSpPr>
        <p:sp>
          <p:nvSpPr>
            <p:cNvPr id="351" name="Google Shape;351;p27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27"/>
          <p:cNvGrpSpPr/>
          <p:nvPr/>
        </p:nvGrpSpPr>
        <p:grpSpPr>
          <a:xfrm rot="10800000">
            <a:off x="8076600" y="4629290"/>
            <a:ext cx="2153797" cy="455801"/>
            <a:chOff x="4886735" y="1600776"/>
            <a:chExt cx="2153797" cy="455801"/>
          </a:xfrm>
        </p:grpSpPr>
        <p:sp>
          <p:nvSpPr>
            <p:cNvPr id="355" name="Google Shape;355;p27"/>
            <p:cNvSpPr/>
            <p:nvPr/>
          </p:nvSpPr>
          <p:spPr>
            <a:xfrm>
              <a:off x="4919159" y="1633199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886735" y="1993277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977232" y="1600776"/>
              <a:ext cx="63300" cy="6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27"/>
          <p:cNvGrpSpPr/>
          <p:nvPr/>
        </p:nvGrpSpPr>
        <p:grpSpPr>
          <a:xfrm rot="10800000">
            <a:off x="8424002" y="61213"/>
            <a:ext cx="1017112" cy="1274803"/>
            <a:chOff x="3406775" y="1971675"/>
            <a:chExt cx="946151" cy="1185863"/>
          </a:xfrm>
        </p:grpSpPr>
        <p:sp>
          <p:nvSpPr>
            <p:cNvPr id="359" name="Google Shape;359;p27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27"/>
          <p:cNvGrpSpPr/>
          <p:nvPr/>
        </p:nvGrpSpPr>
        <p:grpSpPr>
          <a:xfrm rot="2700000">
            <a:off x="8505059" y="4419166"/>
            <a:ext cx="855010" cy="686069"/>
            <a:chOff x="3524250" y="2062163"/>
            <a:chExt cx="795400" cy="638237"/>
          </a:xfrm>
        </p:grpSpPr>
        <p:sp>
          <p:nvSpPr>
            <p:cNvPr id="363" name="Google Shape;363;p27"/>
            <p:cNvSpPr/>
            <p:nvPr/>
          </p:nvSpPr>
          <p:spPr>
            <a:xfrm>
              <a:off x="3554413" y="2090738"/>
              <a:ext cx="736598" cy="581026"/>
            </a:xfrm>
            <a:custGeom>
              <a:rect b="b" l="l" r="r" t="t"/>
              <a:pathLst>
                <a:path extrusionOk="0" h="1422" w="1805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 rot="-2700000">
            <a:off x="8392343" y="450309"/>
            <a:ext cx="649282" cy="179386"/>
            <a:chOff x="3525838" y="4135438"/>
            <a:chExt cx="649288" cy="179388"/>
          </a:xfrm>
        </p:grpSpPr>
        <p:sp>
          <p:nvSpPr>
            <p:cNvPr id="367" name="Google Shape;367;p27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8"/>
          <p:cNvPicPr preferRelativeResize="0"/>
          <p:nvPr/>
        </p:nvPicPr>
        <p:blipFill rotWithShape="1">
          <a:blip r:embed="rId2">
            <a:alphaModFix/>
          </a:blip>
          <a:srcRect b="8581" l="893" r="922" t="8581"/>
          <a:stretch/>
        </p:blipFill>
        <p:spPr>
          <a:xfrm rot="10800000">
            <a:off x="0" y="0"/>
            <a:ext cx="9146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3" name="Google Shape;373;p28"/>
          <p:cNvGrpSpPr/>
          <p:nvPr/>
        </p:nvGrpSpPr>
        <p:grpSpPr>
          <a:xfrm>
            <a:off x="-379546" y="-48611"/>
            <a:ext cx="9990345" cy="6862904"/>
            <a:chOff x="-379546" y="-48611"/>
            <a:chExt cx="9990345" cy="6862904"/>
          </a:xfrm>
        </p:grpSpPr>
        <p:grpSp>
          <p:nvGrpSpPr>
            <p:cNvPr id="374" name="Google Shape;374;p28"/>
            <p:cNvGrpSpPr/>
            <p:nvPr/>
          </p:nvGrpSpPr>
          <p:grpSpPr>
            <a:xfrm rot="9900119">
              <a:off x="95181" y="4953684"/>
              <a:ext cx="1868723" cy="1646861"/>
              <a:chOff x="2757488" y="0"/>
              <a:chExt cx="1738314" cy="1531934"/>
            </a:xfrm>
          </p:grpSpPr>
          <p:sp>
            <p:nvSpPr>
              <p:cNvPr id="375" name="Google Shape;375;p28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28"/>
            <p:cNvGrpSpPr/>
            <p:nvPr/>
          </p:nvGrpSpPr>
          <p:grpSpPr>
            <a:xfrm rot="8999956">
              <a:off x="-409876" y="459305"/>
              <a:ext cx="2153749" cy="455791"/>
              <a:chOff x="4886735" y="1558927"/>
              <a:chExt cx="2153797" cy="455801"/>
            </a:xfrm>
          </p:grpSpPr>
          <p:sp>
            <p:nvSpPr>
              <p:cNvPr id="379" name="Google Shape;379;p28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28"/>
            <p:cNvGrpSpPr/>
            <p:nvPr/>
          </p:nvGrpSpPr>
          <p:grpSpPr>
            <a:xfrm rot="-899881">
              <a:off x="7560814" y="3052809"/>
              <a:ext cx="1868723" cy="1646861"/>
              <a:chOff x="2757488" y="0"/>
              <a:chExt cx="1738314" cy="1531934"/>
            </a:xfrm>
          </p:grpSpPr>
          <p:sp>
            <p:nvSpPr>
              <p:cNvPr id="383" name="Google Shape;383;p28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86;p28"/>
            <p:cNvGrpSpPr/>
            <p:nvPr/>
          </p:nvGrpSpPr>
          <p:grpSpPr>
            <a:xfrm rot="-2700000">
              <a:off x="4063391" y="4228527"/>
              <a:ext cx="1017193" cy="1274904"/>
              <a:chOff x="3406775" y="1971675"/>
              <a:chExt cx="946151" cy="1185863"/>
            </a:xfrm>
          </p:grpSpPr>
          <p:sp>
            <p:nvSpPr>
              <p:cNvPr id="387" name="Google Shape;387;p28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28"/>
            <p:cNvGrpSpPr/>
            <p:nvPr/>
          </p:nvGrpSpPr>
          <p:grpSpPr>
            <a:xfrm rot="-8100000">
              <a:off x="127756" y="954550"/>
              <a:ext cx="649282" cy="179386"/>
              <a:chOff x="3525838" y="4135438"/>
              <a:chExt cx="649288" cy="179388"/>
            </a:xfrm>
          </p:grpSpPr>
          <p:sp>
            <p:nvSpPr>
              <p:cNvPr id="391" name="Google Shape;391;p28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28"/>
            <p:cNvGrpSpPr/>
            <p:nvPr/>
          </p:nvGrpSpPr>
          <p:grpSpPr>
            <a:xfrm rot="5400000">
              <a:off x="8474351" y="-47580"/>
              <a:ext cx="616859" cy="614803"/>
              <a:chOff x="2588041" y="-11077"/>
              <a:chExt cx="511959" cy="510252"/>
            </a:xfrm>
          </p:grpSpPr>
          <p:cxnSp>
            <p:nvCxnSpPr>
              <p:cNvPr id="395" name="Google Shape;395;p28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96" name="Google Shape;396;p28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9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1" name="Google Shape;401;p29"/>
          <p:cNvGrpSpPr/>
          <p:nvPr/>
        </p:nvGrpSpPr>
        <p:grpSpPr>
          <a:xfrm rot="10800000">
            <a:off x="-108803" y="13"/>
            <a:ext cx="9643674" cy="5131898"/>
            <a:chOff x="9" y="66970"/>
            <a:chExt cx="9643674" cy="5131898"/>
          </a:xfrm>
        </p:grpSpPr>
        <p:grpSp>
          <p:nvGrpSpPr>
            <p:cNvPr id="402" name="Google Shape;402;p29"/>
            <p:cNvGrpSpPr/>
            <p:nvPr/>
          </p:nvGrpSpPr>
          <p:grpSpPr>
            <a:xfrm rot="8100000">
              <a:off x="279433" y="559909"/>
              <a:ext cx="616865" cy="614808"/>
              <a:chOff x="2498604" y="-100513"/>
              <a:chExt cx="511960" cy="510252"/>
            </a:xfrm>
          </p:grpSpPr>
          <p:cxnSp>
            <p:nvCxnSpPr>
              <p:cNvPr id="403" name="Google Shape;403;p29"/>
              <p:cNvCxnSpPr/>
              <p:nvPr/>
            </p:nvCxnSpPr>
            <p:spPr>
              <a:xfrm flipH="1">
                <a:off x="2532826" y="-66383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04" name="Google Shape;404;p29"/>
              <p:cNvSpPr/>
              <p:nvPr/>
            </p:nvSpPr>
            <p:spPr>
              <a:xfrm>
                <a:off x="2940596" y="-100513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2498604" y="339771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29"/>
            <p:cNvGrpSpPr/>
            <p:nvPr/>
          </p:nvGrpSpPr>
          <p:grpSpPr>
            <a:xfrm rot="10800000">
              <a:off x="9" y="66970"/>
              <a:ext cx="1868687" cy="1646829"/>
              <a:chOff x="2757488" y="-62286"/>
              <a:chExt cx="1738314" cy="1531934"/>
            </a:xfrm>
          </p:grpSpPr>
          <p:sp>
            <p:nvSpPr>
              <p:cNvPr id="407" name="Google Shape;407;p29"/>
              <p:cNvSpPr/>
              <p:nvPr/>
            </p:nvSpPr>
            <p:spPr>
              <a:xfrm>
                <a:off x="2786063" y="-3212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2757488" y="1379164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4337050" y="-62286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29"/>
            <p:cNvGrpSpPr/>
            <p:nvPr/>
          </p:nvGrpSpPr>
          <p:grpSpPr>
            <a:xfrm rot="2700000">
              <a:off x="7835731" y="4816197"/>
              <a:ext cx="649282" cy="179386"/>
              <a:chOff x="3525838" y="4135438"/>
              <a:chExt cx="649288" cy="179388"/>
            </a:xfrm>
          </p:grpSpPr>
          <p:sp>
            <p:nvSpPr>
              <p:cNvPr id="411" name="Google Shape;411;p29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" name="Google Shape;414;p29"/>
            <p:cNvGrpSpPr/>
            <p:nvPr/>
          </p:nvGrpSpPr>
          <p:grpSpPr>
            <a:xfrm>
              <a:off x="7489887" y="4451106"/>
              <a:ext cx="2153796" cy="455895"/>
              <a:chOff x="4739562" y="1700569"/>
              <a:chExt cx="2153796" cy="455895"/>
            </a:xfrm>
          </p:grpSpPr>
          <p:sp>
            <p:nvSpPr>
              <p:cNvPr id="415" name="Google Shape;415;p29"/>
              <p:cNvSpPr/>
              <p:nvPr/>
            </p:nvSpPr>
            <p:spPr>
              <a:xfrm>
                <a:off x="4771985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830058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4739562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1_1_1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0"/>
          <p:cNvPicPr preferRelativeResize="0"/>
          <p:nvPr/>
        </p:nvPicPr>
        <p:blipFill rotWithShape="1">
          <a:blip r:embed="rId2">
            <a:alphaModFix/>
          </a:blip>
          <a:srcRect b="8586" l="1018" r="920" t="8932"/>
          <a:stretch/>
        </p:blipFill>
        <p:spPr>
          <a:xfrm flipH="1">
            <a:off x="0" y="-1"/>
            <a:ext cx="9135475" cy="51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1" name="Google Shape;421;p30"/>
          <p:cNvGrpSpPr/>
          <p:nvPr/>
        </p:nvGrpSpPr>
        <p:grpSpPr>
          <a:xfrm>
            <a:off x="-564461" y="-589419"/>
            <a:ext cx="10324234" cy="7060798"/>
            <a:chOff x="-564461" y="-589419"/>
            <a:chExt cx="10324234" cy="7060798"/>
          </a:xfrm>
        </p:grpSpPr>
        <p:grpSp>
          <p:nvGrpSpPr>
            <p:cNvPr id="422" name="Google Shape;422;p30"/>
            <p:cNvGrpSpPr/>
            <p:nvPr/>
          </p:nvGrpSpPr>
          <p:grpSpPr>
            <a:xfrm rot="8100000">
              <a:off x="45954" y="75943"/>
              <a:ext cx="649282" cy="179386"/>
              <a:chOff x="3454818" y="4206458"/>
              <a:chExt cx="649288" cy="179388"/>
            </a:xfrm>
          </p:grpSpPr>
          <p:sp>
            <p:nvSpPr>
              <p:cNvPr id="423" name="Google Shape;423;p30"/>
              <p:cNvSpPr/>
              <p:nvPr/>
            </p:nvSpPr>
            <p:spPr>
              <a:xfrm>
                <a:off x="3486568" y="420645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3454818" y="432075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4039018" y="426043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rot="5400000">
              <a:off x="-1012867" y="259532"/>
              <a:ext cx="2153797" cy="455895"/>
              <a:chOff x="4554556" y="2233969"/>
              <a:chExt cx="2153797" cy="455895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4586979" y="22663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6645053" y="22339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4554556" y="26247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30"/>
            <p:cNvGrpSpPr/>
            <p:nvPr/>
          </p:nvGrpSpPr>
          <p:grpSpPr>
            <a:xfrm>
              <a:off x="7595147" y="-513200"/>
              <a:ext cx="1017112" cy="1274803"/>
              <a:chOff x="3406775" y="1971675"/>
              <a:chExt cx="946151" cy="1185863"/>
            </a:xfrm>
          </p:grpSpPr>
          <p:sp>
            <p:nvSpPr>
              <p:cNvPr id="431" name="Google Shape;431;p30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30"/>
            <p:cNvGrpSpPr/>
            <p:nvPr/>
          </p:nvGrpSpPr>
          <p:grpSpPr>
            <a:xfrm>
              <a:off x="7184820" y="-227912"/>
              <a:ext cx="2153797" cy="455801"/>
              <a:chOff x="4886735" y="1558927"/>
              <a:chExt cx="2153797" cy="455801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30"/>
            <p:cNvGrpSpPr/>
            <p:nvPr/>
          </p:nvGrpSpPr>
          <p:grpSpPr>
            <a:xfrm rot="10800000">
              <a:off x="7327380" y="4824550"/>
              <a:ext cx="1868687" cy="1646829"/>
              <a:chOff x="2757488" y="0"/>
              <a:chExt cx="1738314" cy="1531934"/>
            </a:xfrm>
          </p:grpSpPr>
          <p:sp>
            <p:nvSpPr>
              <p:cNvPr id="439" name="Google Shape;439;p30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30"/>
            <p:cNvGrpSpPr/>
            <p:nvPr/>
          </p:nvGrpSpPr>
          <p:grpSpPr>
            <a:xfrm rot="10800000">
              <a:off x="8904718" y="1425286"/>
              <a:ext cx="855055" cy="686105"/>
              <a:chOff x="3524250" y="2062163"/>
              <a:chExt cx="795400" cy="638237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30"/>
            <p:cNvGrpSpPr/>
            <p:nvPr/>
          </p:nvGrpSpPr>
          <p:grpSpPr>
            <a:xfrm rot="-8100000">
              <a:off x="-39456" y="3828206"/>
              <a:ext cx="1894290" cy="2269579"/>
              <a:chOff x="815014" y="833388"/>
              <a:chExt cx="1762222" cy="2111347"/>
            </a:xfrm>
          </p:grpSpPr>
          <p:sp>
            <p:nvSpPr>
              <p:cNvPr id="447" name="Google Shape;447;p30"/>
              <p:cNvSpPr/>
              <p:nvPr/>
            </p:nvSpPr>
            <p:spPr>
              <a:xfrm rot="451604">
                <a:off x="935258" y="922272"/>
                <a:ext cx="1484312" cy="1933579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 rot="458000">
                <a:off x="913958" y="2737148"/>
                <a:ext cx="58720" cy="6020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 rot="451615">
                <a:off x="2508165" y="994592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_1_1_1_1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31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3" name="Google Shape;453;p31"/>
          <p:cNvGrpSpPr/>
          <p:nvPr/>
        </p:nvGrpSpPr>
        <p:grpSpPr>
          <a:xfrm rot="8100000">
            <a:off x="8091080" y="594805"/>
            <a:ext cx="616864" cy="614808"/>
            <a:chOff x="2588041" y="-11077"/>
            <a:chExt cx="511959" cy="510252"/>
          </a:xfrm>
        </p:grpSpPr>
        <p:cxnSp>
          <p:nvCxnSpPr>
            <p:cNvPr id="454" name="Google Shape;454;p31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5" name="Google Shape;455;p31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31"/>
          <p:cNvGrpSpPr/>
          <p:nvPr/>
        </p:nvGrpSpPr>
        <p:grpSpPr>
          <a:xfrm rot="10800000">
            <a:off x="7964055" y="111109"/>
            <a:ext cx="1868687" cy="1646829"/>
            <a:chOff x="2757488" y="0"/>
            <a:chExt cx="1738314" cy="1531934"/>
          </a:xfrm>
        </p:grpSpPr>
        <p:sp>
          <p:nvSpPr>
            <p:cNvPr id="458" name="Google Shape;458;p31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1"/>
          <p:cNvGrpSpPr/>
          <p:nvPr/>
        </p:nvGrpSpPr>
        <p:grpSpPr>
          <a:xfrm rot="5400000">
            <a:off x="-598851" y="2505284"/>
            <a:ext cx="1868687" cy="1646829"/>
            <a:chOff x="2757488" y="0"/>
            <a:chExt cx="1738314" cy="1531934"/>
          </a:xfrm>
        </p:grpSpPr>
        <p:sp>
          <p:nvSpPr>
            <p:cNvPr id="462" name="Google Shape;462;p31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31"/>
          <p:cNvGrpSpPr/>
          <p:nvPr/>
        </p:nvGrpSpPr>
        <p:grpSpPr>
          <a:xfrm rot="10800000">
            <a:off x="-96297" y="3098409"/>
            <a:ext cx="1017112" cy="1274803"/>
            <a:chOff x="3406775" y="1971675"/>
            <a:chExt cx="946151" cy="1185863"/>
          </a:xfrm>
        </p:grpSpPr>
        <p:sp>
          <p:nvSpPr>
            <p:cNvPr id="466" name="Google Shape;466;p31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8581" l="901" r="1154" t="8581"/>
          <a:stretch/>
        </p:blipFill>
        <p:spPr>
          <a:xfrm>
            <a:off x="21925" y="-1"/>
            <a:ext cx="912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>
            <p:ph type="title"/>
          </p:nvPr>
        </p:nvSpPr>
        <p:spPr>
          <a:xfrm>
            <a:off x="4370100" y="689257"/>
            <a:ext cx="708600" cy="564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5215500" y="904046"/>
            <a:ext cx="3208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2" type="title"/>
          </p:nvPr>
        </p:nvSpPr>
        <p:spPr>
          <a:xfrm>
            <a:off x="4370100" y="1756057"/>
            <a:ext cx="708600" cy="564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14"/>
          <p:cNvSpPr txBox="1"/>
          <p:nvPr>
            <p:ph idx="3" type="subTitle"/>
          </p:nvPr>
        </p:nvSpPr>
        <p:spPr>
          <a:xfrm>
            <a:off x="5215500" y="1951693"/>
            <a:ext cx="3208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4" type="title"/>
          </p:nvPr>
        </p:nvSpPr>
        <p:spPr>
          <a:xfrm>
            <a:off x="4370100" y="2822857"/>
            <a:ext cx="708600" cy="564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14"/>
          <p:cNvSpPr txBox="1"/>
          <p:nvPr>
            <p:ph idx="5" type="subTitle"/>
          </p:nvPr>
        </p:nvSpPr>
        <p:spPr>
          <a:xfrm>
            <a:off x="5215500" y="3042857"/>
            <a:ext cx="3208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6" type="title"/>
          </p:nvPr>
        </p:nvSpPr>
        <p:spPr>
          <a:xfrm>
            <a:off x="4370100" y="3889657"/>
            <a:ext cx="708600" cy="564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14"/>
          <p:cNvSpPr txBox="1"/>
          <p:nvPr>
            <p:ph idx="7" type="subTitle"/>
          </p:nvPr>
        </p:nvSpPr>
        <p:spPr>
          <a:xfrm>
            <a:off x="5215500" y="4104383"/>
            <a:ext cx="3208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8" type="title"/>
          </p:nvPr>
        </p:nvSpPr>
        <p:spPr>
          <a:xfrm>
            <a:off x="1126100" y="1929450"/>
            <a:ext cx="2683800" cy="1284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9" type="subTitle"/>
          </p:nvPr>
        </p:nvSpPr>
        <p:spPr>
          <a:xfrm>
            <a:off x="5215500" y="562652"/>
            <a:ext cx="3208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3" type="subTitle"/>
          </p:nvPr>
        </p:nvSpPr>
        <p:spPr>
          <a:xfrm>
            <a:off x="5215500" y="1610424"/>
            <a:ext cx="320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4" type="subTitle"/>
          </p:nvPr>
        </p:nvSpPr>
        <p:spPr>
          <a:xfrm>
            <a:off x="5215500" y="2701599"/>
            <a:ext cx="320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5" type="subTitle"/>
          </p:nvPr>
        </p:nvSpPr>
        <p:spPr>
          <a:xfrm>
            <a:off x="5215500" y="3763124"/>
            <a:ext cx="320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grpSp>
        <p:nvGrpSpPr>
          <p:cNvPr id="36" name="Google Shape;36;p14"/>
          <p:cNvGrpSpPr/>
          <p:nvPr/>
        </p:nvGrpSpPr>
        <p:grpSpPr>
          <a:xfrm>
            <a:off x="-163407" y="69252"/>
            <a:ext cx="2153797" cy="5004995"/>
            <a:chOff x="-163407" y="69244"/>
            <a:chExt cx="2153797" cy="5004995"/>
          </a:xfrm>
        </p:grpSpPr>
        <p:grpSp>
          <p:nvGrpSpPr>
            <p:cNvPr id="37" name="Google Shape;37;p14"/>
            <p:cNvGrpSpPr/>
            <p:nvPr/>
          </p:nvGrpSpPr>
          <p:grpSpPr>
            <a:xfrm flipH="1">
              <a:off x="-163407" y="69244"/>
              <a:ext cx="2153797" cy="455895"/>
              <a:chOff x="4630756" y="1700569"/>
              <a:chExt cx="2153797" cy="455895"/>
            </a:xfrm>
          </p:grpSpPr>
          <p:sp>
            <p:nvSpPr>
              <p:cNvPr id="38" name="Google Shape;38;p14"/>
              <p:cNvSpPr/>
              <p:nvPr/>
            </p:nvSpPr>
            <p:spPr>
              <a:xfrm flipH="1" rot="10800000"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flipH="1" rot="10800000">
                <a:off x="6721253" y="2093164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4"/>
              <p:cNvSpPr/>
              <p:nvPr/>
            </p:nvSpPr>
            <p:spPr>
              <a:xfrm flipH="1" rot="10800000">
                <a:off x="4630756" y="1700569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14"/>
            <p:cNvGrpSpPr/>
            <p:nvPr/>
          </p:nvGrpSpPr>
          <p:grpSpPr>
            <a:xfrm flipH="1">
              <a:off x="-163407" y="4618344"/>
              <a:ext cx="2153797" cy="455895"/>
              <a:chOff x="4630756" y="1700569"/>
              <a:chExt cx="2153797" cy="455895"/>
            </a:xfrm>
          </p:grpSpPr>
          <p:sp>
            <p:nvSpPr>
              <p:cNvPr id="42" name="Google Shape;42;p14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4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2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32"/>
          <p:cNvGrpSpPr/>
          <p:nvPr/>
        </p:nvGrpSpPr>
        <p:grpSpPr>
          <a:xfrm rot="10800000">
            <a:off x="-1019266" y="-180101"/>
            <a:ext cx="11249662" cy="5595715"/>
            <a:chOff x="-1019265" y="-180100"/>
            <a:chExt cx="11249662" cy="5595715"/>
          </a:xfrm>
        </p:grpSpPr>
        <p:grpSp>
          <p:nvGrpSpPr>
            <p:cNvPr id="473" name="Google Shape;473;p32"/>
            <p:cNvGrpSpPr/>
            <p:nvPr/>
          </p:nvGrpSpPr>
          <p:grpSpPr>
            <a:xfrm rot="-2700000">
              <a:off x="105533" y="4132337"/>
              <a:ext cx="616864" cy="614808"/>
              <a:chOff x="2588041" y="-11077"/>
              <a:chExt cx="511959" cy="510252"/>
            </a:xfrm>
          </p:grpSpPr>
          <p:cxnSp>
            <p:nvCxnSpPr>
              <p:cNvPr id="474" name="Google Shape;474;p32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5" name="Google Shape;475;p32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32"/>
            <p:cNvGrpSpPr/>
            <p:nvPr/>
          </p:nvGrpSpPr>
          <p:grpSpPr>
            <a:xfrm>
              <a:off x="-1019265" y="3660212"/>
              <a:ext cx="1868687" cy="1646829"/>
              <a:chOff x="2757488" y="0"/>
              <a:chExt cx="1738314" cy="1531934"/>
            </a:xfrm>
          </p:grpSpPr>
          <p:sp>
            <p:nvSpPr>
              <p:cNvPr id="478" name="Google Shape;478;p3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32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482" name="Google Shape;482;p32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32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486" name="Google Shape;486;p3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9" name="Google Shape;489;p32"/>
            <p:cNvGrpSpPr/>
            <p:nvPr/>
          </p:nvGrpSpPr>
          <p:grpSpPr>
            <a:xfrm rot="10800000">
              <a:off x="8076600" y="4671138"/>
              <a:ext cx="2153797" cy="455801"/>
              <a:chOff x="4886735" y="1558927"/>
              <a:chExt cx="2153797" cy="455801"/>
            </a:xfrm>
          </p:grpSpPr>
          <p:sp>
            <p:nvSpPr>
              <p:cNvPr id="490" name="Google Shape;490;p3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32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494" name="Google Shape;494;p3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32"/>
            <p:cNvGrpSpPr/>
            <p:nvPr/>
          </p:nvGrpSpPr>
          <p:grpSpPr>
            <a:xfrm rot="10800000">
              <a:off x="8063598" y="-864"/>
              <a:ext cx="855055" cy="686105"/>
              <a:chOff x="3524250" y="2062163"/>
              <a:chExt cx="795400" cy="638237"/>
            </a:xfrm>
          </p:grpSpPr>
          <p:sp>
            <p:nvSpPr>
              <p:cNvPr id="498" name="Google Shape;498;p32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32"/>
            <p:cNvGrpSpPr/>
            <p:nvPr/>
          </p:nvGrpSpPr>
          <p:grpSpPr>
            <a:xfrm rot="-900094">
              <a:off x="8115699" y="4731415"/>
              <a:ext cx="616893" cy="614837"/>
              <a:chOff x="2588041" y="-11077"/>
              <a:chExt cx="511959" cy="510252"/>
            </a:xfrm>
          </p:grpSpPr>
          <p:cxnSp>
            <p:nvCxnSpPr>
              <p:cNvPr id="502" name="Google Shape;502;p32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3" name="Google Shape;503;p32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_1_1_1_1_1_1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3"/>
          <p:cNvPicPr preferRelativeResize="0"/>
          <p:nvPr/>
        </p:nvPicPr>
        <p:blipFill rotWithShape="1">
          <a:blip r:embed="rId2">
            <a:alphaModFix/>
          </a:blip>
          <a:srcRect b="8759" l="1018" r="920" t="0"/>
          <a:stretch/>
        </p:blipFill>
        <p:spPr>
          <a:xfrm rot="10800000">
            <a:off x="0" y="10973"/>
            <a:ext cx="9135475" cy="566537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8" name="Google Shape;508;p33"/>
          <p:cNvGrpSpPr/>
          <p:nvPr/>
        </p:nvGrpSpPr>
        <p:grpSpPr>
          <a:xfrm>
            <a:off x="254754" y="-383828"/>
            <a:ext cx="10284223" cy="6478809"/>
            <a:chOff x="254754" y="-383828"/>
            <a:chExt cx="10284223" cy="6478809"/>
          </a:xfrm>
        </p:grpSpPr>
        <p:grpSp>
          <p:nvGrpSpPr>
            <p:cNvPr id="509" name="Google Shape;509;p33"/>
            <p:cNvGrpSpPr/>
            <p:nvPr/>
          </p:nvGrpSpPr>
          <p:grpSpPr>
            <a:xfrm rot="7199964">
              <a:off x="8414061" y="35777"/>
              <a:ext cx="1901134" cy="1614433"/>
              <a:chOff x="2649767" y="30163"/>
              <a:chExt cx="1768465" cy="1501771"/>
            </a:xfrm>
          </p:grpSpPr>
          <p:sp>
            <p:nvSpPr>
              <p:cNvPr id="510" name="Google Shape;510;p33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33"/>
            <p:cNvGrpSpPr/>
            <p:nvPr/>
          </p:nvGrpSpPr>
          <p:grpSpPr>
            <a:xfrm rot="-2700000">
              <a:off x="610625" y="4171188"/>
              <a:ext cx="1505635" cy="1630210"/>
              <a:chOff x="1566745" y="351836"/>
              <a:chExt cx="1400480" cy="1516353"/>
            </a:xfrm>
          </p:grpSpPr>
          <p:sp>
            <p:nvSpPr>
              <p:cNvPr id="513" name="Google Shape;513;p33"/>
              <p:cNvSpPr/>
              <p:nvPr/>
            </p:nvSpPr>
            <p:spPr>
              <a:xfrm rot="2420011">
                <a:off x="1824866" y="546079"/>
                <a:ext cx="884238" cy="1122364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 rot="2420005">
                <a:off x="2208338" y="1789774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 rot="2426555">
                <a:off x="2264854" y="363869"/>
                <a:ext cx="58734" cy="58734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6" name="Google Shape;516;p33"/>
            <p:cNvGrpSpPr/>
            <p:nvPr/>
          </p:nvGrpSpPr>
          <p:grpSpPr>
            <a:xfrm rot="8100000">
              <a:off x="8089256" y="5065597"/>
              <a:ext cx="649282" cy="179386"/>
              <a:chOff x="3284200" y="3877129"/>
              <a:chExt cx="649288" cy="179388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3315950" y="3877129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3284200" y="3991429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3868400" y="3931104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_1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4"/>
          <p:cNvPicPr preferRelativeResize="0"/>
          <p:nvPr/>
        </p:nvPicPr>
        <p:blipFill rotWithShape="1">
          <a:blip r:embed="rId2">
            <a:alphaModFix/>
          </a:blip>
          <a:srcRect b="8581" l="1018" r="1036" t="8581"/>
          <a:stretch/>
        </p:blipFill>
        <p:spPr>
          <a:xfrm rot="10800000">
            <a:off x="10975" y="0"/>
            <a:ext cx="912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3" name="Google Shape;523;p34"/>
          <p:cNvGrpSpPr/>
          <p:nvPr/>
        </p:nvGrpSpPr>
        <p:grpSpPr>
          <a:xfrm>
            <a:off x="-715553" y="-460941"/>
            <a:ext cx="10709821" cy="5866826"/>
            <a:chOff x="-715553" y="-460941"/>
            <a:chExt cx="10709821" cy="5866826"/>
          </a:xfrm>
        </p:grpSpPr>
        <p:grpSp>
          <p:nvGrpSpPr>
            <p:cNvPr id="524" name="Google Shape;524;p34"/>
            <p:cNvGrpSpPr/>
            <p:nvPr/>
          </p:nvGrpSpPr>
          <p:grpSpPr>
            <a:xfrm rot="-8100000">
              <a:off x="4210997" y="5023191"/>
              <a:ext cx="649282" cy="179386"/>
              <a:chOff x="3525838" y="4135438"/>
              <a:chExt cx="649288" cy="179388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34"/>
            <p:cNvGrpSpPr/>
            <p:nvPr/>
          </p:nvGrpSpPr>
          <p:grpSpPr>
            <a:xfrm rot="8999956">
              <a:off x="7870826" y="4255315"/>
              <a:ext cx="2153749" cy="455885"/>
              <a:chOff x="4630756" y="1700569"/>
              <a:chExt cx="2153797" cy="455895"/>
            </a:xfrm>
          </p:grpSpPr>
          <p:sp>
            <p:nvSpPr>
              <p:cNvPr id="529" name="Google Shape;529;p34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34"/>
            <p:cNvGrpSpPr/>
            <p:nvPr/>
          </p:nvGrpSpPr>
          <p:grpSpPr>
            <a:xfrm rot="-8100000">
              <a:off x="-105620" y="4255363"/>
              <a:ext cx="2153776" cy="455797"/>
              <a:chOff x="4886735" y="1558927"/>
              <a:chExt cx="2153797" cy="455801"/>
            </a:xfrm>
          </p:grpSpPr>
          <p:sp>
            <p:nvSpPr>
              <p:cNvPr id="533" name="Google Shape;533;p34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34"/>
            <p:cNvGrpSpPr/>
            <p:nvPr/>
          </p:nvGrpSpPr>
          <p:grpSpPr>
            <a:xfrm rot="10800000">
              <a:off x="8005256" y="-427142"/>
              <a:ext cx="1017112" cy="1274803"/>
              <a:chOff x="3406775" y="1971675"/>
              <a:chExt cx="946151" cy="1185863"/>
            </a:xfrm>
          </p:grpSpPr>
          <p:sp>
            <p:nvSpPr>
              <p:cNvPr id="537" name="Google Shape;537;p34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34"/>
            <p:cNvGrpSpPr/>
            <p:nvPr/>
          </p:nvGrpSpPr>
          <p:grpSpPr>
            <a:xfrm rot="10800000">
              <a:off x="4279177" y="-460931"/>
              <a:ext cx="855055" cy="686105"/>
              <a:chOff x="3524250" y="2062163"/>
              <a:chExt cx="795400" cy="638237"/>
            </a:xfrm>
          </p:grpSpPr>
          <p:sp>
            <p:nvSpPr>
              <p:cNvPr id="541" name="Google Shape;541;p34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34"/>
            <p:cNvGrpSpPr/>
            <p:nvPr/>
          </p:nvGrpSpPr>
          <p:grpSpPr>
            <a:xfrm rot="9900119">
              <a:off x="-534290" y="-247192"/>
              <a:ext cx="1868723" cy="1646861"/>
              <a:chOff x="2757488" y="0"/>
              <a:chExt cx="1738314" cy="1531934"/>
            </a:xfrm>
          </p:grpSpPr>
          <p:sp>
            <p:nvSpPr>
              <p:cNvPr id="545" name="Google Shape;545;p34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_1_1_1_1_1_1_1_1_1_1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5"/>
          <p:cNvPicPr preferRelativeResize="0"/>
          <p:nvPr/>
        </p:nvPicPr>
        <p:blipFill rotWithShape="1">
          <a:blip r:embed="rId2">
            <a:alphaModFix/>
          </a:blip>
          <a:srcRect b="8581" l="901" r="1154" t="8581"/>
          <a:stretch/>
        </p:blipFill>
        <p:spPr>
          <a:xfrm rot="10800000">
            <a:off x="21925" y="-1"/>
            <a:ext cx="912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1" name="Google Shape;551;p35"/>
          <p:cNvGrpSpPr/>
          <p:nvPr/>
        </p:nvGrpSpPr>
        <p:grpSpPr>
          <a:xfrm>
            <a:off x="-1115635" y="-681169"/>
            <a:ext cx="11685793" cy="6187191"/>
            <a:chOff x="-1115635" y="-681169"/>
            <a:chExt cx="11685793" cy="6187191"/>
          </a:xfrm>
        </p:grpSpPr>
        <p:grpSp>
          <p:nvGrpSpPr>
            <p:cNvPr id="552" name="Google Shape;552;p35"/>
            <p:cNvGrpSpPr/>
            <p:nvPr/>
          </p:nvGrpSpPr>
          <p:grpSpPr>
            <a:xfrm rot="10800000">
              <a:off x="656995" y="4836096"/>
              <a:ext cx="616859" cy="614803"/>
              <a:chOff x="2588041" y="-11077"/>
              <a:chExt cx="511959" cy="510252"/>
            </a:xfrm>
          </p:grpSpPr>
          <p:cxnSp>
            <p:nvCxnSpPr>
              <p:cNvPr id="553" name="Google Shape;553;p35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35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" name="Google Shape;556;p35"/>
            <p:cNvGrpSpPr/>
            <p:nvPr/>
          </p:nvGrpSpPr>
          <p:grpSpPr>
            <a:xfrm rot="-8100000">
              <a:off x="323765" y="70054"/>
              <a:ext cx="649282" cy="179386"/>
              <a:chOff x="3525838" y="4135438"/>
              <a:chExt cx="649288" cy="179388"/>
            </a:xfrm>
          </p:grpSpPr>
          <p:sp>
            <p:nvSpPr>
              <p:cNvPr id="557" name="Google Shape;557;p35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35"/>
            <p:cNvGrpSpPr/>
            <p:nvPr/>
          </p:nvGrpSpPr>
          <p:grpSpPr>
            <a:xfrm rot="10800000">
              <a:off x="-726099" y="158635"/>
              <a:ext cx="2153797" cy="455895"/>
              <a:chOff x="4630756" y="1700569"/>
              <a:chExt cx="2153797" cy="455895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564;p35"/>
            <p:cNvGrpSpPr/>
            <p:nvPr/>
          </p:nvGrpSpPr>
          <p:grpSpPr>
            <a:xfrm rot="-8100000">
              <a:off x="8570647" y="4355500"/>
              <a:ext cx="2153776" cy="455797"/>
              <a:chOff x="4886735" y="1558927"/>
              <a:chExt cx="2153797" cy="455801"/>
            </a:xfrm>
          </p:grpSpPr>
          <p:sp>
            <p:nvSpPr>
              <p:cNvPr id="565" name="Google Shape;565;p35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35"/>
            <p:cNvGrpSpPr/>
            <p:nvPr/>
          </p:nvGrpSpPr>
          <p:grpSpPr>
            <a:xfrm rot="10800000">
              <a:off x="8635448" y="1195445"/>
              <a:ext cx="1017112" cy="1274803"/>
              <a:chOff x="3406775" y="1971675"/>
              <a:chExt cx="946151" cy="1185863"/>
            </a:xfrm>
          </p:grpSpPr>
          <p:sp>
            <p:nvSpPr>
              <p:cNvPr id="569" name="Google Shape;569;p35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35"/>
            <p:cNvGrpSpPr/>
            <p:nvPr/>
          </p:nvGrpSpPr>
          <p:grpSpPr>
            <a:xfrm rot="10800000">
              <a:off x="7989245" y="-681169"/>
              <a:ext cx="855055" cy="686105"/>
              <a:chOff x="3524250" y="2062163"/>
              <a:chExt cx="795400" cy="638237"/>
            </a:xfrm>
          </p:grpSpPr>
          <p:sp>
            <p:nvSpPr>
              <p:cNvPr id="573" name="Google Shape;573;p35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35"/>
            <p:cNvGrpSpPr/>
            <p:nvPr/>
          </p:nvGrpSpPr>
          <p:grpSpPr>
            <a:xfrm rot="9900119">
              <a:off x="-934372" y="1901883"/>
              <a:ext cx="1868723" cy="1646861"/>
              <a:chOff x="2757488" y="0"/>
              <a:chExt cx="1738314" cy="1531934"/>
            </a:xfrm>
          </p:grpSpPr>
          <p:sp>
            <p:nvSpPr>
              <p:cNvPr id="577" name="Google Shape;577;p35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1_1_1_1_1_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36"/>
          <p:cNvPicPr preferRelativeResize="0"/>
          <p:nvPr/>
        </p:nvPicPr>
        <p:blipFill rotWithShape="1">
          <a:blip r:embed="rId2">
            <a:alphaModFix/>
          </a:blip>
          <a:srcRect b="8581" l="475" r="463" t="8581"/>
          <a:stretch/>
        </p:blipFill>
        <p:spPr>
          <a:xfrm>
            <a:off x="3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3" name="Google Shape;583;p36"/>
          <p:cNvGrpSpPr/>
          <p:nvPr/>
        </p:nvGrpSpPr>
        <p:grpSpPr>
          <a:xfrm>
            <a:off x="8570218" y="973554"/>
            <a:ext cx="616859" cy="614803"/>
            <a:chOff x="2588041" y="-11077"/>
            <a:chExt cx="511959" cy="510252"/>
          </a:xfrm>
        </p:grpSpPr>
        <p:cxnSp>
          <p:nvCxnSpPr>
            <p:cNvPr id="584" name="Google Shape;584;p36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5" name="Google Shape;585;p36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6"/>
          <p:cNvGrpSpPr/>
          <p:nvPr/>
        </p:nvGrpSpPr>
        <p:grpSpPr>
          <a:xfrm rot="2700000">
            <a:off x="8871012" y="4513813"/>
            <a:ext cx="649282" cy="179386"/>
            <a:chOff x="3525838" y="4135438"/>
            <a:chExt cx="649288" cy="179388"/>
          </a:xfrm>
        </p:grpSpPr>
        <p:sp>
          <p:nvSpPr>
            <p:cNvPr id="588" name="Google Shape;588;p36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8328612" y="4375547"/>
            <a:ext cx="2153797" cy="455895"/>
            <a:chOff x="4630756" y="1700569"/>
            <a:chExt cx="2153797" cy="455895"/>
          </a:xfrm>
        </p:grpSpPr>
        <p:sp>
          <p:nvSpPr>
            <p:cNvPr id="592" name="Google Shape;592;p36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36"/>
          <p:cNvGrpSpPr/>
          <p:nvPr/>
        </p:nvGrpSpPr>
        <p:grpSpPr>
          <a:xfrm rot="2700000">
            <a:off x="-880364" y="312106"/>
            <a:ext cx="2153776" cy="455797"/>
            <a:chOff x="4886735" y="1558927"/>
            <a:chExt cx="2153797" cy="455801"/>
          </a:xfrm>
        </p:grpSpPr>
        <p:sp>
          <p:nvSpPr>
            <p:cNvPr id="596" name="Google Shape;596;p36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36"/>
          <p:cNvGrpSpPr/>
          <p:nvPr/>
        </p:nvGrpSpPr>
        <p:grpSpPr>
          <a:xfrm>
            <a:off x="-195601" y="3701330"/>
            <a:ext cx="1017112" cy="1274803"/>
            <a:chOff x="3406775" y="1971675"/>
            <a:chExt cx="946151" cy="1185863"/>
          </a:xfrm>
        </p:grpSpPr>
        <p:sp>
          <p:nvSpPr>
            <p:cNvPr id="600" name="Google Shape;600;p36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999759" y="4819917"/>
            <a:ext cx="855055" cy="686105"/>
            <a:chOff x="3524250" y="2062163"/>
            <a:chExt cx="795400" cy="638237"/>
          </a:xfrm>
        </p:grpSpPr>
        <p:sp>
          <p:nvSpPr>
            <p:cNvPr id="604" name="Google Shape;604;p36"/>
            <p:cNvSpPr/>
            <p:nvPr/>
          </p:nvSpPr>
          <p:spPr>
            <a:xfrm>
              <a:off x="3554413" y="2090738"/>
              <a:ext cx="736598" cy="581026"/>
            </a:xfrm>
            <a:custGeom>
              <a:rect b="b" l="l" r="r" t="t"/>
              <a:pathLst>
                <a:path extrusionOk="0" h="1422" w="1805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36"/>
          <p:cNvGrpSpPr/>
          <p:nvPr/>
        </p:nvGrpSpPr>
        <p:grpSpPr>
          <a:xfrm rot="-899881">
            <a:off x="7834608" y="3182471"/>
            <a:ext cx="1868723" cy="1646861"/>
            <a:chOff x="2757488" y="0"/>
            <a:chExt cx="1738314" cy="1531934"/>
          </a:xfrm>
        </p:grpSpPr>
        <p:sp>
          <p:nvSpPr>
            <p:cNvPr id="608" name="Google Shape;608;p36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_1_1_1_1_1_1_1_1_1_1_1_1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37"/>
          <p:cNvPicPr preferRelativeResize="0"/>
          <p:nvPr/>
        </p:nvPicPr>
        <p:blipFill rotWithShape="1">
          <a:blip r:embed="rId2">
            <a:alphaModFix/>
          </a:blip>
          <a:srcRect b="8581" l="901" r="1038" t="8581"/>
          <a:stretch/>
        </p:blipFill>
        <p:spPr>
          <a:xfrm rot="10800000">
            <a:off x="10975" y="-1"/>
            <a:ext cx="9135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14" name="Google Shape;614;p37"/>
          <p:cNvGrpSpPr/>
          <p:nvPr/>
        </p:nvGrpSpPr>
        <p:grpSpPr>
          <a:xfrm rot="8100000">
            <a:off x="45954" y="251706"/>
            <a:ext cx="649282" cy="179386"/>
            <a:chOff x="3525838" y="4135438"/>
            <a:chExt cx="649288" cy="179388"/>
          </a:xfrm>
        </p:grpSpPr>
        <p:sp>
          <p:nvSpPr>
            <p:cNvPr id="615" name="Google Shape;615;p37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37"/>
          <p:cNvGrpSpPr/>
          <p:nvPr/>
        </p:nvGrpSpPr>
        <p:grpSpPr>
          <a:xfrm rot="5400000">
            <a:off x="-706292" y="312057"/>
            <a:ext cx="2153797" cy="455895"/>
            <a:chOff x="4630756" y="1700569"/>
            <a:chExt cx="2153797" cy="455895"/>
          </a:xfrm>
        </p:grpSpPr>
        <p:sp>
          <p:nvSpPr>
            <p:cNvPr id="619" name="Google Shape;619;p37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7595147" y="94763"/>
            <a:ext cx="1017112" cy="1274803"/>
            <a:chOff x="3406775" y="1971675"/>
            <a:chExt cx="946151" cy="1185863"/>
          </a:xfrm>
        </p:grpSpPr>
        <p:sp>
          <p:nvSpPr>
            <p:cNvPr id="623" name="Google Shape;623;p37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7184820" y="46674"/>
            <a:ext cx="2153797" cy="455801"/>
            <a:chOff x="4886735" y="1558927"/>
            <a:chExt cx="2153797" cy="455801"/>
          </a:xfrm>
        </p:grpSpPr>
        <p:sp>
          <p:nvSpPr>
            <p:cNvPr id="627" name="Google Shape;627;p37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37"/>
          <p:cNvGrpSpPr/>
          <p:nvPr/>
        </p:nvGrpSpPr>
        <p:grpSpPr>
          <a:xfrm rot="10800000">
            <a:off x="5463005" y="4824575"/>
            <a:ext cx="1868687" cy="1646829"/>
            <a:chOff x="2757488" y="0"/>
            <a:chExt cx="1738314" cy="1531934"/>
          </a:xfrm>
        </p:grpSpPr>
        <p:sp>
          <p:nvSpPr>
            <p:cNvPr id="631" name="Google Shape;631;p37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37"/>
          <p:cNvGrpSpPr/>
          <p:nvPr/>
        </p:nvGrpSpPr>
        <p:grpSpPr>
          <a:xfrm rot="-8100000">
            <a:off x="2420546" y="3798173"/>
            <a:ext cx="1631389" cy="2146716"/>
            <a:chOff x="987425" y="941388"/>
            <a:chExt cx="1517651" cy="1997050"/>
          </a:xfrm>
        </p:grpSpPr>
        <p:sp>
          <p:nvSpPr>
            <p:cNvPr id="635" name="Google Shape;635;p37"/>
            <p:cNvSpPr/>
            <p:nvPr/>
          </p:nvSpPr>
          <p:spPr>
            <a:xfrm>
              <a:off x="987425" y="974725"/>
              <a:ext cx="1484315" cy="1933574"/>
            </a:xfrm>
            <a:custGeom>
              <a:rect b="b" l="l" r="r" t="t"/>
              <a:pathLst>
                <a:path extrusionOk="0" h="4742" w="3642">
                  <a:moveTo>
                    <a:pt x="318" y="4742"/>
                  </a:moveTo>
                  <a:lnTo>
                    <a:pt x="318" y="3319"/>
                  </a:lnTo>
                  <a:lnTo>
                    <a:pt x="0" y="3000"/>
                  </a:lnTo>
                  <a:lnTo>
                    <a:pt x="0" y="2138"/>
                  </a:lnTo>
                  <a:lnTo>
                    <a:pt x="1068" y="1059"/>
                  </a:lnTo>
                  <a:lnTo>
                    <a:pt x="1828" y="1059"/>
                  </a:lnTo>
                  <a:lnTo>
                    <a:pt x="2275" y="1506"/>
                  </a:lnTo>
                  <a:lnTo>
                    <a:pt x="2893" y="1506"/>
                  </a:lnTo>
                  <a:lnTo>
                    <a:pt x="3193" y="1206"/>
                  </a:lnTo>
                  <a:lnTo>
                    <a:pt x="3193" y="449"/>
                  </a:lnTo>
                  <a:lnTo>
                    <a:pt x="3642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1087438" y="2878138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439988" y="94138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131"/>
                  </a:moveTo>
                  <a:cubicBezTo>
                    <a:pt x="160" y="103"/>
                    <a:pt x="160" y="57"/>
                    <a:pt x="132" y="28"/>
                  </a:cubicBezTo>
                  <a:cubicBezTo>
                    <a:pt x="103" y="0"/>
                    <a:pt x="57" y="0"/>
                    <a:pt x="29" y="28"/>
                  </a:cubicBezTo>
                  <a:cubicBezTo>
                    <a:pt x="0" y="57"/>
                    <a:pt x="0" y="103"/>
                    <a:pt x="29" y="131"/>
                  </a:cubicBezTo>
                  <a:cubicBezTo>
                    <a:pt x="57" y="160"/>
                    <a:pt x="103" y="160"/>
                    <a:pt x="132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38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8"/>
          <p:cNvSpPr txBox="1"/>
          <p:nvPr>
            <p:ph type="title"/>
          </p:nvPr>
        </p:nvSpPr>
        <p:spPr>
          <a:xfrm>
            <a:off x="4291600" y="3092825"/>
            <a:ext cx="3312300" cy="6063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1" name="Google Shape;641;p38"/>
          <p:cNvSpPr txBox="1"/>
          <p:nvPr>
            <p:ph idx="1" type="subTitle"/>
          </p:nvPr>
        </p:nvSpPr>
        <p:spPr>
          <a:xfrm>
            <a:off x="1458125" y="1352525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2" name="Google Shape;642;p38"/>
          <p:cNvGrpSpPr/>
          <p:nvPr/>
        </p:nvGrpSpPr>
        <p:grpSpPr>
          <a:xfrm>
            <a:off x="-427522" y="-603137"/>
            <a:ext cx="10187295" cy="5933965"/>
            <a:chOff x="-427522" y="-603137"/>
            <a:chExt cx="10187295" cy="5933965"/>
          </a:xfrm>
        </p:grpSpPr>
        <p:grpSp>
          <p:nvGrpSpPr>
            <p:cNvPr id="643" name="Google Shape;643;p38"/>
            <p:cNvGrpSpPr/>
            <p:nvPr/>
          </p:nvGrpSpPr>
          <p:grpSpPr>
            <a:xfrm rot="-2700000">
              <a:off x="8637016" y="4371926"/>
              <a:ext cx="649282" cy="179386"/>
              <a:chOff x="3525838" y="4135438"/>
              <a:chExt cx="649288" cy="179388"/>
            </a:xfrm>
          </p:grpSpPr>
          <p:sp>
            <p:nvSpPr>
              <p:cNvPr id="644" name="Google Shape;644;p38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7" name="Google Shape;647;p38"/>
            <p:cNvGrpSpPr/>
            <p:nvPr/>
          </p:nvGrpSpPr>
          <p:grpSpPr>
            <a:xfrm rot="-5400000">
              <a:off x="7657922" y="3936065"/>
              <a:ext cx="2153797" cy="455895"/>
              <a:chOff x="4630756" y="1700569"/>
              <a:chExt cx="2153797" cy="455895"/>
            </a:xfrm>
          </p:grpSpPr>
          <p:sp>
            <p:nvSpPr>
              <p:cNvPr id="648" name="Google Shape;648;p38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8"/>
            <p:cNvGrpSpPr/>
            <p:nvPr/>
          </p:nvGrpSpPr>
          <p:grpSpPr>
            <a:xfrm rot="10800000">
              <a:off x="719992" y="3966089"/>
              <a:ext cx="1017112" cy="1274803"/>
              <a:chOff x="3406775" y="1971675"/>
              <a:chExt cx="946151" cy="1185863"/>
            </a:xfrm>
          </p:grpSpPr>
          <p:sp>
            <p:nvSpPr>
              <p:cNvPr id="652" name="Google Shape;652;p38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5" name="Google Shape;655;p38"/>
            <p:cNvGrpSpPr/>
            <p:nvPr/>
          </p:nvGrpSpPr>
          <p:grpSpPr>
            <a:xfrm rot="10800000">
              <a:off x="-6365" y="4875027"/>
              <a:ext cx="2153797" cy="455801"/>
              <a:chOff x="4886735" y="1558927"/>
              <a:chExt cx="2153797" cy="455801"/>
            </a:xfrm>
          </p:grpSpPr>
          <p:sp>
            <p:nvSpPr>
              <p:cNvPr id="656" name="Google Shape;656;p38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38"/>
            <p:cNvGrpSpPr/>
            <p:nvPr/>
          </p:nvGrpSpPr>
          <p:grpSpPr>
            <a:xfrm>
              <a:off x="136184" y="-603137"/>
              <a:ext cx="1868687" cy="1646829"/>
              <a:chOff x="2757488" y="0"/>
              <a:chExt cx="1738314" cy="1531934"/>
            </a:xfrm>
          </p:grpSpPr>
          <p:sp>
            <p:nvSpPr>
              <p:cNvPr id="660" name="Google Shape;660;p38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427522" y="2616301"/>
              <a:ext cx="855055" cy="686105"/>
              <a:chOff x="3524250" y="2062163"/>
              <a:chExt cx="795400" cy="638237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38"/>
            <p:cNvGrpSpPr/>
            <p:nvPr/>
          </p:nvGrpSpPr>
          <p:grpSpPr>
            <a:xfrm rot="2700000">
              <a:off x="7608317" y="-91360"/>
              <a:ext cx="1631389" cy="2146716"/>
              <a:chOff x="987425" y="941388"/>
              <a:chExt cx="1517651" cy="1997050"/>
            </a:xfrm>
          </p:grpSpPr>
          <p:sp>
            <p:nvSpPr>
              <p:cNvPr id="668" name="Google Shape;668;p38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39"/>
          <p:cNvPicPr preferRelativeResize="0"/>
          <p:nvPr/>
        </p:nvPicPr>
        <p:blipFill rotWithShape="1">
          <a:blip r:embed="rId2">
            <a:alphaModFix/>
          </a:blip>
          <a:srcRect b="8761" l="901" r="1038" t="8579"/>
          <a:stretch/>
        </p:blipFill>
        <p:spPr>
          <a:xfrm>
            <a:off x="10975" y="10973"/>
            <a:ext cx="9135450" cy="513252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9"/>
          <p:cNvSpPr txBox="1"/>
          <p:nvPr>
            <p:ph idx="1" type="subTitle"/>
          </p:nvPr>
        </p:nvSpPr>
        <p:spPr>
          <a:xfrm>
            <a:off x="720000" y="3075925"/>
            <a:ext cx="3852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39"/>
          <p:cNvSpPr txBox="1"/>
          <p:nvPr>
            <p:ph type="title"/>
          </p:nvPr>
        </p:nvSpPr>
        <p:spPr>
          <a:xfrm>
            <a:off x="720000" y="1133675"/>
            <a:ext cx="4372200" cy="1602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75" name="Google Shape;675;p39"/>
          <p:cNvGrpSpPr/>
          <p:nvPr/>
        </p:nvGrpSpPr>
        <p:grpSpPr>
          <a:xfrm>
            <a:off x="-487922" y="34910"/>
            <a:ext cx="10288243" cy="5641433"/>
            <a:chOff x="-487922" y="34910"/>
            <a:chExt cx="10288243" cy="5641433"/>
          </a:xfrm>
        </p:grpSpPr>
        <p:grpSp>
          <p:nvGrpSpPr>
            <p:cNvPr id="676" name="Google Shape;676;p39"/>
            <p:cNvGrpSpPr/>
            <p:nvPr/>
          </p:nvGrpSpPr>
          <p:grpSpPr>
            <a:xfrm rot="-2700000">
              <a:off x="636876" y="4501638"/>
              <a:ext cx="616864" cy="614808"/>
              <a:chOff x="2588041" y="-11077"/>
              <a:chExt cx="511959" cy="510252"/>
            </a:xfrm>
          </p:grpSpPr>
          <p:cxnSp>
            <p:nvCxnSpPr>
              <p:cNvPr id="677" name="Google Shape;677;p39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78" name="Google Shape;678;p39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39"/>
            <p:cNvGrpSpPr/>
            <p:nvPr/>
          </p:nvGrpSpPr>
          <p:grpSpPr>
            <a:xfrm>
              <a:off x="-487922" y="4029513"/>
              <a:ext cx="1868687" cy="1646829"/>
              <a:chOff x="2757488" y="0"/>
              <a:chExt cx="1738314" cy="1531934"/>
            </a:xfrm>
          </p:grpSpPr>
          <p:sp>
            <p:nvSpPr>
              <p:cNvPr id="681" name="Google Shape;681;p39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9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39"/>
            <p:cNvGrpSpPr/>
            <p:nvPr/>
          </p:nvGrpSpPr>
          <p:grpSpPr>
            <a:xfrm rot="-5400000">
              <a:off x="7998786" y="2498786"/>
              <a:ext cx="1868687" cy="1734383"/>
              <a:chOff x="2757488" y="-111604"/>
              <a:chExt cx="1738314" cy="1613379"/>
            </a:xfrm>
          </p:grpSpPr>
          <p:sp>
            <p:nvSpPr>
              <p:cNvPr id="685" name="Google Shape;685;p39"/>
              <p:cNvSpPr/>
              <p:nvPr/>
            </p:nvSpPr>
            <p:spPr>
              <a:xfrm>
                <a:off x="2786063" y="-111604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7" name="Google Shape;687;p39"/>
            <p:cNvGrpSpPr/>
            <p:nvPr/>
          </p:nvGrpSpPr>
          <p:grpSpPr>
            <a:xfrm>
              <a:off x="8454723" y="2123589"/>
              <a:ext cx="986394" cy="1242377"/>
              <a:chOff x="3435350" y="2001838"/>
              <a:chExt cx="917576" cy="1155700"/>
            </a:xfrm>
          </p:grpSpPr>
          <p:sp>
            <p:nvSpPr>
              <p:cNvPr id="688" name="Google Shape;688;p3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39"/>
            <p:cNvGrpSpPr/>
            <p:nvPr/>
          </p:nvGrpSpPr>
          <p:grpSpPr>
            <a:xfrm rot="5400000">
              <a:off x="-62133" y="-93936"/>
              <a:ext cx="1017112" cy="1274803"/>
              <a:chOff x="3406775" y="1971675"/>
              <a:chExt cx="946151" cy="1185863"/>
            </a:xfrm>
          </p:grpSpPr>
          <p:sp>
            <p:nvSpPr>
              <p:cNvPr id="691" name="Google Shape;691;p3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0"/>
          <p:cNvPicPr preferRelativeResize="0"/>
          <p:nvPr/>
        </p:nvPicPr>
        <p:blipFill rotWithShape="1">
          <a:blip r:embed="rId2">
            <a:alphaModFix/>
          </a:blip>
          <a:srcRect b="8581" l="1015" r="1154" t="8581"/>
          <a:stretch/>
        </p:blipFill>
        <p:spPr>
          <a:xfrm rot="10800000">
            <a:off x="21925" y="-1"/>
            <a:ext cx="9113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0"/>
          <p:cNvSpPr txBox="1"/>
          <p:nvPr>
            <p:ph idx="1" type="subTitle"/>
          </p:nvPr>
        </p:nvSpPr>
        <p:spPr>
          <a:xfrm>
            <a:off x="720000" y="2357250"/>
            <a:ext cx="35616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40"/>
          <p:cNvSpPr txBox="1"/>
          <p:nvPr>
            <p:ph type="title"/>
          </p:nvPr>
        </p:nvSpPr>
        <p:spPr>
          <a:xfrm>
            <a:off x="720000" y="1538250"/>
            <a:ext cx="3561600" cy="8190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98" name="Google Shape;698;p40"/>
          <p:cNvGrpSpPr/>
          <p:nvPr/>
        </p:nvGrpSpPr>
        <p:grpSpPr>
          <a:xfrm>
            <a:off x="-472692" y="-1073410"/>
            <a:ext cx="10171492" cy="7179483"/>
            <a:chOff x="-472692" y="-1073410"/>
            <a:chExt cx="10171492" cy="7179483"/>
          </a:xfrm>
        </p:grpSpPr>
        <p:grpSp>
          <p:nvGrpSpPr>
            <p:cNvPr id="699" name="Google Shape;699;p40"/>
            <p:cNvGrpSpPr/>
            <p:nvPr/>
          </p:nvGrpSpPr>
          <p:grpSpPr>
            <a:xfrm rot="10800000">
              <a:off x="6665805" y="-1073410"/>
              <a:ext cx="1631475" cy="2146829"/>
              <a:chOff x="987425" y="941388"/>
              <a:chExt cx="1517651" cy="1997050"/>
            </a:xfrm>
          </p:grpSpPr>
          <p:sp>
            <p:nvSpPr>
              <p:cNvPr id="700" name="Google Shape;700;p40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40"/>
            <p:cNvGrpSpPr/>
            <p:nvPr/>
          </p:nvGrpSpPr>
          <p:grpSpPr>
            <a:xfrm>
              <a:off x="-215008" y="-271343"/>
              <a:ext cx="1017112" cy="1274803"/>
              <a:chOff x="3125252" y="932210"/>
              <a:chExt cx="946151" cy="1185863"/>
            </a:xfrm>
          </p:grpSpPr>
          <p:sp>
            <p:nvSpPr>
              <p:cNvPr id="704" name="Google Shape;704;p40"/>
              <p:cNvSpPr/>
              <p:nvPr/>
            </p:nvSpPr>
            <p:spPr>
              <a:xfrm>
                <a:off x="3153827" y="962373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4006315" y="2052985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3125252" y="93221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p40"/>
            <p:cNvGrpSpPr/>
            <p:nvPr/>
          </p:nvGrpSpPr>
          <p:grpSpPr>
            <a:xfrm rot="5400000">
              <a:off x="-343846" y="3904620"/>
              <a:ext cx="1017112" cy="1274803"/>
              <a:chOff x="3956856" y="1542233"/>
              <a:chExt cx="946151" cy="1185863"/>
            </a:xfrm>
          </p:grpSpPr>
          <p:sp>
            <p:nvSpPr>
              <p:cNvPr id="708" name="Google Shape;708;p40"/>
              <p:cNvSpPr/>
              <p:nvPr/>
            </p:nvSpPr>
            <p:spPr>
              <a:xfrm>
                <a:off x="3985431" y="1572396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4837919" y="266300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3956856" y="1542233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40"/>
            <p:cNvGrpSpPr/>
            <p:nvPr/>
          </p:nvGrpSpPr>
          <p:grpSpPr>
            <a:xfrm rot="10800000">
              <a:off x="7830113" y="4459244"/>
              <a:ext cx="1868687" cy="1646829"/>
              <a:chOff x="2757488" y="0"/>
              <a:chExt cx="1738314" cy="1531934"/>
            </a:xfrm>
          </p:grpSpPr>
          <p:sp>
            <p:nvSpPr>
              <p:cNvPr id="712" name="Google Shape;712;p40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5" name="Google Shape;715;p40"/>
            <p:cNvGrpSpPr/>
            <p:nvPr/>
          </p:nvGrpSpPr>
          <p:grpSpPr>
            <a:xfrm rot="-2700000">
              <a:off x="4144235" y="4603585"/>
              <a:ext cx="855010" cy="686069"/>
              <a:chOff x="3524250" y="2062163"/>
              <a:chExt cx="795400" cy="638237"/>
            </a:xfrm>
          </p:grpSpPr>
          <p:sp>
            <p:nvSpPr>
              <p:cNvPr id="716" name="Google Shape;716;p40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41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1"/>
          <p:cNvSpPr txBox="1"/>
          <p:nvPr>
            <p:ph idx="1" type="subTitle"/>
          </p:nvPr>
        </p:nvSpPr>
        <p:spPr>
          <a:xfrm>
            <a:off x="4572000" y="2892450"/>
            <a:ext cx="3852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41"/>
          <p:cNvSpPr txBox="1"/>
          <p:nvPr>
            <p:ph type="title"/>
          </p:nvPr>
        </p:nvSpPr>
        <p:spPr>
          <a:xfrm>
            <a:off x="4572000" y="2012850"/>
            <a:ext cx="3852000" cy="879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23" name="Google Shape;723;p41"/>
          <p:cNvGrpSpPr/>
          <p:nvPr/>
        </p:nvGrpSpPr>
        <p:grpSpPr>
          <a:xfrm>
            <a:off x="-9" y="-115159"/>
            <a:ext cx="9793887" cy="5486562"/>
            <a:chOff x="-9" y="-115159"/>
            <a:chExt cx="9793887" cy="5486562"/>
          </a:xfrm>
        </p:grpSpPr>
        <p:grpSp>
          <p:nvGrpSpPr>
            <p:cNvPr id="724" name="Google Shape;724;p41"/>
            <p:cNvGrpSpPr/>
            <p:nvPr/>
          </p:nvGrpSpPr>
          <p:grpSpPr>
            <a:xfrm rot="10800000">
              <a:off x="8162403" y="2605626"/>
              <a:ext cx="1631475" cy="2146829"/>
              <a:chOff x="987425" y="941388"/>
              <a:chExt cx="1517651" cy="1997050"/>
            </a:xfrm>
          </p:grpSpPr>
          <p:sp>
            <p:nvSpPr>
              <p:cNvPr id="725" name="Google Shape;725;p41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41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8" name="Google Shape;728;p41"/>
            <p:cNvGrpSpPr/>
            <p:nvPr/>
          </p:nvGrpSpPr>
          <p:grpSpPr>
            <a:xfrm rot="-5400000">
              <a:off x="8647914" y="717993"/>
              <a:ext cx="1017112" cy="1274803"/>
              <a:chOff x="3406775" y="1971675"/>
              <a:chExt cx="946151" cy="1185863"/>
            </a:xfrm>
          </p:grpSpPr>
          <p:sp>
            <p:nvSpPr>
              <p:cNvPr id="729" name="Google Shape;729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41"/>
            <p:cNvGrpSpPr/>
            <p:nvPr/>
          </p:nvGrpSpPr>
          <p:grpSpPr>
            <a:xfrm rot="10800000">
              <a:off x="4144962" y="228594"/>
              <a:ext cx="2153797" cy="455801"/>
              <a:chOff x="4886735" y="1330327"/>
              <a:chExt cx="2153797" cy="455801"/>
            </a:xfrm>
          </p:grpSpPr>
          <p:sp>
            <p:nvSpPr>
              <p:cNvPr id="733" name="Google Shape;733;p41"/>
              <p:cNvSpPr/>
              <p:nvPr/>
            </p:nvSpPr>
            <p:spPr>
              <a:xfrm>
                <a:off x="4919159" y="13627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41"/>
              <p:cNvSpPr/>
              <p:nvPr/>
            </p:nvSpPr>
            <p:spPr>
              <a:xfrm>
                <a:off x="4886735" y="17228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6977232" y="13303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41"/>
            <p:cNvGrpSpPr/>
            <p:nvPr/>
          </p:nvGrpSpPr>
          <p:grpSpPr>
            <a:xfrm rot="-8100000">
              <a:off x="752256" y="4928152"/>
              <a:ext cx="649282" cy="179386"/>
              <a:chOff x="3525838" y="4135438"/>
              <a:chExt cx="649288" cy="179388"/>
            </a:xfrm>
          </p:grpSpPr>
          <p:sp>
            <p:nvSpPr>
              <p:cNvPr id="737" name="Google Shape;737;p41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41"/>
            <p:cNvGrpSpPr/>
            <p:nvPr/>
          </p:nvGrpSpPr>
          <p:grpSpPr>
            <a:xfrm rot="10800000">
              <a:off x="-9" y="4915508"/>
              <a:ext cx="2153797" cy="455895"/>
              <a:chOff x="4630756" y="1700569"/>
              <a:chExt cx="2153797" cy="455895"/>
            </a:xfrm>
          </p:grpSpPr>
          <p:sp>
            <p:nvSpPr>
              <p:cNvPr id="741" name="Google Shape;741;p4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4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4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4" name="Google Shape;744;p41"/>
            <p:cNvGrpSpPr/>
            <p:nvPr/>
          </p:nvGrpSpPr>
          <p:grpSpPr>
            <a:xfrm rot="-2700000">
              <a:off x="132083" y="2436805"/>
              <a:ext cx="616864" cy="614808"/>
              <a:chOff x="2258735" y="-428690"/>
              <a:chExt cx="511959" cy="510252"/>
            </a:xfrm>
          </p:grpSpPr>
          <p:cxnSp>
            <p:nvCxnSpPr>
              <p:cNvPr id="745" name="Google Shape;745;p41"/>
              <p:cNvCxnSpPr/>
              <p:nvPr/>
            </p:nvCxnSpPr>
            <p:spPr>
              <a:xfrm flipH="1">
                <a:off x="2292957" y="-394559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46" name="Google Shape;746;p41"/>
              <p:cNvSpPr/>
              <p:nvPr/>
            </p:nvSpPr>
            <p:spPr>
              <a:xfrm>
                <a:off x="2700726" y="-428690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41"/>
              <p:cNvSpPr/>
              <p:nvPr/>
            </p:nvSpPr>
            <p:spPr>
              <a:xfrm>
                <a:off x="2258735" y="11594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41"/>
            <p:cNvGrpSpPr/>
            <p:nvPr/>
          </p:nvGrpSpPr>
          <p:grpSpPr>
            <a:xfrm rot="10800000">
              <a:off x="649361" y="-115159"/>
              <a:ext cx="855055" cy="686105"/>
              <a:chOff x="3524250" y="2062163"/>
              <a:chExt cx="795400" cy="638237"/>
            </a:xfrm>
          </p:grpSpPr>
          <p:sp>
            <p:nvSpPr>
              <p:cNvPr id="749" name="Google Shape;749;p41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1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1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5"/>
          <p:cNvPicPr preferRelativeResize="0"/>
          <p:nvPr/>
        </p:nvPicPr>
        <p:blipFill rotWithShape="1">
          <a:blip r:embed="rId2">
            <a:alphaModFix/>
          </a:blip>
          <a:srcRect b="8581" l="1018" r="920" t="8581"/>
          <a:stretch/>
        </p:blipFill>
        <p:spPr>
          <a:xfrm flipH="1" rot="10800000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 txBox="1"/>
          <p:nvPr>
            <p:ph type="title"/>
          </p:nvPr>
        </p:nvSpPr>
        <p:spPr>
          <a:xfrm>
            <a:off x="993900" y="2571750"/>
            <a:ext cx="715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15"/>
          <p:cNvSpPr txBox="1"/>
          <p:nvPr>
            <p:ph idx="2" type="title"/>
          </p:nvPr>
        </p:nvSpPr>
        <p:spPr>
          <a:xfrm>
            <a:off x="4005750" y="1190275"/>
            <a:ext cx="11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1885950" y="3559050"/>
            <a:ext cx="5372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0" name="Google Shape;50;p15"/>
          <p:cNvGrpSpPr/>
          <p:nvPr/>
        </p:nvGrpSpPr>
        <p:grpSpPr>
          <a:xfrm>
            <a:off x="-934341" y="-227898"/>
            <a:ext cx="10633141" cy="6978232"/>
            <a:chOff x="-934341" y="-227898"/>
            <a:chExt cx="10633141" cy="6978232"/>
          </a:xfrm>
        </p:grpSpPr>
        <p:grpSp>
          <p:nvGrpSpPr>
            <p:cNvPr id="51" name="Google Shape;51;p15"/>
            <p:cNvGrpSpPr/>
            <p:nvPr/>
          </p:nvGrpSpPr>
          <p:grpSpPr>
            <a:xfrm>
              <a:off x="467179" y="4603505"/>
              <a:ext cx="1631475" cy="2146829"/>
              <a:chOff x="987425" y="941388"/>
              <a:chExt cx="1517651" cy="1997050"/>
            </a:xfrm>
          </p:grpSpPr>
          <p:sp>
            <p:nvSpPr>
              <p:cNvPr id="52" name="Google Shape;52;p15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55;p15"/>
            <p:cNvGrpSpPr/>
            <p:nvPr/>
          </p:nvGrpSpPr>
          <p:grpSpPr>
            <a:xfrm rot="10800000">
              <a:off x="7659717" y="4401551"/>
              <a:ext cx="1017112" cy="1274803"/>
              <a:chOff x="3406775" y="1971675"/>
              <a:chExt cx="946151" cy="1185863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5400000">
              <a:off x="8552842" y="1934351"/>
              <a:ext cx="1017112" cy="1274803"/>
              <a:chOff x="3406775" y="1971675"/>
              <a:chExt cx="946151" cy="1185863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-934341" y="152400"/>
              <a:ext cx="1868687" cy="1646829"/>
              <a:chOff x="2757488" y="141767"/>
              <a:chExt cx="1738314" cy="1531934"/>
            </a:xfrm>
          </p:grpSpPr>
          <p:sp>
            <p:nvSpPr>
              <p:cNvPr id="64" name="Google Shape;64;p15"/>
              <p:cNvSpPr/>
              <p:nvPr/>
            </p:nvSpPr>
            <p:spPr>
              <a:xfrm>
                <a:off x="2786063" y="171930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337050" y="141767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15"/>
            <p:cNvGrpSpPr/>
            <p:nvPr/>
          </p:nvGrpSpPr>
          <p:grpSpPr>
            <a:xfrm>
              <a:off x="-86047" y="2640401"/>
              <a:ext cx="855055" cy="686105"/>
              <a:chOff x="3524250" y="2062163"/>
              <a:chExt cx="795400" cy="638237"/>
            </a:xfrm>
          </p:grpSpPr>
          <p:sp>
            <p:nvSpPr>
              <p:cNvPr id="68" name="Google Shape;68;p15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 rot="10800000">
              <a:off x="7347110" y="-227898"/>
              <a:ext cx="2153797" cy="455801"/>
              <a:chOff x="4886735" y="1558927"/>
              <a:chExt cx="2153797" cy="455801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42"/>
          <p:cNvPicPr preferRelativeResize="0"/>
          <p:nvPr/>
        </p:nvPicPr>
        <p:blipFill rotWithShape="1">
          <a:blip r:embed="rId2">
            <a:alphaModFix/>
          </a:blip>
          <a:srcRect b="8581" l="893" r="922" t="8581"/>
          <a:stretch/>
        </p:blipFill>
        <p:spPr>
          <a:xfrm rot="10800000">
            <a:off x="0" y="-1"/>
            <a:ext cx="9146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42"/>
          <p:cNvSpPr txBox="1"/>
          <p:nvPr>
            <p:ph idx="1" type="subTitle"/>
          </p:nvPr>
        </p:nvSpPr>
        <p:spPr>
          <a:xfrm>
            <a:off x="720000" y="2571750"/>
            <a:ext cx="3852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42"/>
          <p:cNvSpPr txBox="1"/>
          <p:nvPr>
            <p:ph type="title"/>
          </p:nvPr>
        </p:nvSpPr>
        <p:spPr>
          <a:xfrm>
            <a:off x="720000" y="1796250"/>
            <a:ext cx="3852000" cy="775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56" name="Google Shape;756;p42"/>
          <p:cNvGrpSpPr/>
          <p:nvPr/>
        </p:nvGrpSpPr>
        <p:grpSpPr>
          <a:xfrm>
            <a:off x="3028" y="-376717"/>
            <a:ext cx="9445382" cy="6755143"/>
            <a:chOff x="3028" y="-383842"/>
            <a:chExt cx="9445382" cy="6755143"/>
          </a:xfrm>
        </p:grpSpPr>
        <p:grpSp>
          <p:nvGrpSpPr>
            <p:cNvPr id="757" name="Google Shape;757;p42"/>
            <p:cNvGrpSpPr/>
            <p:nvPr/>
          </p:nvGrpSpPr>
          <p:grpSpPr>
            <a:xfrm rot="-3600036">
              <a:off x="252929" y="4292026"/>
              <a:ext cx="1901134" cy="1674751"/>
              <a:chOff x="2216875" y="1521803"/>
              <a:chExt cx="1768465" cy="155788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275601" y="1577912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807331" y="1521803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2"/>
              <p:cNvSpPr/>
              <p:nvPr/>
            </p:nvSpPr>
            <p:spPr>
              <a:xfrm>
                <a:off x="2216875" y="2989199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42"/>
            <p:cNvGrpSpPr/>
            <p:nvPr/>
          </p:nvGrpSpPr>
          <p:grpSpPr>
            <a:xfrm>
              <a:off x="7547310" y="3320774"/>
              <a:ext cx="1901100" cy="1663205"/>
              <a:chOff x="2649767" y="-157000"/>
              <a:chExt cx="1768465" cy="1547167"/>
            </a:xfrm>
          </p:grpSpPr>
          <p:sp>
            <p:nvSpPr>
              <p:cNvPr id="762" name="Google Shape;762;p42"/>
              <p:cNvSpPr/>
              <p:nvPr/>
            </p:nvSpPr>
            <p:spPr>
              <a:xfrm>
                <a:off x="2708493" y="-111604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2"/>
              <p:cNvSpPr/>
              <p:nvPr/>
            </p:nvSpPr>
            <p:spPr>
              <a:xfrm>
                <a:off x="4258445" y="-15700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2"/>
              <p:cNvSpPr/>
              <p:nvPr/>
            </p:nvSpPr>
            <p:spPr>
              <a:xfrm>
                <a:off x="2649767" y="1299683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42"/>
            <p:cNvGrpSpPr/>
            <p:nvPr/>
          </p:nvGrpSpPr>
          <p:grpSpPr>
            <a:xfrm rot="8100000">
              <a:off x="4063396" y="-210915"/>
              <a:ext cx="1017193" cy="1274904"/>
              <a:chOff x="3406775" y="1971675"/>
              <a:chExt cx="946151" cy="1185863"/>
            </a:xfrm>
          </p:grpSpPr>
          <p:sp>
            <p:nvSpPr>
              <p:cNvPr id="766" name="Google Shape;766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9" name="Google Shape;769;p42"/>
            <p:cNvGrpSpPr/>
            <p:nvPr/>
          </p:nvGrpSpPr>
          <p:grpSpPr>
            <a:xfrm>
              <a:off x="8431288" y="1072858"/>
              <a:ext cx="1017112" cy="1274803"/>
              <a:chOff x="3406775" y="1971675"/>
              <a:chExt cx="946151" cy="1185863"/>
            </a:xfrm>
          </p:grpSpPr>
          <p:sp>
            <p:nvSpPr>
              <p:cNvPr id="770" name="Google Shape;770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42"/>
            <p:cNvGrpSpPr/>
            <p:nvPr/>
          </p:nvGrpSpPr>
          <p:grpSpPr>
            <a:xfrm rot="-2700000">
              <a:off x="143768" y="712579"/>
              <a:ext cx="649282" cy="179386"/>
              <a:chOff x="3855954" y="4175107"/>
              <a:chExt cx="649288" cy="179388"/>
            </a:xfrm>
          </p:grpSpPr>
          <p:sp>
            <p:nvSpPr>
              <p:cNvPr id="774" name="Google Shape;774;p42"/>
              <p:cNvSpPr/>
              <p:nvPr/>
            </p:nvSpPr>
            <p:spPr>
              <a:xfrm>
                <a:off x="3887704" y="4175107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2"/>
              <p:cNvSpPr/>
              <p:nvPr/>
            </p:nvSpPr>
            <p:spPr>
              <a:xfrm>
                <a:off x="3855954" y="4289407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2"/>
              <p:cNvSpPr/>
              <p:nvPr/>
            </p:nvSpPr>
            <p:spPr>
              <a:xfrm>
                <a:off x="4440154" y="4229082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43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3"/>
          <p:cNvSpPr txBox="1"/>
          <p:nvPr>
            <p:ph idx="1" type="subTitle"/>
          </p:nvPr>
        </p:nvSpPr>
        <p:spPr>
          <a:xfrm>
            <a:off x="1290775" y="3375275"/>
            <a:ext cx="2907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80" name="Google Shape;780;p43"/>
          <p:cNvSpPr txBox="1"/>
          <p:nvPr>
            <p:ph idx="2" type="subTitle"/>
          </p:nvPr>
        </p:nvSpPr>
        <p:spPr>
          <a:xfrm>
            <a:off x="4945650" y="3375275"/>
            <a:ext cx="2907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81" name="Google Shape;781;p43"/>
          <p:cNvSpPr txBox="1"/>
          <p:nvPr>
            <p:ph idx="3" type="subTitle"/>
          </p:nvPr>
        </p:nvSpPr>
        <p:spPr>
          <a:xfrm>
            <a:off x="1290763" y="3816113"/>
            <a:ext cx="2907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43"/>
          <p:cNvSpPr txBox="1"/>
          <p:nvPr>
            <p:ph idx="4" type="subTitle"/>
          </p:nvPr>
        </p:nvSpPr>
        <p:spPr>
          <a:xfrm>
            <a:off x="4945638" y="3816113"/>
            <a:ext cx="2907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4" name="Google Shape;784;p43"/>
          <p:cNvGrpSpPr/>
          <p:nvPr/>
        </p:nvGrpSpPr>
        <p:grpSpPr>
          <a:xfrm>
            <a:off x="-540105" y="-195860"/>
            <a:ext cx="9783873" cy="5535210"/>
            <a:chOff x="-540105" y="-195860"/>
            <a:chExt cx="9783873" cy="5535210"/>
          </a:xfrm>
        </p:grpSpPr>
        <p:grpSp>
          <p:nvGrpSpPr>
            <p:cNvPr id="785" name="Google Shape;785;p43"/>
            <p:cNvGrpSpPr/>
            <p:nvPr/>
          </p:nvGrpSpPr>
          <p:grpSpPr>
            <a:xfrm rot="899960">
              <a:off x="7197411" y="4858972"/>
              <a:ext cx="649269" cy="179383"/>
              <a:chOff x="3525838" y="4135438"/>
              <a:chExt cx="649288" cy="179388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43"/>
            <p:cNvGrpSpPr/>
            <p:nvPr/>
          </p:nvGrpSpPr>
          <p:grpSpPr>
            <a:xfrm rot="-1800044">
              <a:off x="6589337" y="4375556"/>
              <a:ext cx="2153749" cy="455885"/>
              <a:chOff x="4630756" y="1700569"/>
              <a:chExt cx="2153797" cy="455895"/>
            </a:xfrm>
          </p:grpSpPr>
          <p:sp>
            <p:nvSpPr>
              <p:cNvPr id="790" name="Google Shape;790;p43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3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3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3" name="Google Shape;793;p43"/>
            <p:cNvGrpSpPr/>
            <p:nvPr/>
          </p:nvGrpSpPr>
          <p:grpSpPr>
            <a:xfrm rot="10800000">
              <a:off x="366598" y="3867650"/>
              <a:ext cx="1017112" cy="1274803"/>
              <a:chOff x="3406775" y="1971675"/>
              <a:chExt cx="946151" cy="1185863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43"/>
            <p:cNvGrpSpPr/>
            <p:nvPr/>
          </p:nvGrpSpPr>
          <p:grpSpPr>
            <a:xfrm rot="10800000">
              <a:off x="7089971" y="318863"/>
              <a:ext cx="2153797" cy="455801"/>
              <a:chOff x="4886735" y="1558927"/>
              <a:chExt cx="2153797" cy="455801"/>
            </a:xfrm>
          </p:grpSpPr>
          <p:sp>
            <p:nvSpPr>
              <p:cNvPr id="798" name="Google Shape;798;p43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3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3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43"/>
            <p:cNvGrpSpPr/>
            <p:nvPr/>
          </p:nvGrpSpPr>
          <p:grpSpPr>
            <a:xfrm rot="6299881">
              <a:off x="-301362" y="-177077"/>
              <a:ext cx="1017132" cy="1274827"/>
              <a:chOff x="3406775" y="1971675"/>
              <a:chExt cx="946151" cy="118586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43"/>
            <p:cNvGrpSpPr/>
            <p:nvPr/>
          </p:nvGrpSpPr>
          <p:grpSpPr>
            <a:xfrm rot="6299881">
              <a:off x="-502953" y="727292"/>
              <a:ext cx="855072" cy="686118"/>
              <a:chOff x="3524250" y="2062163"/>
              <a:chExt cx="795400" cy="638237"/>
            </a:xfrm>
          </p:grpSpPr>
          <p:sp>
            <p:nvSpPr>
              <p:cNvPr id="806" name="Google Shape;806;p43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43"/>
            <p:cNvGrpSpPr/>
            <p:nvPr/>
          </p:nvGrpSpPr>
          <p:grpSpPr>
            <a:xfrm rot="-8100000">
              <a:off x="4263567" y="-67802"/>
              <a:ext cx="616864" cy="614808"/>
              <a:chOff x="2588041" y="-11077"/>
              <a:chExt cx="511959" cy="510252"/>
            </a:xfrm>
          </p:grpSpPr>
          <p:cxnSp>
            <p:nvCxnSpPr>
              <p:cNvPr id="810" name="Google Shape;810;p43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1" name="Google Shape;811;p43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44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4"/>
          <p:cNvSpPr txBox="1"/>
          <p:nvPr>
            <p:ph idx="1" type="subTitle"/>
          </p:nvPr>
        </p:nvSpPr>
        <p:spPr>
          <a:xfrm>
            <a:off x="720000" y="2351700"/>
            <a:ext cx="2535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6" name="Google Shape;816;p44"/>
          <p:cNvSpPr txBox="1"/>
          <p:nvPr>
            <p:ph idx="2" type="subTitle"/>
          </p:nvPr>
        </p:nvSpPr>
        <p:spPr>
          <a:xfrm>
            <a:off x="5887925" y="2351700"/>
            <a:ext cx="2535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7" name="Google Shape;817;p44"/>
          <p:cNvSpPr txBox="1"/>
          <p:nvPr>
            <p:ph idx="3" type="subTitle"/>
          </p:nvPr>
        </p:nvSpPr>
        <p:spPr>
          <a:xfrm>
            <a:off x="720000" y="3429000"/>
            <a:ext cx="2209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44"/>
          <p:cNvSpPr txBox="1"/>
          <p:nvPr>
            <p:ph idx="4" type="subTitle"/>
          </p:nvPr>
        </p:nvSpPr>
        <p:spPr>
          <a:xfrm>
            <a:off x="6214625" y="3429000"/>
            <a:ext cx="2209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0" name="Google Shape;820;p44"/>
          <p:cNvGrpSpPr/>
          <p:nvPr/>
        </p:nvGrpSpPr>
        <p:grpSpPr>
          <a:xfrm rot="2700000">
            <a:off x="4418437" y="5143863"/>
            <a:ext cx="649282" cy="179386"/>
            <a:chOff x="3525838" y="4135438"/>
            <a:chExt cx="649288" cy="179388"/>
          </a:xfrm>
        </p:grpSpPr>
        <p:sp>
          <p:nvSpPr>
            <p:cNvPr id="821" name="Google Shape;821;p44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4"/>
          <p:cNvGrpSpPr/>
          <p:nvPr/>
        </p:nvGrpSpPr>
        <p:grpSpPr>
          <a:xfrm rot="-1800044">
            <a:off x="-745859" y="635328"/>
            <a:ext cx="2153749" cy="455885"/>
            <a:chOff x="4630756" y="1700569"/>
            <a:chExt cx="2153797" cy="455895"/>
          </a:xfrm>
        </p:grpSpPr>
        <p:sp>
          <p:nvSpPr>
            <p:cNvPr id="825" name="Google Shape;825;p44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4"/>
          <p:cNvGrpSpPr/>
          <p:nvPr/>
        </p:nvGrpSpPr>
        <p:grpSpPr>
          <a:xfrm rot="2700000">
            <a:off x="7230561" y="13556"/>
            <a:ext cx="2153776" cy="455797"/>
            <a:chOff x="4886735" y="1558927"/>
            <a:chExt cx="2153797" cy="455801"/>
          </a:xfrm>
        </p:grpSpPr>
        <p:sp>
          <p:nvSpPr>
            <p:cNvPr id="829" name="Google Shape;829;p44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44"/>
          <p:cNvGrpSpPr/>
          <p:nvPr/>
        </p:nvGrpSpPr>
        <p:grpSpPr>
          <a:xfrm>
            <a:off x="256349" y="3877055"/>
            <a:ext cx="1017112" cy="1274803"/>
            <a:chOff x="3406775" y="1971675"/>
            <a:chExt cx="946151" cy="1185863"/>
          </a:xfrm>
        </p:grpSpPr>
        <p:sp>
          <p:nvSpPr>
            <p:cNvPr id="833" name="Google Shape;833;p44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44"/>
          <p:cNvGrpSpPr/>
          <p:nvPr/>
        </p:nvGrpSpPr>
        <p:grpSpPr>
          <a:xfrm>
            <a:off x="3992084" y="4584112"/>
            <a:ext cx="855055" cy="686105"/>
            <a:chOff x="3524250" y="2062163"/>
            <a:chExt cx="795400" cy="638237"/>
          </a:xfrm>
        </p:grpSpPr>
        <p:sp>
          <p:nvSpPr>
            <p:cNvPr id="837" name="Google Shape;837;p44"/>
            <p:cNvSpPr/>
            <p:nvPr/>
          </p:nvSpPr>
          <p:spPr>
            <a:xfrm>
              <a:off x="3554413" y="2090738"/>
              <a:ext cx="736598" cy="581026"/>
            </a:xfrm>
            <a:custGeom>
              <a:rect b="b" l="l" r="r" t="t"/>
              <a:pathLst>
                <a:path extrusionOk="0" h="1422" w="1805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44"/>
          <p:cNvGrpSpPr/>
          <p:nvPr/>
        </p:nvGrpSpPr>
        <p:grpSpPr>
          <a:xfrm rot="-899881">
            <a:off x="7944283" y="3325046"/>
            <a:ext cx="1868723" cy="1646861"/>
            <a:chOff x="2757488" y="0"/>
            <a:chExt cx="1738314" cy="1531934"/>
          </a:xfrm>
        </p:grpSpPr>
        <p:sp>
          <p:nvSpPr>
            <p:cNvPr id="841" name="Google Shape;841;p44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45"/>
          <p:cNvPicPr preferRelativeResize="0"/>
          <p:nvPr/>
        </p:nvPicPr>
        <p:blipFill rotWithShape="1">
          <a:blip r:embed="rId2">
            <a:alphaModFix/>
          </a:blip>
          <a:srcRect b="8581" l="776" r="922" t="8581"/>
          <a:stretch/>
        </p:blipFill>
        <p:spPr>
          <a:xfrm rot="10800000">
            <a:off x="0" y="-1"/>
            <a:ext cx="9157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7" name="Google Shape;847;p45"/>
          <p:cNvSpPr txBox="1"/>
          <p:nvPr>
            <p:ph idx="1" type="body"/>
          </p:nvPr>
        </p:nvSpPr>
        <p:spPr>
          <a:xfrm>
            <a:off x="720000" y="1295150"/>
            <a:ext cx="38520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8" name="Google Shape;848;p45"/>
          <p:cNvSpPr txBox="1"/>
          <p:nvPr>
            <p:ph idx="2" type="body"/>
          </p:nvPr>
        </p:nvSpPr>
        <p:spPr>
          <a:xfrm>
            <a:off x="4572000" y="1927650"/>
            <a:ext cx="38520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49" name="Google Shape;849;p45"/>
          <p:cNvGrpSpPr/>
          <p:nvPr/>
        </p:nvGrpSpPr>
        <p:grpSpPr>
          <a:xfrm rot="9900119">
            <a:off x="105406" y="4817259"/>
            <a:ext cx="1868723" cy="1646861"/>
            <a:chOff x="2757488" y="0"/>
            <a:chExt cx="1738314" cy="1531934"/>
          </a:xfrm>
        </p:grpSpPr>
        <p:sp>
          <p:nvSpPr>
            <p:cNvPr id="850" name="Google Shape;850;p45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5"/>
          <p:cNvGrpSpPr/>
          <p:nvPr/>
        </p:nvGrpSpPr>
        <p:grpSpPr>
          <a:xfrm rot="8999956">
            <a:off x="1586099" y="-444357"/>
            <a:ext cx="2153749" cy="455791"/>
            <a:chOff x="4886735" y="1558927"/>
            <a:chExt cx="2153797" cy="455801"/>
          </a:xfrm>
        </p:grpSpPr>
        <p:sp>
          <p:nvSpPr>
            <p:cNvPr id="854" name="Google Shape;854;p45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5"/>
          <p:cNvGrpSpPr/>
          <p:nvPr/>
        </p:nvGrpSpPr>
        <p:grpSpPr>
          <a:xfrm rot="-899881">
            <a:off x="7944639" y="3601159"/>
            <a:ext cx="1868723" cy="1646861"/>
            <a:chOff x="2757488" y="0"/>
            <a:chExt cx="1738314" cy="1531934"/>
          </a:xfrm>
        </p:grpSpPr>
        <p:sp>
          <p:nvSpPr>
            <p:cNvPr id="858" name="Google Shape;858;p45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45"/>
          <p:cNvGrpSpPr/>
          <p:nvPr/>
        </p:nvGrpSpPr>
        <p:grpSpPr>
          <a:xfrm rot="-4500119">
            <a:off x="7477602" y="-649229"/>
            <a:ext cx="1017132" cy="1274827"/>
            <a:chOff x="3406775" y="1971675"/>
            <a:chExt cx="946151" cy="1185863"/>
          </a:xfrm>
        </p:grpSpPr>
        <p:sp>
          <p:nvSpPr>
            <p:cNvPr id="862" name="Google Shape;862;p45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45"/>
          <p:cNvGrpSpPr/>
          <p:nvPr/>
        </p:nvGrpSpPr>
        <p:grpSpPr>
          <a:xfrm rot="-8100000">
            <a:off x="2123731" y="50888"/>
            <a:ext cx="649282" cy="179386"/>
            <a:chOff x="3525838" y="4135438"/>
            <a:chExt cx="649288" cy="179388"/>
          </a:xfrm>
        </p:grpSpPr>
        <p:sp>
          <p:nvSpPr>
            <p:cNvPr id="866" name="Google Shape;866;p45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46"/>
          <p:cNvPicPr preferRelativeResize="0"/>
          <p:nvPr/>
        </p:nvPicPr>
        <p:blipFill rotWithShape="1">
          <a:blip r:embed="rId2">
            <a:alphaModFix/>
          </a:blip>
          <a:srcRect b="8581" l="1018" r="920" t="8581"/>
          <a:stretch/>
        </p:blipFill>
        <p:spPr>
          <a:xfrm rot="10800000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46"/>
          <p:cNvSpPr txBox="1"/>
          <p:nvPr>
            <p:ph idx="1" type="subTitle"/>
          </p:nvPr>
        </p:nvSpPr>
        <p:spPr>
          <a:xfrm>
            <a:off x="720000" y="2783138"/>
            <a:ext cx="233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sp>
        <p:nvSpPr>
          <p:cNvPr id="872" name="Google Shape;872;p46"/>
          <p:cNvSpPr txBox="1"/>
          <p:nvPr>
            <p:ph idx="2" type="subTitle"/>
          </p:nvPr>
        </p:nvSpPr>
        <p:spPr>
          <a:xfrm>
            <a:off x="720000" y="3247975"/>
            <a:ext cx="2336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46"/>
          <p:cNvSpPr txBox="1"/>
          <p:nvPr>
            <p:ph idx="3" type="subTitle"/>
          </p:nvPr>
        </p:nvSpPr>
        <p:spPr>
          <a:xfrm>
            <a:off x="3403800" y="3247975"/>
            <a:ext cx="2336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46"/>
          <p:cNvSpPr txBox="1"/>
          <p:nvPr>
            <p:ph idx="4" type="subTitle"/>
          </p:nvPr>
        </p:nvSpPr>
        <p:spPr>
          <a:xfrm>
            <a:off x="6087600" y="3247975"/>
            <a:ext cx="2336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46"/>
          <p:cNvSpPr txBox="1"/>
          <p:nvPr>
            <p:ph type="title"/>
          </p:nvPr>
        </p:nvSpPr>
        <p:spPr>
          <a:xfrm>
            <a:off x="720000" y="5504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46"/>
          <p:cNvSpPr txBox="1"/>
          <p:nvPr>
            <p:ph idx="5" type="subTitle"/>
          </p:nvPr>
        </p:nvSpPr>
        <p:spPr>
          <a:xfrm>
            <a:off x="3403800" y="2783138"/>
            <a:ext cx="233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sp>
        <p:nvSpPr>
          <p:cNvPr id="877" name="Google Shape;877;p46"/>
          <p:cNvSpPr txBox="1"/>
          <p:nvPr>
            <p:ph idx="6" type="subTitle"/>
          </p:nvPr>
        </p:nvSpPr>
        <p:spPr>
          <a:xfrm>
            <a:off x="6087600" y="2783138"/>
            <a:ext cx="233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lerta Stencil"/>
              <a:buNone/>
              <a:defRPr sz="2400"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grpSp>
        <p:nvGrpSpPr>
          <p:cNvPr id="878" name="Google Shape;878;p46"/>
          <p:cNvGrpSpPr/>
          <p:nvPr/>
        </p:nvGrpSpPr>
        <p:grpSpPr>
          <a:xfrm>
            <a:off x="-1076902" y="-195858"/>
            <a:ext cx="10320669" cy="6081983"/>
            <a:chOff x="-1076902" y="-195858"/>
            <a:chExt cx="10320669" cy="6081983"/>
          </a:xfrm>
        </p:grpSpPr>
        <p:grpSp>
          <p:nvGrpSpPr>
            <p:cNvPr id="879" name="Google Shape;879;p46"/>
            <p:cNvGrpSpPr/>
            <p:nvPr/>
          </p:nvGrpSpPr>
          <p:grpSpPr>
            <a:xfrm rot="-9900040">
              <a:off x="539535" y="105137"/>
              <a:ext cx="649269" cy="179383"/>
              <a:chOff x="3525838" y="4135438"/>
              <a:chExt cx="649288" cy="179388"/>
            </a:xfrm>
          </p:grpSpPr>
          <p:sp>
            <p:nvSpPr>
              <p:cNvPr id="880" name="Google Shape;880;p46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46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46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46"/>
            <p:cNvGrpSpPr/>
            <p:nvPr/>
          </p:nvGrpSpPr>
          <p:grpSpPr>
            <a:xfrm rot="8999956">
              <a:off x="-356871" y="312051"/>
              <a:ext cx="2153749" cy="455885"/>
              <a:chOff x="4630756" y="1700569"/>
              <a:chExt cx="2153797" cy="455895"/>
            </a:xfrm>
          </p:grpSpPr>
          <p:sp>
            <p:nvSpPr>
              <p:cNvPr id="884" name="Google Shape;884;p46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46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46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7" name="Google Shape;887;p46"/>
            <p:cNvGrpSpPr/>
            <p:nvPr/>
          </p:nvGrpSpPr>
          <p:grpSpPr>
            <a:xfrm>
              <a:off x="8226655" y="-97411"/>
              <a:ext cx="1017112" cy="1274803"/>
              <a:chOff x="3406775" y="1971675"/>
              <a:chExt cx="946151" cy="1185863"/>
            </a:xfrm>
          </p:grpSpPr>
          <p:sp>
            <p:nvSpPr>
              <p:cNvPr id="888" name="Google Shape;888;p46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46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46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1" name="Google Shape;891;p46"/>
            <p:cNvGrpSpPr/>
            <p:nvPr/>
          </p:nvGrpSpPr>
          <p:grpSpPr>
            <a:xfrm>
              <a:off x="-1076902" y="4915602"/>
              <a:ext cx="2153797" cy="455801"/>
              <a:chOff x="4886735" y="1558927"/>
              <a:chExt cx="2153797" cy="455801"/>
            </a:xfrm>
          </p:grpSpPr>
          <p:sp>
            <p:nvSpPr>
              <p:cNvPr id="892" name="Google Shape;892;p46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46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46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46"/>
            <p:cNvGrpSpPr/>
            <p:nvPr/>
          </p:nvGrpSpPr>
          <p:grpSpPr>
            <a:xfrm rot="-4500119">
              <a:off x="7867820" y="4592516"/>
              <a:ext cx="1017132" cy="1274827"/>
              <a:chOff x="3406775" y="1971675"/>
              <a:chExt cx="946151" cy="1185863"/>
            </a:xfrm>
          </p:grpSpPr>
          <p:sp>
            <p:nvSpPr>
              <p:cNvPr id="896" name="Google Shape;896;p46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46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6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9" name="Google Shape;899;p46"/>
            <p:cNvGrpSpPr/>
            <p:nvPr/>
          </p:nvGrpSpPr>
          <p:grpSpPr>
            <a:xfrm rot="-4500119">
              <a:off x="8231472" y="4276857"/>
              <a:ext cx="855072" cy="686118"/>
              <a:chOff x="3524250" y="2062163"/>
              <a:chExt cx="795400" cy="638237"/>
            </a:xfrm>
          </p:grpSpPr>
          <p:sp>
            <p:nvSpPr>
              <p:cNvPr id="900" name="Google Shape;900;p46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46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46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3" name="Google Shape;903;p46"/>
            <p:cNvGrpSpPr/>
            <p:nvPr/>
          </p:nvGrpSpPr>
          <p:grpSpPr>
            <a:xfrm rot="2700000">
              <a:off x="4263571" y="4296086"/>
              <a:ext cx="616864" cy="614808"/>
              <a:chOff x="2588041" y="-11077"/>
              <a:chExt cx="511959" cy="510252"/>
            </a:xfrm>
          </p:grpSpPr>
          <p:cxnSp>
            <p:nvCxnSpPr>
              <p:cNvPr id="904" name="Google Shape;904;p46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05" name="Google Shape;905;p46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46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47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4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0" name="Google Shape;910;p47"/>
          <p:cNvSpPr txBox="1"/>
          <p:nvPr>
            <p:ph idx="1" type="subTitle"/>
          </p:nvPr>
        </p:nvSpPr>
        <p:spPr>
          <a:xfrm>
            <a:off x="655050" y="3284938"/>
            <a:ext cx="2375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11" name="Google Shape;911;p47"/>
          <p:cNvSpPr txBox="1"/>
          <p:nvPr>
            <p:ph idx="2" type="subTitle"/>
          </p:nvPr>
        </p:nvSpPr>
        <p:spPr>
          <a:xfrm>
            <a:off x="655038" y="3664799"/>
            <a:ext cx="2375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47"/>
          <p:cNvSpPr txBox="1"/>
          <p:nvPr>
            <p:ph idx="3" type="subTitle"/>
          </p:nvPr>
        </p:nvSpPr>
        <p:spPr>
          <a:xfrm>
            <a:off x="3384151" y="3664799"/>
            <a:ext cx="2375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47"/>
          <p:cNvSpPr txBox="1"/>
          <p:nvPr>
            <p:ph idx="4" type="subTitle"/>
          </p:nvPr>
        </p:nvSpPr>
        <p:spPr>
          <a:xfrm>
            <a:off x="6113265" y="3664799"/>
            <a:ext cx="2375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47"/>
          <p:cNvSpPr txBox="1"/>
          <p:nvPr>
            <p:ph idx="5" type="subTitle"/>
          </p:nvPr>
        </p:nvSpPr>
        <p:spPr>
          <a:xfrm>
            <a:off x="3384163" y="3284938"/>
            <a:ext cx="2375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15" name="Google Shape;915;p47"/>
          <p:cNvSpPr txBox="1"/>
          <p:nvPr>
            <p:ph idx="6" type="subTitle"/>
          </p:nvPr>
        </p:nvSpPr>
        <p:spPr>
          <a:xfrm>
            <a:off x="6113276" y="3284938"/>
            <a:ext cx="2375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916" name="Google Shape;916;p47"/>
          <p:cNvGrpSpPr/>
          <p:nvPr/>
        </p:nvGrpSpPr>
        <p:grpSpPr>
          <a:xfrm>
            <a:off x="-911484" y="-452765"/>
            <a:ext cx="10810325" cy="7203099"/>
            <a:chOff x="-911484" y="-452765"/>
            <a:chExt cx="10810325" cy="7203099"/>
          </a:xfrm>
        </p:grpSpPr>
        <p:grpSp>
          <p:nvGrpSpPr>
            <p:cNvPr id="917" name="Google Shape;917;p47"/>
            <p:cNvGrpSpPr/>
            <p:nvPr/>
          </p:nvGrpSpPr>
          <p:grpSpPr>
            <a:xfrm>
              <a:off x="-911484" y="4603505"/>
              <a:ext cx="1631475" cy="2146829"/>
              <a:chOff x="987425" y="941388"/>
              <a:chExt cx="1517651" cy="1997050"/>
            </a:xfrm>
          </p:grpSpPr>
          <p:sp>
            <p:nvSpPr>
              <p:cNvPr id="918" name="Google Shape;918;p47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1" name="Google Shape;921;p47"/>
            <p:cNvGrpSpPr/>
            <p:nvPr/>
          </p:nvGrpSpPr>
          <p:grpSpPr>
            <a:xfrm rot="1799964">
              <a:off x="7713347" y="3780065"/>
              <a:ext cx="1901134" cy="1646859"/>
              <a:chOff x="2649767" y="0"/>
              <a:chExt cx="1768465" cy="1531934"/>
            </a:xfrm>
          </p:grpSpPr>
          <p:sp>
            <p:nvSpPr>
              <p:cNvPr id="922" name="Google Shape;922;p47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5" name="Google Shape;925;p47"/>
            <p:cNvGrpSpPr/>
            <p:nvPr/>
          </p:nvGrpSpPr>
          <p:grpSpPr>
            <a:xfrm rot="10800000">
              <a:off x="4023937" y="-452765"/>
              <a:ext cx="855135" cy="686169"/>
              <a:chOff x="3524250" y="2062163"/>
              <a:chExt cx="795400" cy="638237"/>
            </a:xfrm>
          </p:grpSpPr>
          <p:sp>
            <p:nvSpPr>
              <p:cNvPr id="926" name="Google Shape;926;p47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9" name="Google Shape;929;p47"/>
            <p:cNvGrpSpPr/>
            <p:nvPr/>
          </p:nvGrpSpPr>
          <p:grpSpPr>
            <a:xfrm rot="-5400000">
              <a:off x="8370067" y="661351"/>
              <a:ext cx="1017112" cy="1274803"/>
              <a:chOff x="3406775" y="1971675"/>
              <a:chExt cx="946151" cy="1185863"/>
            </a:xfrm>
          </p:grpSpPr>
          <p:sp>
            <p:nvSpPr>
              <p:cNvPr id="930" name="Google Shape;930;p47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47"/>
            <p:cNvGrpSpPr/>
            <p:nvPr/>
          </p:nvGrpSpPr>
          <p:grpSpPr>
            <a:xfrm rot="10800000">
              <a:off x="-732416" y="-4"/>
              <a:ext cx="1901100" cy="1646829"/>
              <a:chOff x="2649767" y="0"/>
              <a:chExt cx="1768465" cy="1531934"/>
            </a:xfrm>
          </p:grpSpPr>
          <p:sp>
            <p:nvSpPr>
              <p:cNvPr id="934" name="Google Shape;934;p47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37" name="Google Shape;937;p47"/>
          <p:cNvSpPr txBox="1"/>
          <p:nvPr>
            <p:ph idx="7" type="title"/>
          </p:nvPr>
        </p:nvSpPr>
        <p:spPr>
          <a:xfrm>
            <a:off x="1276650" y="2727650"/>
            <a:ext cx="1132500" cy="617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8" name="Google Shape;938;p47"/>
          <p:cNvSpPr txBox="1"/>
          <p:nvPr>
            <p:ph idx="8" type="title"/>
          </p:nvPr>
        </p:nvSpPr>
        <p:spPr>
          <a:xfrm>
            <a:off x="4005750" y="2727650"/>
            <a:ext cx="1132500" cy="617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9" name="Google Shape;939;p47"/>
          <p:cNvSpPr txBox="1"/>
          <p:nvPr>
            <p:ph idx="9" type="title"/>
          </p:nvPr>
        </p:nvSpPr>
        <p:spPr>
          <a:xfrm>
            <a:off x="6734900" y="2727650"/>
            <a:ext cx="1132500" cy="617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48"/>
          <p:cNvPicPr preferRelativeResize="0"/>
          <p:nvPr/>
        </p:nvPicPr>
        <p:blipFill rotWithShape="1">
          <a:blip r:embed="rId2">
            <a:alphaModFix/>
          </a:blip>
          <a:srcRect b="8579" l="1010" r="920" t="8761"/>
          <a:stretch/>
        </p:blipFill>
        <p:spPr>
          <a:xfrm rot="10799998">
            <a:off x="2" y="-3"/>
            <a:ext cx="9135475" cy="5132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48"/>
          <p:cNvSpPr txBox="1"/>
          <p:nvPr>
            <p:ph idx="1" type="subTitle"/>
          </p:nvPr>
        </p:nvSpPr>
        <p:spPr>
          <a:xfrm>
            <a:off x="1796369" y="1678525"/>
            <a:ext cx="2487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3" name="Google Shape;943;p48"/>
          <p:cNvSpPr txBox="1"/>
          <p:nvPr>
            <p:ph idx="2" type="subTitle"/>
          </p:nvPr>
        </p:nvSpPr>
        <p:spPr>
          <a:xfrm>
            <a:off x="1796368" y="2118029"/>
            <a:ext cx="248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48"/>
          <p:cNvSpPr txBox="1"/>
          <p:nvPr>
            <p:ph idx="3" type="subTitle"/>
          </p:nvPr>
        </p:nvSpPr>
        <p:spPr>
          <a:xfrm>
            <a:off x="5648376" y="2118029"/>
            <a:ext cx="248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48"/>
          <p:cNvSpPr txBox="1"/>
          <p:nvPr>
            <p:ph idx="4" type="subTitle"/>
          </p:nvPr>
        </p:nvSpPr>
        <p:spPr>
          <a:xfrm>
            <a:off x="1796368" y="3695025"/>
            <a:ext cx="2487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48"/>
          <p:cNvSpPr txBox="1"/>
          <p:nvPr>
            <p:ph idx="5" type="subTitle"/>
          </p:nvPr>
        </p:nvSpPr>
        <p:spPr>
          <a:xfrm>
            <a:off x="5648376" y="3695025"/>
            <a:ext cx="248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8" name="Google Shape;948;p48"/>
          <p:cNvSpPr txBox="1"/>
          <p:nvPr>
            <p:ph idx="6" type="subTitle"/>
          </p:nvPr>
        </p:nvSpPr>
        <p:spPr>
          <a:xfrm>
            <a:off x="1796369" y="3259350"/>
            <a:ext cx="2487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9" name="Google Shape;949;p48"/>
          <p:cNvSpPr txBox="1"/>
          <p:nvPr>
            <p:ph idx="7" type="subTitle"/>
          </p:nvPr>
        </p:nvSpPr>
        <p:spPr>
          <a:xfrm>
            <a:off x="5648432" y="1678525"/>
            <a:ext cx="2484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50" name="Google Shape;950;p48"/>
          <p:cNvSpPr txBox="1"/>
          <p:nvPr>
            <p:ph idx="8" type="subTitle"/>
          </p:nvPr>
        </p:nvSpPr>
        <p:spPr>
          <a:xfrm>
            <a:off x="5648432" y="3259350"/>
            <a:ext cx="2484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951" name="Google Shape;951;p48"/>
          <p:cNvGrpSpPr/>
          <p:nvPr/>
        </p:nvGrpSpPr>
        <p:grpSpPr>
          <a:xfrm>
            <a:off x="-1021341" y="-1014116"/>
            <a:ext cx="10502332" cy="6311676"/>
            <a:chOff x="-1021341" y="-1014116"/>
            <a:chExt cx="10502332" cy="6311676"/>
          </a:xfrm>
        </p:grpSpPr>
        <p:grpSp>
          <p:nvGrpSpPr>
            <p:cNvPr id="952" name="Google Shape;952;p48"/>
            <p:cNvGrpSpPr/>
            <p:nvPr/>
          </p:nvGrpSpPr>
          <p:grpSpPr>
            <a:xfrm rot="-5400000">
              <a:off x="-112677" y="3182856"/>
              <a:ext cx="1517651" cy="1997050"/>
              <a:chOff x="987425" y="941388"/>
              <a:chExt cx="1517651" cy="1997050"/>
            </a:xfrm>
          </p:grpSpPr>
          <p:sp>
            <p:nvSpPr>
              <p:cNvPr id="953" name="Google Shape;953;p48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48"/>
            <p:cNvGrpSpPr/>
            <p:nvPr/>
          </p:nvGrpSpPr>
          <p:grpSpPr>
            <a:xfrm rot="8100000">
              <a:off x="7581541" y="4914889"/>
              <a:ext cx="649282" cy="179386"/>
              <a:chOff x="3525838" y="4135438"/>
              <a:chExt cx="649288" cy="179388"/>
            </a:xfrm>
          </p:grpSpPr>
          <p:sp>
            <p:nvSpPr>
              <p:cNvPr id="957" name="Google Shape;957;p48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0" name="Google Shape;960;p48"/>
            <p:cNvGrpSpPr/>
            <p:nvPr/>
          </p:nvGrpSpPr>
          <p:grpSpPr>
            <a:xfrm rot="8100000">
              <a:off x="7481446" y="-319405"/>
              <a:ext cx="2153776" cy="455891"/>
              <a:chOff x="4481475" y="2497689"/>
              <a:chExt cx="2153797" cy="455895"/>
            </a:xfrm>
          </p:grpSpPr>
          <p:sp>
            <p:nvSpPr>
              <p:cNvPr id="961" name="Google Shape;961;p48"/>
              <p:cNvSpPr/>
              <p:nvPr/>
            </p:nvSpPr>
            <p:spPr>
              <a:xfrm>
                <a:off x="4513899" y="253011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6571972" y="249768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4481475" y="288848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48"/>
            <p:cNvGrpSpPr/>
            <p:nvPr/>
          </p:nvGrpSpPr>
          <p:grpSpPr>
            <a:xfrm rot="-8100000">
              <a:off x="28523" y="498099"/>
              <a:ext cx="649282" cy="179386"/>
              <a:chOff x="3525838" y="4135438"/>
              <a:chExt cx="649288" cy="179388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8" name="Google Shape;968;p48"/>
            <p:cNvGrpSpPr/>
            <p:nvPr/>
          </p:nvGrpSpPr>
          <p:grpSpPr>
            <a:xfrm rot="10800000">
              <a:off x="-1021341" y="512243"/>
              <a:ext cx="2153797" cy="455895"/>
              <a:chOff x="4630756" y="1700569"/>
              <a:chExt cx="2153797" cy="455895"/>
            </a:xfrm>
          </p:grpSpPr>
          <p:sp>
            <p:nvSpPr>
              <p:cNvPr id="969" name="Google Shape;969;p48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2" name="Google Shape;972;p48"/>
            <p:cNvGrpSpPr/>
            <p:nvPr/>
          </p:nvGrpSpPr>
          <p:grpSpPr>
            <a:xfrm rot="10800000">
              <a:off x="8046756" y="-125797"/>
              <a:ext cx="1017112" cy="1274803"/>
              <a:chOff x="3406775" y="1971675"/>
              <a:chExt cx="946151" cy="1185863"/>
            </a:xfrm>
          </p:grpSpPr>
          <p:sp>
            <p:nvSpPr>
              <p:cNvPr id="973" name="Google Shape;973;p48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49"/>
          <p:cNvPicPr preferRelativeResize="0"/>
          <p:nvPr/>
        </p:nvPicPr>
        <p:blipFill rotWithShape="1">
          <a:blip r:embed="rId2">
            <a:alphaModFix/>
          </a:blip>
          <a:srcRect b="8581" l="1018" r="920" t="8581"/>
          <a:stretch/>
        </p:blipFill>
        <p:spPr>
          <a:xfrm rot="10800000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49"/>
          <p:cNvSpPr txBox="1"/>
          <p:nvPr>
            <p:ph idx="1" type="subTitle"/>
          </p:nvPr>
        </p:nvSpPr>
        <p:spPr>
          <a:xfrm>
            <a:off x="1023894" y="1675525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79" name="Google Shape;979;p49"/>
          <p:cNvSpPr txBox="1"/>
          <p:nvPr>
            <p:ph idx="2" type="subTitle"/>
          </p:nvPr>
        </p:nvSpPr>
        <p:spPr>
          <a:xfrm>
            <a:off x="1023894" y="2183734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49"/>
          <p:cNvSpPr txBox="1"/>
          <p:nvPr>
            <p:ph idx="3" type="subTitle"/>
          </p:nvPr>
        </p:nvSpPr>
        <p:spPr>
          <a:xfrm>
            <a:off x="5106901" y="2183734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49"/>
          <p:cNvSpPr txBox="1"/>
          <p:nvPr>
            <p:ph idx="4" type="subTitle"/>
          </p:nvPr>
        </p:nvSpPr>
        <p:spPr>
          <a:xfrm>
            <a:off x="1023894" y="3840136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49"/>
          <p:cNvSpPr txBox="1"/>
          <p:nvPr>
            <p:ph idx="5" type="subTitle"/>
          </p:nvPr>
        </p:nvSpPr>
        <p:spPr>
          <a:xfrm>
            <a:off x="5106901" y="3840136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4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4" name="Google Shape;984;p49"/>
          <p:cNvSpPr txBox="1"/>
          <p:nvPr>
            <p:ph idx="6" type="subTitle"/>
          </p:nvPr>
        </p:nvSpPr>
        <p:spPr>
          <a:xfrm>
            <a:off x="1023894" y="3328478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85" name="Google Shape;985;p49"/>
          <p:cNvSpPr txBox="1"/>
          <p:nvPr>
            <p:ph idx="7" type="subTitle"/>
          </p:nvPr>
        </p:nvSpPr>
        <p:spPr>
          <a:xfrm>
            <a:off x="5106901" y="1675525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86" name="Google Shape;986;p49"/>
          <p:cNvSpPr txBox="1"/>
          <p:nvPr>
            <p:ph idx="8" type="subTitle"/>
          </p:nvPr>
        </p:nvSpPr>
        <p:spPr>
          <a:xfrm>
            <a:off x="5106901" y="3328478"/>
            <a:ext cx="301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987" name="Google Shape;987;p49"/>
          <p:cNvGrpSpPr/>
          <p:nvPr/>
        </p:nvGrpSpPr>
        <p:grpSpPr>
          <a:xfrm>
            <a:off x="-946155" y="-27462"/>
            <a:ext cx="10447058" cy="5036618"/>
            <a:chOff x="-946155" y="-27462"/>
            <a:chExt cx="10447058" cy="5036618"/>
          </a:xfrm>
        </p:grpSpPr>
        <p:grpSp>
          <p:nvGrpSpPr>
            <p:cNvPr id="988" name="Google Shape;988;p49"/>
            <p:cNvGrpSpPr/>
            <p:nvPr/>
          </p:nvGrpSpPr>
          <p:grpSpPr>
            <a:xfrm rot="5400000">
              <a:off x="7030213" y="-267162"/>
              <a:ext cx="1517651" cy="1997050"/>
              <a:chOff x="987425" y="941388"/>
              <a:chExt cx="1517651" cy="1997050"/>
            </a:xfrm>
          </p:grpSpPr>
          <p:sp>
            <p:nvSpPr>
              <p:cNvPr id="989" name="Google Shape;989;p49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49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49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2" name="Google Shape;992;p49"/>
            <p:cNvGrpSpPr/>
            <p:nvPr/>
          </p:nvGrpSpPr>
          <p:grpSpPr>
            <a:xfrm rot="-2700000">
              <a:off x="-1100386" y="3673759"/>
              <a:ext cx="2153776" cy="455891"/>
              <a:chOff x="4630756" y="1700569"/>
              <a:chExt cx="2153797" cy="455895"/>
            </a:xfrm>
          </p:grpSpPr>
          <p:sp>
            <p:nvSpPr>
              <p:cNvPr id="993" name="Google Shape;993;p49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9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49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6" name="Google Shape;996;p49"/>
            <p:cNvGrpSpPr/>
            <p:nvPr/>
          </p:nvGrpSpPr>
          <p:grpSpPr>
            <a:xfrm rot="2700000">
              <a:off x="7801756" y="4626484"/>
              <a:ext cx="649282" cy="179386"/>
              <a:chOff x="3525838" y="4135438"/>
              <a:chExt cx="649288" cy="179388"/>
            </a:xfrm>
          </p:grpSpPr>
          <p:sp>
            <p:nvSpPr>
              <p:cNvPr id="997" name="Google Shape;997;p49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9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49"/>
            <p:cNvGrpSpPr/>
            <p:nvPr/>
          </p:nvGrpSpPr>
          <p:grpSpPr>
            <a:xfrm>
              <a:off x="7347106" y="4335831"/>
              <a:ext cx="2153797" cy="455895"/>
              <a:chOff x="4630756" y="1700569"/>
              <a:chExt cx="2153797" cy="455895"/>
            </a:xfrm>
          </p:grpSpPr>
          <p:sp>
            <p:nvSpPr>
              <p:cNvPr id="1001" name="Google Shape;1001;p49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49"/>
            <p:cNvGrpSpPr/>
            <p:nvPr/>
          </p:nvGrpSpPr>
          <p:grpSpPr>
            <a:xfrm>
              <a:off x="-70945" y="3330439"/>
              <a:ext cx="1017112" cy="1274803"/>
              <a:chOff x="3406775" y="1971675"/>
              <a:chExt cx="946151" cy="1185863"/>
            </a:xfrm>
          </p:grpSpPr>
          <p:sp>
            <p:nvSpPr>
              <p:cNvPr id="1005" name="Google Shape;1005;p4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50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1" name="Google Shape;1011;p50"/>
          <p:cNvSpPr txBox="1"/>
          <p:nvPr>
            <p:ph idx="1" type="subTitle"/>
          </p:nvPr>
        </p:nvSpPr>
        <p:spPr>
          <a:xfrm>
            <a:off x="719997" y="2372375"/>
            <a:ext cx="2333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50"/>
          <p:cNvSpPr txBox="1"/>
          <p:nvPr>
            <p:ph idx="2" type="subTitle"/>
          </p:nvPr>
        </p:nvSpPr>
        <p:spPr>
          <a:xfrm>
            <a:off x="3405300" y="2372363"/>
            <a:ext cx="2333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50"/>
          <p:cNvSpPr txBox="1"/>
          <p:nvPr>
            <p:ph idx="3" type="subTitle"/>
          </p:nvPr>
        </p:nvSpPr>
        <p:spPr>
          <a:xfrm>
            <a:off x="6093049" y="2372363"/>
            <a:ext cx="2333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50"/>
          <p:cNvSpPr txBox="1"/>
          <p:nvPr>
            <p:ph idx="4" type="subTitle"/>
          </p:nvPr>
        </p:nvSpPr>
        <p:spPr>
          <a:xfrm>
            <a:off x="719997" y="4198274"/>
            <a:ext cx="2333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50"/>
          <p:cNvSpPr txBox="1"/>
          <p:nvPr>
            <p:ph idx="5" type="subTitle"/>
          </p:nvPr>
        </p:nvSpPr>
        <p:spPr>
          <a:xfrm>
            <a:off x="3405300" y="4198274"/>
            <a:ext cx="2333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50"/>
          <p:cNvSpPr txBox="1"/>
          <p:nvPr>
            <p:ph idx="6" type="subTitle"/>
          </p:nvPr>
        </p:nvSpPr>
        <p:spPr>
          <a:xfrm>
            <a:off x="6093049" y="4198274"/>
            <a:ext cx="2333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50"/>
          <p:cNvSpPr txBox="1"/>
          <p:nvPr>
            <p:ph idx="7" type="subTitle"/>
          </p:nvPr>
        </p:nvSpPr>
        <p:spPr>
          <a:xfrm>
            <a:off x="719997" y="2051101"/>
            <a:ext cx="2333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17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18" name="Google Shape;1018;p50"/>
          <p:cNvSpPr txBox="1"/>
          <p:nvPr>
            <p:ph idx="8" type="subTitle"/>
          </p:nvPr>
        </p:nvSpPr>
        <p:spPr>
          <a:xfrm>
            <a:off x="3405300" y="2051101"/>
            <a:ext cx="2333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17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19" name="Google Shape;1019;p50"/>
          <p:cNvSpPr txBox="1"/>
          <p:nvPr>
            <p:ph idx="9" type="subTitle"/>
          </p:nvPr>
        </p:nvSpPr>
        <p:spPr>
          <a:xfrm>
            <a:off x="6093049" y="2051101"/>
            <a:ext cx="2333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17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20" name="Google Shape;1020;p50"/>
          <p:cNvSpPr txBox="1"/>
          <p:nvPr>
            <p:ph idx="13" type="subTitle"/>
          </p:nvPr>
        </p:nvSpPr>
        <p:spPr>
          <a:xfrm>
            <a:off x="719997" y="3880879"/>
            <a:ext cx="2333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17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21" name="Google Shape;1021;p50"/>
          <p:cNvSpPr txBox="1"/>
          <p:nvPr>
            <p:ph idx="14" type="subTitle"/>
          </p:nvPr>
        </p:nvSpPr>
        <p:spPr>
          <a:xfrm>
            <a:off x="3405300" y="3880878"/>
            <a:ext cx="2333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17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22" name="Google Shape;1022;p50"/>
          <p:cNvSpPr txBox="1"/>
          <p:nvPr>
            <p:ph idx="15" type="subTitle"/>
          </p:nvPr>
        </p:nvSpPr>
        <p:spPr>
          <a:xfrm>
            <a:off x="6093049" y="3880878"/>
            <a:ext cx="2333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17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23" name="Google Shape;1023;p50"/>
          <p:cNvGrpSpPr/>
          <p:nvPr/>
        </p:nvGrpSpPr>
        <p:grpSpPr>
          <a:xfrm rot="-899881">
            <a:off x="7944639" y="-738524"/>
            <a:ext cx="1868723" cy="1646861"/>
            <a:chOff x="2757488" y="0"/>
            <a:chExt cx="1738314" cy="1531934"/>
          </a:xfrm>
        </p:grpSpPr>
        <p:sp>
          <p:nvSpPr>
            <p:cNvPr id="1024" name="Google Shape;1024;p50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50"/>
          <p:cNvGrpSpPr/>
          <p:nvPr/>
        </p:nvGrpSpPr>
        <p:grpSpPr>
          <a:xfrm rot="-1800044">
            <a:off x="7020570" y="5236437"/>
            <a:ext cx="2153749" cy="455791"/>
            <a:chOff x="4886735" y="1558927"/>
            <a:chExt cx="2153797" cy="455801"/>
          </a:xfrm>
        </p:grpSpPr>
        <p:sp>
          <p:nvSpPr>
            <p:cNvPr id="1028" name="Google Shape;1028;p50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50"/>
          <p:cNvGrpSpPr/>
          <p:nvPr/>
        </p:nvGrpSpPr>
        <p:grpSpPr>
          <a:xfrm rot="9900119">
            <a:off x="105406" y="-149"/>
            <a:ext cx="1868723" cy="1646861"/>
            <a:chOff x="2757488" y="0"/>
            <a:chExt cx="1738314" cy="1531934"/>
          </a:xfrm>
        </p:grpSpPr>
        <p:sp>
          <p:nvSpPr>
            <p:cNvPr id="1032" name="Google Shape;1032;p50"/>
            <p:cNvSpPr/>
            <p:nvPr/>
          </p:nvSpPr>
          <p:spPr>
            <a:xfrm>
              <a:off x="2786063" y="30163"/>
              <a:ext cx="1709739" cy="1501771"/>
            </a:xfrm>
            <a:custGeom>
              <a:rect b="b" l="l" r="r" t="t"/>
              <a:pathLst>
                <a:path extrusionOk="0" h="3683" w="4192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2757488" y="1441450"/>
              <a:ext cx="58738" cy="60325"/>
            </a:xfrm>
            <a:custGeom>
              <a:rect b="b" l="l" r="r" t="t"/>
              <a:pathLst>
                <a:path extrusionOk="0" h="146" w="146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 rot="6299881">
            <a:off x="-385515" y="4622272"/>
            <a:ext cx="1017132" cy="1274827"/>
            <a:chOff x="3406775" y="1971675"/>
            <a:chExt cx="946151" cy="1185863"/>
          </a:xfrm>
        </p:grpSpPr>
        <p:sp>
          <p:nvSpPr>
            <p:cNvPr id="1036" name="Google Shape;1036;p50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 rot="2700000">
            <a:off x="8392331" y="5017597"/>
            <a:ext cx="649282" cy="179386"/>
            <a:chOff x="3525838" y="4135438"/>
            <a:chExt cx="649288" cy="179388"/>
          </a:xfrm>
        </p:grpSpPr>
        <p:sp>
          <p:nvSpPr>
            <p:cNvPr id="1040" name="Google Shape;1040;p50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51"/>
          <p:cNvPicPr preferRelativeResize="0"/>
          <p:nvPr/>
        </p:nvPicPr>
        <p:blipFill rotWithShape="1">
          <a:blip r:embed="rId2">
            <a:alphaModFix/>
          </a:blip>
          <a:srcRect b="8581" l="776" r="922" t="8581"/>
          <a:stretch/>
        </p:blipFill>
        <p:spPr>
          <a:xfrm rot="10800000">
            <a:off x="0" y="-1"/>
            <a:ext cx="9157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51"/>
          <p:cNvSpPr txBox="1"/>
          <p:nvPr>
            <p:ph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6" name="Google Shape;1046;p5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51"/>
          <p:cNvSpPr txBox="1"/>
          <p:nvPr>
            <p:ph idx="2" type="title"/>
          </p:nvPr>
        </p:nvSpPr>
        <p:spPr>
          <a:xfrm>
            <a:off x="1284000" y="1996144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8" name="Google Shape;1048;p51"/>
          <p:cNvSpPr txBox="1"/>
          <p:nvPr>
            <p:ph idx="3" type="subTitle"/>
          </p:nvPr>
        </p:nvSpPr>
        <p:spPr>
          <a:xfrm>
            <a:off x="1284000" y="2702169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51"/>
          <p:cNvSpPr txBox="1"/>
          <p:nvPr>
            <p:ph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50" name="Google Shape;1050;p5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1" name="Google Shape;1051;p51"/>
          <p:cNvGrpSpPr/>
          <p:nvPr/>
        </p:nvGrpSpPr>
        <p:grpSpPr>
          <a:xfrm>
            <a:off x="134844" y="-220831"/>
            <a:ext cx="8874295" cy="5585170"/>
            <a:chOff x="134844" y="-220831"/>
            <a:chExt cx="8874295" cy="5585170"/>
          </a:xfrm>
        </p:grpSpPr>
        <p:grpSp>
          <p:nvGrpSpPr>
            <p:cNvPr id="1052" name="Google Shape;1052;p51"/>
            <p:cNvGrpSpPr/>
            <p:nvPr/>
          </p:nvGrpSpPr>
          <p:grpSpPr>
            <a:xfrm flipH="1" rot="5400000">
              <a:off x="7704293" y="2343794"/>
              <a:ext cx="2153797" cy="455895"/>
              <a:chOff x="4630756" y="1700569"/>
              <a:chExt cx="2153797" cy="455895"/>
            </a:xfrm>
          </p:grpSpPr>
          <p:sp>
            <p:nvSpPr>
              <p:cNvPr id="1053" name="Google Shape;1053;p5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6" name="Google Shape;1056;p51"/>
            <p:cNvGrpSpPr/>
            <p:nvPr/>
          </p:nvGrpSpPr>
          <p:grpSpPr>
            <a:xfrm flipH="1" rot="5400000">
              <a:off x="-714107" y="2343794"/>
              <a:ext cx="2153797" cy="455895"/>
              <a:chOff x="4630756" y="1700569"/>
              <a:chExt cx="2153797" cy="455895"/>
            </a:xfrm>
          </p:grpSpPr>
          <p:sp>
            <p:nvSpPr>
              <p:cNvPr id="1057" name="Google Shape;1057;p5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5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51"/>
            <p:cNvGrpSpPr/>
            <p:nvPr/>
          </p:nvGrpSpPr>
          <p:grpSpPr>
            <a:xfrm flipH="1" rot="10800000">
              <a:off x="3495093" y="4908444"/>
              <a:ext cx="2153797" cy="455895"/>
              <a:chOff x="4630756" y="1700569"/>
              <a:chExt cx="2153797" cy="455895"/>
            </a:xfrm>
          </p:grpSpPr>
          <p:sp>
            <p:nvSpPr>
              <p:cNvPr id="1061" name="Google Shape;1061;p5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51"/>
            <p:cNvGrpSpPr/>
            <p:nvPr/>
          </p:nvGrpSpPr>
          <p:grpSpPr>
            <a:xfrm flipH="1" rot="10800000">
              <a:off x="3495093" y="-220831"/>
              <a:ext cx="2153797" cy="455895"/>
              <a:chOff x="4630756" y="1700569"/>
              <a:chExt cx="2153797" cy="455895"/>
            </a:xfrm>
          </p:grpSpPr>
          <p:sp>
            <p:nvSpPr>
              <p:cNvPr id="1065" name="Google Shape;1065;p5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703713" y="1943250"/>
            <a:ext cx="3501600" cy="12570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25" y="1287300"/>
            <a:ext cx="3852000" cy="2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120616" y="618943"/>
            <a:ext cx="1631475" cy="2146829"/>
            <a:chOff x="987425" y="941388"/>
            <a:chExt cx="1517651" cy="1997050"/>
          </a:xfrm>
        </p:grpSpPr>
        <p:sp>
          <p:nvSpPr>
            <p:cNvPr id="80" name="Google Shape;80;p16"/>
            <p:cNvSpPr/>
            <p:nvPr/>
          </p:nvSpPr>
          <p:spPr>
            <a:xfrm>
              <a:off x="987425" y="974725"/>
              <a:ext cx="1484315" cy="1933574"/>
            </a:xfrm>
            <a:custGeom>
              <a:rect b="b" l="l" r="r" t="t"/>
              <a:pathLst>
                <a:path extrusionOk="0" h="4742" w="3642">
                  <a:moveTo>
                    <a:pt x="318" y="4742"/>
                  </a:moveTo>
                  <a:lnTo>
                    <a:pt x="318" y="3319"/>
                  </a:lnTo>
                  <a:lnTo>
                    <a:pt x="0" y="3000"/>
                  </a:lnTo>
                  <a:lnTo>
                    <a:pt x="0" y="2138"/>
                  </a:lnTo>
                  <a:lnTo>
                    <a:pt x="1068" y="1059"/>
                  </a:lnTo>
                  <a:lnTo>
                    <a:pt x="1828" y="1059"/>
                  </a:lnTo>
                  <a:lnTo>
                    <a:pt x="2275" y="1506"/>
                  </a:lnTo>
                  <a:lnTo>
                    <a:pt x="2893" y="1506"/>
                  </a:lnTo>
                  <a:lnTo>
                    <a:pt x="3193" y="1206"/>
                  </a:lnTo>
                  <a:lnTo>
                    <a:pt x="3193" y="449"/>
                  </a:lnTo>
                  <a:lnTo>
                    <a:pt x="3642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087438" y="2878138"/>
              <a:ext cx="58800" cy="60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2439988" y="94138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131"/>
                  </a:moveTo>
                  <a:cubicBezTo>
                    <a:pt x="160" y="103"/>
                    <a:pt x="160" y="57"/>
                    <a:pt x="132" y="28"/>
                  </a:cubicBezTo>
                  <a:cubicBezTo>
                    <a:pt x="103" y="0"/>
                    <a:pt x="57" y="0"/>
                    <a:pt x="29" y="28"/>
                  </a:cubicBezTo>
                  <a:cubicBezTo>
                    <a:pt x="0" y="57"/>
                    <a:pt x="0" y="103"/>
                    <a:pt x="29" y="131"/>
                  </a:cubicBezTo>
                  <a:cubicBezTo>
                    <a:pt x="57" y="160"/>
                    <a:pt x="103" y="160"/>
                    <a:pt x="132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 rot="5400000">
            <a:off x="-385483" y="3378601"/>
            <a:ext cx="1017112" cy="1274803"/>
            <a:chOff x="3406775" y="1971675"/>
            <a:chExt cx="946151" cy="1185863"/>
          </a:xfrm>
        </p:grpSpPr>
        <p:sp>
          <p:nvSpPr>
            <p:cNvPr id="84" name="Google Shape;84;p16"/>
            <p:cNvSpPr/>
            <p:nvPr/>
          </p:nvSpPr>
          <p:spPr>
            <a:xfrm>
              <a:off x="3435350" y="2001838"/>
              <a:ext cx="884237" cy="1122365"/>
            </a:xfrm>
            <a:custGeom>
              <a:rect b="b" l="l" r="r" t="t"/>
              <a:pathLst>
                <a:path extrusionOk="0" h="2754" w="217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287838" y="3092450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3495110" y="4915602"/>
            <a:ext cx="2153797" cy="455801"/>
            <a:chOff x="4886735" y="1558927"/>
            <a:chExt cx="2153797" cy="455801"/>
          </a:xfrm>
        </p:grpSpPr>
        <p:sp>
          <p:nvSpPr>
            <p:cNvPr id="88" name="Google Shape;88;p16"/>
            <p:cNvSpPr/>
            <p:nvPr/>
          </p:nvSpPr>
          <p:spPr>
            <a:xfrm>
              <a:off x="4919159" y="1591351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 rot="2700000">
            <a:off x="8392331" y="263859"/>
            <a:ext cx="649282" cy="179386"/>
            <a:chOff x="3525838" y="4135438"/>
            <a:chExt cx="649288" cy="179388"/>
          </a:xfrm>
        </p:grpSpPr>
        <p:sp>
          <p:nvSpPr>
            <p:cNvPr id="92" name="Google Shape;92;p16"/>
            <p:cNvSpPr/>
            <p:nvPr/>
          </p:nvSpPr>
          <p:spPr>
            <a:xfrm>
              <a:off x="3557588" y="4135438"/>
              <a:ext cx="584199" cy="146050"/>
            </a:xfrm>
            <a:custGeom>
              <a:rect b="b" l="l" r="r" t="t"/>
              <a:pathLst>
                <a:path extrusionOk="0" h="359" w="1432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525838" y="4249738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110038" y="4189413"/>
              <a:ext cx="65088" cy="65088"/>
            </a:xfrm>
            <a:custGeom>
              <a:rect b="b" l="l" r="r" t="t"/>
              <a:pathLst>
                <a:path extrusionOk="0" h="160" w="16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7640081" y="-6"/>
            <a:ext cx="2153797" cy="455895"/>
            <a:chOff x="4630756" y="1700569"/>
            <a:chExt cx="2153797" cy="455895"/>
          </a:xfrm>
        </p:grpSpPr>
        <p:sp>
          <p:nvSpPr>
            <p:cNvPr id="96" name="Google Shape;96;p16"/>
            <p:cNvSpPr/>
            <p:nvPr/>
          </p:nvSpPr>
          <p:spPr>
            <a:xfrm>
              <a:off x="4663179" y="1732993"/>
              <a:ext cx="2090506" cy="390797"/>
            </a:xfrm>
            <a:custGeom>
              <a:rect b="b" l="l" r="r" t="t"/>
              <a:pathLst>
                <a:path extrusionOk="0" h="893" w="4768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 rot="8100000">
            <a:off x="8408546" y="2244547"/>
            <a:ext cx="616864" cy="614808"/>
            <a:chOff x="2588041" y="-11077"/>
            <a:chExt cx="511959" cy="510252"/>
          </a:xfrm>
        </p:grpSpPr>
        <p:cxnSp>
          <p:nvCxnSpPr>
            <p:cNvPr id="100" name="Google Shape;100;p16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3030032" y="-1107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588041" y="429207"/>
              <a:ext cx="69968" cy="69968"/>
            </a:xfrm>
            <a:custGeom>
              <a:rect b="b" l="l" r="r" t="t"/>
              <a:pathLst>
                <a:path extrusionOk="0" h="160" w="16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8596528" y="4524551"/>
            <a:ext cx="855055" cy="686105"/>
            <a:chOff x="3524250" y="2062163"/>
            <a:chExt cx="795400" cy="638237"/>
          </a:xfrm>
        </p:grpSpPr>
        <p:sp>
          <p:nvSpPr>
            <p:cNvPr id="104" name="Google Shape;104;p16"/>
            <p:cNvSpPr/>
            <p:nvPr/>
          </p:nvSpPr>
          <p:spPr>
            <a:xfrm>
              <a:off x="3554413" y="2090738"/>
              <a:ext cx="736598" cy="581026"/>
            </a:xfrm>
            <a:custGeom>
              <a:rect b="b" l="l" r="r" t="t"/>
              <a:pathLst>
                <a:path extrusionOk="0" h="1422" w="1805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52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52"/>
          <p:cNvGrpSpPr/>
          <p:nvPr/>
        </p:nvGrpSpPr>
        <p:grpSpPr>
          <a:xfrm>
            <a:off x="-880346" y="-366298"/>
            <a:ext cx="11110755" cy="7155496"/>
            <a:chOff x="-880346" y="-213898"/>
            <a:chExt cx="11110755" cy="7155496"/>
          </a:xfrm>
        </p:grpSpPr>
        <p:grpSp>
          <p:nvGrpSpPr>
            <p:cNvPr id="1071" name="Google Shape;1071;p52"/>
            <p:cNvGrpSpPr/>
            <p:nvPr/>
          </p:nvGrpSpPr>
          <p:grpSpPr>
            <a:xfrm rot="-2700000">
              <a:off x="1685409" y="4875369"/>
              <a:ext cx="1868589" cy="1646743"/>
              <a:chOff x="2757488" y="0"/>
              <a:chExt cx="1738314" cy="1531934"/>
            </a:xfrm>
          </p:grpSpPr>
          <p:sp>
            <p:nvSpPr>
              <p:cNvPr id="1072" name="Google Shape;1072;p5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5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5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52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076" name="Google Shape;1076;p5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5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5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52"/>
            <p:cNvGrpSpPr/>
            <p:nvPr/>
          </p:nvGrpSpPr>
          <p:grpSpPr>
            <a:xfrm rot="10800000">
              <a:off x="8076612" y="2786126"/>
              <a:ext cx="2153797" cy="455801"/>
              <a:chOff x="4886735" y="1558927"/>
              <a:chExt cx="2153797" cy="455801"/>
            </a:xfrm>
          </p:grpSpPr>
          <p:sp>
            <p:nvSpPr>
              <p:cNvPr id="1080" name="Google Shape;1080;p5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5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5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52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084" name="Google Shape;1084;p5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5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5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52"/>
            <p:cNvGrpSpPr/>
            <p:nvPr/>
          </p:nvGrpSpPr>
          <p:grpSpPr>
            <a:xfrm rot="10800000">
              <a:off x="8063598" y="-864"/>
              <a:ext cx="855055" cy="686105"/>
              <a:chOff x="3524250" y="2062163"/>
              <a:chExt cx="795400" cy="638237"/>
            </a:xfrm>
          </p:grpSpPr>
          <p:sp>
            <p:nvSpPr>
              <p:cNvPr id="1088" name="Google Shape;1088;p52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52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52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52"/>
            <p:cNvGrpSpPr/>
            <p:nvPr/>
          </p:nvGrpSpPr>
          <p:grpSpPr>
            <a:xfrm rot="-1800044">
              <a:off x="5643720" y="5236437"/>
              <a:ext cx="2153749" cy="455791"/>
              <a:chOff x="4886735" y="1558927"/>
              <a:chExt cx="2153797" cy="455801"/>
            </a:xfrm>
          </p:grpSpPr>
          <p:sp>
            <p:nvSpPr>
              <p:cNvPr id="1092" name="Google Shape;1092;p5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52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096" name="Google Shape;1096;p5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52"/>
            <p:cNvGrpSpPr/>
            <p:nvPr/>
          </p:nvGrpSpPr>
          <p:grpSpPr>
            <a:xfrm rot="6299881">
              <a:off x="-189815" y="4227447"/>
              <a:ext cx="1017132" cy="1274827"/>
              <a:chOff x="3406775" y="1971675"/>
              <a:chExt cx="946151" cy="1185863"/>
            </a:xfrm>
          </p:grpSpPr>
          <p:sp>
            <p:nvSpPr>
              <p:cNvPr id="1100" name="Google Shape;1100;p5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53"/>
          <p:cNvPicPr preferRelativeResize="0"/>
          <p:nvPr/>
        </p:nvPicPr>
        <p:blipFill rotWithShape="1">
          <a:blip r:embed="rId2">
            <a:alphaModFix/>
          </a:blip>
          <a:srcRect b="8933" l="893" r="922" t="8578"/>
          <a:stretch/>
        </p:blipFill>
        <p:spPr>
          <a:xfrm rot="10800000">
            <a:off x="0" y="21924"/>
            <a:ext cx="9146425" cy="512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53"/>
          <p:cNvGrpSpPr/>
          <p:nvPr/>
        </p:nvGrpSpPr>
        <p:grpSpPr>
          <a:xfrm>
            <a:off x="-880346" y="-694985"/>
            <a:ext cx="11679105" cy="6895128"/>
            <a:chOff x="-880346" y="-694985"/>
            <a:chExt cx="11679105" cy="6895128"/>
          </a:xfrm>
        </p:grpSpPr>
        <p:grpSp>
          <p:nvGrpSpPr>
            <p:cNvPr id="1106" name="Google Shape;1106;p53"/>
            <p:cNvGrpSpPr/>
            <p:nvPr/>
          </p:nvGrpSpPr>
          <p:grpSpPr>
            <a:xfrm rot="-2700000">
              <a:off x="185733" y="3079512"/>
              <a:ext cx="616864" cy="614808"/>
              <a:chOff x="2588041" y="-11077"/>
              <a:chExt cx="511959" cy="510252"/>
            </a:xfrm>
          </p:grpSpPr>
          <p:cxnSp>
            <p:nvCxnSpPr>
              <p:cNvPr id="1107" name="Google Shape;1107;p53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08" name="Google Shape;1108;p53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53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1111" name="Google Shape;1111;p53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" name="Google Shape;1114;p53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115" name="Google Shape;1115;p53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3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3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53"/>
            <p:cNvGrpSpPr/>
            <p:nvPr/>
          </p:nvGrpSpPr>
          <p:grpSpPr>
            <a:xfrm rot="10800000">
              <a:off x="8644962" y="2786126"/>
              <a:ext cx="2153797" cy="455801"/>
              <a:chOff x="4886735" y="1558927"/>
              <a:chExt cx="2153797" cy="455801"/>
            </a:xfrm>
          </p:grpSpPr>
          <p:sp>
            <p:nvSpPr>
              <p:cNvPr id="1119" name="Google Shape;1119;p53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53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53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53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123" name="Google Shape;1123;p5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53"/>
            <p:cNvGrpSpPr/>
            <p:nvPr/>
          </p:nvGrpSpPr>
          <p:grpSpPr>
            <a:xfrm rot="10800000">
              <a:off x="8063598" y="49354"/>
              <a:ext cx="855055" cy="686105"/>
              <a:chOff x="3524250" y="2015449"/>
              <a:chExt cx="795400" cy="638237"/>
            </a:xfrm>
          </p:grpSpPr>
          <p:sp>
            <p:nvSpPr>
              <p:cNvPr id="1127" name="Google Shape;1127;p53"/>
              <p:cNvSpPr/>
              <p:nvPr/>
            </p:nvSpPr>
            <p:spPr>
              <a:xfrm>
                <a:off x="3554413" y="2044024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3"/>
              <p:cNvSpPr/>
              <p:nvPr/>
            </p:nvSpPr>
            <p:spPr>
              <a:xfrm>
                <a:off x="4260850" y="2594886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3"/>
              <p:cNvSpPr/>
              <p:nvPr/>
            </p:nvSpPr>
            <p:spPr>
              <a:xfrm>
                <a:off x="3524250" y="2015449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53"/>
            <p:cNvGrpSpPr/>
            <p:nvPr/>
          </p:nvGrpSpPr>
          <p:grpSpPr>
            <a:xfrm rot="-899881">
              <a:off x="7944639" y="-481236"/>
              <a:ext cx="1868723" cy="1646861"/>
              <a:chOff x="2757488" y="0"/>
              <a:chExt cx="1738314" cy="1531934"/>
            </a:xfrm>
          </p:grpSpPr>
          <p:sp>
            <p:nvSpPr>
              <p:cNvPr id="1131" name="Google Shape;1131;p53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3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3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53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135" name="Google Shape;1135;p53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53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53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53"/>
            <p:cNvGrpSpPr/>
            <p:nvPr/>
          </p:nvGrpSpPr>
          <p:grpSpPr>
            <a:xfrm rot="6299881">
              <a:off x="1424035" y="4622272"/>
              <a:ext cx="1017132" cy="1274827"/>
              <a:chOff x="3406775" y="1971675"/>
              <a:chExt cx="946151" cy="1185863"/>
            </a:xfrm>
          </p:grpSpPr>
          <p:sp>
            <p:nvSpPr>
              <p:cNvPr id="1139" name="Google Shape;1139;p53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53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3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2" name="Google Shape;1142;p53"/>
            <p:cNvGrpSpPr/>
            <p:nvPr/>
          </p:nvGrpSpPr>
          <p:grpSpPr>
            <a:xfrm rot="-1800044">
              <a:off x="6178920" y="5236437"/>
              <a:ext cx="2153749" cy="455791"/>
              <a:chOff x="4886735" y="1558927"/>
              <a:chExt cx="2153797" cy="455801"/>
            </a:xfrm>
          </p:grpSpPr>
          <p:sp>
            <p:nvSpPr>
              <p:cNvPr id="1143" name="Google Shape;1143;p53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3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3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2">
            <a:alphaModFix/>
          </a:blip>
          <a:srcRect b="8581" l="893" r="922" t="8581"/>
          <a:stretch/>
        </p:blipFill>
        <p:spPr>
          <a:xfrm rot="10800000">
            <a:off x="0" y="-1"/>
            <a:ext cx="9146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ctrTitle"/>
          </p:nvPr>
        </p:nvSpPr>
        <p:spPr>
          <a:xfrm>
            <a:off x="855000" y="909263"/>
            <a:ext cx="4284000" cy="698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004900" y="1739750"/>
            <a:ext cx="2754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1" name="Google Shape;111;p17"/>
          <p:cNvGrpSpPr/>
          <p:nvPr/>
        </p:nvGrpSpPr>
        <p:grpSpPr>
          <a:xfrm>
            <a:off x="-880346" y="-180100"/>
            <a:ext cx="11110743" cy="6702141"/>
            <a:chOff x="-880346" y="-180100"/>
            <a:chExt cx="11110743" cy="6702141"/>
          </a:xfrm>
        </p:grpSpPr>
        <p:grpSp>
          <p:nvGrpSpPr>
            <p:cNvPr id="112" name="Google Shape;112;p17"/>
            <p:cNvGrpSpPr/>
            <p:nvPr/>
          </p:nvGrpSpPr>
          <p:grpSpPr>
            <a:xfrm rot="-2700000">
              <a:off x="105533" y="4132337"/>
              <a:ext cx="616864" cy="614808"/>
              <a:chOff x="2588041" y="-11077"/>
              <a:chExt cx="511959" cy="510252"/>
            </a:xfrm>
          </p:grpSpPr>
          <p:cxnSp>
            <p:nvCxnSpPr>
              <p:cNvPr id="113" name="Google Shape;113;p17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" name="Google Shape;114;p17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7"/>
            <p:cNvGrpSpPr/>
            <p:nvPr/>
          </p:nvGrpSpPr>
          <p:grpSpPr>
            <a:xfrm>
              <a:off x="3637685" y="4875212"/>
              <a:ext cx="1868687" cy="1646829"/>
              <a:chOff x="2757488" y="0"/>
              <a:chExt cx="1738314" cy="1531934"/>
            </a:xfrm>
          </p:grpSpPr>
          <p:sp>
            <p:nvSpPr>
              <p:cNvPr id="117" name="Google Shape;117;p17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17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25" name="Google Shape;125;p17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7"/>
            <p:cNvGrpSpPr/>
            <p:nvPr/>
          </p:nvGrpSpPr>
          <p:grpSpPr>
            <a:xfrm rot="10800000">
              <a:off x="8076600" y="4211826"/>
              <a:ext cx="2153797" cy="455801"/>
              <a:chOff x="4886735" y="1558927"/>
              <a:chExt cx="2153797" cy="45580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17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17"/>
            <p:cNvGrpSpPr/>
            <p:nvPr/>
          </p:nvGrpSpPr>
          <p:grpSpPr>
            <a:xfrm rot="10800000">
              <a:off x="8139798" y="151536"/>
              <a:ext cx="855055" cy="686105"/>
              <a:chOff x="3453366" y="1920396"/>
              <a:chExt cx="795400" cy="638237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3483529" y="1948971"/>
                <a:ext cx="736598" cy="581026"/>
              </a:xfrm>
              <a:custGeom>
                <a:rect b="b" l="l" r="r" t="t"/>
                <a:pathLst>
                  <a:path extrusionOk="0" h="1422" w="1805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4189966" y="2499833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3453366" y="1920396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" name="Google Shape;140;p17"/>
          <p:cNvSpPr txBox="1"/>
          <p:nvPr/>
        </p:nvSpPr>
        <p:spPr>
          <a:xfrm>
            <a:off x="991775" y="3236275"/>
            <a:ext cx="3843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2">
            <a:alphaModFix/>
          </a:blip>
          <a:srcRect b="8581" l="922" r="922" t="858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82196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720000" y="1152475"/>
            <a:ext cx="7704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2">
            <a:alphaModFix/>
          </a:blip>
          <a:srcRect b="8581" l="1019" r="910" t="8581"/>
          <a:stretch/>
        </p:blipFill>
        <p:spPr>
          <a:xfrm flipH="1" rot="10800000">
            <a:off x="0" y="-1"/>
            <a:ext cx="913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290775" y="2786624"/>
            <a:ext cx="2907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2" type="subTitle"/>
          </p:nvPr>
        </p:nvSpPr>
        <p:spPr>
          <a:xfrm>
            <a:off x="4945650" y="2786624"/>
            <a:ext cx="29076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Condensed"/>
              <a:buNone/>
              <a:defRPr b="1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3" type="subTitle"/>
          </p:nvPr>
        </p:nvSpPr>
        <p:spPr>
          <a:xfrm>
            <a:off x="1290775" y="3196625"/>
            <a:ext cx="2907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4" type="subTitle"/>
          </p:nvPr>
        </p:nvSpPr>
        <p:spPr>
          <a:xfrm>
            <a:off x="4945650" y="3196625"/>
            <a:ext cx="2907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2" name="Google Shape;152;p19"/>
          <p:cNvGrpSpPr/>
          <p:nvPr/>
        </p:nvGrpSpPr>
        <p:grpSpPr>
          <a:xfrm>
            <a:off x="-1181091" y="76209"/>
            <a:ext cx="11513475" cy="5558296"/>
            <a:chOff x="-1181091" y="76209"/>
            <a:chExt cx="11513475" cy="5558296"/>
          </a:xfrm>
        </p:grpSpPr>
        <p:grpSp>
          <p:nvGrpSpPr>
            <p:cNvPr id="153" name="Google Shape;153;p19"/>
            <p:cNvGrpSpPr/>
            <p:nvPr/>
          </p:nvGrpSpPr>
          <p:grpSpPr>
            <a:xfrm rot="7199964">
              <a:off x="8193427" y="951495"/>
              <a:ext cx="1901134" cy="1646859"/>
              <a:chOff x="2649767" y="0"/>
              <a:chExt cx="1768465" cy="1531934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70849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649767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9"/>
            <p:cNvGrpSpPr/>
            <p:nvPr/>
          </p:nvGrpSpPr>
          <p:grpSpPr>
            <a:xfrm rot="10800000">
              <a:off x="-1181091" y="76209"/>
              <a:ext cx="1901100" cy="1614404"/>
              <a:chOff x="2649767" y="-40721"/>
              <a:chExt cx="1768465" cy="1501771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2708493" y="-40721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2649767" y="1370566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9"/>
            <p:cNvGrpSpPr/>
            <p:nvPr/>
          </p:nvGrpSpPr>
          <p:grpSpPr>
            <a:xfrm rot="-2700000">
              <a:off x="4048954" y="4186674"/>
              <a:ext cx="1017193" cy="1274904"/>
              <a:chOff x="3434300" y="1944150"/>
              <a:chExt cx="946151" cy="1185863"/>
            </a:xfrm>
          </p:grpSpPr>
          <p:sp>
            <p:nvSpPr>
              <p:cNvPr id="161" name="Google Shape;161;p19"/>
              <p:cNvSpPr/>
              <p:nvPr/>
            </p:nvSpPr>
            <p:spPr>
              <a:xfrm>
                <a:off x="3462875" y="1974313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4315363" y="3064925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3434300" y="194415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9"/>
            <p:cNvGrpSpPr/>
            <p:nvPr/>
          </p:nvGrpSpPr>
          <p:grpSpPr>
            <a:xfrm rot="10800000">
              <a:off x="-297108" y="3328701"/>
              <a:ext cx="1017112" cy="1274803"/>
              <a:chOff x="3406775" y="1971675"/>
              <a:chExt cx="946151" cy="1185863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9"/>
            <p:cNvGrpSpPr/>
            <p:nvPr/>
          </p:nvGrpSpPr>
          <p:grpSpPr>
            <a:xfrm rot="8100000">
              <a:off x="8819344" y="4568047"/>
              <a:ext cx="649282" cy="179386"/>
              <a:chOff x="3525838" y="4135438"/>
              <a:chExt cx="649288" cy="179388"/>
            </a:xfrm>
          </p:grpSpPr>
          <p:sp>
            <p:nvSpPr>
              <p:cNvPr id="169" name="Google Shape;169;p19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2">
            <a:alphaModFix/>
          </a:blip>
          <a:srcRect b="8579" l="1018" r="920" t="8761"/>
          <a:stretch/>
        </p:blipFill>
        <p:spPr>
          <a:xfrm rot="10800000">
            <a:off x="0" y="-2"/>
            <a:ext cx="9135475" cy="513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>
            <p:ph type="title"/>
          </p:nvPr>
        </p:nvSpPr>
        <p:spPr>
          <a:xfrm>
            <a:off x="720000" y="482825"/>
            <a:ext cx="7704000" cy="5199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5" name="Google Shape;175;p20"/>
          <p:cNvGrpSpPr/>
          <p:nvPr/>
        </p:nvGrpSpPr>
        <p:grpSpPr>
          <a:xfrm>
            <a:off x="-1021342" y="-292979"/>
            <a:ext cx="10960420" cy="5590540"/>
            <a:chOff x="-1021342" y="-292979"/>
            <a:chExt cx="10960420" cy="5590540"/>
          </a:xfrm>
        </p:grpSpPr>
        <p:grpSp>
          <p:nvGrpSpPr>
            <p:cNvPr id="176" name="Google Shape;176;p20"/>
            <p:cNvGrpSpPr/>
            <p:nvPr/>
          </p:nvGrpSpPr>
          <p:grpSpPr>
            <a:xfrm rot="5400000">
              <a:off x="7512763" y="-227262"/>
              <a:ext cx="1517651" cy="1997050"/>
              <a:chOff x="987425" y="941388"/>
              <a:chExt cx="1517651" cy="1997050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987425" y="974725"/>
                <a:ext cx="1484315" cy="1933574"/>
              </a:xfrm>
              <a:custGeom>
                <a:rect b="b" l="l" r="r" t="t"/>
                <a:pathLst>
                  <a:path extrusionOk="0" h="4742" w="3642">
                    <a:moveTo>
                      <a:pt x="318" y="4742"/>
                    </a:moveTo>
                    <a:lnTo>
                      <a:pt x="318" y="3319"/>
                    </a:lnTo>
                    <a:lnTo>
                      <a:pt x="0" y="3000"/>
                    </a:lnTo>
                    <a:lnTo>
                      <a:pt x="0" y="2138"/>
                    </a:lnTo>
                    <a:lnTo>
                      <a:pt x="1068" y="1059"/>
                    </a:lnTo>
                    <a:lnTo>
                      <a:pt x="1828" y="1059"/>
                    </a:lnTo>
                    <a:lnTo>
                      <a:pt x="2275" y="1506"/>
                    </a:lnTo>
                    <a:lnTo>
                      <a:pt x="2893" y="1506"/>
                    </a:lnTo>
                    <a:lnTo>
                      <a:pt x="3193" y="1206"/>
                    </a:lnTo>
                    <a:lnTo>
                      <a:pt x="3193" y="449"/>
                    </a:lnTo>
                    <a:lnTo>
                      <a:pt x="3642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1087438" y="2878138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2439988" y="94138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131"/>
                    </a:moveTo>
                    <a:cubicBezTo>
                      <a:pt x="160" y="103"/>
                      <a:pt x="160" y="57"/>
                      <a:pt x="132" y="28"/>
                    </a:cubicBezTo>
                    <a:cubicBezTo>
                      <a:pt x="103" y="0"/>
                      <a:pt x="57" y="0"/>
                      <a:pt x="29" y="28"/>
                    </a:cubicBezTo>
                    <a:cubicBezTo>
                      <a:pt x="0" y="57"/>
                      <a:pt x="0" y="103"/>
                      <a:pt x="29" y="131"/>
                    </a:cubicBezTo>
                    <a:cubicBezTo>
                      <a:pt x="57" y="160"/>
                      <a:pt x="103" y="160"/>
                      <a:pt x="13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20"/>
            <p:cNvGrpSpPr/>
            <p:nvPr/>
          </p:nvGrpSpPr>
          <p:grpSpPr>
            <a:xfrm rot="-2700000">
              <a:off x="839314" y="-89694"/>
              <a:ext cx="649282" cy="179386"/>
              <a:chOff x="3525838" y="4135438"/>
              <a:chExt cx="649288" cy="179388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20"/>
            <p:cNvGrpSpPr/>
            <p:nvPr/>
          </p:nvGrpSpPr>
          <p:grpSpPr>
            <a:xfrm rot="-2700000">
              <a:off x="-1175573" y="4146959"/>
              <a:ext cx="2153776" cy="455891"/>
              <a:chOff x="4630756" y="1700569"/>
              <a:chExt cx="2153797" cy="455895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20"/>
            <p:cNvGrpSpPr/>
            <p:nvPr/>
          </p:nvGrpSpPr>
          <p:grpSpPr>
            <a:xfrm rot="2700000">
              <a:off x="8239931" y="4695784"/>
              <a:ext cx="649282" cy="179386"/>
              <a:chOff x="3525838" y="4135438"/>
              <a:chExt cx="649288" cy="179388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20"/>
            <p:cNvGrpSpPr/>
            <p:nvPr/>
          </p:nvGrpSpPr>
          <p:grpSpPr>
            <a:xfrm>
              <a:off x="7785281" y="4405131"/>
              <a:ext cx="2153797" cy="455895"/>
              <a:chOff x="4630756" y="1700569"/>
              <a:chExt cx="2153797" cy="455895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20"/>
            <p:cNvGrpSpPr/>
            <p:nvPr/>
          </p:nvGrpSpPr>
          <p:grpSpPr>
            <a:xfrm>
              <a:off x="-125553" y="3803639"/>
              <a:ext cx="1017112" cy="1274803"/>
              <a:chOff x="3289989" y="1971675"/>
              <a:chExt cx="946151" cy="1185863"/>
            </a:xfrm>
          </p:grpSpPr>
          <p:sp>
            <p:nvSpPr>
              <p:cNvPr id="197" name="Google Shape;197;p20"/>
              <p:cNvSpPr/>
              <p:nvPr/>
            </p:nvSpPr>
            <p:spPr>
              <a:xfrm>
                <a:off x="3318564" y="2001838"/>
                <a:ext cx="884237" cy="1122365"/>
              </a:xfrm>
              <a:custGeom>
                <a:rect b="b" l="l" r="r" t="t"/>
                <a:pathLst>
                  <a:path extrusionOk="0" h="2754" w="217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4171052" y="3092450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3289989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1"/>
          <p:cNvPicPr preferRelativeResize="0"/>
          <p:nvPr/>
        </p:nvPicPr>
        <p:blipFill rotWithShape="1">
          <a:blip r:embed="rId2">
            <a:alphaModFix/>
          </a:blip>
          <a:srcRect b="9805" l="903" r="922" t="7355"/>
          <a:stretch/>
        </p:blipFill>
        <p:spPr>
          <a:xfrm rot="10800000">
            <a:off x="0" y="0"/>
            <a:ext cx="9146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>
            <p:ph type="title"/>
          </p:nvPr>
        </p:nvSpPr>
        <p:spPr>
          <a:xfrm>
            <a:off x="1388100" y="1298850"/>
            <a:ext cx="63678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3" name="Google Shape;203;p21"/>
          <p:cNvGrpSpPr/>
          <p:nvPr/>
        </p:nvGrpSpPr>
        <p:grpSpPr>
          <a:xfrm>
            <a:off x="4" y="13"/>
            <a:ext cx="9534874" cy="5037055"/>
            <a:chOff x="4" y="13"/>
            <a:chExt cx="9534874" cy="5037055"/>
          </a:xfrm>
        </p:grpSpPr>
        <p:grpSp>
          <p:nvGrpSpPr>
            <p:cNvPr id="204" name="Google Shape;204;p21"/>
            <p:cNvGrpSpPr/>
            <p:nvPr/>
          </p:nvGrpSpPr>
          <p:grpSpPr>
            <a:xfrm rot="8100000">
              <a:off x="127034" y="559909"/>
              <a:ext cx="616864" cy="614808"/>
              <a:chOff x="2588041" y="-11077"/>
              <a:chExt cx="511959" cy="510252"/>
            </a:xfrm>
          </p:grpSpPr>
          <p:cxnSp>
            <p:nvCxnSpPr>
              <p:cNvPr id="205" name="Google Shape;205;p21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6" name="Google Shape;206;p21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rect b="b" l="l" r="r" t="t"/>
                <a:pathLst>
                  <a:path extrusionOk="0" h="160" w="16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21"/>
            <p:cNvGrpSpPr/>
            <p:nvPr/>
          </p:nvGrpSpPr>
          <p:grpSpPr>
            <a:xfrm rot="10800000">
              <a:off x="142584" y="13"/>
              <a:ext cx="1868687" cy="1646829"/>
              <a:chOff x="2757488" y="0"/>
              <a:chExt cx="1738314" cy="1531934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rect b="b" l="l" r="r" t="t"/>
                <a:pathLst>
                  <a:path extrusionOk="0" h="3683" w="4192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rect b="b" l="l" r="r" t="t"/>
                <a:pathLst>
                  <a:path extrusionOk="0" h="146" w="146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21"/>
            <p:cNvGrpSpPr/>
            <p:nvPr/>
          </p:nvGrpSpPr>
          <p:grpSpPr>
            <a:xfrm rot="2700000">
              <a:off x="7737031" y="4654397"/>
              <a:ext cx="649282" cy="179386"/>
              <a:chOff x="3525838" y="4135438"/>
              <a:chExt cx="649288" cy="179388"/>
            </a:xfrm>
          </p:grpSpPr>
          <p:sp>
            <p:nvSpPr>
              <p:cNvPr id="213" name="Google Shape;213;p21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rect b="b" l="l" r="r" t="t"/>
                <a:pathLst>
                  <a:path extrusionOk="0" h="359" w="1432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rect b="b" l="l" r="r" t="t"/>
                <a:pathLst>
                  <a:path extrusionOk="0" h="160" w="16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21"/>
            <p:cNvGrpSpPr/>
            <p:nvPr/>
          </p:nvGrpSpPr>
          <p:grpSpPr>
            <a:xfrm>
              <a:off x="7381081" y="4451106"/>
              <a:ext cx="2153797" cy="455895"/>
              <a:chOff x="4630756" y="1700569"/>
              <a:chExt cx="2153797" cy="455895"/>
            </a:xfrm>
          </p:grpSpPr>
          <p:sp>
            <p:nvSpPr>
              <p:cNvPr id="217" name="Google Shape;217;p2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rect b="b" l="l" r="r" t="t"/>
                <a:pathLst>
                  <a:path extrusionOk="0" h="893" w="4768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b="0" i="0" sz="2800" u="none" cap="none" strike="noStrike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orairyhakim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"/>
          <p:cNvSpPr/>
          <p:nvPr/>
        </p:nvSpPr>
        <p:spPr>
          <a:xfrm>
            <a:off x="1400975" y="3237580"/>
            <a:ext cx="6342000" cy="450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"/>
          <p:cNvSpPr txBox="1"/>
          <p:nvPr>
            <p:ph type="ctrTitle"/>
          </p:nvPr>
        </p:nvSpPr>
        <p:spPr>
          <a:xfrm>
            <a:off x="491400" y="1304325"/>
            <a:ext cx="79743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>
                <a:solidFill>
                  <a:schemeClr val="dk2"/>
                </a:solidFill>
              </a:rPr>
              <a:t>Solution proposée</a:t>
            </a:r>
            <a:endParaRPr sz="3400"/>
          </a:p>
        </p:txBody>
      </p:sp>
      <p:sp>
        <p:nvSpPr>
          <p:cNvPr id="1152" name="Google Shape;1152;p1"/>
          <p:cNvSpPr txBox="1"/>
          <p:nvPr>
            <p:ph idx="1" type="subTitle"/>
          </p:nvPr>
        </p:nvSpPr>
        <p:spPr>
          <a:xfrm>
            <a:off x="1756050" y="3223788"/>
            <a:ext cx="5631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Horairy Hakim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b504e3b7d4_0_17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g2b504e3b7d4_0_17"/>
          <p:cNvSpPr txBox="1"/>
          <p:nvPr>
            <p:ph type="title"/>
          </p:nvPr>
        </p:nvSpPr>
        <p:spPr>
          <a:xfrm>
            <a:off x="963625" y="3153900"/>
            <a:ext cx="71859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Modélisation</a:t>
            </a:r>
            <a:endParaRPr sz="5000"/>
          </a:p>
        </p:txBody>
      </p:sp>
      <p:sp>
        <p:nvSpPr>
          <p:cNvPr id="1236" name="Google Shape;1236;g2b504e3b7d4_0_17"/>
          <p:cNvSpPr txBox="1"/>
          <p:nvPr>
            <p:ph idx="2" type="title"/>
          </p:nvPr>
        </p:nvSpPr>
        <p:spPr>
          <a:xfrm>
            <a:off x="3912925" y="1190275"/>
            <a:ext cx="128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b504e3b7d4_0_23"/>
          <p:cNvSpPr txBox="1"/>
          <p:nvPr>
            <p:ph type="title"/>
          </p:nvPr>
        </p:nvSpPr>
        <p:spPr>
          <a:xfrm>
            <a:off x="944250" y="500225"/>
            <a:ext cx="7255500" cy="668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Modélisation de la donnée</a:t>
            </a:r>
            <a:endParaRPr sz="3000"/>
          </a:p>
        </p:txBody>
      </p:sp>
      <p:pic>
        <p:nvPicPr>
          <p:cNvPr id="1242" name="Google Shape;1242;g2b504e3b7d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4575"/>
            <a:ext cx="8839199" cy="221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5"/>
          <p:cNvSpPr txBox="1"/>
          <p:nvPr>
            <p:ph type="title"/>
          </p:nvPr>
        </p:nvSpPr>
        <p:spPr>
          <a:xfrm>
            <a:off x="1030800" y="2793250"/>
            <a:ext cx="715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200"/>
              <a:t>Algorithme</a:t>
            </a:r>
            <a:endParaRPr sz="5200"/>
          </a:p>
        </p:txBody>
      </p:sp>
      <p:sp>
        <p:nvSpPr>
          <p:cNvPr id="1249" name="Google Shape;1249;p5"/>
          <p:cNvSpPr txBox="1"/>
          <p:nvPr>
            <p:ph idx="2" type="title"/>
          </p:nvPr>
        </p:nvSpPr>
        <p:spPr>
          <a:xfrm>
            <a:off x="3922500" y="1190275"/>
            <a:ext cx="129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"/>
          <p:cNvSpPr txBox="1"/>
          <p:nvPr>
            <p:ph type="title"/>
          </p:nvPr>
        </p:nvSpPr>
        <p:spPr>
          <a:xfrm>
            <a:off x="944250" y="174950"/>
            <a:ext cx="7255500" cy="668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Algorithme</a:t>
            </a:r>
            <a:endParaRPr sz="3000"/>
          </a:p>
        </p:txBody>
      </p:sp>
      <p:sp>
        <p:nvSpPr>
          <p:cNvPr id="1255" name="Google Shape;1255;p6"/>
          <p:cNvSpPr txBox="1"/>
          <p:nvPr>
            <p:ph idx="1" type="body"/>
          </p:nvPr>
        </p:nvSpPr>
        <p:spPr>
          <a:xfrm>
            <a:off x="424100" y="1330725"/>
            <a:ext cx="79395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Nous pouvons catégoriser de </a:t>
            </a:r>
            <a:r>
              <a:rPr b="1" lang="en" sz="1100">
                <a:solidFill>
                  <a:srgbClr val="00FF00"/>
                </a:solidFill>
              </a:rPr>
              <a:t>phase 0</a:t>
            </a:r>
            <a:r>
              <a:rPr lang="en" sz="1100"/>
              <a:t> tous les bâtiments </a:t>
            </a:r>
            <a:r>
              <a:rPr b="1" lang="en" sz="1100">
                <a:solidFill>
                  <a:srgbClr val="00FF00"/>
                </a:solidFill>
              </a:rPr>
              <a:t>ne nécessitant pas de réparation au niveau des infrastructures qui les raccordent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Créer une liste contenant tous les objets </a:t>
            </a:r>
            <a:r>
              <a:rPr b="1" lang="en" sz="1100">
                <a:solidFill>
                  <a:srgbClr val="FF9900"/>
                </a:solidFill>
              </a:rPr>
              <a:t>Bâtiment</a:t>
            </a:r>
            <a:r>
              <a:rPr b="1" lang="en" sz="1100">
                <a:solidFill>
                  <a:srgbClr val="FF9900"/>
                </a:solidFill>
              </a:rPr>
              <a:t> </a:t>
            </a:r>
            <a:r>
              <a:rPr lang="en" sz="1100"/>
              <a:t>impactés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Créer une liste vide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Ensuite il faut rouler un processus itératif jusqu’à ce que cette liste </a:t>
            </a:r>
            <a:r>
              <a:rPr lang="en" sz="1100"/>
              <a:t>devient</a:t>
            </a:r>
            <a:r>
              <a:rPr lang="en" sz="1100"/>
              <a:t> vide.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 </a:t>
            </a:r>
            <a:r>
              <a:rPr lang="en" sz="1100"/>
              <a:t>récupère</a:t>
            </a:r>
            <a:r>
              <a:rPr lang="en" sz="1100"/>
              <a:t> le </a:t>
            </a:r>
            <a:r>
              <a:rPr lang="en" sz="1100"/>
              <a:t>bâtiment</a:t>
            </a:r>
            <a:r>
              <a:rPr lang="en" sz="1100"/>
              <a:t> le moins difficile. 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 répare toutes ses infrastructures.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 stocke le </a:t>
            </a:r>
            <a:r>
              <a:rPr lang="en" sz="1100"/>
              <a:t>bâtiment</a:t>
            </a:r>
            <a:r>
              <a:rPr lang="en" sz="1100"/>
              <a:t> dans la  nouvelle liste vide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 enlève le </a:t>
            </a:r>
            <a:r>
              <a:rPr lang="en" sz="1100"/>
              <a:t>bâtiment</a:t>
            </a:r>
            <a:r>
              <a:rPr lang="en" sz="1100"/>
              <a:t> de la liste initiale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1"/>
          <p:cNvSpPr/>
          <p:nvPr/>
        </p:nvSpPr>
        <p:spPr>
          <a:xfrm>
            <a:off x="4609934" y="2141813"/>
            <a:ext cx="808200" cy="72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1"/>
          <p:cNvSpPr txBox="1"/>
          <p:nvPr>
            <p:ph type="ctrTitle"/>
          </p:nvPr>
        </p:nvSpPr>
        <p:spPr>
          <a:xfrm>
            <a:off x="1044675" y="485988"/>
            <a:ext cx="4284000" cy="698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Merci !</a:t>
            </a:r>
            <a:endParaRPr/>
          </a:p>
        </p:txBody>
      </p:sp>
      <p:sp>
        <p:nvSpPr>
          <p:cNvPr id="1262" name="Google Shape;1262;p11"/>
          <p:cNvSpPr txBox="1"/>
          <p:nvPr>
            <p:ph idx="1" type="subTitle"/>
          </p:nvPr>
        </p:nvSpPr>
        <p:spPr>
          <a:xfrm>
            <a:off x="1044675" y="1524675"/>
            <a:ext cx="34599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horairyhakim@gmail.com</a:t>
            </a:r>
            <a:endParaRPr sz="14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https://www.linkedin.com/in/hakim-horairy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263" name="Google Shape;1263;p11"/>
          <p:cNvGrpSpPr/>
          <p:nvPr/>
        </p:nvGrpSpPr>
        <p:grpSpPr>
          <a:xfrm>
            <a:off x="10064579" y="2360775"/>
            <a:ext cx="372298" cy="371305"/>
            <a:chOff x="1393971" y="2832599"/>
            <a:chExt cx="662099" cy="662099"/>
          </a:xfrm>
        </p:grpSpPr>
        <p:sp>
          <p:nvSpPr>
            <p:cNvPr id="1264" name="Google Shape;1264;p11"/>
            <p:cNvSpPr/>
            <p:nvPr/>
          </p:nvSpPr>
          <p:spPr>
            <a:xfrm>
              <a:off x="1393971" y="2832599"/>
              <a:ext cx="662099" cy="662099"/>
            </a:xfrm>
            <a:custGeom>
              <a:rect b="b" l="l" r="r" t="t"/>
              <a:pathLst>
                <a:path extrusionOk="0" h="26553" w="26553">
                  <a:moveTo>
                    <a:pt x="3536" y="0"/>
                  </a:moveTo>
                  <a:cubicBezTo>
                    <a:pt x="1568" y="0"/>
                    <a:pt x="0" y="1602"/>
                    <a:pt x="0" y="3536"/>
                  </a:cubicBezTo>
                  <a:lnTo>
                    <a:pt x="0" y="23050"/>
                  </a:lnTo>
                  <a:cubicBezTo>
                    <a:pt x="0" y="24985"/>
                    <a:pt x="1568" y="26553"/>
                    <a:pt x="3536" y="26553"/>
                  </a:cubicBezTo>
                  <a:lnTo>
                    <a:pt x="23017" y="26553"/>
                  </a:lnTo>
                  <a:cubicBezTo>
                    <a:pt x="24985" y="26553"/>
                    <a:pt x="26552" y="24985"/>
                    <a:pt x="26552" y="23050"/>
                  </a:cubicBezTo>
                  <a:lnTo>
                    <a:pt x="26552" y="3536"/>
                  </a:lnTo>
                  <a:cubicBezTo>
                    <a:pt x="26552" y="1602"/>
                    <a:pt x="24985" y="0"/>
                    <a:pt x="2301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1543693" y="2982321"/>
              <a:ext cx="362680" cy="362680"/>
            </a:xfrm>
            <a:custGeom>
              <a:rect b="b" l="l" r="r" t="t"/>
              <a:pathLst>
                <a:path extrusionOk="0" h="14545" w="14545">
                  <a:moveTo>
                    <a:pt x="7272" y="1302"/>
                  </a:moveTo>
                  <a:cubicBezTo>
                    <a:pt x="9207" y="1302"/>
                    <a:pt x="9441" y="1335"/>
                    <a:pt x="10208" y="1368"/>
                  </a:cubicBezTo>
                  <a:cubicBezTo>
                    <a:pt x="10942" y="1402"/>
                    <a:pt x="11309" y="1502"/>
                    <a:pt x="11575" y="1602"/>
                  </a:cubicBezTo>
                  <a:cubicBezTo>
                    <a:pt x="11909" y="1735"/>
                    <a:pt x="12142" y="1902"/>
                    <a:pt x="12409" y="2169"/>
                  </a:cubicBezTo>
                  <a:cubicBezTo>
                    <a:pt x="12676" y="2403"/>
                    <a:pt x="12810" y="2636"/>
                    <a:pt x="12943" y="3003"/>
                  </a:cubicBezTo>
                  <a:cubicBezTo>
                    <a:pt x="13043" y="3236"/>
                    <a:pt x="13177" y="3637"/>
                    <a:pt x="13210" y="4337"/>
                  </a:cubicBezTo>
                  <a:cubicBezTo>
                    <a:pt x="13243" y="5104"/>
                    <a:pt x="13243" y="5338"/>
                    <a:pt x="13243" y="7273"/>
                  </a:cubicBezTo>
                  <a:cubicBezTo>
                    <a:pt x="13243" y="9241"/>
                    <a:pt x="13243" y="9474"/>
                    <a:pt x="13210" y="10241"/>
                  </a:cubicBezTo>
                  <a:cubicBezTo>
                    <a:pt x="13177" y="10942"/>
                    <a:pt x="13043" y="11342"/>
                    <a:pt x="12943" y="11576"/>
                  </a:cubicBezTo>
                  <a:cubicBezTo>
                    <a:pt x="12810" y="11909"/>
                    <a:pt x="12676" y="12176"/>
                    <a:pt x="12409" y="12410"/>
                  </a:cubicBezTo>
                  <a:cubicBezTo>
                    <a:pt x="12142" y="12677"/>
                    <a:pt x="11909" y="12843"/>
                    <a:pt x="11575" y="12977"/>
                  </a:cubicBezTo>
                  <a:cubicBezTo>
                    <a:pt x="11309" y="13077"/>
                    <a:pt x="10942" y="13177"/>
                    <a:pt x="10208" y="13210"/>
                  </a:cubicBezTo>
                  <a:cubicBezTo>
                    <a:pt x="9441" y="13244"/>
                    <a:pt x="9207" y="13244"/>
                    <a:pt x="7272" y="13244"/>
                  </a:cubicBezTo>
                  <a:cubicBezTo>
                    <a:pt x="5338" y="13244"/>
                    <a:pt x="5104" y="13244"/>
                    <a:pt x="4337" y="13210"/>
                  </a:cubicBezTo>
                  <a:cubicBezTo>
                    <a:pt x="3636" y="13177"/>
                    <a:pt x="3236" y="13077"/>
                    <a:pt x="2969" y="12977"/>
                  </a:cubicBezTo>
                  <a:cubicBezTo>
                    <a:pt x="2636" y="12843"/>
                    <a:pt x="2402" y="12677"/>
                    <a:pt x="2135" y="12410"/>
                  </a:cubicBezTo>
                  <a:cubicBezTo>
                    <a:pt x="1902" y="12176"/>
                    <a:pt x="1735" y="11909"/>
                    <a:pt x="1602" y="11576"/>
                  </a:cubicBezTo>
                  <a:cubicBezTo>
                    <a:pt x="1502" y="11309"/>
                    <a:pt x="1368" y="10942"/>
                    <a:pt x="1335" y="10241"/>
                  </a:cubicBezTo>
                  <a:cubicBezTo>
                    <a:pt x="1301" y="9474"/>
                    <a:pt x="1301" y="9241"/>
                    <a:pt x="1301" y="7273"/>
                  </a:cubicBezTo>
                  <a:cubicBezTo>
                    <a:pt x="1301" y="5338"/>
                    <a:pt x="1301" y="5104"/>
                    <a:pt x="1335" y="4337"/>
                  </a:cubicBezTo>
                  <a:cubicBezTo>
                    <a:pt x="1368" y="3637"/>
                    <a:pt x="1502" y="3236"/>
                    <a:pt x="1602" y="3003"/>
                  </a:cubicBezTo>
                  <a:cubicBezTo>
                    <a:pt x="1735" y="2669"/>
                    <a:pt x="1902" y="2403"/>
                    <a:pt x="2135" y="2169"/>
                  </a:cubicBezTo>
                  <a:cubicBezTo>
                    <a:pt x="2402" y="1902"/>
                    <a:pt x="2636" y="1735"/>
                    <a:pt x="2969" y="1602"/>
                  </a:cubicBezTo>
                  <a:cubicBezTo>
                    <a:pt x="3236" y="1502"/>
                    <a:pt x="3636" y="1402"/>
                    <a:pt x="4337" y="1368"/>
                  </a:cubicBezTo>
                  <a:cubicBezTo>
                    <a:pt x="5104" y="1335"/>
                    <a:pt x="5338" y="1302"/>
                    <a:pt x="7272" y="1302"/>
                  </a:cubicBezTo>
                  <a:close/>
                  <a:moveTo>
                    <a:pt x="7272" y="1"/>
                  </a:moveTo>
                  <a:cubicBezTo>
                    <a:pt x="5304" y="1"/>
                    <a:pt x="5037" y="1"/>
                    <a:pt x="4270" y="34"/>
                  </a:cubicBezTo>
                  <a:cubicBezTo>
                    <a:pt x="3503" y="68"/>
                    <a:pt x="2969" y="201"/>
                    <a:pt x="2502" y="368"/>
                  </a:cubicBezTo>
                  <a:cubicBezTo>
                    <a:pt x="2035" y="568"/>
                    <a:pt x="1635" y="801"/>
                    <a:pt x="1201" y="1235"/>
                  </a:cubicBezTo>
                  <a:cubicBezTo>
                    <a:pt x="801" y="1635"/>
                    <a:pt x="568" y="2036"/>
                    <a:pt x="367" y="2503"/>
                  </a:cubicBezTo>
                  <a:cubicBezTo>
                    <a:pt x="201" y="2970"/>
                    <a:pt x="67" y="3503"/>
                    <a:pt x="34" y="4271"/>
                  </a:cubicBezTo>
                  <a:cubicBezTo>
                    <a:pt x="0" y="5038"/>
                    <a:pt x="0" y="5305"/>
                    <a:pt x="0" y="7273"/>
                  </a:cubicBezTo>
                  <a:cubicBezTo>
                    <a:pt x="0" y="9241"/>
                    <a:pt x="0" y="9508"/>
                    <a:pt x="34" y="10275"/>
                  </a:cubicBezTo>
                  <a:cubicBezTo>
                    <a:pt x="67" y="11042"/>
                    <a:pt x="201" y="11576"/>
                    <a:pt x="367" y="12043"/>
                  </a:cubicBezTo>
                  <a:cubicBezTo>
                    <a:pt x="568" y="12543"/>
                    <a:pt x="801" y="12943"/>
                    <a:pt x="1201" y="13344"/>
                  </a:cubicBezTo>
                  <a:cubicBezTo>
                    <a:pt x="1635" y="13744"/>
                    <a:pt x="2035" y="13977"/>
                    <a:pt x="2502" y="14178"/>
                  </a:cubicBezTo>
                  <a:cubicBezTo>
                    <a:pt x="2969" y="14344"/>
                    <a:pt x="3503" y="14478"/>
                    <a:pt x="4270" y="14511"/>
                  </a:cubicBezTo>
                  <a:cubicBezTo>
                    <a:pt x="5037" y="14545"/>
                    <a:pt x="5304" y="14545"/>
                    <a:pt x="7272" y="14545"/>
                  </a:cubicBezTo>
                  <a:cubicBezTo>
                    <a:pt x="9240" y="14545"/>
                    <a:pt x="9507" y="14545"/>
                    <a:pt x="10274" y="14511"/>
                  </a:cubicBezTo>
                  <a:cubicBezTo>
                    <a:pt x="11042" y="14478"/>
                    <a:pt x="11575" y="14344"/>
                    <a:pt x="12042" y="14178"/>
                  </a:cubicBezTo>
                  <a:cubicBezTo>
                    <a:pt x="12509" y="13977"/>
                    <a:pt x="12943" y="13744"/>
                    <a:pt x="13343" y="13344"/>
                  </a:cubicBezTo>
                  <a:cubicBezTo>
                    <a:pt x="13744" y="12943"/>
                    <a:pt x="13977" y="12543"/>
                    <a:pt x="14177" y="12043"/>
                  </a:cubicBezTo>
                  <a:cubicBezTo>
                    <a:pt x="14344" y="11576"/>
                    <a:pt x="14477" y="11042"/>
                    <a:pt x="14511" y="10275"/>
                  </a:cubicBezTo>
                  <a:cubicBezTo>
                    <a:pt x="14544" y="9508"/>
                    <a:pt x="14544" y="9241"/>
                    <a:pt x="14544" y="7273"/>
                  </a:cubicBezTo>
                  <a:cubicBezTo>
                    <a:pt x="14544" y="5305"/>
                    <a:pt x="14544" y="5038"/>
                    <a:pt x="14511" y="4271"/>
                  </a:cubicBezTo>
                  <a:cubicBezTo>
                    <a:pt x="14477" y="3503"/>
                    <a:pt x="14344" y="2970"/>
                    <a:pt x="14177" y="2503"/>
                  </a:cubicBezTo>
                  <a:cubicBezTo>
                    <a:pt x="13977" y="2036"/>
                    <a:pt x="13744" y="1635"/>
                    <a:pt x="13343" y="1235"/>
                  </a:cubicBezTo>
                  <a:cubicBezTo>
                    <a:pt x="12943" y="801"/>
                    <a:pt x="12509" y="568"/>
                    <a:pt x="12042" y="368"/>
                  </a:cubicBezTo>
                  <a:cubicBezTo>
                    <a:pt x="11575" y="201"/>
                    <a:pt x="11042" y="68"/>
                    <a:pt x="10274" y="34"/>
                  </a:cubicBezTo>
                  <a:cubicBezTo>
                    <a:pt x="9507" y="1"/>
                    <a:pt x="9240" y="1"/>
                    <a:pt x="7272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631870" y="3070498"/>
              <a:ext cx="186339" cy="187162"/>
            </a:xfrm>
            <a:custGeom>
              <a:rect b="b" l="l" r="r" t="t"/>
              <a:pathLst>
                <a:path extrusionOk="0" h="7506" w="7473">
                  <a:moveTo>
                    <a:pt x="3736" y="1335"/>
                  </a:moveTo>
                  <a:cubicBezTo>
                    <a:pt x="5071" y="1335"/>
                    <a:pt x="6171" y="2402"/>
                    <a:pt x="6171" y="3737"/>
                  </a:cubicBezTo>
                  <a:cubicBezTo>
                    <a:pt x="6171" y="5104"/>
                    <a:pt x="5071" y="6172"/>
                    <a:pt x="3736" y="6172"/>
                  </a:cubicBezTo>
                  <a:cubicBezTo>
                    <a:pt x="2402" y="6172"/>
                    <a:pt x="1301" y="5071"/>
                    <a:pt x="1301" y="3737"/>
                  </a:cubicBezTo>
                  <a:cubicBezTo>
                    <a:pt x="1301" y="2402"/>
                    <a:pt x="2402" y="1335"/>
                    <a:pt x="3736" y="1335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805"/>
                    <a:pt x="1668" y="7506"/>
                    <a:pt x="3736" y="7506"/>
                  </a:cubicBezTo>
                  <a:cubicBezTo>
                    <a:pt x="5804" y="7506"/>
                    <a:pt x="7472" y="5805"/>
                    <a:pt x="7472" y="3737"/>
                  </a:cubicBezTo>
                  <a:cubicBezTo>
                    <a:pt x="7472" y="1669"/>
                    <a:pt x="5804" y="1"/>
                    <a:pt x="373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7" name="Google Shape;1267;p11"/>
          <p:cNvGrpSpPr/>
          <p:nvPr/>
        </p:nvGrpSpPr>
        <p:grpSpPr>
          <a:xfrm>
            <a:off x="4827865" y="2297567"/>
            <a:ext cx="372298" cy="371317"/>
            <a:chOff x="3024350" y="3827842"/>
            <a:chExt cx="662099" cy="662947"/>
          </a:xfrm>
        </p:grpSpPr>
        <p:sp>
          <p:nvSpPr>
            <p:cNvPr id="1268" name="Google Shape;1268;p11"/>
            <p:cNvSpPr/>
            <p:nvPr/>
          </p:nvSpPr>
          <p:spPr>
            <a:xfrm>
              <a:off x="3024350" y="3827842"/>
              <a:ext cx="662099" cy="662947"/>
            </a:xfrm>
            <a:custGeom>
              <a:rect b="b" l="l" r="r" t="t"/>
              <a:pathLst>
                <a:path extrusionOk="0" h="26587" w="26553">
                  <a:moveTo>
                    <a:pt x="3536" y="1"/>
                  </a:moveTo>
                  <a:cubicBezTo>
                    <a:pt x="1568" y="1"/>
                    <a:pt x="0" y="1602"/>
                    <a:pt x="0" y="3536"/>
                  </a:cubicBezTo>
                  <a:lnTo>
                    <a:pt x="0" y="23050"/>
                  </a:lnTo>
                  <a:cubicBezTo>
                    <a:pt x="0" y="24985"/>
                    <a:pt x="1568" y="26586"/>
                    <a:pt x="3536" y="26586"/>
                  </a:cubicBezTo>
                  <a:lnTo>
                    <a:pt x="23017" y="26586"/>
                  </a:lnTo>
                  <a:cubicBezTo>
                    <a:pt x="24951" y="26586"/>
                    <a:pt x="26552" y="24985"/>
                    <a:pt x="26552" y="23050"/>
                  </a:cubicBezTo>
                  <a:lnTo>
                    <a:pt x="26552" y="3536"/>
                  </a:lnTo>
                  <a:cubicBezTo>
                    <a:pt x="26552" y="1602"/>
                    <a:pt x="24951" y="1"/>
                    <a:pt x="2301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204844" y="4085716"/>
              <a:ext cx="69070" cy="221273"/>
            </a:xfrm>
            <a:custGeom>
              <a:rect b="b" l="l" r="r" t="t"/>
              <a:pathLst>
                <a:path extrusionOk="0" h="8874" w="2770">
                  <a:moveTo>
                    <a:pt x="1" y="0"/>
                  </a:moveTo>
                  <a:lnTo>
                    <a:pt x="1" y="8873"/>
                  </a:lnTo>
                  <a:lnTo>
                    <a:pt x="2769" y="8873"/>
                  </a:lnTo>
                  <a:lnTo>
                    <a:pt x="276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198186" y="3975070"/>
              <a:ext cx="81537" cy="81537"/>
            </a:xfrm>
            <a:custGeom>
              <a:rect b="b" l="l" r="r" t="t"/>
              <a:pathLst>
                <a:path extrusionOk="0" h="3270" w="3270">
                  <a:moveTo>
                    <a:pt x="1635" y="1"/>
                  </a:moveTo>
                  <a:cubicBezTo>
                    <a:pt x="735" y="1"/>
                    <a:pt x="1" y="735"/>
                    <a:pt x="1" y="1635"/>
                  </a:cubicBezTo>
                  <a:cubicBezTo>
                    <a:pt x="1" y="2536"/>
                    <a:pt x="735" y="3270"/>
                    <a:pt x="1635" y="3270"/>
                  </a:cubicBezTo>
                  <a:cubicBezTo>
                    <a:pt x="2536" y="3270"/>
                    <a:pt x="3270" y="2536"/>
                    <a:pt x="3270" y="1635"/>
                  </a:cubicBezTo>
                  <a:cubicBezTo>
                    <a:pt x="3270" y="735"/>
                    <a:pt x="2536" y="1"/>
                    <a:pt x="163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317135" y="4079057"/>
              <a:ext cx="212970" cy="227931"/>
            </a:xfrm>
            <a:custGeom>
              <a:rect b="b" l="l" r="r" t="t"/>
              <a:pathLst>
                <a:path extrusionOk="0" h="9141" w="8541">
                  <a:moveTo>
                    <a:pt x="5338" y="1"/>
                  </a:moveTo>
                  <a:cubicBezTo>
                    <a:pt x="3437" y="1"/>
                    <a:pt x="2636" y="1468"/>
                    <a:pt x="2636" y="1468"/>
                  </a:cubicBezTo>
                  <a:lnTo>
                    <a:pt x="2636" y="267"/>
                  </a:lnTo>
                  <a:lnTo>
                    <a:pt x="1" y="267"/>
                  </a:lnTo>
                  <a:lnTo>
                    <a:pt x="1" y="9140"/>
                  </a:lnTo>
                  <a:lnTo>
                    <a:pt x="2636" y="9140"/>
                  </a:lnTo>
                  <a:lnTo>
                    <a:pt x="2636" y="4470"/>
                  </a:lnTo>
                  <a:cubicBezTo>
                    <a:pt x="2636" y="3236"/>
                    <a:pt x="3237" y="2469"/>
                    <a:pt x="4337" y="2469"/>
                  </a:cubicBezTo>
                  <a:cubicBezTo>
                    <a:pt x="5338" y="2469"/>
                    <a:pt x="5805" y="3203"/>
                    <a:pt x="5805" y="4470"/>
                  </a:cubicBezTo>
                  <a:lnTo>
                    <a:pt x="5805" y="9140"/>
                  </a:lnTo>
                  <a:lnTo>
                    <a:pt x="8540" y="9140"/>
                  </a:lnTo>
                  <a:lnTo>
                    <a:pt x="8540" y="3503"/>
                  </a:lnTo>
                  <a:cubicBezTo>
                    <a:pt x="8540" y="1135"/>
                    <a:pt x="7206" y="1"/>
                    <a:pt x="5338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2" name="Google Shape;1272;p11"/>
          <p:cNvSpPr/>
          <p:nvPr/>
        </p:nvSpPr>
        <p:spPr>
          <a:xfrm>
            <a:off x="4591509" y="1321863"/>
            <a:ext cx="808200" cy="72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1"/>
          <p:cNvSpPr/>
          <p:nvPr/>
        </p:nvSpPr>
        <p:spPr>
          <a:xfrm>
            <a:off x="4809440" y="1477617"/>
            <a:ext cx="372273" cy="371287"/>
          </a:xfrm>
          <a:custGeom>
            <a:rect b="b" l="l" r="r" t="t"/>
            <a:pathLst>
              <a:path extrusionOk="0" h="26587" w="26553">
                <a:moveTo>
                  <a:pt x="3536" y="1"/>
                </a:moveTo>
                <a:cubicBezTo>
                  <a:pt x="1568" y="1"/>
                  <a:pt x="0" y="1602"/>
                  <a:pt x="0" y="3536"/>
                </a:cubicBezTo>
                <a:lnTo>
                  <a:pt x="0" y="23050"/>
                </a:lnTo>
                <a:cubicBezTo>
                  <a:pt x="0" y="24985"/>
                  <a:pt x="1568" y="26586"/>
                  <a:pt x="3536" y="26586"/>
                </a:cubicBezTo>
                <a:lnTo>
                  <a:pt x="23017" y="26586"/>
                </a:lnTo>
                <a:cubicBezTo>
                  <a:pt x="24951" y="26586"/>
                  <a:pt x="26552" y="24985"/>
                  <a:pt x="26552" y="23050"/>
                </a:cubicBezTo>
                <a:lnTo>
                  <a:pt x="26552" y="3536"/>
                </a:lnTo>
                <a:cubicBezTo>
                  <a:pt x="26552" y="1602"/>
                  <a:pt x="24951" y="1"/>
                  <a:pt x="2301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1"/>
          <p:cNvSpPr txBox="1"/>
          <p:nvPr/>
        </p:nvSpPr>
        <p:spPr>
          <a:xfrm>
            <a:off x="4832475" y="1415475"/>
            <a:ext cx="1980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Assistant"/>
                <a:ea typeface="Assistant"/>
                <a:cs typeface="Assistant"/>
                <a:sym typeface="Assistant"/>
              </a:rPr>
              <a:t>G</a:t>
            </a:r>
            <a:endParaRPr b="1" i="0" sz="1800" u="none" cap="none" strike="noStrike">
              <a:solidFill>
                <a:schemeClr val="accent6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"/>
          <p:cNvSpPr/>
          <p:nvPr/>
        </p:nvSpPr>
        <p:spPr>
          <a:xfrm>
            <a:off x="4333450" y="2709508"/>
            <a:ext cx="662700" cy="52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"/>
          <p:cNvSpPr/>
          <p:nvPr/>
        </p:nvSpPr>
        <p:spPr>
          <a:xfrm>
            <a:off x="4333450" y="1914288"/>
            <a:ext cx="662700" cy="52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"/>
          <p:cNvSpPr/>
          <p:nvPr/>
        </p:nvSpPr>
        <p:spPr>
          <a:xfrm>
            <a:off x="4350060" y="3467702"/>
            <a:ext cx="662700" cy="52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2"/>
          <p:cNvSpPr txBox="1"/>
          <p:nvPr>
            <p:ph type="title"/>
          </p:nvPr>
        </p:nvSpPr>
        <p:spPr>
          <a:xfrm>
            <a:off x="4367567" y="2761656"/>
            <a:ext cx="594600" cy="415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1161" name="Google Shape;1161;p2"/>
          <p:cNvSpPr txBox="1"/>
          <p:nvPr>
            <p:ph idx="2" type="title"/>
          </p:nvPr>
        </p:nvSpPr>
        <p:spPr>
          <a:xfrm>
            <a:off x="4367567" y="1966435"/>
            <a:ext cx="594600" cy="415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1162" name="Google Shape;1162;p2"/>
          <p:cNvSpPr txBox="1"/>
          <p:nvPr>
            <p:ph idx="4" type="title"/>
          </p:nvPr>
        </p:nvSpPr>
        <p:spPr>
          <a:xfrm>
            <a:off x="4384177" y="3519849"/>
            <a:ext cx="594600" cy="415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04</a:t>
            </a:r>
            <a:endParaRPr sz="2400"/>
          </a:p>
        </p:txBody>
      </p:sp>
      <p:sp>
        <p:nvSpPr>
          <p:cNvPr id="1163" name="Google Shape;1163;p2"/>
          <p:cNvSpPr txBox="1"/>
          <p:nvPr>
            <p:ph idx="8" type="title"/>
          </p:nvPr>
        </p:nvSpPr>
        <p:spPr>
          <a:xfrm>
            <a:off x="1131000" y="1687775"/>
            <a:ext cx="2683800" cy="1284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Solution proposée</a:t>
            </a:r>
            <a:endParaRPr sz="2800"/>
          </a:p>
        </p:txBody>
      </p:sp>
      <p:sp>
        <p:nvSpPr>
          <p:cNvPr id="1164" name="Google Shape;1164;p2"/>
          <p:cNvSpPr txBox="1"/>
          <p:nvPr>
            <p:ph idx="9" type="subTitle"/>
          </p:nvPr>
        </p:nvSpPr>
        <p:spPr>
          <a:xfrm>
            <a:off x="5160836" y="2039445"/>
            <a:ext cx="2853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Comprendre la donnée</a:t>
            </a:r>
            <a:endParaRPr sz="1400"/>
          </a:p>
        </p:txBody>
      </p:sp>
      <p:sp>
        <p:nvSpPr>
          <p:cNvPr id="1165" name="Google Shape;1165;p2"/>
          <p:cNvSpPr txBox="1"/>
          <p:nvPr>
            <p:ph idx="13" type="subTitle"/>
          </p:nvPr>
        </p:nvSpPr>
        <p:spPr>
          <a:xfrm>
            <a:off x="5121545" y="2798542"/>
            <a:ext cx="28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U</a:t>
            </a:r>
            <a:r>
              <a:rPr lang="en" sz="1300"/>
              <a:t>ne métrique de mesure de difficulté</a:t>
            </a:r>
            <a:endParaRPr sz="1400"/>
          </a:p>
        </p:txBody>
      </p:sp>
      <p:sp>
        <p:nvSpPr>
          <p:cNvPr id="1166" name="Google Shape;1166;p2"/>
          <p:cNvSpPr txBox="1"/>
          <p:nvPr>
            <p:ph idx="14" type="subTitle"/>
          </p:nvPr>
        </p:nvSpPr>
        <p:spPr>
          <a:xfrm>
            <a:off x="5194924" y="3557382"/>
            <a:ext cx="28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Modélisation</a:t>
            </a:r>
            <a:endParaRPr sz="1300"/>
          </a:p>
        </p:txBody>
      </p:sp>
      <p:sp>
        <p:nvSpPr>
          <p:cNvPr id="1167" name="Google Shape;1167;p2"/>
          <p:cNvSpPr/>
          <p:nvPr/>
        </p:nvSpPr>
        <p:spPr>
          <a:xfrm>
            <a:off x="4333450" y="310300"/>
            <a:ext cx="662700" cy="52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2"/>
          <p:cNvSpPr txBox="1"/>
          <p:nvPr>
            <p:ph type="title"/>
          </p:nvPr>
        </p:nvSpPr>
        <p:spPr>
          <a:xfrm>
            <a:off x="4342075" y="362450"/>
            <a:ext cx="662700" cy="415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00</a:t>
            </a:r>
            <a:endParaRPr sz="2400"/>
          </a:p>
        </p:txBody>
      </p:sp>
      <p:sp>
        <p:nvSpPr>
          <p:cNvPr id="1169" name="Google Shape;1169;p2"/>
          <p:cNvSpPr txBox="1"/>
          <p:nvPr>
            <p:ph idx="9" type="subTitle"/>
          </p:nvPr>
        </p:nvSpPr>
        <p:spPr>
          <a:xfrm>
            <a:off x="5121545" y="420014"/>
            <a:ext cx="311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Orienté objet (méthode magique / dunder method)</a:t>
            </a:r>
            <a:endParaRPr sz="1400"/>
          </a:p>
        </p:txBody>
      </p:sp>
      <p:sp>
        <p:nvSpPr>
          <p:cNvPr id="1170" name="Google Shape;1170;p2"/>
          <p:cNvSpPr/>
          <p:nvPr/>
        </p:nvSpPr>
        <p:spPr>
          <a:xfrm>
            <a:off x="4350060" y="1119039"/>
            <a:ext cx="662700" cy="52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2"/>
          <p:cNvSpPr txBox="1"/>
          <p:nvPr>
            <p:ph type="title"/>
          </p:nvPr>
        </p:nvSpPr>
        <p:spPr>
          <a:xfrm>
            <a:off x="4384177" y="1171186"/>
            <a:ext cx="594600" cy="415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1172" name="Google Shape;1172;p2"/>
          <p:cNvSpPr txBox="1"/>
          <p:nvPr>
            <p:ph idx="13" type="subTitle"/>
          </p:nvPr>
        </p:nvSpPr>
        <p:spPr>
          <a:xfrm>
            <a:off x="5138155" y="1208073"/>
            <a:ext cx="28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Réflexion autour de la planification</a:t>
            </a:r>
            <a:endParaRPr sz="1400"/>
          </a:p>
        </p:txBody>
      </p:sp>
      <p:sp>
        <p:nvSpPr>
          <p:cNvPr id="1173" name="Google Shape;1173;p2"/>
          <p:cNvSpPr/>
          <p:nvPr/>
        </p:nvSpPr>
        <p:spPr>
          <a:xfrm>
            <a:off x="4333460" y="4225902"/>
            <a:ext cx="662700" cy="520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"/>
          <p:cNvSpPr txBox="1"/>
          <p:nvPr>
            <p:ph idx="4" type="title"/>
          </p:nvPr>
        </p:nvSpPr>
        <p:spPr>
          <a:xfrm>
            <a:off x="4367577" y="4278049"/>
            <a:ext cx="594600" cy="415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05</a:t>
            </a:r>
            <a:endParaRPr sz="2400"/>
          </a:p>
        </p:txBody>
      </p:sp>
      <p:sp>
        <p:nvSpPr>
          <p:cNvPr id="1175" name="Google Shape;1175;p2"/>
          <p:cNvSpPr txBox="1"/>
          <p:nvPr>
            <p:ph idx="14" type="subTitle"/>
          </p:nvPr>
        </p:nvSpPr>
        <p:spPr>
          <a:xfrm>
            <a:off x="5178324" y="4315582"/>
            <a:ext cx="28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Algorithme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"/>
          <p:cNvSpPr txBox="1"/>
          <p:nvPr>
            <p:ph type="title"/>
          </p:nvPr>
        </p:nvSpPr>
        <p:spPr>
          <a:xfrm>
            <a:off x="1146300" y="2812750"/>
            <a:ext cx="715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Réflexion autour de la planification</a:t>
            </a:r>
            <a:endParaRPr/>
          </a:p>
        </p:txBody>
      </p:sp>
      <p:sp>
        <p:nvSpPr>
          <p:cNvPr id="1182" name="Google Shape;1182;p3"/>
          <p:cNvSpPr txBox="1"/>
          <p:nvPr>
            <p:ph idx="2" type="title"/>
          </p:nvPr>
        </p:nvSpPr>
        <p:spPr>
          <a:xfrm>
            <a:off x="4005750" y="1190275"/>
            <a:ext cx="11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"/>
          <p:cNvSpPr txBox="1"/>
          <p:nvPr>
            <p:ph type="title"/>
          </p:nvPr>
        </p:nvSpPr>
        <p:spPr>
          <a:xfrm>
            <a:off x="944250" y="360225"/>
            <a:ext cx="7255500" cy="668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Réflexion autour de la planification</a:t>
            </a:r>
            <a:endParaRPr sz="3000"/>
          </a:p>
        </p:txBody>
      </p:sp>
      <p:sp>
        <p:nvSpPr>
          <p:cNvPr id="1188" name="Google Shape;1188;p4"/>
          <p:cNvSpPr txBox="1"/>
          <p:nvPr>
            <p:ph idx="1" type="body"/>
          </p:nvPr>
        </p:nvSpPr>
        <p:spPr>
          <a:xfrm>
            <a:off x="497800" y="1456025"/>
            <a:ext cx="79986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Créer </a:t>
            </a:r>
            <a:r>
              <a:rPr b="1" lang="en" sz="1100">
                <a:solidFill>
                  <a:schemeClr val="dk2"/>
                </a:solidFill>
              </a:rPr>
              <a:t>un plan de raccordement</a:t>
            </a:r>
            <a:r>
              <a:rPr lang="en" sz="1100"/>
              <a:t> qui priorise les bâtiments </a:t>
            </a:r>
            <a:r>
              <a:rPr b="1" lang="en" sz="1100">
                <a:solidFill>
                  <a:schemeClr val="dk2"/>
                </a:solidFill>
              </a:rPr>
              <a:t>les plus simples à raccorder</a:t>
            </a:r>
            <a:r>
              <a:rPr lang="en" sz="1100"/>
              <a:t> (</a:t>
            </a:r>
            <a:r>
              <a:rPr b="1" lang="en" sz="1100"/>
              <a:t>en minimisant les coûts</a:t>
            </a:r>
            <a:r>
              <a:rPr lang="en" sz="1100"/>
              <a:t>) tout en </a:t>
            </a:r>
            <a:r>
              <a:rPr b="1" lang="en" sz="1100">
                <a:solidFill>
                  <a:schemeClr val="dk2"/>
                </a:solidFill>
              </a:rPr>
              <a:t>maximisant le nombre de prises raccordées</a:t>
            </a:r>
            <a:r>
              <a:rPr lang="en" sz="1100"/>
              <a:t>.</a:t>
            </a:r>
            <a:endParaRPr sz="11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Les bâtiments </a:t>
            </a:r>
            <a:r>
              <a:rPr b="1" lang="en" sz="1100">
                <a:solidFill>
                  <a:srgbClr val="00FF00"/>
                </a:solidFill>
              </a:rPr>
              <a:t>les plus simples à raccorder </a:t>
            </a:r>
            <a:r>
              <a:rPr lang="en" sz="1100"/>
              <a:t>sont ceux qui </a:t>
            </a:r>
            <a:r>
              <a:rPr b="1" lang="en" sz="1100">
                <a:solidFill>
                  <a:srgbClr val="00FF00"/>
                </a:solidFill>
              </a:rPr>
              <a:t>nécessitent un minimum de réparations au niveau des infrastructures qui permettent leur raccordement.</a:t>
            </a:r>
            <a:endParaRPr b="1" sz="1100">
              <a:solidFill>
                <a:srgbClr val="00FF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100">
              <a:solidFill>
                <a:srgbClr val="00FF00"/>
              </a:solidFill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Une infrastructure raccordant plus de </a:t>
            </a:r>
            <a:r>
              <a:rPr b="1" lang="en" sz="1100">
                <a:solidFill>
                  <a:schemeClr val="dk2"/>
                </a:solidFill>
              </a:rPr>
              <a:t>bâtiments / prises </a:t>
            </a:r>
            <a:r>
              <a:rPr lang="en" sz="1100"/>
              <a:t>est plus intéressant à mettre en place en priorité.</a:t>
            </a:r>
            <a:endParaRPr sz="11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Une infrastructure </a:t>
            </a:r>
            <a:r>
              <a:rPr b="1" lang="en" sz="1100">
                <a:solidFill>
                  <a:srgbClr val="FF0000"/>
                </a:solidFill>
              </a:rPr>
              <a:t>plus longue</a:t>
            </a:r>
            <a:r>
              <a:rPr lang="en" sz="1100"/>
              <a:t> est nécessairement </a:t>
            </a:r>
            <a:r>
              <a:rPr b="1" lang="en" sz="1100">
                <a:solidFill>
                  <a:srgbClr val="FF0000"/>
                </a:solidFill>
              </a:rPr>
              <a:t>plus coûteuse et lente à installer donc difficile.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b504e3b7d4_0_11"/>
          <p:cNvSpPr/>
          <p:nvPr/>
        </p:nvSpPr>
        <p:spPr>
          <a:xfrm>
            <a:off x="3814700" y="597700"/>
            <a:ext cx="1465500" cy="131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2b504e3b7d4_0_11"/>
          <p:cNvSpPr txBox="1"/>
          <p:nvPr>
            <p:ph type="title"/>
          </p:nvPr>
        </p:nvSpPr>
        <p:spPr>
          <a:xfrm>
            <a:off x="592700" y="2788225"/>
            <a:ext cx="796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Comprendre la donnée </a:t>
            </a:r>
            <a:endParaRPr sz="5000"/>
          </a:p>
        </p:txBody>
      </p:sp>
      <p:sp>
        <p:nvSpPr>
          <p:cNvPr id="1195" name="Google Shape;1195;g2b504e3b7d4_0_11"/>
          <p:cNvSpPr txBox="1"/>
          <p:nvPr>
            <p:ph idx="2" type="title"/>
          </p:nvPr>
        </p:nvSpPr>
        <p:spPr>
          <a:xfrm>
            <a:off x="3981200" y="832000"/>
            <a:ext cx="1186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b504e3b7d4_0_43"/>
          <p:cNvSpPr txBox="1"/>
          <p:nvPr>
            <p:ph type="title"/>
          </p:nvPr>
        </p:nvSpPr>
        <p:spPr>
          <a:xfrm>
            <a:off x="206125" y="109925"/>
            <a:ext cx="8858700" cy="668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Voir les infrastructures permettant de raccorder un </a:t>
            </a:r>
            <a:r>
              <a:rPr lang="en" sz="2200"/>
              <a:t>bâti ment</a:t>
            </a:r>
            <a:endParaRPr sz="2200"/>
          </a:p>
        </p:txBody>
      </p:sp>
      <p:pic>
        <p:nvPicPr>
          <p:cNvPr id="1201" name="Google Shape;1201;g2b504e3b7d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475" y="1112475"/>
            <a:ext cx="4704795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g2b504e3b7d4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913" y="2367275"/>
            <a:ext cx="47339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g2b504e3b7d4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663" y="3611175"/>
            <a:ext cx="47244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b504e3b7d4_0_51"/>
          <p:cNvSpPr txBox="1"/>
          <p:nvPr>
            <p:ph type="title"/>
          </p:nvPr>
        </p:nvSpPr>
        <p:spPr>
          <a:xfrm>
            <a:off x="201225" y="266975"/>
            <a:ext cx="8858700" cy="668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Voir les </a:t>
            </a:r>
            <a:r>
              <a:rPr lang="en" sz="2200"/>
              <a:t>bâtiments</a:t>
            </a:r>
            <a:r>
              <a:rPr lang="en" sz="2200"/>
              <a:t> qui sont raccordés par une infrastructure</a:t>
            </a:r>
            <a:endParaRPr sz="2200"/>
          </a:p>
        </p:txBody>
      </p:sp>
      <p:pic>
        <p:nvPicPr>
          <p:cNvPr id="1209" name="Google Shape;1209;g2b504e3b7d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313" y="3163800"/>
            <a:ext cx="47625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g2b504e3b7d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600" y="1284075"/>
            <a:ext cx="47339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"/>
          <p:cNvSpPr/>
          <p:nvPr/>
        </p:nvSpPr>
        <p:spPr>
          <a:xfrm>
            <a:off x="3839250" y="955975"/>
            <a:ext cx="1465500" cy="131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7"/>
          <p:cNvSpPr txBox="1"/>
          <p:nvPr>
            <p:ph type="title"/>
          </p:nvPr>
        </p:nvSpPr>
        <p:spPr>
          <a:xfrm>
            <a:off x="963625" y="3153900"/>
            <a:ext cx="71859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Une métrique de mesure de difficulté </a:t>
            </a:r>
            <a:endParaRPr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5000"/>
          </a:p>
        </p:txBody>
      </p:sp>
      <p:sp>
        <p:nvSpPr>
          <p:cNvPr id="1217" name="Google Shape;1217;p7"/>
          <p:cNvSpPr txBox="1"/>
          <p:nvPr>
            <p:ph idx="2" type="title"/>
          </p:nvPr>
        </p:nvSpPr>
        <p:spPr>
          <a:xfrm>
            <a:off x="3912925" y="1190275"/>
            <a:ext cx="128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"/>
          <p:cNvSpPr txBox="1"/>
          <p:nvPr>
            <p:ph type="title"/>
          </p:nvPr>
        </p:nvSpPr>
        <p:spPr>
          <a:xfrm>
            <a:off x="944250" y="500225"/>
            <a:ext cx="7255500" cy="668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Établir une métrique mesurant la difficulté pour chaque bâtiment</a:t>
            </a:r>
            <a:endParaRPr sz="3000"/>
          </a:p>
        </p:txBody>
      </p:sp>
      <p:sp>
        <p:nvSpPr>
          <p:cNvPr id="1223" name="Google Shape;1223;p8"/>
          <p:cNvSpPr txBox="1"/>
          <p:nvPr>
            <p:ph idx="1" type="body"/>
          </p:nvPr>
        </p:nvSpPr>
        <p:spPr>
          <a:xfrm>
            <a:off x="895725" y="1382325"/>
            <a:ext cx="75933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300">
                <a:solidFill>
                  <a:schemeClr val="dk2"/>
                </a:solidFill>
              </a:rPr>
              <a:t>Difficulté(infra) = longueur / nombre de maison qu’elle permet de raccorder)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300">
                <a:solidFill>
                  <a:schemeClr val="dk2"/>
                </a:solidFill>
              </a:rPr>
              <a:t>Difficulté(batîment) = somme(difficultés des infras qui permettent de le raccorder )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224" name="Google Shape;12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425" y="2117625"/>
            <a:ext cx="2935149" cy="293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"/>
          <p:cNvSpPr txBox="1"/>
          <p:nvPr/>
        </p:nvSpPr>
        <p:spPr>
          <a:xfrm>
            <a:off x="5182700" y="4222025"/>
            <a:ext cx="3426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6" name="Google Shape;1226;p8"/>
          <p:cNvSpPr/>
          <p:nvPr/>
        </p:nvSpPr>
        <p:spPr>
          <a:xfrm>
            <a:off x="5199275" y="4233075"/>
            <a:ext cx="784500" cy="11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7" name="Google Shape;1227;p8"/>
          <p:cNvSpPr/>
          <p:nvPr/>
        </p:nvSpPr>
        <p:spPr>
          <a:xfrm>
            <a:off x="5204800" y="4415375"/>
            <a:ext cx="740400" cy="11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8" name="Google Shape;1228;p8"/>
          <p:cNvSpPr txBox="1"/>
          <p:nvPr/>
        </p:nvSpPr>
        <p:spPr>
          <a:xfrm>
            <a:off x="5199275" y="4142025"/>
            <a:ext cx="784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Infra intacte</a:t>
            </a:r>
            <a:endParaRPr b="0" i="0" sz="7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9" name="Google Shape;1229;p8"/>
          <p:cNvSpPr txBox="1"/>
          <p:nvPr/>
        </p:nvSpPr>
        <p:spPr>
          <a:xfrm>
            <a:off x="5182750" y="4338125"/>
            <a:ext cx="856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Infra à remplacer</a:t>
            </a:r>
            <a:endParaRPr b="0" i="0" sz="7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Major for College: Civil Engineering by Slidesgo">
  <a:themeElements>
    <a:clrScheme name="Simple Light">
      <a:dk1>
        <a:srgbClr val="FFFFFF"/>
      </a:dk1>
      <a:lt1>
        <a:srgbClr val="1B1B21"/>
      </a:lt1>
      <a:dk2>
        <a:srgbClr val="FFBD33"/>
      </a:dk2>
      <a:lt2>
        <a:srgbClr val="60BBF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