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15"/>
  </p:notesMasterIdLst>
  <p:sldIdLst>
    <p:sldId id="256" r:id="rId2"/>
    <p:sldId id="299" r:id="rId3"/>
    <p:sldId id="257" r:id="rId4"/>
    <p:sldId id="258" r:id="rId5"/>
    <p:sldId id="260" r:id="rId6"/>
    <p:sldId id="259" r:id="rId7"/>
    <p:sldId id="267" r:id="rId8"/>
    <p:sldId id="262" r:id="rId9"/>
    <p:sldId id="263" r:id="rId10"/>
    <p:sldId id="297" r:id="rId11"/>
    <p:sldId id="298" r:id="rId12"/>
    <p:sldId id="265" r:id="rId13"/>
    <p:sldId id="275" r:id="rId14"/>
  </p:sldIdLst>
  <p:sldSz cx="9144000" cy="5143500" type="screen16x9"/>
  <p:notesSz cx="6858000" cy="9144000"/>
  <p:embeddedFontLst>
    <p:embeddedFont>
      <p:font typeface="Anton" pitchFamily="2" charset="0"/>
      <p:regular r:id="rId16"/>
    </p:embeddedFont>
    <p:embeddedFont>
      <p:font typeface="Bebas Neue" panose="020B0606020202050201" pitchFamily="34" charset="0"/>
      <p:regular r:id="rId17"/>
    </p:embeddedFont>
    <p:embeddedFont>
      <p:font typeface="Libre Franklin Medium" pitchFamily="2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FF66B99-4AE8-4037-9348-29E610C3A0CF}">
  <a:tblStyle styleId="{2FF66B99-4AE8-4037-9348-29E610C3A0C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5" d="100"/>
          <a:sy n="135" d="100"/>
        </p:scale>
        <p:origin x="918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6" name="Google Shape;2326;ged3401ed3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7" name="Google Shape;2327;ged3401ed3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1" name="Google Shape;2671;gf45edc9e43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2" name="Google Shape;2672;gf45edc9e43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09302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1" name="Google Shape;2671;gf45edc9e43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2" name="Google Shape;2672;gf45edc9e43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29717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5" name="Google Shape;2935;gf45edc9e43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6" name="Google Shape;2936;gf45edc9e43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7" name="Google Shape;3447;gf45edc9e43_0_2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8" name="Google Shape;3448;gf45edc9e43_0_2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6" name="Google Shape;2326;ged3401ed3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7" name="Google Shape;2327;ged3401ed3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47059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2" name="Google Shape;2332;ge1d838b627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3" name="Google Shape;2333;ge1d838b627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4" name="Google Shape;2374;ge1d838b627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5" name="Google Shape;2375;ge1d838b627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7" name="Google Shape;2497;ge1d838b627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8" name="Google Shape;2498;ge1d838b627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" name="Google Shape;2457;ge207fd22f2_0_250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8" name="Google Shape;2458;ge207fd22f2_0_250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2" name="Google Shape;3022;gf45edc9e43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3" name="Google Shape;3023;gf45edc9e43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8" name="Google Shape;2588;gf45edc9e43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9" name="Google Shape;2589;gf45edc9e43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1" name="Google Shape;2671;gf45edc9e43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2" name="Google Shape;2672;gf45edc9e43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970342" y="-1613262"/>
            <a:ext cx="11084690" cy="8370014"/>
            <a:chOff x="-970342" y="-1613262"/>
            <a:chExt cx="11084690" cy="8370014"/>
          </a:xfrm>
        </p:grpSpPr>
        <p:grpSp>
          <p:nvGrpSpPr>
            <p:cNvPr id="10" name="Google Shape;10;p2"/>
            <p:cNvGrpSpPr/>
            <p:nvPr/>
          </p:nvGrpSpPr>
          <p:grpSpPr>
            <a:xfrm>
              <a:off x="4572008" y="-1613262"/>
              <a:ext cx="5542340" cy="4185014"/>
              <a:chOff x="2057300" y="1305025"/>
              <a:chExt cx="3912700" cy="2954475"/>
            </a:xfrm>
          </p:grpSpPr>
          <p:sp>
            <p:nvSpPr>
              <p:cNvPr id="11" name="Google Shape;11;p2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12;p2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" name="Google Shape;27;p2"/>
            <p:cNvGrpSpPr/>
            <p:nvPr/>
          </p:nvGrpSpPr>
          <p:grpSpPr>
            <a:xfrm>
              <a:off x="-970342" y="-1613262"/>
              <a:ext cx="5542340" cy="4185014"/>
              <a:chOff x="2057300" y="1305025"/>
              <a:chExt cx="3912700" cy="2954475"/>
            </a:xfrm>
          </p:grpSpPr>
          <p:sp>
            <p:nvSpPr>
              <p:cNvPr id="28" name="Google Shape;28;p2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31;p2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36;p2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37;p2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2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4" name="Google Shape;44;p2"/>
            <p:cNvGrpSpPr/>
            <p:nvPr/>
          </p:nvGrpSpPr>
          <p:grpSpPr>
            <a:xfrm>
              <a:off x="4572008" y="2571738"/>
              <a:ext cx="5542340" cy="4185014"/>
              <a:chOff x="2057300" y="1305025"/>
              <a:chExt cx="3912700" cy="2954475"/>
            </a:xfrm>
          </p:grpSpPr>
          <p:sp>
            <p:nvSpPr>
              <p:cNvPr id="45" name="Google Shape;45;p2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46;p2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47;p2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50;p2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51;p2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2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2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2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2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2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2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2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2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1" name="Google Shape;61;p2"/>
            <p:cNvGrpSpPr/>
            <p:nvPr/>
          </p:nvGrpSpPr>
          <p:grpSpPr>
            <a:xfrm>
              <a:off x="-970342" y="2571738"/>
              <a:ext cx="5542340" cy="4185014"/>
              <a:chOff x="2057300" y="1305025"/>
              <a:chExt cx="3912700" cy="2954475"/>
            </a:xfrm>
          </p:grpSpPr>
          <p:sp>
            <p:nvSpPr>
              <p:cNvPr id="62" name="Google Shape;62;p2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2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4;p2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65;p2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2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2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2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2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2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71;p2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2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2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2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2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2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8" name="Google Shape;78;p2"/>
          <p:cNvSpPr txBox="1">
            <a:spLocks noGrp="1"/>
          </p:cNvSpPr>
          <p:nvPr>
            <p:ph type="ctrTitle"/>
          </p:nvPr>
        </p:nvSpPr>
        <p:spPr>
          <a:xfrm>
            <a:off x="1800700" y="1103150"/>
            <a:ext cx="5542200" cy="25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82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2"/>
          <p:cNvSpPr txBox="1">
            <a:spLocks noGrp="1"/>
          </p:cNvSpPr>
          <p:nvPr>
            <p:ph type="subTitle" idx="1"/>
          </p:nvPr>
        </p:nvSpPr>
        <p:spPr>
          <a:xfrm>
            <a:off x="1800750" y="3838600"/>
            <a:ext cx="5542200" cy="39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80" name="Google Shape;80;p2"/>
          <p:cNvGrpSpPr/>
          <p:nvPr/>
        </p:nvGrpSpPr>
        <p:grpSpPr>
          <a:xfrm rot="-2390843">
            <a:off x="7033371" y="365864"/>
            <a:ext cx="1446895" cy="1782947"/>
            <a:chOff x="9743146" y="2970638"/>
            <a:chExt cx="1446996" cy="1783072"/>
          </a:xfrm>
        </p:grpSpPr>
        <p:sp>
          <p:nvSpPr>
            <p:cNvPr id="81" name="Google Shape;81;p2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2" name="Google Shape;82;p2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83" name="Google Shape;83;p2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2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2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2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87;p2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88;p2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2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2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1" name="Google Shape;91;p2"/>
          <p:cNvGrpSpPr/>
          <p:nvPr/>
        </p:nvGrpSpPr>
        <p:grpSpPr>
          <a:xfrm rot="-137067">
            <a:off x="7372859" y="1944335"/>
            <a:ext cx="1237876" cy="1525382"/>
            <a:chOff x="9743146" y="2970638"/>
            <a:chExt cx="1446996" cy="1783072"/>
          </a:xfrm>
        </p:grpSpPr>
        <p:sp>
          <p:nvSpPr>
            <p:cNvPr id="92" name="Google Shape;92;p2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3" name="Google Shape;93;p2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94" name="Google Shape;94;p2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2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2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2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2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2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00;p2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2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2" name="Google Shape;102;p2"/>
          <p:cNvGrpSpPr/>
          <p:nvPr/>
        </p:nvGrpSpPr>
        <p:grpSpPr>
          <a:xfrm rot="4164829">
            <a:off x="550242" y="123111"/>
            <a:ext cx="1802902" cy="2221807"/>
            <a:chOff x="9743146" y="2970638"/>
            <a:chExt cx="1446996" cy="1783072"/>
          </a:xfrm>
        </p:grpSpPr>
        <p:sp>
          <p:nvSpPr>
            <p:cNvPr id="103" name="Google Shape;103;p2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4" name="Google Shape;104;p2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105" name="Google Shape;105;p2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06;p2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07;p2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08;p2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2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10;p2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11;p2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12;p2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3" name="Google Shape;113;p2"/>
          <p:cNvGrpSpPr/>
          <p:nvPr/>
        </p:nvGrpSpPr>
        <p:grpSpPr>
          <a:xfrm rot="3457159">
            <a:off x="1369046" y="3370431"/>
            <a:ext cx="983502" cy="1211928"/>
            <a:chOff x="9743146" y="2970638"/>
            <a:chExt cx="1446996" cy="1783072"/>
          </a:xfrm>
        </p:grpSpPr>
        <p:sp>
          <p:nvSpPr>
            <p:cNvPr id="114" name="Google Shape;114;p2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5" name="Google Shape;115;p2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116" name="Google Shape;116;p2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2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2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19;p2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2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2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2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2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24" name="Google Shape;124;p2"/>
          <p:cNvGrpSpPr/>
          <p:nvPr/>
        </p:nvGrpSpPr>
        <p:grpSpPr>
          <a:xfrm>
            <a:off x="7841742" y="4310904"/>
            <a:ext cx="927235" cy="1142593"/>
            <a:chOff x="9743146" y="2970638"/>
            <a:chExt cx="1446996" cy="1783072"/>
          </a:xfrm>
        </p:grpSpPr>
        <p:sp>
          <p:nvSpPr>
            <p:cNvPr id="125" name="Google Shape;125;p2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6" name="Google Shape;126;p2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127" name="Google Shape;127;p2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2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2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130;p2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131;p2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;p2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33;p2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4;p2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5" name="Google Shape;135;p2"/>
          <p:cNvGrpSpPr/>
          <p:nvPr/>
        </p:nvGrpSpPr>
        <p:grpSpPr>
          <a:xfrm>
            <a:off x="353655" y="2403819"/>
            <a:ext cx="1447085" cy="1089968"/>
            <a:chOff x="2700330" y="-829613"/>
            <a:chExt cx="2200221" cy="1657495"/>
          </a:xfrm>
        </p:grpSpPr>
        <p:sp>
          <p:nvSpPr>
            <p:cNvPr id="136" name="Google Shape;136;p2"/>
            <p:cNvSpPr/>
            <p:nvPr/>
          </p:nvSpPr>
          <p:spPr>
            <a:xfrm>
              <a:off x="2700330" y="-829613"/>
              <a:ext cx="2200221" cy="1657495"/>
            </a:xfrm>
            <a:custGeom>
              <a:avLst/>
              <a:gdLst/>
              <a:ahLst/>
              <a:cxnLst/>
              <a:rect l="l" t="t" r="r" b="b"/>
              <a:pathLst>
                <a:path w="41278" h="31096" extrusionOk="0">
                  <a:moveTo>
                    <a:pt x="6931" y="1"/>
                  </a:moveTo>
                  <a:lnTo>
                    <a:pt x="1" y="17356"/>
                  </a:lnTo>
                  <a:lnTo>
                    <a:pt x="34348" y="31095"/>
                  </a:lnTo>
                  <a:lnTo>
                    <a:pt x="41278" y="13739"/>
                  </a:lnTo>
                  <a:lnTo>
                    <a:pt x="6931" y="1"/>
                  </a:lnTo>
                  <a:close/>
                </a:path>
              </a:pathLst>
            </a:custGeom>
            <a:solidFill>
              <a:schemeClr val="dk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36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7" name="Google Shape;137;p2"/>
            <p:cNvGrpSpPr/>
            <p:nvPr/>
          </p:nvGrpSpPr>
          <p:grpSpPr>
            <a:xfrm>
              <a:off x="2700330" y="-829613"/>
              <a:ext cx="2200221" cy="1657495"/>
              <a:chOff x="4886375" y="1743475"/>
              <a:chExt cx="1031950" cy="777400"/>
            </a:xfrm>
          </p:grpSpPr>
          <p:sp>
            <p:nvSpPr>
              <p:cNvPr id="138" name="Google Shape;138;p2"/>
              <p:cNvSpPr/>
              <p:nvPr/>
            </p:nvSpPr>
            <p:spPr>
              <a:xfrm>
                <a:off x="4886375" y="1743475"/>
                <a:ext cx="1031950" cy="777400"/>
              </a:xfrm>
              <a:custGeom>
                <a:avLst/>
                <a:gdLst/>
                <a:ahLst/>
                <a:cxnLst/>
                <a:rect l="l" t="t" r="r" b="b"/>
                <a:pathLst>
                  <a:path w="41278" h="31096" extrusionOk="0">
                    <a:moveTo>
                      <a:pt x="6931" y="1"/>
                    </a:moveTo>
                    <a:lnTo>
                      <a:pt x="1" y="17356"/>
                    </a:lnTo>
                    <a:lnTo>
                      <a:pt x="34348" y="31095"/>
                    </a:lnTo>
                    <a:lnTo>
                      <a:pt x="41278" y="13739"/>
                    </a:lnTo>
                    <a:lnTo>
                      <a:pt x="693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2"/>
              <p:cNvSpPr/>
              <p:nvPr/>
            </p:nvSpPr>
            <p:spPr>
              <a:xfrm>
                <a:off x="4945650" y="1795900"/>
                <a:ext cx="913425" cy="672525"/>
              </a:xfrm>
              <a:custGeom>
                <a:avLst/>
                <a:gdLst/>
                <a:ahLst/>
                <a:cxnLst/>
                <a:rect l="l" t="t" r="r" b="b"/>
                <a:pathLst>
                  <a:path w="36537" h="26901" extrusionOk="0">
                    <a:moveTo>
                      <a:pt x="5836" y="1"/>
                    </a:moveTo>
                    <a:lnTo>
                      <a:pt x="0" y="14621"/>
                    </a:lnTo>
                    <a:lnTo>
                      <a:pt x="30700" y="26901"/>
                    </a:lnTo>
                    <a:lnTo>
                      <a:pt x="36536" y="12281"/>
                    </a:lnTo>
                    <a:lnTo>
                      <a:pt x="583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2"/>
              <p:cNvSpPr/>
              <p:nvPr/>
            </p:nvSpPr>
            <p:spPr>
              <a:xfrm>
                <a:off x="5235175" y="1957975"/>
                <a:ext cx="334375" cy="348325"/>
              </a:xfrm>
              <a:custGeom>
                <a:avLst/>
                <a:gdLst/>
                <a:ahLst/>
                <a:cxnLst/>
                <a:rect l="l" t="t" r="r" b="b"/>
                <a:pathLst>
                  <a:path w="13375" h="13933" extrusionOk="0">
                    <a:moveTo>
                      <a:pt x="7655" y="0"/>
                    </a:moveTo>
                    <a:cubicBezTo>
                      <a:pt x="5201" y="0"/>
                      <a:pt x="2664" y="1886"/>
                      <a:pt x="1459" y="4886"/>
                    </a:cubicBezTo>
                    <a:cubicBezTo>
                      <a:pt x="0" y="8564"/>
                      <a:pt x="1155" y="12485"/>
                      <a:pt x="4043" y="13609"/>
                    </a:cubicBezTo>
                    <a:cubicBezTo>
                      <a:pt x="4591" y="13828"/>
                      <a:pt x="5161" y="13933"/>
                      <a:pt x="5737" y="13933"/>
                    </a:cubicBezTo>
                    <a:cubicBezTo>
                      <a:pt x="8195" y="13933"/>
                      <a:pt x="10739" y="12030"/>
                      <a:pt x="11946" y="9050"/>
                    </a:cubicBezTo>
                    <a:cubicBezTo>
                      <a:pt x="13374" y="5403"/>
                      <a:pt x="12250" y="1482"/>
                      <a:pt x="9362" y="326"/>
                    </a:cubicBezTo>
                    <a:cubicBezTo>
                      <a:pt x="8810" y="106"/>
                      <a:pt x="8235" y="0"/>
                      <a:pt x="765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41;p2"/>
              <p:cNvSpPr/>
              <p:nvPr/>
            </p:nvSpPr>
            <p:spPr>
              <a:xfrm>
                <a:off x="5321025" y="2039075"/>
                <a:ext cx="157325" cy="195325"/>
              </a:xfrm>
              <a:custGeom>
                <a:avLst/>
                <a:gdLst/>
                <a:ahLst/>
                <a:cxnLst/>
                <a:rect l="l" t="t" r="r" b="b"/>
                <a:pathLst>
                  <a:path w="6293" h="7813" extrusionOk="0">
                    <a:moveTo>
                      <a:pt x="3428" y="1872"/>
                    </a:moveTo>
                    <a:cubicBezTo>
                      <a:pt x="3487" y="1872"/>
                      <a:pt x="3551" y="1876"/>
                      <a:pt x="3618" y="1885"/>
                    </a:cubicBezTo>
                    <a:lnTo>
                      <a:pt x="3162" y="3040"/>
                    </a:lnTo>
                    <a:cubicBezTo>
                      <a:pt x="2858" y="2797"/>
                      <a:pt x="2645" y="2554"/>
                      <a:pt x="2767" y="2250"/>
                    </a:cubicBezTo>
                    <a:cubicBezTo>
                      <a:pt x="2871" y="2017"/>
                      <a:pt x="3085" y="1872"/>
                      <a:pt x="3428" y="1872"/>
                    </a:cubicBezTo>
                    <a:close/>
                    <a:moveTo>
                      <a:pt x="3405" y="4742"/>
                    </a:moveTo>
                    <a:cubicBezTo>
                      <a:pt x="3679" y="5016"/>
                      <a:pt x="3861" y="5289"/>
                      <a:pt x="3770" y="5532"/>
                    </a:cubicBezTo>
                    <a:cubicBezTo>
                      <a:pt x="3675" y="5745"/>
                      <a:pt x="3488" y="5866"/>
                      <a:pt x="3209" y="5866"/>
                    </a:cubicBezTo>
                    <a:cubicBezTo>
                      <a:pt x="3130" y="5866"/>
                      <a:pt x="3043" y="5857"/>
                      <a:pt x="2949" y="5836"/>
                    </a:cubicBezTo>
                    <a:lnTo>
                      <a:pt x="3405" y="4742"/>
                    </a:lnTo>
                    <a:close/>
                    <a:moveTo>
                      <a:pt x="4408" y="0"/>
                    </a:moveTo>
                    <a:lnTo>
                      <a:pt x="4043" y="852"/>
                    </a:lnTo>
                    <a:cubicBezTo>
                      <a:pt x="3768" y="781"/>
                      <a:pt x="3510" y="748"/>
                      <a:pt x="3271" y="748"/>
                    </a:cubicBezTo>
                    <a:cubicBezTo>
                      <a:pt x="2377" y="748"/>
                      <a:pt x="1748" y="1207"/>
                      <a:pt x="1460" y="1855"/>
                    </a:cubicBezTo>
                    <a:cubicBezTo>
                      <a:pt x="1004" y="2979"/>
                      <a:pt x="1885" y="3678"/>
                      <a:pt x="2676" y="4256"/>
                    </a:cubicBezTo>
                    <a:lnTo>
                      <a:pt x="2159" y="5593"/>
                    </a:lnTo>
                    <a:cubicBezTo>
                      <a:pt x="1581" y="5320"/>
                      <a:pt x="1095" y="4864"/>
                      <a:pt x="822" y="4408"/>
                    </a:cubicBezTo>
                    <a:lnTo>
                      <a:pt x="1" y="5198"/>
                    </a:lnTo>
                    <a:cubicBezTo>
                      <a:pt x="305" y="5745"/>
                      <a:pt x="974" y="6262"/>
                      <a:pt x="1733" y="6657"/>
                    </a:cubicBezTo>
                    <a:lnTo>
                      <a:pt x="1399" y="7508"/>
                    </a:lnTo>
                    <a:lnTo>
                      <a:pt x="2189" y="7812"/>
                    </a:lnTo>
                    <a:lnTo>
                      <a:pt x="2524" y="6900"/>
                    </a:lnTo>
                    <a:cubicBezTo>
                      <a:pt x="2842" y="6987"/>
                      <a:pt x="3134" y="7027"/>
                      <a:pt x="3400" y="7027"/>
                    </a:cubicBezTo>
                    <a:cubicBezTo>
                      <a:pt x="4251" y="7027"/>
                      <a:pt x="4829" y="6614"/>
                      <a:pt x="5107" y="5988"/>
                    </a:cubicBezTo>
                    <a:cubicBezTo>
                      <a:pt x="5563" y="4864"/>
                      <a:pt x="4712" y="4165"/>
                      <a:pt x="3892" y="3587"/>
                    </a:cubicBezTo>
                    <a:lnTo>
                      <a:pt x="4439" y="2219"/>
                    </a:lnTo>
                    <a:cubicBezTo>
                      <a:pt x="4803" y="2463"/>
                      <a:pt x="5199" y="2766"/>
                      <a:pt x="5502" y="3131"/>
                    </a:cubicBezTo>
                    <a:lnTo>
                      <a:pt x="6293" y="2311"/>
                    </a:lnTo>
                    <a:cubicBezTo>
                      <a:pt x="5958" y="1855"/>
                      <a:pt x="5411" y="1490"/>
                      <a:pt x="4864" y="1186"/>
                    </a:cubicBezTo>
                    <a:lnTo>
                      <a:pt x="5199" y="304"/>
                    </a:lnTo>
                    <a:lnTo>
                      <a:pt x="44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42;p2"/>
              <p:cNvSpPr/>
              <p:nvPr/>
            </p:nvSpPr>
            <p:spPr>
              <a:xfrm>
                <a:off x="5830925" y="2076925"/>
                <a:ext cx="56250" cy="52750"/>
              </a:xfrm>
              <a:custGeom>
                <a:avLst/>
                <a:gdLst/>
                <a:ahLst/>
                <a:cxnLst/>
                <a:rect l="l" t="t" r="r" b="b"/>
                <a:pathLst>
                  <a:path w="2250" h="2110" extrusionOk="0">
                    <a:moveTo>
                      <a:pt x="1144" y="0"/>
                    </a:moveTo>
                    <a:cubicBezTo>
                      <a:pt x="1107" y="0"/>
                      <a:pt x="1071" y="2"/>
                      <a:pt x="1034" y="6"/>
                    </a:cubicBezTo>
                    <a:cubicBezTo>
                      <a:pt x="456" y="67"/>
                      <a:pt x="0" y="584"/>
                      <a:pt x="61" y="1161"/>
                    </a:cubicBezTo>
                    <a:cubicBezTo>
                      <a:pt x="118" y="1702"/>
                      <a:pt x="575" y="2109"/>
                      <a:pt x="1131" y="2109"/>
                    </a:cubicBezTo>
                    <a:cubicBezTo>
                      <a:pt x="1169" y="2109"/>
                      <a:pt x="1208" y="2107"/>
                      <a:pt x="1247" y="2104"/>
                    </a:cubicBezTo>
                    <a:cubicBezTo>
                      <a:pt x="1824" y="2073"/>
                      <a:pt x="2250" y="1526"/>
                      <a:pt x="2189" y="949"/>
                    </a:cubicBezTo>
                    <a:cubicBezTo>
                      <a:pt x="2132" y="408"/>
                      <a:pt x="1676" y="0"/>
                      <a:pt x="114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143;p2"/>
              <p:cNvSpPr/>
              <p:nvPr/>
            </p:nvSpPr>
            <p:spPr>
              <a:xfrm>
                <a:off x="5682750" y="2440675"/>
                <a:ext cx="60800" cy="54300"/>
              </a:xfrm>
              <a:custGeom>
                <a:avLst/>
                <a:gdLst/>
                <a:ahLst/>
                <a:cxnLst/>
                <a:rect l="l" t="t" r="r" b="b"/>
                <a:pathLst>
                  <a:path w="2432" h="2172" extrusionOk="0">
                    <a:moveTo>
                      <a:pt x="1224" y="0"/>
                    </a:moveTo>
                    <a:cubicBezTo>
                      <a:pt x="792" y="0"/>
                      <a:pt x="398" y="246"/>
                      <a:pt x="213" y="684"/>
                    </a:cubicBezTo>
                    <a:cubicBezTo>
                      <a:pt x="0" y="1262"/>
                      <a:pt x="274" y="1870"/>
                      <a:pt x="851" y="2083"/>
                    </a:cubicBezTo>
                    <a:cubicBezTo>
                      <a:pt x="987" y="2143"/>
                      <a:pt x="1126" y="2171"/>
                      <a:pt x="1263" y="2171"/>
                    </a:cubicBezTo>
                    <a:cubicBezTo>
                      <a:pt x="1677" y="2171"/>
                      <a:pt x="2067" y="1909"/>
                      <a:pt x="2249" y="1475"/>
                    </a:cubicBezTo>
                    <a:cubicBezTo>
                      <a:pt x="2432" y="958"/>
                      <a:pt x="2158" y="320"/>
                      <a:pt x="1642" y="77"/>
                    </a:cubicBezTo>
                    <a:cubicBezTo>
                      <a:pt x="1502" y="25"/>
                      <a:pt x="1361" y="0"/>
                      <a:pt x="122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144;p2"/>
              <p:cNvSpPr/>
              <p:nvPr/>
            </p:nvSpPr>
            <p:spPr>
              <a:xfrm>
                <a:off x="5061900" y="1769025"/>
                <a:ext cx="61575" cy="54225"/>
              </a:xfrm>
              <a:custGeom>
                <a:avLst/>
                <a:gdLst/>
                <a:ahLst/>
                <a:cxnLst/>
                <a:rect l="l" t="t" r="r" b="b"/>
                <a:pathLst>
                  <a:path w="2463" h="2169" extrusionOk="0">
                    <a:moveTo>
                      <a:pt x="1229" y="1"/>
                    </a:moveTo>
                    <a:cubicBezTo>
                      <a:pt x="804" y="1"/>
                      <a:pt x="401" y="260"/>
                      <a:pt x="214" y="681"/>
                    </a:cubicBezTo>
                    <a:cubicBezTo>
                      <a:pt x="1" y="1258"/>
                      <a:pt x="244" y="1866"/>
                      <a:pt x="822" y="2079"/>
                    </a:cubicBezTo>
                    <a:cubicBezTo>
                      <a:pt x="966" y="2140"/>
                      <a:pt x="1112" y="2168"/>
                      <a:pt x="1254" y="2168"/>
                    </a:cubicBezTo>
                    <a:cubicBezTo>
                      <a:pt x="1678" y="2168"/>
                      <a:pt x="2060" y="1912"/>
                      <a:pt x="2220" y="1501"/>
                    </a:cubicBezTo>
                    <a:cubicBezTo>
                      <a:pt x="2463" y="954"/>
                      <a:pt x="2189" y="316"/>
                      <a:pt x="1612" y="73"/>
                    </a:cubicBezTo>
                    <a:cubicBezTo>
                      <a:pt x="1486" y="24"/>
                      <a:pt x="1357" y="1"/>
                      <a:pt x="122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2"/>
              <p:cNvSpPr/>
              <p:nvPr/>
            </p:nvSpPr>
            <p:spPr>
              <a:xfrm>
                <a:off x="4915250" y="2133775"/>
                <a:ext cx="61575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2463" h="2182" extrusionOk="0">
                    <a:moveTo>
                      <a:pt x="1243" y="0"/>
                    </a:moveTo>
                    <a:cubicBezTo>
                      <a:pt x="805" y="0"/>
                      <a:pt x="407" y="260"/>
                      <a:pt x="244" y="681"/>
                    </a:cubicBezTo>
                    <a:cubicBezTo>
                      <a:pt x="1" y="1258"/>
                      <a:pt x="274" y="1866"/>
                      <a:pt x="852" y="2109"/>
                    </a:cubicBezTo>
                    <a:cubicBezTo>
                      <a:pt x="978" y="2158"/>
                      <a:pt x="1107" y="2181"/>
                      <a:pt x="1234" y="2181"/>
                    </a:cubicBezTo>
                    <a:cubicBezTo>
                      <a:pt x="1659" y="2181"/>
                      <a:pt x="2063" y="1922"/>
                      <a:pt x="2250" y="1501"/>
                    </a:cubicBezTo>
                    <a:cubicBezTo>
                      <a:pt x="2463" y="954"/>
                      <a:pt x="2219" y="316"/>
                      <a:pt x="1642" y="73"/>
                    </a:cubicBezTo>
                    <a:cubicBezTo>
                      <a:pt x="1509" y="24"/>
                      <a:pt x="1374" y="0"/>
                      <a:pt x="124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46" name="Google Shape;146;p2"/>
          <p:cNvGrpSpPr/>
          <p:nvPr/>
        </p:nvGrpSpPr>
        <p:grpSpPr>
          <a:xfrm rot="4554968">
            <a:off x="6770889" y="3467756"/>
            <a:ext cx="1155527" cy="870334"/>
            <a:chOff x="2700330" y="-829613"/>
            <a:chExt cx="2200221" cy="1657495"/>
          </a:xfrm>
        </p:grpSpPr>
        <p:sp>
          <p:nvSpPr>
            <p:cNvPr id="147" name="Google Shape;147;p2"/>
            <p:cNvSpPr/>
            <p:nvPr/>
          </p:nvSpPr>
          <p:spPr>
            <a:xfrm>
              <a:off x="2700330" y="-829613"/>
              <a:ext cx="2200221" cy="1657495"/>
            </a:xfrm>
            <a:custGeom>
              <a:avLst/>
              <a:gdLst/>
              <a:ahLst/>
              <a:cxnLst/>
              <a:rect l="l" t="t" r="r" b="b"/>
              <a:pathLst>
                <a:path w="41278" h="31096" extrusionOk="0">
                  <a:moveTo>
                    <a:pt x="6931" y="1"/>
                  </a:moveTo>
                  <a:lnTo>
                    <a:pt x="1" y="17356"/>
                  </a:lnTo>
                  <a:lnTo>
                    <a:pt x="34348" y="31095"/>
                  </a:lnTo>
                  <a:lnTo>
                    <a:pt x="41278" y="13739"/>
                  </a:lnTo>
                  <a:lnTo>
                    <a:pt x="6931" y="1"/>
                  </a:lnTo>
                  <a:close/>
                </a:path>
              </a:pathLst>
            </a:custGeom>
            <a:solidFill>
              <a:schemeClr val="dk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36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8" name="Google Shape;148;p2"/>
            <p:cNvGrpSpPr/>
            <p:nvPr/>
          </p:nvGrpSpPr>
          <p:grpSpPr>
            <a:xfrm>
              <a:off x="2700330" y="-829613"/>
              <a:ext cx="2200221" cy="1657495"/>
              <a:chOff x="4886375" y="1743475"/>
              <a:chExt cx="1031950" cy="777400"/>
            </a:xfrm>
          </p:grpSpPr>
          <p:sp>
            <p:nvSpPr>
              <p:cNvPr id="149" name="Google Shape;149;p2"/>
              <p:cNvSpPr/>
              <p:nvPr/>
            </p:nvSpPr>
            <p:spPr>
              <a:xfrm>
                <a:off x="4886375" y="1743475"/>
                <a:ext cx="1031950" cy="777400"/>
              </a:xfrm>
              <a:custGeom>
                <a:avLst/>
                <a:gdLst/>
                <a:ahLst/>
                <a:cxnLst/>
                <a:rect l="l" t="t" r="r" b="b"/>
                <a:pathLst>
                  <a:path w="41278" h="31096" extrusionOk="0">
                    <a:moveTo>
                      <a:pt x="6931" y="1"/>
                    </a:moveTo>
                    <a:lnTo>
                      <a:pt x="1" y="17356"/>
                    </a:lnTo>
                    <a:lnTo>
                      <a:pt x="34348" y="31095"/>
                    </a:lnTo>
                    <a:lnTo>
                      <a:pt x="41278" y="13739"/>
                    </a:lnTo>
                    <a:lnTo>
                      <a:pt x="693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2"/>
              <p:cNvSpPr/>
              <p:nvPr/>
            </p:nvSpPr>
            <p:spPr>
              <a:xfrm>
                <a:off x="4945650" y="1795900"/>
                <a:ext cx="913425" cy="672525"/>
              </a:xfrm>
              <a:custGeom>
                <a:avLst/>
                <a:gdLst/>
                <a:ahLst/>
                <a:cxnLst/>
                <a:rect l="l" t="t" r="r" b="b"/>
                <a:pathLst>
                  <a:path w="36537" h="26901" extrusionOk="0">
                    <a:moveTo>
                      <a:pt x="5836" y="1"/>
                    </a:moveTo>
                    <a:lnTo>
                      <a:pt x="0" y="14621"/>
                    </a:lnTo>
                    <a:lnTo>
                      <a:pt x="30700" y="26901"/>
                    </a:lnTo>
                    <a:lnTo>
                      <a:pt x="36536" y="12281"/>
                    </a:lnTo>
                    <a:lnTo>
                      <a:pt x="583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2"/>
              <p:cNvSpPr/>
              <p:nvPr/>
            </p:nvSpPr>
            <p:spPr>
              <a:xfrm>
                <a:off x="5235175" y="1957975"/>
                <a:ext cx="334375" cy="348325"/>
              </a:xfrm>
              <a:custGeom>
                <a:avLst/>
                <a:gdLst/>
                <a:ahLst/>
                <a:cxnLst/>
                <a:rect l="l" t="t" r="r" b="b"/>
                <a:pathLst>
                  <a:path w="13375" h="13933" extrusionOk="0">
                    <a:moveTo>
                      <a:pt x="7655" y="0"/>
                    </a:moveTo>
                    <a:cubicBezTo>
                      <a:pt x="5201" y="0"/>
                      <a:pt x="2664" y="1886"/>
                      <a:pt x="1459" y="4886"/>
                    </a:cubicBezTo>
                    <a:cubicBezTo>
                      <a:pt x="0" y="8564"/>
                      <a:pt x="1155" y="12485"/>
                      <a:pt x="4043" y="13609"/>
                    </a:cubicBezTo>
                    <a:cubicBezTo>
                      <a:pt x="4591" y="13828"/>
                      <a:pt x="5161" y="13933"/>
                      <a:pt x="5737" y="13933"/>
                    </a:cubicBezTo>
                    <a:cubicBezTo>
                      <a:pt x="8195" y="13933"/>
                      <a:pt x="10739" y="12030"/>
                      <a:pt x="11946" y="9050"/>
                    </a:cubicBezTo>
                    <a:cubicBezTo>
                      <a:pt x="13374" y="5403"/>
                      <a:pt x="12250" y="1482"/>
                      <a:pt x="9362" y="326"/>
                    </a:cubicBezTo>
                    <a:cubicBezTo>
                      <a:pt x="8810" y="106"/>
                      <a:pt x="8235" y="0"/>
                      <a:pt x="765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2"/>
              <p:cNvSpPr/>
              <p:nvPr/>
            </p:nvSpPr>
            <p:spPr>
              <a:xfrm>
                <a:off x="5321025" y="2039075"/>
                <a:ext cx="157325" cy="195325"/>
              </a:xfrm>
              <a:custGeom>
                <a:avLst/>
                <a:gdLst/>
                <a:ahLst/>
                <a:cxnLst/>
                <a:rect l="l" t="t" r="r" b="b"/>
                <a:pathLst>
                  <a:path w="6293" h="7813" extrusionOk="0">
                    <a:moveTo>
                      <a:pt x="3428" y="1872"/>
                    </a:moveTo>
                    <a:cubicBezTo>
                      <a:pt x="3487" y="1872"/>
                      <a:pt x="3551" y="1876"/>
                      <a:pt x="3618" y="1885"/>
                    </a:cubicBezTo>
                    <a:lnTo>
                      <a:pt x="3162" y="3040"/>
                    </a:lnTo>
                    <a:cubicBezTo>
                      <a:pt x="2858" y="2797"/>
                      <a:pt x="2645" y="2554"/>
                      <a:pt x="2767" y="2250"/>
                    </a:cubicBezTo>
                    <a:cubicBezTo>
                      <a:pt x="2871" y="2017"/>
                      <a:pt x="3085" y="1872"/>
                      <a:pt x="3428" y="1872"/>
                    </a:cubicBezTo>
                    <a:close/>
                    <a:moveTo>
                      <a:pt x="3405" y="4742"/>
                    </a:moveTo>
                    <a:cubicBezTo>
                      <a:pt x="3679" y="5016"/>
                      <a:pt x="3861" y="5289"/>
                      <a:pt x="3770" y="5532"/>
                    </a:cubicBezTo>
                    <a:cubicBezTo>
                      <a:pt x="3675" y="5745"/>
                      <a:pt x="3488" y="5866"/>
                      <a:pt x="3209" y="5866"/>
                    </a:cubicBezTo>
                    <a:cubicBezTo>
                      <a:pt x="3130" y="5866"/>
                      <a:pt x="3043" y="5857"/>
                      <a:pt x="2949" y="5836"/>
                    </a:cubicBezTo>
                    <a:lnTo>
                      <a:pt x="3405" y="4742"/>
                    </a:lnTo>
                    <a:close/>
                    <a:moveTo>
                      <a:pt x="4408" y="0"/>
                    </a:moveTo>
                    <a:lnTo>
                      <a:pt x="4043" y="852"/>
                    </a:lnTo>
                    <a:cubicBezTo>
                      <a:pt x="3768" y="781"/>
                      <a:pt x="3510" y="748"/>
                      <a:pt x="3271" y="748"/>
                    </a:cubicBezTo>
                    <a:cubicBezTo>
                      <a:pt x="2377" y="748"/>
                      <a:pt x="1748" y="1207"/>
                      <a:pt x="1460" y="1855"/>
                    </a:cubicBezTo>
                    <a:cubicBezTo>
                      <a:pt x="1004" y="2979"/>
                      <a:pt x="1885" y="3678"/>
                      <a:pt x="2676" y="4256"/>
                    </a:cubicBezTo>
                    <a:lnTo>
                      <a:pt x="2159" y="5593"/>
                    </a:lnTo>
                    <a:cubicBezTo>
                      <a:pt x="1581" y="5320"/>
                      <a:pt x="1095" y="4864"/>
                      <a:pt x="822" y="4408"/>
                    </a:cubicBezTo>
                    <a:lnTo>
                      <a:pt x="1" y="5198"/>
                    </a:lnTo>
                    <a:cubicBezTo>
                      <a:pt x="305" y="5745"/>
                      <a:pt x="974" y="6262"/>
                      <a:pt x="1733" y="6657"/>
                    </a:cubicBezTo>
                    <a:lnTo>
                      <a:pt x="1399" y="7508"/>
                    </a:lnTo>
                    <a:lnTo>
                      <a:pt x="2189" y="7812"/>
                    </a:lnTo>
                    <a:lnTo>
                      <a:pt x="2524" y="6900"/>
                    </a:lnTo>
                    <a:cubicBezTo>
                      <a:pt x="2842" y="6987"/>
                      <a:pt x="3134" y="7027"/>
                      <a:pt x="3400" y="7027"/>
                    </a:cubicBezTo>
                    <a:cubicBezTo>
                      <a:pt x="4251" y="7027"/>
                      <a:pt x="4829" y="6614"/>
                      <a:pt x="5107" y="5988"/>
                    </a:cubicBezTo>
                    <a:cubicBezTo>
                      <a:pt x="5563" y="4864"/>
                      <a:pt x="4712" y="4165"/>
                      <a:pt x="3892" y="3587"/>
                    </a:cubicBezTo>
                    <a:lnTo>
                      <a:pt x="4439" y="2219"/>
                    </a:lnTo>
                    <a:cubicBezTo>
                      <a:pt x="4803" y="2463"/>
                      <a:pt x="5199" y="2766"/>
                      <a:pt x="5502" y="3131"/>
                    </a:cubicBezTo>
                    <a:lnTo>
                      <a:pt x="6293" y="2311"/>
                    </a:lnTo>
                    <a:cubicBezTo>
                      <a:pt x="5958" y="1855"/>
                      <a:pt x="5411" y="1490"/>
                      <a:pt x="4864" y="1186"/>
                    </a:cubicBezTo>
                    <a:lnTo>
                      <a:pt x="5199" y="304"/>
                    </a:lnTo>
                    <a:lnTo>
                      <a:pt x="44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2"/>
              <p:cNvSpPr/>
              <p:nvPr/>
            </p:nvSpPr>
            <p:spPr>
              <a:xfrm>
                <a:off x="5830925" y="2076925"/>
                <a:ext cx="56250" cy="52750"/>
              </a:xfrm>
              <a:custGeom>
                <a:avLst/>
                <a:gdLst/>
                <a:ahLst/>
                <a:cxnLst/>
                <a:rect l="l" t="t" r="r" b="b"/>
                <a:pathLst>
                  <a:path w="2250" h="2110" extrusionOk="0">
                    <a:moveTo>
                      <a:pt x="1144" y="0"/>
                    </a:moveTo>
                    <a:cubicBezTo>
                      <a:pt x="1107" y="0"/>
                      <a:pt x="1071" y="2"/>
                      <a:pt x="1034" y="6"/>
                    </a:cubicBezTo>
                    <a:cubicBezTo>
                      <a:pt x="456" y="67"/>
                      <a:pt x="0" y="584"/>
                      <a:pt x="61" y="1161"/>
                    </a:cubicBezTo>
                    <a:cubicBezTo>
                      <a:pt x="118" y="1702"/>
                      <a:pt x="575" y="2109"/>
                      <a:pt x="1131" y="2109"/>
                    </a:cubicBezTo>
                    <a:cubicBezTo>
                      <a:pt x="1169" y="2109"/>
                      <a:pt x="1208" y="2107"/>
                      <a:pt x="1247" y="2104"/>
                    </a:cubicBezTo>
                    <a:cubicBezTo>
                      <a:pt x="1824" y="2073"/>
                      <a:pt x="2250" y="1526"/>
                      <a:pt x="2189" y="949"/>
                    </a:cubicBezTo>
                    <a:cubicBezTo>
                      <a:pt x="2132" y="408"/>
                      <a:pt x="1676" y="0"/>
                      <a:pt x="114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154;p2"/>
              <p:cNvSpPr/>
              <p:nvPr/>
            </p:nvSpPr>
            <p:spPr>
              <a:xfrm>
                <a:off x="5682750" y="2440675"/>
                <a:ext cx="60800" cy="54300"/>
              </a:xfrm>
              <a:custGeom>
                <a:avLst/>
                <a:gdLst/>
                <a:ahLst/>
                <a:cxnLst/>
                <a:rect l="l" t="t" r="r" b="b"/>
                <a:pathLst>
                  <a:path w="2432" h="2172" extrusionOk="0">
                    <a:moveTo>
                      <a:pt x="1224" y="0"/>
                    </a:moveTo>
                    <a:cubicBezTo>
                      <a:pt x="792" y="0"/>
                      <a:pt x="398" y="246"/>
                      <a:pt x="213" y="684"/>
                    </a:cubicBezTo>
                    <a:cubicBezTo>
                      <a:pt x="0" y="1262"/>
                      <a:pt x="274" y="1870"/>
                      <a:pt x="851" y="2083"/>
                    </a:cubicBezTo>
                    <a:cubicBezTo>
                      <a:pt x="987" y="2143"/>
                      <a:pt x="1126" y="2171"/>
                      <a:pt x="1263" y="2171"/>
                    </a:cubicBezTo>
                    <a:cubicBezTo>
                      <a:pt x="1677" y="2171"/>
                      <a:pt x="2067" y="1909"/>
                      <a:pt x="2249" y="1475"/>
                    </a:cubicBezTo>
                    <a:cubicBezTo>
                      <a:pt x="2432" y="958"/>
                      <a:pt x="2158" y="320"/>
                      <a:pt x="1642" y="77"/>
                    </a:cubicBezTo>
                    <a:cubicBezTo>
                      <a:pt x="1502" y="25"/>
                      <a:pt x="1361" y="0"/>
                      <a:pt x="122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2"/>
              <p:cNvSpPr/>
              <p:nvPr/>
            </p:nvSpPr>
            <p:spPr>
              <a:xfrm>
                <a:off x="5061900" y="1769025"/>
                <a:ext cx="61575" cy="54225"/>
              </a:xfrm>
              <a:custGeom>
                <a:avLst/>
                <a:gdLst/>
                <a:ahLst/>
                <a:cxnLst/>
                <a:rect l="l" t="t" r="r" b="b"/>
                <a:pathLst>
                  <a:path w="2463" h="2169" extrusionOk="0">
                    <a:moveTo>
                      <a:pt x="1229" y="1"/>
                    </a:moveTo>
                    <a:cubicBezTo>
                      <a:pt x="804" y="1"/>
                      <a:pt x="401" y="260"/>
                      <a:pt x="214" y="681"/>
                    </a:cubicBezTo>
                    <a:cubicBezTo>
                      <a:pt x="1" y="1258"/>
                      <a:pt x="244" y="1866"/>
                      <a:pt x="822" y="2079"/>
                    </a:cubicBezTo>
                    <a:cubicBezTo>
                      <a:pt x="966" y="2140"/>
                      <a:pt x="1112" y="2168"/>
                      <a:pt x="1254" y="2168"/>
                    </a:cubicBezTo>
                    <a:cubicBezTo>
                      <a:pt x="1678" y="2168"/>
                      <a:pt x="2060" y="1912"/>
                      <a:pt x="2220" y="1501"/>
                    </a:cubicBezTo>
                    <a:cubicBezTo>
                      <a:pt x="2463" y="954"/>
                      <a:pt x="2189" y="316"/>
                      <a:pt x="1612" y="73"/>
                    </a:cubicBezTo>
                    <a:cubicBezTo>
                      <a:pt x="1486" y="24"/>
                      <a:pt x="1357" y="1"/>
                      <a:pt x="122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2"/>
              <p:cNvSpPr/>
              <p:nvPr/>
            </p:nvSpPr>
            <p:spPr>
              <a:xfrm>
                <a:off x="4915250" y="2133775"/>
                <a:ext cx="61575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2463" h="2182" extrusionOk="0">
                    <a:moveTo>
                      <a:pt x="1243" y="0"/>
                    </a:moveTo>
                    <a:cubicBezTo>
                      <a:pt x="805" y="0"/>
                      <a:pt x="407" y="260"/>
                      <a:pt x="244" y="681"/>
                    </a:cubicBezTo>
                    <a:cubicBezTo>
                      <a:pt x="1" y="1258"/>
                      <a:pt x="274" y="1866"/>
                      <a:pt x="852" y="2109"/>
                    </a:cubicBezTo>
                    <a:cubicBezTo>
                      <a:pt x="978" y="2158"/>
                      <a:pt x="1107" y="2181"/>
                      <a:pt x="1234" y="2181"/>
                    </a:cubicBezTo>
                    <a:cubicBezTo>
                      <a:pt x="1659" y="2181"/>
                      <a:pt x="2063" y="1922"/>
                      <a:pt x="2250" y="1501"/>
                    </a:cubicBezTo>
                    <a:cubicBezTo>
                      <a:pt x="2463" y="954"/>
                      <a:pt x="2219" y="316"/>
                      <a:pt x="1642" y="73"/>
                    </a:cubicBezTo>
                    <a:cubicBezTo>
                      <a:pt x="1509" y="24"/>
                      <a:pt x="1374" y="0"/>
                      <a:pt x="124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57" name="Google Shape;157;p2"/>
          <p:cNvGrpSpPr/>
          <p:nvPr/>
        </p:nvGrpSpPr>
        <p:grpSpPr>
          <a:xfrm rot="-2890732">
            <a:off x="5929621" y="-485447"/>
            <a:ext cx="1529050" cy="1151771"/>
            <a:chOff x="2700330" y="-829613"/>
            <a:chExt cx="2200221" cy="1657495"/>
          </a:xfrm>
        </p:grpSpPr>
        <p:sp>
          <p:nvSpPr>
            <p:cNvPr id="158" name="Google Shape;158;p2"/>
            <p:cNvSpPr/>
            <p:nvPr/>
          </p:nvSpPr>
          <p:spPr>
            <a:xfrm>
              <a:off x="2700330" y="-829613"/>
              <a:ext cx="2200221" cy="1657495"/>
            </a:xfrm>
            <a:custGeom>
              <a:avLst/>
              <a:gdLst/>
              <a:ahLst/>
              <a:cxnLst/>
              <a:rect l="l" t="t" r="r" b="b"/>
              <a:pathLst>
                <a:path w="41278" h="31096" extrusionOk="0">
                  <a:moveTo>
                    <a:pt x="6931" y="1"/>
                  </a:moveTo>
                  <a:lnTo>
                    <a:pt x="1" y="17356"/>
                  </a:lnTo>
                  <a:lnTo>
                    <a:pt x="34348" y="31095"/>
                  </a:lnTo>
                  <a:lnTo>
                    <a:pt x="41278" y="13739"/>
                  </a:lnTo>
                  <a:lnTo>
                    <a:pt x="6931" y="1"/>
                  </a:lnTo>
                  <a:close/>
                </a:path>
              </a:pathLst>
            </a:custGeom>
            <a:solidFill>
              <a:schemeClr val="dk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36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9" name="Google Shape;159;p2"/>
            <p:cNvGrpSpPr/>
            <p:nvPr/>
          </p:nvGrpSpPr>
          <p:grpSpPr>
            <a:xfrm>
              <a:off x="2700330" y="-829613"/>
              <a:ext cx="2200221" cy="1657495"/>
              <a:chOff x="4886375" y="1743475"/>
              <a:chExt cx="1031950" cy="777400"/>
            </a:xfrm>
          </p:grpSpPr>
          <p:sp>
            <p:nvSpPr>
              <p:cNvPr id="160" name="Google Shape;160;p2"/>
              <p:cNvSpPr/>
              <p:nvPr/>
            </p:nvSpPr>
            <p:spPr>
              <a:xfrm>
                <a:off x="4886375" y="1743475"/>
                <a:ext cx="1031950" cy="777400"/>
              </a:xfrm>
              <a:custGeom>
                <a:avLst/>
                <a:gdLst/>
                <a:ahLst/>
                <a:cxnLst/>
                <a:rect l="l" t="t" r="r" b="b"/>
                <a:pathLst>
                  <a:path w="41278" h="31096" extrusionOk="0">
                    <a:moveTo>
                      <a:pt x="6931" y="1"/>
                    </a:moveTo>
                    <a:lnTo>
                      <a:pt x="1" y="17356"/>
                    </a:lnTo>
                    <a:lnTo>
                      <a:pt x="34348" y="31095"/>
                    </a:lnTo>
                    <a:lnTo>
                      <a:pt x="41278" y="13739"/>
                    </a:lnTo>
                    <a:lnTo>
                      <a:pt x="693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2"/>
              <p:cNvSpPr/>
              <p:nvPr/>
            </p:nvSpPr>
            <p:spPr>
              <a:xfrm>
                <a:off x="4945650" y="1795900"/>
                <a:ext cx="913425" cy="672525"/>
              </a:xfrm>
              <a:custGeom>
                <a:avLst/>
                <a:gdLst/>
                <a:ahLst/>
                <a:cxnLst/>
                <a:rect l="l" t="t" r="r" b="b"/>
                <a:pathLst>
                  <a:path w="36537" h="26901" extrusionOk="0">
                    <a:moveTo>
                      <a:pt x="5836" y="1"/>
                    </a:moveTo>
                    <a:lnTo>
                      <a:pt x="0" y="14621"/>
                    </a:lnTo>
                    <a:lnTo>
                      <a:pt x="30700" y="26901"/>
                    </a:lnTo>
                    <a:lnTo>
                      <a:pt x="36536" y="12281"/>
                    </a:lnTo>
                    <a:lnTo>
                      <a:pt x="583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2"/>
              <p:cNvSpPr/>
              <p:nvPr/>
            </p:nvSpPr>
            <p:spPr>
              <a:xfrm>
                <a:off x="5235175" y="1957975"/>
                <a:ext cx="334375" cy="348325"/>
              </a:xfrm>
              <a:custGeom>
                <a:avLst/>
                <a:gdLst/>
                <a:ahLst/>
                <a:cxnLst/>
                <a:rect l="l" t="t" r="r" b="b"/>
                <a:pathLst>
                  <a:path w="13375" h="13933" extrusionOk="0">
                    <a:moveTo>
                      <a:pt x="7655" y="0"/>
                    </a:moveTo>
                    <a:cubicBezTo>
                      <a:pt x="5201" y="0"/>
                      <a:pt x="2664" y="1886"/>
                      <a:pt x="1459" y="4886"/>
                    </a:cubicBezTo>
                    <a:cubicBezTo>
                      <a:pt x="0" y="8564"/>
                      <a:pt x="1155" y="12485"/>
                      <a:pt x="4043" y="13609"/>
                    </a:cubicBezTo>
                    <a:cubicBezTo>
                      <a:pt x="4591" y="13828"/>
                      <a:pt x="5161" y="13933"/>
                      <a:pt x="5737" y="13933"/>
                    </a:cubicBezTo>
                    <a:cubicBezTo>
                      <a:pt x="8195" y="13933"/>
                      <a:pt x="10739" y="12030"/>
                      <a:pt x="11946" y="9050"/>
                    </a:cubicBezTo>
                    <a:cubicBezTo>
                      <a:pt x="13374" y="5403"/>
                      <a:pt x="12250" y="1482"/>
                      <a:pt x="9362" y="326"/>
                    </a:cubicBezTo>
                    <a:cubicBezTo>
                      <a:pt x="8810" y="106"/>
                      <a:pt x="8235" y="0"/>
                      <a:pt x="765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2"/>
              <p:cNvSpPr/>
              <p:nvPr/>
            </p:nvSpPr>
            <p:spPr>
              <a:xfrm>
                <a:off x="5321025" y="2039075"/>
                <a:ext cx="157325" cy="195325"/>
              </a:xfrm>
              <a:custGeom>
                <a:avLst/>
                <a:gdLst/>
                <a:ahLst/>
                <a:cxnLst/>
                <a:rect l="l" t="t" r="r" b="b"/>
                <a:pathLst>
                  <a:path w="6293" h="7813" extrusionOk="0">
                    <a:moveTo>
                      <a:pt x="3428" y="1872"/>
                    </a:moveTo>
                    <a:cubicBezTo>
                      <a:pt x="3487" y="1872"/>
                      <a:pt x="3551" y="1876"/>
                      <a:pt x="3618" y="1885"/>
                    </a:cubicBezTo>
                    <a:lnTo>
                      <a:pt x="3162" y="3040"/>
                    </a:lnTo>
                    <a:cubicBezTo>
                      <a:pt x="2858" y="2797"/>
                      <a:pt x="2645" y="2554"/>
                      <a:pt x="2767" y="2250"/>
                    </a:cubicBezTo>
                    <a:cubicBezTo>
                      <a:pt x="2871" y="2017"/>
                      <a:pt x="3085" y="1872"/>
                      <a:pt x="3428" y="1872"/>
                    </a:cubicBezTo>
                    <a:close/>
                    <a:moveTo>
                      <a:pt x="3405" y="4742"/>
                    </a:moveTo>
                    <a:cubicBezTo>
                      <a:pt x="3679" y="5016"/>
                      <a:pt x="3861" y="5289"/>
                      <a:pt x="3770" y="5532"/>
                    </a:cubicBezTo>
                    <a:cubicBezTo>
                      <a:pt x="3675" y="5745"/>
                      <a:pt x="3488" y="5866"/>
                      <a:pt x="3209" y="5866"/>
                    </a:cubicBezTo>
                    <a:cubicBezTo>
                      <a:pt x="3130" y="5866"/>
                      <a:pt x="3043" y="5857"/>
                      <a:pt x="2949" y="5836"/>
                    </a:cubicBezTo>
                    <a:lnTo>
                      <a:pt x="3405" y="4742"/>
                    </a:lnTo>
                    <a:close/>
                    <a:moveTo>
                      <a:pt x="4408" y="0"/>
                    </a:moveTo>
                    <a:lnTo>
                      <a:pt x="4043" y="852"/>
                    </a:lnTo>
                    <a:cubicBezTo>
                      <a:pt x="3768" y="781"/>
                      <a:pt x="3510" y="748"/>
                      <a:pt x="3271" y="748"/>
                    </a:cubicBezTo>
                    <a:cubicBezTo>
                      <a:pt x="2377" y="748"/>
                      <a:pt x="1748" y="1207"/>
                      <a:pt x="1460" y="1855"/>
                    </a:cubicBezTo>
                    <a:cubicBezTo>
                      <a:pt x="1004" y="2979"/>
                      <a:pt x="1885" y="3678"/>
                      <a:pt x="2676" y="4256"/>
                    </a:cubicBezTo>
                    <a:lnTo>
                      <a:pt x="2159" y="5593"/>
                    </a:lnTo>
                    <a:cubicBezTo>
                      <a:pt x="1581" y="5320"/>
                      <a:pt x="1095" y="4864"/>
                      <a:pt x="822" y="4408"/>
                    </a:cubicBezTo>
                    <a:lnTo>
                      <a:pt x="1" y="5198"/>
                    </a:lnTo>
                    <a:cubicBezTo>
                      <a:pt x="305" y="5745"/>
                      <a:pt x="974" y="6262"/>
                      <a:pt x="1733" y="6657"/>
                    </a:cubicBezTo>
                    <a:lnTo>
                      <a:pt x="1399" y="7508"/>
                    </a:lnTo>
                    <a:lnTo>
                      <a:pt x="2189" y="7812"/>
                    </a:lnTo>
                    <a:lnTo>
                      <a:pt x="2524" y="6900"/>
                    </a:lnTo>
                    <a:cubicBezTo>
                      <a:pt x="2842" y="6987"/>
                      <a:pt x="3134" y="7027"/>
                      <a:pt x="3400" y="7027"/>
                    </a:cubicBezTo>
                    <a:cubicBezTo>
                      <a:pt x="4251" y="7027"/>
                      <a:pt x="4829" y="6614"/>
                      <a:pt x="5107" y="5988"/>
                    </a:cubicBezTo>
                    <a:cubicBezTo>
                      <a:pt x="5563" y="4864"/>
                      <a:pt x="4712" y="4165"/>
                      <a:pt x="3892" y="3587"/>
                    </a:cubicBezTo>
                    <a:lnTo>
                      <a:pt x="4439" y="2219"/>
                    </a:lnTo>
                    <a:cubicBezTo>
                      <a:pt x="4803" y="2463"/>
                      <a:pt x="5199" y="2766"/>
                      <a:pt x="5502" y="3131"/>
                    </a:cubicBezTo>
                    <a:lnTo>
                      <a:pt x="6293" y="2311"/>
                    </a:lnTo>
                    <a:cubicBezTo>
                      <a:pt x="5958" y="1855"/>
                      <a:pt x="5411" y="1490"/>
                      <a:pt x="4864" y="1186"/>
                    </a:cubicBezTo>
                    <a:lnTo>
                      <a:pt x="5199" y="304"/>
                    </a:lnTo>
                    <a:lnTo>
                      <a:pt x="44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64;p2"/>
              <p:cNvSpPr/>
              <p:nvPr/>
            </p:nvSpPr>
            <p:spPr>
              <a:xfrm>
                <a:off x="5830925" y="2076925"/>
                <a:ext cx="56250" cy="52750"/>
              </a:xfrm>
              <a:custGeom>
                <a:avLst/>
                <a:gdLst/>
                <a:ahLst/>
                <a:cxnLst/>
                <a:rect l="l" t="t" r="r" b="b"/>
                <a:pathLst>
                  <a:path w="2250" h="2110" extrusionOk="0">
                    <a:moveTo>
                      <a:pt x="1144" y="0"/>
                    </a:moveTo>
                    <a:cubicBezTo>
                      <a:pt x="1107" y="0"/>
                      <a:pt x="1071" y="2"/>
                      <a:pt x="1034" y="6"/>
                    </a:cubicBezTo>
                    <a:cubicBezTo>
                      <a:pt x="456" y="67"/>
                      <a:pt x="0" y="584"/>
                      <a:pt x="61" y="1161"/>
                    </a:cubicBezTo>
                    <a:cubicBezTo>
                      <a:pt x="118" y="1702"/>
                      <a:pt x="575" y="2109"/>
                      <a:pt x="1131" y="2109"/>
                    </a:cubicBezTo>
                    <a:cubicBezTo>
                      <a:pt x="1169" y="2109"/>
                      <a:pt x="1208" y="2107"/>
                      <a:pt x="1247" y="2104"/>
                    </a:cubicBezTo>
                    <a:cubicBezTo>
                      <a:pt x="1824" y="2073"/>
                      <a:pt x="2250" y="1526"/>
                      <a:pt x="2189" y="949"/>
                    </a:cubicBezTo>
                    <a:cubicBezTo>
                      <a:pt x="2132" y="408"/>
                      <a:pt x="1676" y="0"/>
                      <a:pt x="114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2"/>
              <p:cNvSpPr/>
              <p:nvPr/>
            </p:nvSpPr>
            <p:spPr>
              <a:xfrm>
                <a:off x="5682750" y="2440675"/>
                <a:ext cx="60800" cy="54300"/>
              </a:xfrm>
              <a:custGeom>
                <a:avLst/>
                <a:gdLst/>
                <a:ahLst/>
                <a:cxnLst/>
                <a:rect l="l" t="t" r="r" b="b"/>
                <a:pathLst>
                  <a:path w="2432" h="2172" extrusionOk="0">
                    <a:moveTo>
                      <a:pt x="1224" y="0"/>
                    </a:moveTo>
                    <a:cubicBezTo>
                      <a:pt x="792" y="0"/>
                      <a:pt x="398" y="246"/>
                      <a:pt x="213" y="684"/>
                    </a:cubicBezTo>
                    <a:cubicBezTo>
                      <a:pt x="0" y="1262"/>
                      <a:pt x="274" y="1870"/>
                      <a:pt x="851" y="2083"/>
                    </a:cubicBezTo>
                    <a:cubicBezTo>
                      <a:pt x="987" y="2143"/>
                      <a:pt x="1126" y="2171"/>
                      <a:pt x="1263" y="2171"/>
                    </a:cubicBezTo>
                    <a:cubicBezTo>
                      <a:pt x="1677" y="2171"/>
                      <a:pt x="2067" y="1909"/>
                      <a:pt x="2249" y="1475"/>
                    </a:cubicBezTo>
                    <a:cubicBezTo>
                      <a:pt x="2432" y="958"/>
                      <a:pt x="2158" y="320"/>
                      <a:pt x="1642" y="77"/>
                    </a:cubicBezTo>
                    <a:cubicBezTo>
                      <a:pt x="1502" y="25"/>
                      <a:pt x="1361" y="0"/>
                      <a:pt x="122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2"/>
              <p:cNvSpPr/>
              <p:nvPr/>
            </p:nvSpPr>
            <p:spPr>
              <a:xfrm>
                <a:off x="5061900" y="1769025"/>
                <a:ext cx="61575" cy="54225"/>
              </a:xfrm>
              <a:custGeom>
                <a:avLst/>
                <a:gdLst/>
                <a:ahLst/>
                <a:cxnLst/>
                <a:rect l="l" t="t" r="r" b="b"/>
                <a:pathLst>
                  <a:path w="2463" h="2169" extrusionOk="0">
                    <a:moveTo>
                      <a:pt x="1229" y="1"/>
                    </a:moveTo>
                    <a:cubicBezTo>
                      <a:pt x="804" y="1"/>
                      <a:pt x="401" y="260"/>
                      <a:pt x="214" y="681"/>
                    </a:cubicBezTo>
                    <a:cubicBezTo>
                      <a:pt x="1" y="1258"/>
                      <a:pt x="244" y="1866"/>
                      <a:pt x="822" y="2079"/>
                    </a:cubicBezTo>
                    <a:cubicBezTo>
                      <a:pt x="966" y="2140"/>
                      <a:pt x="1112" y="2168"/>
                      <a:pt x="1254" y="2168"/>
                    </a:cubicBezTo>
                    <a:cubicBezTo>
                      <a:pt x="1678" y="2168"/>
                      <a:pt x="2060" y="1912"/>
                      <a:pt x="2220" y="1501"/>
                    </a:cubicBezTo>
                    <a:cubicBezTo>
                      <a:pt x="2463" y="954"/>
                      <a:pt x="2189" y="316"/>
                      <a:pt x="1612" y="73"/>
                    </a:cubicBezTo>
                    <a:cubicBezTo>
                      <a:pt x="1486" y="24"/>
                      <a:pt x="1357" y="1"/>
                      <a:pt x="122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2"/>
              <p:cNvSpPr/>
              <p:nvPr/>
            </p:nvSpPr>
            <p:spPr>
              <a:xfrm>
                <a:off x="4915250" y="2133775"/>
                <a:ext cx="61575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2463" h="2182" extrusionOk="0">
                    <a:moveTo>
                      <a:pt x="1243" y="0"/>
                    </a:moveTo>
                    <a:cubicBezTo>
                      <a:pt x="805" y="0"/>
                      <a:pt x="407" y="260"/>
                      <a:pt x="244" y="681"/>
                    </a:cubicBezTo>
                    <a:cubicBezTo>
                      <a:pt x="1" y="1258"/>
                      <a:pt x="274" y="1866"/>
                      <a:pt x="852" y="2109"/>
                    </a:cubicBezTo>
                    <a:cubicBezTo>
                      <a:pt x="978" y="2158"/>
                      <a:pt x="1107" y="2181"/>
                      <a:pt x="1234" y="2181"/>
                    </a:cubicBezTo>
                    <a:cubicBezTo>
                      <a:pt x="1659" y="2181"/>
                      <a:pt x="2063" y="1922"/>
                      <a:pt x="2250" y="1501"/>
                    </a:cubicBezTo>
                    <a:cubicBezTo>
                      <a:pt x="2463" y="954"/>
                      <a:pt x="2219" y="316"/>
                      <a:pt x="1642" y="73"/>
                    </a:cubicBezTo>
                    <a:cubicBezTo>
                      <a:pt x="1509" y="24"/>
                      <a:pt x="1374" y="0"/>
                      <a:pt x="124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68" name="Google Shape;168;p2"/>
          <p:cNvGrpSpPr/>
          <p:nvPr/>
        </p:nvGrpSpPr>
        <p:grpSpPr>
          <a:xfrm rot="-3942672">
            <a:off x="-296773" y="4369354"/>
            <a:ext cx="1317983" cy="992659"/>
            <a:chOff x="2700330" y="-829613"/>
            <a:chExt cx="2200221" cy="1657495"/>
          </a:xfrm>
        </p:grpSpPr>
        <p:sp>
          <p:nvSpPr>
            <p:cNvPr id="169" name="Google Shape;169;p2"/>
            <p:cNvSpPr/>
            <p:nvPr/>
          </p:nvSpPr>
          <p:spPr>
            <a:xfrm>
              <a:off x="2700330" y="-829613"/>
              <a:ext cx="2200221" cy="1657495"/>
            </a:xfrm>
            <a:custGeom>
              <a:avLst/>
              <a:gdLst/>
              <a:ahLst/>
              <a:cxnLst/>
              <a:rect l="l" t="t" r="r" b="b"/>
              <a:pathLst>
                <a:path w="41278" h="31096" extrusionOk="0">
                  <a:moveTo>
                    <a:pt x="6931" y="1"/>
                  </a:moveTo>
                  <a:lnTo>
                    <a:pt x="1" y="17356"/>
                  </a:lnTo>
                  <a:lnTo>
                    <a:pt x="34348" y="31095"/>
                  </a:lnTo>
                  <a:lnTo>
                    <a:pt x="41278" y="13739"/>
                  </a:lnTo>
                  <a:lnTo>
                    <a:pt x="6931" y="1"/>
                  </a:lnTo>
                  <a:close/>
                </a:path>
              </a:pathLst>
            </a:custGeom>
            <a:solidFill>
              <a:schemeClr val="dk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36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0" name="Google Shape;170;p2"/>
            <p:cNvGrpSpPr/>
            <p:nvPr/>
          </p:nvGrpSpPr>
          <p:grpSpPr>
            <a:xfrm>
              <a:off x="2700330" y="-829613"/>
              <a:ext cx="2200221" cy="1657495"/>
              <a:chOff x="4886375" y="1743475"/>
              <a:chExt cx="1031950" cy="777400"/>
            </a:xfrm>
          </p:grpSpPr>
          <p:sp>
            <p:nvSpPr>
              <p:cNvPr id="171" name="Google Shape;171;p2"/>
              <p:cNvSpPr/>
              <p:nvPr/>
            </p:nvSpPr>
            <p:spPr>
              <a:xfrm>
                <a:off x="4886375" y="1743475"/>
                <a:ext cx="1031950" cy="777400"/>
              </a:xfrm>
              <a:custGeom>
                <a:avLst/>
                <a:gdLst/>
                <a:ahLst/>
                <a:cxnLst/>
                <a:rect l="l" t="t" r="r" b="b"/>
                <a:pathLst>
                  <a:path w="41278" h="31096" extrusionOk="0">
                    <a:moveTo>
                      <a:pt x="6931" y="1"/>
                    </a:moveTo>
                    <a:lnTo>
                      <a:pt x="1" y="17356"/>
                    </a:lnTo>
                    <a:lnTo>
                      <a:pt x="34348" y="31095"/>
                    </a:lnTo>
                    <a:lnTo>
                      <a:pt x="41278" y="13739"/>
                    </a:lnTo>
                    <a:lnTo>
                      <a:pt x="693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2"/>
              <p:cNvSpPr/>
              <p:nvPr/>
            </p:nvSpPr>
            <p:spPr>
              <a:xfrm>
                <a:off x="4945650" y="1795900"/>
                <a:ext cx="913425" cy="672525"/>
              </a:xfrm>
              <a:custGeom>
                <a:avLst/>
                <a:gdLst/>
                <a:ahLst/>
                <a:cxnLst/>
                <a:rect l="l" t="t" r="r" b="b"/>
                <a:pathLst>
                  <a:path w="36537" h="26901" extrusionOk="0">
                    <a:moveTo>
                      <a:pt x="5836" y="1"/>
                    </a:moveTo>
                    <a:lnTo>
                      <a:pt x="0" y="14621"/>
                    </a:lnTo>
                    <a:lnTo>
                      <a:pt x="30700" y="26901"/>
                    </a:lnTo>
                    <a:lnTo>
                      <a:pt x="36536" y="12281"/>
                    </a:lnTo>
                    <a:lnTo>
                      <a:pt x="583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2"/>
              <p:cNvSpPr/>
              <p:nvPr/>
            </p:nvSpPr>
            <p:spPr>
              <a:xfrm>
                <a:off x="5235175" y="1957975"/>
                <a:ext cx="334375" cy="348325"/>
              </a:xfrm>
              <a:custGeom>
                <a:avLst/>
                <a:gdLst/>
                <a:ahLst/>
                <a:cxnLst/>
                <a:rect l="l" t="t" r="r" b="b"/>
                <a:pathLst>
                  <a:path w="13375" h="13933" extrusionOk="0">
                    <a:moveTo>
                      <a:pt x="7655" y="0"/>
                    </a:moveTo>
                    <a:cubicBezTo>
                      <a:pt x="5201" y="0"/>
                      <a:pt x="2664" y="1886"/>
                      <a:pt x="1459" y="4886"/>
                    </a:cubicBezTo>
                    <a:cubicBezTo>
                      <a:pt x="0" y="8564"/>
                      <a:pt x="1155" y="12485"/>
                      <a:pt x="4043" y="13609"/>
                    </a:cubicBezTo>
                    <a:cubicBezTo>
                      <a:pt x="4591" y="13828"/>
                      <a:pt x="5161" y="13933"/>
                      <a:pt x="5737" y="13933"/>
                    </a:cubicBezTo>
                    <a:cubicBezTo>
                      <a:pt x="8195" y="13933"/>
                      <a:pt x="10739" y="12030"/>
                      <a:pt x="11946" y="9050"/>
                    </a:cubicBezTo>
                    <a:cubicBezTo>
                      <a:pt x="13374" y="5403"/>
                      <a:pt x="12250" y="1482"/>
                      <a:pt x="9362" y="326"/>
                    </a:cubicBezTo>
                    <a:cubicBezTo>
                      <a:pt x="8810" y="106"/>
                      <a:pt x="8235" y="0"/>
                      <a:pt x="765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174;p2"/>
              <p:cNvSpPr/>
              <p:nvPr/>
            </p:nvSpPr>
            <p:spPr>
              <a:xfrm>
                <a:off x="5321025" y="2039075"/>
                <a:ext cx="157325" cy="195325"/>
              </a:xfrm>
              <a:custGeom>
                <a:avLst/>
                <a:gdLst/>
                <a:ahLst/>
                <a:cxnLst/>
                <a:rect l="l" t="t" r="r" b="b"/>
                <a:pathLst>
                  <a:path w="6293" h="7813" extrusionOk="0">
                    <a:moveTo>
                      <a:pt x="3428" y="1872"/>
                    </a:moveTo>
                    <a:cubicBezTo>
                      <a:pt x="3487" y="1872"/>
                      <a:pt x="3551" y="1876"/>
                      <a:pt x="3618" y="1885"/>
                    </a:cubicBezTo>
                    <a:lnTo>
                      <a:pt x="3162" y="3040"/>
                    </a:lnTo>
                    <a:cubicBezTo>
                      <a:pt x="2858" y="2797"/>
                      <a:pt x="2645" y="2554"/>
                      <a:pt x="2767" y="2250"/>
                    </a:cubicBezTo>
                    <a:cubicBezTo>
                      <a:pt x="2871" y="2017"/>
                      <a:pt x="3085" y="1872"/>
                      <a:pt x="3428" y="1872"/>
                    </a:cubicBezTo>
                    <a:close/>
                    <a:moveTo>
                      <a:pt x="3405" y="4742"/>
                    </a:moveTo>
                    <a:cubicBezTo>
                      <a:pt x="3679" y="5016"/>
                      <a:pt x="3861" y="5289"/>
                      <a:pt x="3770" y="5532"/>
                    </a:cubicBezTo>
                    <a:cubicBezTo>
                      <a:pt x="3675" y="5745"/>
                      <a:pt x="3488" y="5866"/>
                      <a:pt x="3209" y="5866"/>
                    </a:cubicBezTo>
                    <a:cubicBezTo>
                      <a:pt x="3130" y="5866"/>
                      <a:pt x="3043" y="5857"/>
                      <a:pt x="2949" y="5836"/>
                    </a:cubicBezTo>
                    <a:lnTo>
                      <a:pt x="3405" y="4742"/>
                    </a:lnTo>
                    <a:close/>
                    <a:moveTo>
                      <a:pt x="4408" y="0"/>
                    </a:moveTo>
                    <a:lnTo>
                      <a:pt x="4043" y="852"/>
                    </a:lnTo>
                    <a:cubicBezTo>
                      <a:pt x="3768" y="781"/>
                      <a:pt x="3510" y="748"/>
                      <a:pt x="3271" y="748"/>
                    </a:cubicBezTo>
                    <a:cubicBezTo>
                      <a:pt x="2377" y="748"/>
                      <a:pt x="1748" y="1207"/>
                      <a:pt x="1460" y="1855"/>
                    </a:cubicBezTo>
                    <a:cubicBezTo>
                      <a:pt x="1004" y="2979"/>
                      <a:pt x="1885" y="3678"/>
                      <a:pt x="2676" y="4256"/>
                    </a:cubicBezTo>
                    <a:lnTo>
                      <a:pt x="2159" y="5593"/>
                    </a:lnTo>
                    <a:cubicBezTo>
                      <a:pt x="1581" y="5320"/>
                      <a:pt x="1095" y="4864"/>
                      <a:pt x="822" y="4408"/>
                    </a:cubicBezTo>
                    <a:lnTo>
                      <a:pt x="1" y="5198"/>
                    </a:lnTo>
                    <a:cubicBezTo>
                      <a:pt x="305" y="5745"/>
                      <a:pt x="974" y="6262"/>
                      <a:pt x="1733" y="6657"/>
                    </a:cubicBezTo>
                    <a:lnTo>
                      <a:pt x="1399" y="7508"/>
                    </a:lnTo>
                    <a:lnTo>
                      <a:pt x="2189" y="7812"/>
                    </a:lnTo>
                    <a:lnTo>
                      <a:pt x="2524" y="6900"/>
                    </a:lnTo>
                    <a:cubicBezTo>
                      <a:pt x="2842" y="6987"/>
                      <a:pt x="3134" y="7027"/>
                      <a:pt x="3400" y="7027"/>
                    </a:cubicBezTo>
                    <a:cubicBezTo>
                      <a:pt x="4251" y="7027"/>
                      <a:pt x="4829" y="6614"/>
                      <a:pt x="5107" y="5988"/>
                    </a:cubicBezTo>
                    <a:cubicBezTo>
                      <a:pt x="5563" y="4864"/>
                      <a:pt x="4712" y="4165"/>
                      <a:pt x="3892" y="3587"/>
                    </a:cubicBezTo>
                    <a:lnTo>
                      <a:pt x="4439" y="2219"/>
                    </a:lnTo>
                    <a:cubicBezTo>
                      <a:pt x="4803" y="2463"/>
                      <a:pt x="5199" y="2766"/>
                      <a:pt x="5502" y="3131"/>
                    </a:cubicBezTo>
                    <a:lnTo>
                      <a:pt x="6293" y="2311"/>
                    </a:lnTo>
                    <a:cubicBezTo>
                      <a:pt x="5958" y="1855"/>
                      <a:pt x="5411" y="1490"/>
                      <a:pt x="4864" y="1186"/>
                    </a:cubicBezTo>
                    <a:lnTo>
                      <a:pt x="5199" y="304"/>
                    </a:lnTo>
                    <a:lnTo>
                      <a:pt x="44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75;p2"/>
              <p:cNvSpPr/>
              <p:nvPr/>
            </p:nvSpPr>
            <p:spPr>
              <a:xfrm>
                <a:off x="5830925" y="2076925"/>
                <a:ext cx="56250" cy="52750"/>
              </a:xfrm>
              <a:custGeom>
                <a:avLst/>
                <a:gdLst/>
                <a:ahLst/>
                <a:cxnLst/>
                <a:rect l="l" t="t" r="r" b="b"/>
                <a:pathLst>
                  <a:path w="2250" h="2110" extrusionOk="0">
                    <a:moveTo>
                      <a:pt x="1144" y="0"/>
                    </a:moveTo>
                    <a:cubicBezTo>
                      <a:pt x="1107" y="0"/>
                      <a:pt x="1071" y="2"/>
                      <a:pt x="1034" y="6"/>
                    </a:cubicBezTo>
                    <a:cubicBezTo>
                      <a:pt x="456" y="67"/>
                      <a:pt x="0" y="584"/>
                      <a:pt x="61" y="1161"/>
                    </a:cubicBezTo>
                    <a:cubicBezTo>
                      <a:pt x="118" y="1702"/>
                      <a:pt x="575" y="2109"/>
                      <a:pt x="1131" y="2109"/>
                    </a:cubicBezTo>
                    <a:cubicBezTo>
                      <a:pt x="1169" y="2109"/>
                      <a:pt x="1208" y="2107"/>
                      <a:pt x="1247" y="2104"/>
                    </a:cubicBezTo>
                    <a:cubicBezTo>
                      <a:pt x="1824" y="2073"/>
                      <a:pt x="2250" y="1526"/>
                      <a:pt x="2189" y="949"/>
                    </a:cubicBezTo>
                    <a:cubicBezTo>
                      <a:pt x="2132" y="408"/>
                      <a:pt x="1676" y="0"/>
                      <a:pt x="114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2"/>
              <p:cNvSpPr/>
              <p:nvPr/>
            </p:nvSpPr>
            <p:spPr>
              <a:xfrm>
                <a:off x="5682750" y="2440675"/>
                <a:ext cx="60800" cy="54300"/>
              </a:xfrm>
              <a:custGeom>
                <a:avLst/>
                <a:gdLst/>
                <a:ahLst/>
                <a:cxnLst/>
                <a:rect l="l" t="t" r="r" b="b"/>
                <a:pathLst>
                  <a:path w="2432" h="2172" extrusionOk="0">
                    <a:moveTo>
                      <a:pt x="1224" y="0"/>
                    </a:moveTo>
                    <a:cubicBezTo>
                      <a:pt x="792" y="0"/>
                      <a:pt x="398" y="246"/>
                      <a:pt x="213" y="684"/>
                    </a:cubicBezTo>
                    <a:cubicBezTo>
                      <a:pt x="0" y="1262"/>
                      <a:pt x="274" y="1870"/>
                      <a:pt x="851" y="2083"/>
                    </a:cubicBezTo>
                    <a:cubicBezTo>
                      <a:pt x="987" y="2143"/>
                      <a:pt x="1126" y="2171"/>
                      <a:pt x="1263" y="2171"/>
                    </a:cubicBezTo>
                    <a:cubicBezTo>
                      <a:pt x="1677" y="2171"/>
                      <a:pt x="2067" y="1909"/>
                      <a:pt x="2249" y="1475"/>
                    </a:cubicBezTo>
                    <a:cubicBezTo>
                      <a:pt x="2432" y="958"/>
                      <a:pt x="2158" y="320"/>
                      <a:pt x="1642" y="77"/>
                    </a:cubicBezTo>
                    <a:cubicBezTo>
                      <a:pt x="1502" y="25"/>
                      <a:pt x="1361" y="0"/>
                      <a:pt x="122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2"/>
              <p:cNvSpPr/>
              <p:nvPr/>
            </p:nvSpPr>
            <p:spPr>
              <a:xfrm>
                <a:off x="5061900" y="1769025"/>
                <a:ext cx="61575" cy="54225"/>
              </a:xfrm>
              <a:custGeom>
                <a:avLst/>
                <a:gdLst/>
                <a:ahLst/>
                <a:cxnLst/>
                <a:rect l="l" t="t" r="r" b="b"/>
                <a:pathLst>
                  <a:path w="2463" h="2169" extrusionOk="0">
                    <a:moveTo>
                      <a:pt x="1229" y="1"/>
                    </a:moveTo>
                    <a:cubicBezTo>
                      <a:pt x="804" y="1"/>
                      <a:pt x="401" y="260"/>
                      <a:pt x="214" y="681"/>
                    </a:cubicBezTo>
                    <a:cubicBezTo>
                      <a:pt x="1" y="1258"/>
                      <a:pt x="244" y="1866"/>
                      <a:pt x="822" y="2079"/>
                    </a:cubicBezTo>
                    <a:cubicBezTo>
                      <a:pt x="966" y="2140"/>
                      <a:pt x="1112" y="2168"/>
                      <a:pt x="1254" y="2168"/>
                    </a:cubicBezTo>
                    <a:cubicBezTo>
                      <a:pt x="1678" y="2168"/>
                      <a:pt x="2060" y="1912"/>
                      <a:pt x="2220" y="1501"/>
                    </a:cubicBezTo>
                    <a:cubicBezTo>
                      <a:pt x="2463" y="954"/>
                      <a:pt x="2189" y="316"/>
                      <a:pt x="1612" y="73"/>
                    </a:cubicBezTo>
                    <a:cubicBezTo>
                      <a:pt x="1486" y="24"/>
                      <a:pt x="1357" y="1"/>
                      <a:pt x="122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78;p2"/>
              <p:cNvSpPr/>
              <p:nvPr/>
            </p:nvSpPr>
            <p:spPr>
              <a:xfrm>
                <a:off x="4915250" y="2133775"/>
                <a:ext cx="61575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2463" h="2182" extrusionOk="0">
                    <a:moveTo>
                      <a:pt x="1243" y="0"/>
                    </a:moveTo>
                    <a:cubicBezTo>
                      <a:pt x="805" y="0"/>
                      <a:pt x="407" y="260"/>
                      <a:pt x="244" y="681"/>
                    </a:cubicBezTo>
                    <a:cubicBezTo>
                      <a:pt x="1" y="1258"/>
                      <a:pt x="274" y="1866"/>
                      <a:pt x="852" y="2109"/>
                    </a:cubicBezTo>
                    <a:cubicBezTo>
                      <a:pt x="978" y="2158"/>
                      <a:pt x="1107" y="2181"/>
                      <a:pt x="1234" y="2181"/>
                    </a:cubicBezTo>
                    <a:cubicBezTo>
                      <a:pt x="1659" y="2181"/>
                      <a:pt x="2063" y="1922"/>
                      <a:pt x="2250" y="1501"/>
                    </a:cubicBezTo>
                    <a:cubicBezTo>
                      <a:pt x="2463" y="954"/>
                      <a:pt x="2219" y="316"/>
                      <a:pt x="1642" y="73"/>
                    </a:cubicBezTo>
                    <a:cubicBezTo>
                      <a:pt x="1509" y="24"/>
                      <a:pt x="1374" y="0"/>
                      <a:pt x="124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9" name="Google Shape;179;p2"/>
          <p:cNvGrpSpPr/>
          <p:nvPr/>
        </p:nvGrpSpPr>
        <p:grpSpPr>
          <a:xfrm rot="-1316784">
            <a:off x="-822501" y="-1047985"/>
            <a:ext cx="1847563" cy="2276840"/>
            <a:chOff x="9743146" y="2970638"/>
            <a:chExt cx="1446996" cy="1783072"/>
          </a:xfrm>
        </p:grpSpPr>
        <p:sp>
          <p:nvSpPr>
            <p:cNvPr id="180" name="Google Shape;180;p2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1" name="Google Shape;181;p2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182" name="Google Shape;182;p2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2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84;p2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85;p2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2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2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2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89;p2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90" name="Google Shape;190;p2"/>
          <p:cNvGrpSpPr/>
          <p:nvPr/>
        </p:nvGrpSpPr>
        <p:grpSpPr>
          <a:xfrm rot="1820385">
            <a:off x="7707315" y="-923169"/>
            <a:ext cx="1446920" cy="1782979"/>
            <a:chOff x="9743146" y="2970638"/>
            <a:chExt cx="1446996" cy="1783072"/>
          </a:xfrm>
        </p:grpSpPr>
        <p:sp>
          <p:nvSpPr>
            <p:cNvPr id="191" name="Google Shape;191;p2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2" name="Google Shape;192;p2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193" name="Google Shape;193;p2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194;p2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195;p2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2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2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198;p2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99;p2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2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1" name="Shape 1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76" name="Google Shape;1576;p19"/>
          <p:cNvGrpSpPr/>
          <p:nvPr/>
        </p:nvGrpSpPr>
        <p:grpSpPr>
          <a:xfrm>
            <a:off x="-970342" y="-1613262"/>
            <a:ext cx="11084690" cy="8370014"/>
            <a:chOff x="-970342" y="-1613262"/>
            <a:chExt cx="11084690" cy="8370014"/>
          </a:xfrm>
        </p:grpSpPr>
        <p:grpSp>
          <p:nvGrpSpPr>
            <p:cNvPr id="1577" name="Google Shape;1577;p19"/>
            <p:cNvGrpSpPr/>
            <p:nvPr/>
          </p:nvGrpSpPr>
          <p:grpSpPr>
            <a:xfrm>
              <a:off x="4572008" y="-1613262"/>
              <a:ext cx="5542340" cy="4185014"/>
              <a:chOff x="2057300" y="1305025"/>
              <a:chExt cx="3912700" cy="2954475"/>
            </a:xfrm>
          </p:grpSpPr>
          <p:sp>
            <p:nvSpPr>
              <p:cNvPr id="1578" name="Google Shape;1578;p19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9" name="Google Shape;1579;p19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0" name="Google Shape;1580;p19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1" name="Google Shape;1581;p19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2" name="Google Shape;1582;p19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3" name="Google Shape;1583;p19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4" name="Google Shape;1584;p19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5" name="Google Shape;1585;p19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6" name="Google Shape;1586;p19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7" name="Google Shape;1587;p19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8" name="Google Shape;1588;p19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9" name="Google Shape;1589;p19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0" name="Google Shape;1590;p19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1" name="Google Shape;1591;p19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2" name="Google Shape;1592;p19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3" name="Google Shape;1593;p19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4" name="Google Shape;1594;p19"/>
            <p:cNvGrpSpPr/>
            <p:nvPr/>
          </p:nvGrpSpPr>
          <p:grpSpPr>
            <a:xfrm>
              <a:off x="-970342" y="-1613262"/>
              <a:ext cx="5542340" cy="4185014"/>
              <a:chOff x="2057300" y="1305025"/>
              <a:chExt cx="3912700" cy="2954475"/>
            </a:xfrm>
          </p:grpSpPr>
          <p:sp>
            <p:nvSpPr>
              <p:cNvPr id="1595" name="Google Shape;1595;p19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6" name="Google Shape;1596;p19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7" name="Google Shape;1597;p19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8" name="Google Shape;1598;p19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9" name="Google Shape;1599;p19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0" name="Google Shape;1600;p19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1" name="Google Shape;1601;p19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2" name="Google Shape;1602;p19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3" name="Google Shape;1603;p19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4" name="Google Shape;1604;p19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5" name="Google Shape;1605;p19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6" name="Google Shape;1606;p19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7" name="Google Shape;1607;p19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8" name="Google Shape;1608;p19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9" name="Google Shape;1609;p19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0" name="Google Shape;1610;p19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11" name="Google Shape;1611;p19"/>
            <p:cNvGrpSpPr/>
            <p:nvPr/>
          </p:nvGrpSpPr>
          <p:grpSpPr>
            <a:xfrm>
              <a:off x="4572008" y="2571738"/>
              <a:ext cx="5542340" cy="4185014"/>
              <a:chOff x="2057300" y="1305025"/>
              <a:chExt cx="3912700" cy="2954475"/>
            </a:xfrm>
          </p:grpSpPr>
          <p:sp>
            <p:nvSpPr>
              <p:cNvPr id="1612" name="Google Shape;1612;p19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3" name="Google Shape;1613;p19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4" name="Google Shape;1614;p19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5" name="Google Shape;1615;p19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6" name="Google Shape;1616;p19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7" name="Google Shape;1617;p19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8" name="Google Shape;1618;p19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9" name="Google Shape;1619;p19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0" name="Google Shape;1620;p19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1" name="Google Shape;1621;p19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2" name="Google Shape;1622;p19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3" name="Google Shape;1623;p19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4" name="Google Shape;1624;p19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5" name="Google Shape;1625;p19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6" name="Google Shape;1626;p19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7" name="Google Shape;1627;p19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28" name="Google Shape;1628;p19"/>
            <p:cNvGrpSpPr/>
            <p:nvPr/>
          </p:nvGrpSpPr>
          <p:grpSpPr>
            <a:xfrm>
              <a:off x="-970342" y="2571738"/>
              <a:ext cx="5542340" cy="4185014"/>
              <a:chOff x="2057300" y="1305025"/>
              <a:chExt cx="3912700" cy="2954475"/>
            </a:xfrm>
          </p:grpSpPr>
          <p:sp>
            <p:nvSpPr>
              <p:cNvPr id="1629" name="Google Shape;1629;p19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0" name="Google Shape;1630;p19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1" name="Google Shape;1631;p19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2" name="Google Shape;1632;p19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3" name="Google Shape;1633;p19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4" name="Google Shape;1634;p19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5" name="Google Shape;1635;p19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6" name="Google Shape;1636;p19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7" name="Google Shape;1637;p19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8" name="Google Shape;1638;p19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9" name="Google Shape;1639;p19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0" name="Google Shape;1640;p19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1" name="Google Shape;1641;p19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2" name="Google Shape;1642;p19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3" name="Google Shape;1643;p19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4" name="Google Shape;1644;p19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645" name="Google Shape;1645;p19"/>
          <p:cNvSpPr txBox="1">
            <a:spLocks noGrp="1"/>
          </p:cNvSpPr>
          <p:nvPr>
            <p:ph type="title"/>
          </p:nvPr>
        </p:nvSpPr>
        <p:spPr>
          <a:xfrm>
            <a:off x="1167950" y="2130725"/>
            <a:ext cx="2336400" cy="44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46" name="Google Shape;1646;p19"/>
          <p:cNvSpPr txBox="1">
            <a:spLocks noGrp="1"/>
          </p:cNvSpPr>
          <p:nvPr>
            <p:ph type="subTitle" idx="1"/>
          </p:nvPr>
        </p:nvSpPr>
        <p:spPr>
          <a:xfrm>
            <a:off x="1167950" y="2572775"/>
            <a:ext cx="2336400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7" name="Google Shape;1647;p19"/>
          <p:cNvSpPr txBox="1">
            <a:spLocks noGrp="1"/>
          </p:cNvSpPr>
          <p:nvPr>
            <p:ph type="title" idx="2"/>
          </p:nvPr>
        </p:nvSpPr>
        <p:spPr>
          <a:xfrm>
            <a:off x="3403800" y="3419775"/>
            <a:ext cx="2336400" cy="44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48" name="Google Shape;1648;p19"/>
          <p:cNvSpPr txBox="1">
            <a:spLocks noGrp="1"/>
          </p:cNvSpPr>
          <p:nvPr>
            <p:ph type="subTitle" idx="3"/>
          </p:nvPr>
        </p:nvSpPr>
        <p:spPr>
          <a:xfrm>
            <a:off x="3403800" y="3861002"/>
            <a:ext cx="2336400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9" name="Google Shape;1649;p19"/>
          <p:cNvSpPr txBox="1">
            <a:spLocks noGrp="1"/>
          </p:cNvSpPr>
          <p:nvPr>
            <p:ph type="title" idx="4"/>
          </p:nvPr>
        </p:nvSpPr>
        <p:spPr>
          <a:xfrm>
            <a:off x="5639650" y="2130650"/>
            <a:ext cx="2336400" cy="44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50" name="Google Shape;1650;p19"/>
          <p:cNvSpPr txBox="1">
            <a:spLocks noGrp="1"/>
          </p:cNvSpPr>
          <p:nvPr>
            <p:ph type="subTitle" idx="5"/>
          </p:nvPr>
        </p:nvSpPr>
        <p:spPr>
          <a:xfrm>
            <a:off x="5639650" y="2572775"/>
            <a:ext cx="2336400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1" name="Google Shape;1651;p19"/>
          <p:cNvSpPr txBox="1">
            <a:spLocks noGrp="1"/>
          </p:cNvSpPr>
          <p:nvPr>
            <p:ph type="title" idx="6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2">
    <p:spTree>
      <p:nvGrpSpPr>
        <p:cNvPr id="1" name="Shape 1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09" name="Google Shape;1909;p22"/>
          <p:cNvGrpSpPr/>
          <p:nvPr/>
        </p:nvGrpSpPr>
        <p:grpSpPr>
          <a:xfrm>
            <a:off x="-970342" y="-1613262"/>
            <a:ext cx="11084690" cy="8370014"/>
            <a:chOff x="-970342" y="-1613262"/>
            <a:chExt cx="11084690" cy="8370014"/>
          </a:xfrm>
        </p:grpSpPr>
        <p:grpSp>
          <p:nvGrpSpPr>
            <p:cNvPr id="1910" name="Google Shape;1910;p22"/>
            <p:cNvGrpSpPr/>
            <p:nvPr/>
          </p:nvGrpSpPr>
          <p:grpSpPr>
            <a:xfrm>
              <a:off x="4572008" y="-1613262"/>
              <a:ext cx="5542340" cy="4185014"/>
              <a:chOff x="2057300" y="1305025"/>
              <a:chExt cx="3912700" cy="2954475"/>
            </a:xfrm>
          </p:grpSpPr>
          <p:sp>
            <p:nvSpPr>
              <p:cNvPr id="1911" name="Google Shape;1911;p22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2" name="Google Shape;1912;p22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3" name="Google Shape;1913;p22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4" name="Google Shape;1914;p22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5" name="Google Shape;1915;p22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6" name="Google Shape;1916;p22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7" name="Google Shape;1917;p22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8" name="Google Shape;1918;p22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9" name="Google Shape;1919;p22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0" name="Google Shape;1920;p22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1" name="Google Shape;1921;p22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2" name="Google Shape;1922;p22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3" name="Google Shape;1923;p22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4" name="Google Shape;1924;p22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5" name="Google Shape;1925;p22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6" name="Google Shape;1926;p22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27" name="Google Shape;1927;p22"/>
            <p:cNvGrpSpPr/>
            <p:nvPr/>
          </p:nvGrpSpPr>
          <p:grpSpPr>
            <a:xfrm>
              <a:off x="-970342" y="-1613262"/>
              <a:ext cx="5542340" cy="4185014"/>
              <a:chOff x="2057300" y="1305025"/>
              <a:chExt cx="3912700" cy="2954475"/>
            </a:xfrm>
          </p:grpSpPr>
          <p:sp>
            <p:nvSpPr>
              <p:cNvPr id="1928" name="Google Shape;1928;p22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9" name="Google Shape;1929;p22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0" name="Google Shape;1930;p22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1" name="Google Shape;1931;p22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2" name="Google Shape;1932;p22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3" name="Google Shape;1933;p22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4" name="Google Shape;1934;p22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5" name="Google Shape;1935;p22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6" name="Google Shape;1936;p22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7" name="Google Shape;1937;p22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8" name="Google Shape;1938;p22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9" name="Google Shape;1939;p22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0" name="Google Shape;1940;p22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1" name="Google Shape;1941;p22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2" name="Google Shape;1942;p22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3" name="Google Shape;1943;p22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44" name="Google Shape;1944;p22"/>
            <p:cNvGrpSpPr/>
            <p:nvPr/>
          </p:nvGrpSpPr>
          <p:grpSpPr>
            <a:xfrm>
              <a:off x="4572008" y="2571738"/>
              <a:ext cx="5542340" cy="4185014"/>
              <a:chOff x="2057300" y="1305025"/>
              <a:chExt cx="3912700" cy="2954475"/>
            </a:xfrm>
          </p:grpSpPr>
          <p:sp>
            <p:nvSpPr>
              <p:cNvPr id="1945" name="Google Shape;1945;p22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6" name="Google Shape;1946;p22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7" name="Google Shape;1947;p22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8" name="Google Shape;1948;p22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9" name="Google Shape;1949;p22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0" name="Google Shape;1950;p22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1" name="Google Shape;1951;p22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2" name="Google Shape;1952;p22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3" name="Google Shape;1953;p22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4" name="Google Shape;1954;p22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5" name="Google Shape;1955;p22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6" name="Google Shape;1956;p22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7" name="Google Shape;1957;p22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8" name="Google Shape;1958;p22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9" name="Google Shape;1959;p22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0" name="Google Shape;1960;p22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61" name="Google Shape;1961;p22"/>
            <p:cNvGrpSpPr/>
            <p:nvPr/>
          </p:nvGrpSpPr>
          <p:grpSpPr>
            <a:xfrm>
              <a:off x="-970342" y="2571738"/>
              <a:ext cx="5542340" cy="4185014"/>
              <a:chOff x="2057300" y="1305025"/>
              <a:chExt cx="3912700" cy="2954475"/>
            </a:xfrm>
          </p:grpSpPr>
          <p:sp>
            <p:nvSpPr>
              <p:cNvPr id="1962" name="Google Shape;1962;p22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3" name="Google Shape;1963;p22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4" name="Google Shape;1964;p22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5" name="Google Shape;1965;p22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6" name="Google Shape;1966;p22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7" name="Google Shape;1967;p22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8" name="Google Shape;1968;p22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9" name="Google Shape;1969;p22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0" name="Google Shape;1970;p22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1" name="Google Shape;1971;p22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2" name="Google Shape;1972;p22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3" name="Google Shape;1973;p22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4" name="Google Shape;1974;p22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5" name="Google Shape;1975;p22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6" name="Google Shape;1976;p22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7" name="Google Shape;1977;p22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978" name="Google Shape;1978;p22"/>
          <p:cNvSpPr txBox="1">
            <a:spLocks noGrp="1"/>
          </p:cNvSpPr>
          <p:nvPr>
            <p:ph type="ctrTitle"/>
          </p:nvPr>
        </p:nvSpPr>
        <p:spPr>
          <a:xfrm>
            <a:off x="4007850" y="489225"/>
            <a:ext cx="4284000" cy="99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79" name="Google Shape;1979;p22"/>
          <p:cNvSpPr txBox="1">
            <a:spLocks noGrp="1"/>
          </p:cNvSpPr>
          <p:nvPr>
            <p:ph type="subTitle" idx="1"/>
          </p:nvPr>
        </p:nvSpPr>
        <p:spPr>
          <a:xfrm>
            <a:off x="4002975" y="1447750"/>
            <a:ext cx="4293900" cy="128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980" name="Google Shape;1980;p22"/>
          <p:cNvSpPr txBox="1"/>
          <p:nvPr/>
        </p:nvSpPr>
        <p:spPr>
          <a:xfrm>
            <a:off x="4050750" y="3598425"/>
            <a:ext cx="4198200" cy="4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34343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CREDITS: This presentation template was created by </a:t>
            </a:r>
            <a:r>
              <a:rPr lang="en" sz="1000">
                <a:solidFill>
                  <a:schemeClr val="dk2"/>
                </a:solidFill>
                <a:uFill>
                  <a:noFill/>
                </a:uFill>
                <a:latin typeface="Libre Franklin Medium"/>
                <a:ea typeface="Libre Franklin Medium"/>
                <a:cs typeface="Libre Franklin Medium"/>
                <a:sym typeface="Libre Franklin Medium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rgbClr val="434343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, and includes icons by </a:t>
            </a:r>
            <a:r>
              <a:rPr lang="en" sz="1000">
                <a:solidFill>
                  <a:schemeClr val="dk2"/>
                </a:solidFill>
                <a:uFill>
                  <a:noFill/>
                </a:uFill>
                <a:latin typeface="Libre Franklin Medium"/>
                <a:ea typeface="Libre Franklin Medium"/>
                <a:cs typeface="Libre Franklin Medium"/>
                <a:sym typeface="Libre Franklin Medium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rgbClr val="434343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, and infographics &amp; images by </a:t>
            </a:r>
            <a:r>
              <a:rPr lang="en" sz="1000">
                <a:solidFill>
                  <a:schemeClr val="dk2"/>
                </a:solidFill>
                <a:uFill>
                  <a:noFill/>
                </a:uFill>
                <a:latin typeface="Libre Franklin Medium"/>
                <a:ea typeface="Libre Franklin Medium"/>
                <a:cs typeface="Libre Franklin Medium"/>
                <a:sym typeface="Libre Franklin Medium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000">
              <a:solidFill>
                <a:schemeClr val="dk2"/>
              </a:solidFill>
              <a:highlight>
                <a:srgbClr val="DFDEFC"/>
              </a:highlight>
              <a:latin typeface="Libre Franklin Medium"/>
              <a:ea typeface="Libre Franklin Medium"/>
              <a:cs typeface="Libre Franklin Medium"/>
              <a:sym typeface="Libre Franklin Medium"/>
            </a:endParaRPr>
          </a:p>
        </p:txBody>
      </p:sp>
      <p:grpSp>
        <p:nvGrpSpPr>
          <p:cNvPr id="1981" name="Google Shape;1981;p22"/>
          <p:cNvGrpSpPr/>
          <p:nvPr/>
        </p:nvGrpSpPr>
        <p:grpSpPr>
          <a:xfrm rot="-10623515">
            <a:off x="-426830" y="-778919"/>
            <a:ext cx="2363019" cy="2912214"/>
            <a:chOff x="9743146" y="2970638"/>
            <a:chExt cx="1446996" cy="1783072"/>
          </a:xfrm>
        </p:grpSpPr>
        <p:sp>
          <p:nvSpPr>
            <p:cNvPr id="1982" name="Google Shape;1982;p22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83" name="Google Shape;1983;p22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1984" name="Google Shape;1984;p22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5" name="Google Shape;1985;p22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6" name="Google Shape;1986;p22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7" name="Google Shape;1987;p22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8" name="Google Shape;1988;p22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9" name="Google Shape;1989;p22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0" name="Google Shape;1990;p22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1" name="Google Shape;1991;p22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992" name="Google Shape;1992;p22"/>
          <p:cNvGrpSpPr/>
          <p:nvPr/>
        </p:nvGrpSpPr>
        <p:grpSpPr>
          <a:xfrm rot="-8231321">
            <a:off x="1724114" y="498238"/>
            <a:ext cx="1393156" cy="1716979"/>
            <a:chOff x="9743146" y="2970638"/>
            <a:chExt cx="1446996" cy="1783072"/>
          </a:xfrm>
        </p:grpSpPr>
        <p:sp>
          <p:nvSpPr>
            <p:cNvPr id="1993" name="Google Shape;1993;p22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94" name="Google Shape;1994;p22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1995" name="Google Shape;1995;p22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6" name="Google Shape;1996;p22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7" name="Google Shape;1997;p22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8" name="Google Shape;1998;p22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9" name="Google Shape;1999;p22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0" name="Google Shape;2000;p22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1" name="Google Shape;2001;p22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2" name="Google Shape;2002;p22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003" name="Google Shape;2003;p22"/>
          <p:cNvGrpSpPr/>
          <p:nvPr/>
        </p:nvGrpSpPr>
        <p:grpSpPr>
          <a:xfrm rot="8651340">
            <a:off x="1324893" y="1872520"/>
            <a:ext cx="1597322" cy="1968417"/>
            <a:chOff x="9743146" y="2970638"/>
            <a:chExt cx="1446996" cy="1783072"/>
          </a:xfrm>
        </p:grpSpPr>
        <p:sp>
          <p:nvSpPr>
            <p:cNvPr id="2004" name="Google Shape;2004;p22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05" name="Google Shape;2005;p22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006" name="Google Shape;2006;p22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7" name="Google Shape;2007;p22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8" name="Google Shape;2008;p22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9" name="Google Shape;2009;p22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0" name="Google Shape;2010;p22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1" name="Google Shape;2011;p22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2" name="Google Shape;2012;p22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3" name="Google Shape;2013;p22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014" name="Google Shape;2014;p22"/>
          <p:cNvGrpSpPr/>
          <p:nvPr/>
        </p:nvGrpSpPr>
        <p:grpSpPr>
          <a:xfrm rot="10550488">
            <a:off x="2848938" y="1638464"/>
            <a:ext cx="1360865" cy="1677115"/>
            <a:chOff x="9743146" y="2970638"/>
            <a:chExt cx="1446996" cy="1783072"/>
          </a:xfrm>
        </p:grpSpPr>
        <p:sp>
          <p:nvSpPr>
            <p:cNvPr id="2015" name="Google Shape;2015;p22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16" name="Google Shape;2016;p22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017" name="Google Shape;2017;p22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8" name="Google Shape;2018;p22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9" name="Google Shape;2019;p22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0" name="Google Shape;2020;p22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1" name="Google Shape;2021;p22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2" name="Google Shape;2022;p22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3" name="Google Shape;2023;p22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4" name="Google Shape;2024;p22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025" name="Google Shape;2025;p22"/>
          <p:cNvGrpSpPr/>
          <p:nvPr/>
        </p:nvGrpSpPr>
        <p:grpSpPr>
          <a:xfrm rot="-7561800">
            <a:off x="51484" y="2976673"/>
            <a:ext cx="1624833" cy="2002855"/>
            <a:chOff x="9743146" y="2970638"/>
            <a:chExt cx="1446996" cy="1783072"/>
          </a:xfrm>
        </p:grpSpPr>
        <p:sp>
          <p:nvSpPr>
            <p:cNvPr id="2026" name="Google Shape;2026;p22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27" name="Google Shape;2027;p22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028" name="Google Shape;2028;p22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9" name="Google Shape;2029;p22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0" name="Google Shape;2030;p22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1" name="Google Shape;2031;p22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2" name="Google Shape;2032;p22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3" name="Google Shape;2033;p22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4" name="Google Shape;2034;p22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5" name="Google Shape;2035;p22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036" name="Google Shape;2036;p22"/>
          <p:cNvGrpSpPr/>
          <p:nvPr/>
        </p:nvGrpSpPr>
        <p:grpSpPr>
          <a:xfrm rot="-10460586">
            <a:off x="1329687" y="3844051"/>
            <a:ext cx="1382828" cy="1704355"/>
            <a:chOff x="9743146" y="2970638"/>
            <a:chExt cx="1446996" cy="1783072"/>
          </a:xfrm>
        </p:grpSpPr>
        <p:sp>
          <p:nvSpPr>
            <p:cNvPr id="2037" name="Google Shape;2037;p22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38" name="Google Shape;2038;p22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039" name="Google Shape;2039;p22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0" name="Google Shape;2040;p22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1" name="Google Shape;2041;p22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2" name="Google Shape;2042;p22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3" name="Google Shape;2043;p22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4" name="Google Shape;2044;p22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5" name="Google Shape;2045;p22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6" name="Google Shape;2046;p22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047" name="Google Shape;2047;p22"/>
          <p:cNvGrpSpPr/>
          <p:nvPr/>
        </p:nvGrpSpPr>
        <p:grpSpPr>
          <a:xfrm rot="-5177783">
            <a:off x="2581569" y="3212017"/>
            <a:ext cx="1243251" cy="1532172"/>
            <a:chOff x="9743146" y="2970638"/>
            <a:chExt cx="1446996" cy="1783072"/>
          </a:xfrm>
        </p:grpSpPr>
        <p:sp>
          <p:nvSpPr>
            <p:cNvPr id="2048" name="Google Shape;2048;p22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49" name="Google Shape;2049;p22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050" name="Google Shape;2050;p22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1" name="Google Shape;2051;p22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2" name="Google Shape;2052;p22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3" name="Google Shape;2053;p22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4" name="Google Shape;2054;p22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5" name="Google Shape;2055;p22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6" name="Google Shape;2056;p22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7" name="Google Shape;2057;p22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058" name="Google Shape;2058;p22"/>
          <p:cNvGrpSpPr/>
          <p:nvPr/>
        </p:nvGrpSpPr>
        <p:grpSpPr>
          <a:xfrm rot="-5606593">
            <a:off x="-319667" y="2090680"/>
            <a:ext cx="1243188" cy="1532106"/>
            <a:chOff x="9743146" y="2970638"/>
            <a:chExt cx="1446996" cy="1783072"/>
          </a:xfrm>
        </p:grpSpPr>
        <p:sp>
          <p:nvSpPr>
            <p:cNvPr id="2059" name="Google Shape;2059;p22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60" name="Google Shape;2060;p22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061" name="Google Shape;2061;p22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2" name="Google Shape;2062;p22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3" name="Google Shape;2063;p22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4" name="Google Shape;2064;p22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5" name="Google Shape;2065;p22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6" name="Google Shape;2066;p22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7" name="Google Shape;2067;p22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8" name="Google Shape;2068;p22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069" name="Google Shape;2069;p22"/>
          <p:cNvGrpSpPr/>
          <p:nvPr/>
        </p:nvGrpSpPr>
        <p:grpSpPr>
          <a:xfrm rot="10349797">
            <a:off x="7761530" y="1232203"/>
            <a:ext cx="1092577" cy="1346536"/>
            <a:chOff x="9743146" y="2970638"/>
            <a:chExt cx="1446996" cy="1783072"/>
          </a:xfrm>
        </p:grpSpPr>
        <p:sp>
          <p:nvSpPr>
            <p:cNvPr id="2070" name="Google Shape;2070;p22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71" name="Google Shape;2071;p22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072" name="Google Shape;2072;p22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3" name="Google Shape;2073;p22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4" name="Google Shape;2074;p22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5" name="Google Shape;2075;p22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6" name="Google Shape;2076;p22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7" name="Google Shape;2077;p22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8" name="Google Shape;2078;p22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9" name="Google Shape;2079;p22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080" name="Google Shape;2080;p22"/>
          <p:cNvGrpSpPr/>
          <p:nvPr/>
        </p:nvGrpSpPr>
        <p:grpSpPr>
          <a:xfrm rot="-8231321">
            <a:off x="7882814" y="-513912"/>
            <a:ext cx="1393156" cy="1716979"/>
            <a:chOff x="9743146" y="2970638"/>
            <a:chExt cx="1446996" cy="1783072"/>
          </a:xfrm>
        </p:grpSpPr>
        <p:sp>
          <p:nvSpPr>
            <p:cNvPr id="2081" name="Google Shape;2081;p22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82" name="Google Shape;2082;p22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083" name="Google Shape;2083;p22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4" name="Google Shape;2084;p22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5" name="Google Shape;2085;p22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6" name="Google Shape;2086;p22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7" name="Google Shape;2087;p22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8" name="Google Shape;2088;p22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9" name="Google Shape;2089;p22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0" name="Google Shape;2090;p22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20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92" name="Google Shape;2092;p23"/>
          <p:cNvGrpSpPr/>
          <p:nvPr/>
        </p:nvGrpSpPr>
        <p:grpSpPr>
          <a:xfrm>
            <a:off x="-970342" y="-1613262"/>
            <a:ext cx="11084690" cy="8370014"/>
            <a:chOff x="-970342" y="-1613262"/>
            <a:chExt cx="11084690" cy="8370014"/>
          </a:xfrm>
        </p:grpSpPr>
        <p:grpSp>
          <p:nvGrpSpPr>
            <p:cNvPr id="2093" name="Google Shape;2093;p23"/>
            <p:cNvGrpSpPr/>
            <p:nvPr/>
          </p:nvGrpSpPr>
          <p:grpSpPr>
            <a:xfrm>
              <a:off x="4572008" y="-1613262"/>
              <a:ext cx="5542340" cy="4185014"/>
              <a:chOff x="2057300" y="1305025"/>
              <a:chExt cx="3912700" cy="2954475"/>
            </a:xfrm>
          </p:grpSpPr>
          <p:sp>
            <p:nvSpPr>
              <p:cNvPr id="2094" name="Google Shape;2094;p23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5" name="Google Shape;2095;p23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6" name="Google Shape;2096;p23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" name="Google Shape;2097;p23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8" name="Google Shape;2098;p23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9" name="Google Shape;2099;p23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0" name="Google Shape;2100;p23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1" name="Google Shape;2101;p23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2" name="Google Shape;2102;p23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3" name="Google Shape;2103;p23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4" name="Google Shape;2104;p23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5" name="Google Shape;2105;p23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6" name="Google Shape;2106;p23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7" name="Google Shape;2107;p23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8" name="Google Shape;2108;p23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9" name="Google Shape;2109;p23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10" name="Google Shape;2110;p23"/>
            <p:cNvGrpSpPr/>
            <p:nvPr/>
          </p:nvGrpSpPr>
          <p:grpSpPr>
            <a:xfrm>
              <a:off x="-970342" y="-1613262"/>
              <a:ext cx="5542340" cy="4185014"/>
              <a:chOff x="2057300" y="1305025"/>
              <a:chExt cx="3912700" cy="2954475"/>
            </a:xfrm>
          </p:grpSpPr>
          <p:sp>
            <p:nvSpPr>
              <p:cNvPr id="2111" name="Google Shape;2111;p23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2" name="Google Shape;2112;p23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3" name="Google Shape;2113;p23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4" name="Google Shape;2114;p23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5" name="Google Shape;2115;p23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6" name="Google Shape;2116;p23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7" name="Google Shape;2117;p23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8" name="Google Shape;2118;p23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9" name="Google Shape;2119;p23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0" name="Google Shape;2120;p23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1" name="Google Shape;2121;p23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2" name="Google Shape;2122;p23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3" name="Google Shape;2123;p23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4" name="Google Shape;2124;p23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5" name="Google Shape;2125;p23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6" name="Google Shape;2126;p23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27" name="Google Shape;2127;p23"/>
            <p:cNvGrpSpPr/>
            <p:nvPr/>
          </p:nvGrpSpPr>
          <p:grpSpPr>
            <a:xfrm>
              <a:off x="4572008" y="2571738"/>
              <a:ext cx="5542340" cy="4185014"/>
              <a:chOff x="2057300" y="1305025"/>
              <a:chExt cx="3912700" cy="2954475"/>
            </a:xfrm>
          </p:grpSpPr>
          <p:sp>
            <p:nvSpPr>
              <p:cNvPr id="2128" name="Google Shape;2128;p23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9" name="Google Shape;2129;p23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0" name="Google Shape;2130;p23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1" name="Google Shape;2131;p23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2" name="Google Shape;2132;p23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3" name="Google Shape;2133;p23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4" name="Google Shape;2134;p23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5" name="Google Shape;2135;p23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6" name="Google Shape;2136;p23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7" name="Google Shape;2137;p23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8" name="Google Shape;2138;p23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9" name="Google Shape;2139;p23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0" name="Google Shape;2140;p23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1" name="Google Shape;2141;p23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2" name="Google Shape;2142;p23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3" name="Google Shape;2143;p23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44" name="Google Shape;2144;p23"/>
            <p:cNvGrpSpPr/>
            <p:nvPr/>
          </p:nvGrpSpPr>
          <p:grpSpPr>
            <a:xfrm>
              <a:off x="-970342" y="2571738"/>
              <a:ext cx="5542340" cy="4185014"/>
              <a:chOff x="2057300" y="1305025"/>
              <a:chExt cx="3912700" cy="2954475"/>
            </a:xfrm>
          </p:grpSpPr>
          <p:sp>
            <p:nvSpPr>
              <p:cNvPr id="2145" name="Google Shape;2145;p23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6" name="Google Shape;2146;p23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7" name="Google Shape;2147;p23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8" name="Google Shape;2148;p23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9" name="Google Shape;2149;p23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0" name="Google Shape;2150;p23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1" name="Google Shape;2151;p23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2" name="Google Shape;2152;p23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3" name="Google Shape;2153;p23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4" name="Google Shape;2154;p23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5" name="Google Shape;2155;p23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6" name="Google Shape;2156;p23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7" name="Google Shape;2157;p23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8" name="Google Shape;2158;p23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9" name="Google Shape;2159;p23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0" name="Google Shape;2160;p23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161" name="Google Shape;2161;p23"/>
          <p:cNvGrpSpPr/>
          <p:nvPr/>
        </p:nvGrpSpPr>
        <p:grpSpPr>
          <a:xfrm rot="-9001608">
            <a:off x="-123918" y="2533550"/>
            <a:ext cx="1243109" cy="1532140"/>
            <a:chOff x="9743146" y="2970638"/>
            <a:chExt cx="1446996" cy="1783072"/>
          </a:xfrm>
        </p:grpSpPr>
        <p:sp>
          <p:nvSpPr>
            <p:cNvPr id="2162" name="Google Shape;2162;p23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63" name="Google Shape;2163;p23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164" name="Google Shape;2164;p23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5" name="Google Shape;2165;p23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6" name="Google Shape;2166;p23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7" name="Google Shape;2167;p23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8" name="Google Shape;2168;p23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9" name="Google Shape;2169;p23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0" name="Google Shape;2170;p23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1" name="Google Shape;2171;p23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172" name="Google Shape;2172;p23"/>
          <p:cNvGrpSpPr/>
          <p:nvPr/>
        </p:nvGrpSpPr>
        <p:grpSpPr>
          <a:xfrm rot="5033596">
            <a:off x="-217215" y="3977413"/>
            <a:ext cx="1243223" cy="1532168"/>
            <a:chOff x="9743146" y="2970638"/>
            <a:chExt cx="1446996" cy="1783072"/>
          </a:xfrm>
        </p:grpSpPr>
        <p:sp>
          <p:nvSpPr>
            <p:cNvPr id="2173" name="Google Shape;2173;p23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74" name="Google Shape;2174;p23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175" name="Google Shape;2175;p23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6" name="Google Shape;2176;p23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7" name="Google Shape;2177;p23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8" name="Google Shape;2178;p23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9" name="Google Shape;2179;p23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0" name="Google Shape;2180;p23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1" name="Google Shape;2181;p23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2" name="Google Shape;2182;p23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183" name="Google Shape;2183;p23"/>
          <p:cNvGrpSpPr/>
          <p:nvPr/>
        </p:nvGrpSpPr>
        <p:grpSpPr>
          <a:xfrm rot="-10193912">
            <a:off x="7876564" y="-611954"/>
            <a:ext cx="1243287" cy="1532225"/>
            <a:chOff x="9743146" y="2970638"/>
            <a:chExt cx="1446996" cy="1783072"/>
          </a:xfrm>
        </p:grpSpPr>
        <p:sp>
          <p:nvSpPr>
            <p:cNvPr id="2184" name="Google Shape;2184;p23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85" name="Google Shape;2185;p23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186" name="Google Shape;2186;p23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7" name="Google Shape;2187;p23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8" name="Google Shape;2188;p23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9" name="Google Shape;2189;p23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0" name="Google Shape;2190;p23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1" name="Google Shape;2191;p23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2" name="Google Shape;2192;p23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3" name="Google Shape;2193;p23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194" name="Google Shape;2194;p23"/>
          <p:cNvGrpSpPr/>
          <p:nvPr/>
        </p:nvGrpSpPr>
        <p:grpSpPr>
          <a:xfrm rot="6222475">
            <a:off x="8262676" y="558764"/>
            <a:ext cx="1243219" cy="1532313"/>
            <a:chOff x="9743146" y="2970638"/>
            <a:chExt cx="1446996" cy="1783072"/>
          </a:xfrm>
        </p:grpSpPr>
        <p:sp>
          <p:nvSpPr>
            <p:cNvPr id="2195" name="Google Shape;2195;p23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96" name="Google Shape;2196;p23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197" name="Google Shape;2197;p23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8" name="Google Shape;2198;p23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9" name="Google Shape;2199;p23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0" name="Google Shape;2200;p23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1" name="Google Shape;2201;p23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2" name="Google Shape;2202;p23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3" name="Google Shape;2203;p23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4" name="Google Shape;2204;p23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2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06" name="Google Shape;2206;p24"/>
          <p:cNvGrpSpPr/>
          <p:nvPr/>
        </p:nvGrpSpPr>
        <p:grpSpPr>
          <a:xfrm>
            <a:off x="-970342" y="-1613262"/>
            <a:ext cx="11084690" cy="8370014"/>
            <a:chOff x="-970342" y="-1613262"/>
            <a:chExt cx="11084690" cy="8370014"/>
          </a:xfrm>
        </p:grpSpPr>
        <p:grpSp>
          <p:nvGrpSpPr>
            <p:cNvPr id="2207" name="Google Shape;2207;p24"/>
            <p:cNvGrpSpPr/>
            <p:nvPr/>
          </p:nvGrpSpPr>
          <p:grpSpPr>
            <a:xfrm>
              <a:off x="4572008" y="-1613262"/>
              <a:ext cx="5542340" cy="4185014"/>
              <a:chOff x="2057300" y="1305025"/>
              <a:chExt cx="3912700" cy="2954475"/>
            </a:xfrm>
          </p:grpSpPr>
          <p:sp>
            <p:nvSpPr>
              <p:cNvPr id="2208" name="Google Shape;2208;p24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9" name="Google Shape;2209;p24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0" name="Google Shape;2210;p24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1" name="Google Shape;2211;p24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2" name="Google Shape;2212;p24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3" name="Google Shape;2213;p24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4" name="Google Shape;2214;p24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5" name="Google Shape;2215;p24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6" name="Google Shape;2216;p24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7" name="Google Shape;2217;p24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8" name="Google Shape;2218;p24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9" name="Google Shape;2219;p24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0" name="Google Shape;2220;p24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1" name="Google Shape;2221;p24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2" name="Google Shape;2222;p24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3" name="Google Shape;2223;p24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24" name="Google Shape;2224;p24"/>
            <p:cNvGrpSpPr/>
            <p:nvPr/>
          </p:nvGrpSpPr>
          <p:grpSpPr>
            <a:xfrm>
              <a:off x="-970342" y="-1613262"/>
              <a:ext cx="5542340" cy="4185014"/>
              <a:chOff x="2057300" y="1305025"/>
              <a:chExt cx="3912700" cy="2954475"/>
            </a:xfrm>
          </p:grpSpPr>
          <p:sp>
            <p:nvSpPr>
              <p:cNvPr id="2225" name="Google Shape;2225;p24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6" name="Google Shape;2226;p24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7" name="Google Shape;2227;p24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8" name="Google Shape;2228;p24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9" name="Google Shape;2229;p24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0" name="Google Shape;2230;p24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1" name="Google Shape;2231;p24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2" name="Google Shape;2232;p24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3" name="Google Shape;2233;p24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4" name="Google Shape;2234;p24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5" name="Google Shape;2235;p24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6" name="Google Shape;2236;p24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7" name="Google Shape;2237;p24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8" name="Google Shape;2238;p24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9" name="Google Shape;2239;p24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0" name="Google Shape;2240;p24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41" name="Google Shape;2241;p24"/>
            <p:cNvGrpSpPr/>
            <p:nvPr/>
          </p:nvGrpSpPr>
          <p:grpSpPr>
            <a:xfrm>
              <a:off x="4572008" y="2571738"/>
              <a:ext cx="5542340" cy="4185014"/>
              <a:chOff x="2057300" y="1305025"/>
              <a:chExt cx="3912700" cy="2954475"/>
            </a:xfrm>
          </p:grpSpPr>
          <p:sp>
            <p:nvSpPr>
              <p:cNvPr id="2242" name="Google Shape;2242;p24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3" name="Google Shape;2243;p24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4" name="Google Shape;2244;p24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5" name="Google Shape;2245;p24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6" name="Google Shape;2246;p24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7" name="Google Shape;2247;p24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8" name="Google Shape;2248;p24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9" name="Google Shape;2249;p24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0" name="Google Shape;2250;p24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1" name="Google Shape;2251;p24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2" name="Google Shape;2252;p24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3" name="Google Shape;2253;p24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4" name="Google Shape;2254;p24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5" name="Google Shape;2255;p24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6" name="Google Shape;2256;p24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7" name="Google Shape;2257;p24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58" name="Google Shape;2258;p24"/>
            <p:cNvGrpSpPr/>
            <p:nvPr/>
          </p:nvGrpSpPr>
          <p:grpSpPr>
            <a:xfrm>
              <a:off x="-970342" y="2571738"/>
              <a:ext cx="5542340" cy="4185014"/>
              <a:chOff x="2057300" y="1305025"/>
              <a:chExt cx="3912700" cy="2954475"/>
            </a:xfrm>
          </p:grpSpPr>
          <p:sp>
            <p:nvSpPr>
              <p:cNvPr id="2259" name="Google Shape;2259;p24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0" name="Google Shape;2260;p24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1" name="Google Shape;2261;p24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2" name="Google Shape;2262;p24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3" name="Google Shape;2263;p24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4" name="Google Shape;2264;p24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5" name="Google Shape;2265;p24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6" name="Google Shape;2266;p24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7" name="Google Shape;2267;p24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8" name="Google Shape;2268;p24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9" name="Google Shape;2269;p24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0" name="Google Shape;2270;p24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1" name="Google Shape;2271;p24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2" name="Google Shape;2272;p24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3" name="Google Shape;2273;p24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4" name="Google Shape;2274;p24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275" name="Google Shape;2275;p24"/>
          <p:cNvGrpSpPr/>
          <p:nvPr/>
        </p:nvGrpSpPr>
        <p:grpSpPr>
          <a:xfrm rot="-8649831">
            <a:off x="-40203" y="-327092"/>
            <a:ext cx="1243172" cy="1532053"/>
            <a:chOff x="9743146" y="2970638"/>
            <a:chExt cx="1446996" cy="1783072"/>
          </a:xfrm>
        </p:grpSpPr>
        <p:sp>
          <p:nvSpPr>
            <p:cNvPr id="2276" name="Google Shape;2276;p24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77" name="Google Shape;2277;p24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278" name="Google Shape;2278;p24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9" name="Google Shape;2279;p24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0" name="Google Shape;2280;p24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1" name="Google Shape;2281;p24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2" name="Google Shape;2282;p24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3" name="Google Shape;2283;p24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4" name="Google Shape;2284;p24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5" name="Google Shape;2285;p24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286" name="Google Shape;2286;p24"/>
          <p:cNvGrpSpPr/>
          <p:nvPr/>
        </p:nvGrpSpPr>
        <p:grpSpPr>
          <a:xfrm rot="5033596">
            <a:off x="-371290" y="1126338"/>
            <a:ext cx="1243223" cy="1532168"/>
            <a:chOff x="9743146" y="2970638"/>
            <a:chExt cx="1446996" cy="1783072"/>
          </a:xfrm>
        </p:grpSpPr>
        <p:sp>
          <p:nvSpPr>
            <p:cNvPr id="2287" name="Google Shape;2287;p24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88" name="Google Shape;2288;p24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289" name="Google Shape;2289;p24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0" name="Google Shape;2290;p24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1" name="Google Shape;2291;p24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2" name="Google Shape;2292;p24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3" name="Google Shape;2293;p24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4" name="Google Shape;2294;p24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5" name="Google Shape;2295;p24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6" name="Google Shape;2296;p24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297" name="Google Shape;2297;p24"/>
          <p:cNvGrpSpPr/>
          <p:nvPr/>
        </p:nvGrpSpPr>
        <p:grpSpPr>
          <a:xfrm rot="-10193912">
            <a:off x="8247302" y="3770621"/>
            <a:ext cx="1243287" cy="1532225"/>
            <a:chOff x="9743146" y="2970638"/>
            <a:chExt cx="1446996" cy="1783072"/>
          </a:xfrm>
        </p:grpSpPr>
        <p:sp>
          <p:nvSpPr>
            <p:cNvPr id="2298" name="Google Shape;2298;p24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99" name="Google Shape;2299;p24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300" name="Google Shape;2300;p24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1" name="Google Shape;2301;p24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2" name="Google Shape;2302;p24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3" name="Google Shape;2303;p24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4" name="Google Shape;2304;p24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5" name="Google Shape;2305;p24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6" name="Google Shape;2306;p24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7" name="Google Shape;2307;p24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308" name="Google Shape;2308;p24"/>
          <p:cNvGrpSpPr/>
          <p:nvPr/>
        </p:nvGrpSpPr>
        <p:grpSpPr>
          <a:xfrm rot="3498465">
            <a:off x="8247286" y="2266521"/>
            <a:ext cx="1243297" cy="1532307"/>
            <a:chOff x="9743146" y="2970638"/>
            <a:chExt cx="1446996" cy="1783072"/>
          </a:xfrm>
        </p:grpSpPr>
        <p:sp>
          <p:nvSpPr>
            <p:cNvPr id="2309" name="Google Shape;2309;p24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10" name="Google Shape;2310;p24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311" name="Google Shape;2311;p24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2" name="Google Shape;2312;p24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3" name="Google Shape;2313;p24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4" name="Google Shape;2314;p24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5" name="Google Shape;2315;p24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6" name="Google Shape;2316;p24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7" name="Google Shape;2317;p24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8" name="Google Shape;2318;p24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2" name="Google Shape;202;p3"/>
          <p:cNvGrpSpPr/>
          <p:nvPr/>
        </p:nvGrpSpPr>
        <p:grpSpPr>
          <a:xfrm>
            <a:off x="-970342" y="-1613262"/>
            <a:ext cx="11084690" cy="8370014"/>
            <a:chOff x="-970342" y="-1613262"/>
            <a:chExt cx="11084690" cy="8370014"/>
          </a:xfrm>
        </p:grpSpPr>
        <p:grpSp>
          <p:nvGrpSpPr>
            <p:cNvPr id="203" name="Google Shape;203;p3"/>
            <p:cNvGrpSpPr/>
            <p:nvPr/>
          </p:nvGrpSpPr>
          <p:grpSpPr>
            <a:xfrm>
              <a:off x="4572008" y="-1613262"/>
              <a:ext cx="5542340" cy="4185014"/>
              <a:chOff x="2057300" y="1305025"/>
              <a:chExt cx="3912700" cy="2954475"/>
            </a:xfrm>
          </p:grpSpPr>
          <p:sp>
            <p:nvSpPr>
              <p:cNvPr id="204" name="Google Shape;204;p3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3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3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3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3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09;p3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3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3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3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3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14;p3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215;p3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3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3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3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3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0" name="Google Shape;220;p3"/>
            <p:cNvGrpSpPr/>
            <p:nvPr/>
          </p:nvGrpSpPr>
          <p:grpSpPr>
            <a:xfrm>
              <a:off x="-970342" y="-1613262"/>
              <a:ext cx="5542340" cy="4185014"/>
              <a:chOff x="2057300" y="1305025"/>
              <a:chExt cx="3912700" cy="2954475"/>
            </a:xfrm>
          </p:grpSpPr>
          <p:sp>
            <p:nvSpPr>
              <p:cNvPr id="221" name="Google Shape;221;p3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3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223;p3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224;p3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3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3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3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" name="Google Shape;228;p3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229;p3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3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3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3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3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" name="Google Shape;234;p3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235;p3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3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7" name="Google Shape;237;p3"/>
            <p:cNvGrpSpPr/>
            <p:nvPr/>
          </p:nvGrpSpPr>
          <p:grpSpPr>
            <a:xfrm>
              <a:off x="4572008" y="2571738"/>
              <a:ext cx="5542340" cy="4185014"/>
              <a:chOff x="2057300" y="1305025"/>
              <a:chExt cx="3912700" cy="2954475"/>
            </a:xfrm>
          </p:grpSpPr>
          <p:sp>
            <p:nvSpPr>
              <p:cNvPr id="238" name="Google Shape;238;p3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" name="Google Shape;239;p3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" name="Google Shape;240;p3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3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3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" name="Google Shape;243;p3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" name="Google Shape;244;p3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3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3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3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3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3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3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3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3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3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3"/>
            <p:cNvGrpSpPr/>
            <p:nvPr/>
          </p:nvGrpSpPr>
          <p:grpSpPr>
            <a:xfrm>
              <a:off x="-970342" y="2571738"/>
              <a:ext cx="5542340" cy="4185014"/>
              <a:chOff x="2057300" y="1305025"/>
              <a:chExt cx="3912700" cy="2954475"/>
            </a:xfrm>
          </p:grpSpPr>
          <p:sp>
            <p:nvSpPr>
              <p:cNvPr id="255" name="Google Shape;255;p3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3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3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3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" name="Google Shape;259;p3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260;p3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3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3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263;p3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264;p3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3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3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3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3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3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3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71" name="Google Shape;271;p3"/>
          <p:cNvSpPr txBox="1">
            <a:spLocks noGrp="1"/>
          </p:cNvSpPr>
          <p:nvPr>
            <p:ph type="title"/>
          </p:nvPr>
        </p:nvSpPr>
        <p:spPr>
          <a:xfrm>
            <a:off x="3828700" y="2618575"/>
            <a:ext cx="48393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72" name="Google Shape;272;p3"/>
          <p:cNvSpPr txBox="1">
            <a:spLocks noGrp="1"/>
          </p:cNvSpPr>
          <p:nvPr>
            <p:ph type="title" idx="2" hasCustomPrompt="1"/>
          </p:nvPr>
        </p:nvSpPr>
        <p:spPr>
          <a:xfrm>
            <a:off x="5353900" y="1666025"/>
            <a:ext cx="1788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73" name="Google Shape;273;p3"/>
          <p:cNvSpPr txBox="1">
            <a:spLocks noGrp="1"/>
          </p:cNvSpPr>
          <p:nvPr>
            <p:ph type="subTitle" idx="1"/>
          </p:nvPr>
        </p:nvSpPr>
        <p:spPr>
          <a:xfrm>
            <a:off x="3828700" y="3612775"/>
            <a:ext cx="4839300" cy="47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74" name="Google Shape;274;p3"/>
          <p:cNvGrpSpPr/>
          <p:nvPr/>
        </p:nvGrpSpPr>
        <p:grpSpPr>
          <a:xfrm rot="10281057">
            <a:off x="7115876" y="-340291"/>
            <a:ext cx="1427928" cy="1759575"/>
            <a:chOff x="9743146" y="2970638"/>
            <a:chExt cx="1446996" cy="1783072"/>
          </a:xfrm>
        </p:grpSpPr>
        <p:sp>
          <p:nvSpPr>
            <p:cNvPr id="275" name="Google Shape;275;p3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76" name="Google Shape;276;p3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77" name="Google Shape;277;p3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3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3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3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281;p3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282;p3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3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3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85" name="Google Shape;285;p3"/>
          <p:cNvGrpSpPr/>
          <p:nvPr/>
        </p:nvGrpSpPr>
        <p:grpSpPr>
          <a:xfrm rot="4616548">
            <a:off x="8135661" y="1006040"/>
            <a:ext cx="1175251" cy="1448212"/>
            <a:chOff x="9743146" y="2970638"/>
            <a:chExt cx="1446996" cy="1783072"/>
          </a:xfrm>
        </p:grpSpPr>
        <p:sp>
          <p:nvSpPr>
            <p:cNvPr id="286" name="Google Shape;286;p3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87" name="Google Shape;287;p3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88" name="Google Shape;288;p3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289;p3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290;p3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3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3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293;p3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" name="Google Shape;294;p3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3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6" name="Google Shape;296;p3"/>
          <p:cNvGrpSpPr/>
          <p:nvPr/>
        </p:nvGrpSpPr>
        <p:grpSpPr>
          <a:xfrm>
            <a:off x="-802906" y="-1463384"/>
            <a:ext cx="2204209" cy="2716154"/>
            <a:chOff x="9743146" y="2970638"/>
            <a:chExt cx="1446996" cy="1783072"/>
          </a:xfrm>
        </p:grpSpPr>
        <p:sp>
          <p:nvSpPr>
            <p:cNvPr id="297" name="Google Shape;297;p3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98" name="Google Shape;298;p3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99" name="Google Shape;299;p3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" name="Google Shape;300;p3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" name="Google Shape;301;p3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302;p3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" name="Google Shape;303;p3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" name="Google Shape;304;p3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305;p3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" name="Google Shape;306;p3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8" name="Google Shape;308;p4"/>
          <p:cNvGrpSpPr/>
          <p:nvPr/>
        </p:nvGrpSpPr>
        <p:grpSpPr>
          <a:xfrm>
            <a:off x="-970342" y="-1613262"/>
            <a:ext cx="11084690" cy="8370014"/>
            <a:chOff x="-970342" y="-1613262"/>
            <a:chExt cx="11084690" cy="8370014"/>
          </a:xfrm>
        </p:grpSpPr>
        <p:grpSp>
          <p:nvGrpSpPr>
            <p:cNvPr id="309" name="Google Shape;309;p4"/>
            <p:cNvGrpSpPr/>
            <p:nvPr/>
          </p:nvGrpSpPr>
          <p:grpSpPr>
            <a:xfrm>
              <a:off x="4572008" y="-1613262"/>
              <a:ext cx="5542340" cy="4185014"/>
              <a:chOff x="2057300" y="1305025"/>
              <a:chExt cx="3912700" cy="2954475"/>
            </a:xfrm>
          </p:grpSpPr>
          <p:sp>
            <p:nvSpPr>
              <p:cNvPr id="310" name="Google Shape;310;p4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" name="Google Shape;311;p4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" name="Google Shape;312;p4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" name="Google Shape;313;p4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" name="Google Shape;314;p4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" name="Google Shape;315;p4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" name="Google Shape;316;p4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" name="Google Shape;317;p4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" name="Google Shape;318;p4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" name="Google Shape;319;p4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" name="Google Shape;320;p4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" name="Google Shape;321;p4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" name="Google Shape;322;p4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" name="Google Shape;323;p4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" name="Google Shape;324;p4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" name="Google Shape;325;p4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26" name="Google Shape;326;p4"/>
            <p:cNvGrpSpPr/>
            <p:nvPr/>
          </p:nvGrpSpPr>
          <p:grpSpPr>
            <a:xfrm>
              <a:off x="-970342" y="-1613262"/>
              <a:ext cx="5542340" cy="4185014"/>
              <a:chOff x="2057300" y="1305025"/>
              <a:chExt cx="3912700" cy="2954475"/>
            </a:xfrm>
          </p:grpSpPr>
          <p:sp>
            <p:nvSpPr>
              <p:cNvPr id="327" name="Google Shape;327;p4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" name="Google Shape;328;p4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" name="Google Shape;329;p4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" name="Google Shape;330;p4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" name="Google Shape;331;p4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" name="Google Shape;332;p4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" name="Google Shape;333;p4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" name="Google Shape;334;p4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" name="Google Shape;335;p4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336;p4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" name="Google Shape;337;p4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338;p4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" name="Google Shape;339;p4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" name="Google Shape;340;p4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" name="Google Shape;341;p4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" name="Google Shape;342;p4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43" name="Google Shape;343;p4"/>
            <p:cNvGrpSpPr/>
            <p:nvPr/>
          </p:nvGrpSpPr>
          <p:grpSpPr>
            <a:xfrm>
              <a:off x="4572008" y="2571738"/>
              <a:ext cx="5542340" cy="4185014"/>
              <a:chOff x="2057300" y="1305025"/>
              <a:chExt cx="3912700" cy="2954475"/>
            </a:xfrm>
          </p:grpSpPr>
          <p:sp>
            <p:nvSpPr>
              <p:cNvPr id="344" name="Google Shape;344;p4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" name="Google Shape;345;p4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346;p4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" name="Google Shape;347;p4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" name="Google Shape;348;p4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" name="Google Shape;349;p4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" name="Google Shape;350;p4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" name="Google Shape;351;p4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" name="Google Shape;352;p4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" name="Google Shape;353;p4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" name="Google Shape;354;p4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" name="Google Shape;355;p4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" name="Google Shape;356;p4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" name="Google Shape;357;p4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" name="Google Shape;358;p4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" name="Google Shape;359;p4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0" name="Google Shape;360;p4"/>
            <p:cNvGrpSpPr/>
            <p:nvPr/>
          </p:nvGrpSpPr>
          <p:grpSpPr>
            <a:xfrm>
              <a:off x="-970342" y="2571738"/>
              <a:ext cx="5542340" cy="4185014"/>
              <a:chOff x="2057300" y="1305025"/>
              <a:chExt cx="3912700" cy="2954475"/>
            </a:xfrm>
          </p:grpSpPr>
          <p:sp>
            <p:nvSpPr>
              <p:cNvPr id="361" name="Google Shape;361;p4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" name="Google Shape;362;p4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" name="Google Shape;363;p4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" name="Google Shape;364;p4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" name="Google Shape;365;p4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" name="Google Shape;366;p4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" name="Google Shape;367;p4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" name="Google Shape;368;p4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" name="Google Shape;369;p4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" name="Google Shape;370;p4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" name="Google Shape;371;p4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" name="Google Shape;372;p4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" name="Google Shape;373;p4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" name="Google Shape;374;p4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" name="Google Shape;375;p4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" name="Google Shape;376;p4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77" name="Google Shape;377;p4"/>
          <p:cNvSpPr txBox="1">
            <a:spLocks noGrp="1"/>
          </p:cNvSpPr>
          <p:nvPr>
            <p:ph type="title"/>
          </p:nvPr>
        </p:nvSpPr>
        <p:spPr>
          <a:xfrm>
            <a:off x="720000" y="449250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78" name="Google Shape;378;p4"/>
          <p:cNvSpPr txBox="1">
            <a:spLocks noGrp="1"/>
          </p:cNvSpPr>
          <p:nvPr>
            <p:ph type="body" idx="1"/>
          </p:nvPr>
        </p:nvSpPr>
        <p:spPr>
          <a:xfrm>
            <a:off x="720000" y="1304875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Darker Grotesque SemiBold"/>
              <a:buChar char="●"/>
              <a:defRPr sz="1200">
                <a:solidFill>
                  <a:srgbClr val="434343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○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■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●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○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■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●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○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0">
          <p15:clr>
            <a:srgbClr val="FA7B17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0" name="Google Shape;380;p5"/>
          <p:cNvGrpSpPr/>
          <p:nvPr/>
        </p:nvGrpSpPr>
        <p:grpSpPr>
          <a:xfrm>
            <a:off x="-970342" y="-1613262"/>
            <a:ext cx="11084690" cy="8370014"/>
            <a:chOff x="-970342" y="-1613262"/>
            <a:chExt cx="11084690" cy="8370014"/>
          </a:xfrm>
        </p:grpSpPr>
        <p:grpSp>
          <p:nvGrpSpPr>
            <p:cNvPr id="381" name="Google Shape;381;p5"/>
            <p:cNvGrpSpPr/>
            <p:nvPr/>
          </p:nvGrpSpPr>
          <p:grpSpPr>
            <a:xfrm>
              <a:off x="4572008" y="-1613262"/>
              <a:ext cx="5542340" cy="4185014"/>
              <a:chOff x="2057300" y="1305025"/>
              <a:chExt cx="3912700" cy="2954475"/>
            </a:xfrm>
          </p:grpSpPr>
          <p:sp>
            <p:nvSpPr>
              <p:cNvPr id="382" name="Google Shape;382;p5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" name="Google Shape;383;p5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384;p5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5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386;p5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" name="Google Shape;387;p5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" name="Google Shape;388;p5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" name="Google Shape;389;p5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" name="Google Shape;390;p5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" name="Google Shape;391;p5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392;p5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" name="Google Shape;393;p5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" name="Google Shape;394;p5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395;p5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" name="Google Shape;396;p5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397;p5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98" name="Google Shape;398;p5"/>
            <p:cNvGrpSpPr/>
            <p:nvPr/>
          </p:nvGrpSpPr>
          <p:grpSpPr>
            <a:xfrm>
              <a:off x="-970342" y="-1613262"/>
              <a:ext cx="5542340" cy="4185014"/>
              <a:chOff x="2057300" y="1305025"/>
              <a:chExt cx="3912700" cy="2954475"/>
            </a:xfrm>
          </p:grpSpPr>
          <p:sp>
            <p:nvSpPr>
              <p:cNvPr id="399" name="Google Shape;399;p5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" name="Google Shape;400;p5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" name="Google Shape;401;p5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" name="Google Shape;402;p5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403;p5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" name="Google Shape;404;p5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" name="Google Shape;405;p5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" name="Google Shape;406;p5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" name="Google Shape;407;p5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" name="Google Shape;408;p5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" name="Google Shape;409;p5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410;p5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411;p5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5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5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" name="Google Shape;414;p5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15" name="Google Shape;415;p5"/>
            <p:cNvGrpSpPr/>
            <p:nvPr/>
          </p:nvGrpSpPr>
          <p:grpSpPr>
            <a:xfrm>
              <a:off x="4572008" y="2571738"/>
              <a:ext cx="5542340" cy="4185014"/>
              <a:chOff x="2057300" y="1305025"/>
              <a:chExt cx="3912700" cy="2954475"/>
            </a:xfrm>
          </p:grpSpPr>
          <p:sp>
            <p:nvSpPr>
              <p:cNvPr id="416" name="Google Shape;416;p5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5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5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" name="Google Shape;419;p5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" name="Google Shape;420;p5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" name="Google Shape;421;p5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422;p5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23;p5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" name="Google Shape;424;p5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" name="Google Shape;425;p5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" name="Google Shape;426;p5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" name="Google Shape;427;p5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" name="Google Shape;428;p5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" name="Google Shape;429;p5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" name="Google Shape;430;p5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" name="Google Shape;431;p5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32" name="Google Shape;432;p5"/>
            <p:cNvGrpSpPr/>
            <p:nvPr/>
          </p:nvGrpSpPr>
          <p:grpSpPr>
            <a:xfrm>
              <a:off x="-970342" y="2571738"/>
              <a:ext cx="5542340" cy="4185014"/>
              <a:chOff x="2057300" y="1305025"/>
              <a:chExt cx="3912700" cy="2954475"/>
            </a:xfrm>
          </p:grpSpPr>
          <p:sp>
            <p:nvSpPr>
              <p:cNvPr id="433" name="Google Shape;433;p5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" name="Google Shape;434;p5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" name="Google Shape;435;p5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" name="Google Shape;436;p5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437;p5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" name="Google Shape;438;p5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" name="Google Shape;439;p5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" name="Google Shape;440;p5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" name="Google Shape;441;p5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" name="Google Shape;442;p5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" name="Google Shape;443;p5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" name="Google Shape;444;p5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" name="Google Shape;445;p5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" name="Google Shape;446;p5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" name="Google Shape;447;p5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" name="Google Shape;448;p5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49" name="Google Shape;449;p5"/>
          <p:cNvSpPr txBox="1">
            <a:spLocks noGrp="1"/>
          </p:cNvSpPr>
          <p:nvPr>
            <p:ph type="subTitle" idx="1"/>
          </p:nvPr>
        </p:nvSpPr>
        <p:spPr>
          <a:xfrm>
            <a:off x="1080900" y="2537275"/>
            <a:ext cx="3327300" cy="48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50" name="Google Shape;450;p5"/>
          <p:cNvSpPr txBox="1">
            <a:spLocks noGrp="1"/>
          </p:cNvSpPr>
          <p:nvPr>
            <p:ph type="subTitle" idx="2"/>
          </p:nvPr>
        </p:nvSpPr>
        <p:spPr>
          <a:xfrm>
            <a:off x="4735775" y="2537325"/>
            <a:ext cx="3327300" cy="48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51" name="Google Shape;451;p5"/>
          <p:cNvSpPr txBox="1">
            <a:spLocks noGrp="1"/>
          </p:cNvSpPr>
          <p:nvPr>
            <p:ph type="subTitle" idx="3"/>
          </p:nvPr>
        </p:nvSpPr>
        <p:spPr>
          <a:xfrm>
            <a:off x="1080900" y="3037925"/>
            <a:ext cx="3327300" cy="10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2" name="Google Shape;452;p5"/>
          <p:cNvSpPr txBox="1">
            <a:spLocks noGrp="1"/>
          </p:cNvSpPr>
          <p:nvPr>
            <p:ph type="subTitle" idx="4"/>
          </p:nvPr>
        </p:nvSpPr>
        <p:spPr>
          <a:xfrm>
            <a:off x="4735775" y="3037925"/>
            <a:ext cx="3327300" cy="10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3" name="Google Shape;453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0" name="Google Shape;740;p10"/>
          <p:cNvGrpSpPr/>
          <p:nvPr/>
        </p:nvGrpSpPr>
        <p:grpSpPr>
          <a:xfrm>
            <a:off x="-970342" y="-1613262"/>
            <a:ext cx="11084690" cy="8370014"/>
            <a:chOff x="-970342" y="-1613262"/>
            <a:chExt cx="11084690" cy="8370014"/>
          </a:xfrm>
        </p:grpSpPr>
        <p:grpSp>
          <p:nvGrpSpPr>
            <p:cNvPr id="741" name="Google Shape;741;p10"/>
            <p:cNvGrpSpPr/>
            <p:nvPr/>
          </p:nvGrpSpPr>
          <p:grpSpPr>
            <a:xfrm>
              <a:off x="4572008" y="-1613262"/>
              <a:ext cx="5542340" cy="4185014"/>
              <a:chOff x="2057300" y="1305025"/>
              <a:chExt cx="3912700" cy="2954475"/>
            </a:xfrm>
          </p:grpSpPr>
          <p:sp>
            <p:nvSpPr>
              <p:cNvPr id="742" name="Google Shape;742;p10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3" name="Google Shape;743;p10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4" name="Google Shape;744;p10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5" name="Google Shape;745;p10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6" name="Google Shape;746;p10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7" name="Google Shape;747;p10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8" name="Google Shape;748;p10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9" name="Google Shape;749;p10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0" name="Google Shape;750;p10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1" name="Google Shape;751;p10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2" name="Google Shape;752;p10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3" name="Google Shape;753;p10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4" name="Google Shape;754;p10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5" name="Google Shape;755;p10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6" name="Google Shape;756;p10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7" name="Google Shape;757;p10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8" name="Google Shape;758;p10"/>
            <p:cNvGrpSpPr/>
            <p:nvPr/>
          </p:nvGrpSpPr>
          <p:grpSpPr>
            <a:xfrm>
              <a:off x="-970342" y="-1613262"/>
              <a:ext cx="5542340" cy="4185014"/>
              <a:chOff x="2057300" y="1305025"/>
              <a:chExt cx="3912700" cy="2954475"/>
            </a:xfrm>
          </p:grpSpPr>
          <p:sp>
            <p:nvSpPr>
              <p:cNvPr id="759" name="Google Shape;759;p10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0" name="Google Shape;760;p10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1" name="Google Shape;761;p10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2" name="Google Shape;762;p10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3" name="Google Shape;763;p10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4" name="Google Shape;764;p10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5" name="Google Shape;765;p10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6" name="Google Shape;766;p10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7" name="Google Shape;767;p10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8" name="Google Shape;768;p10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9" name="Google Shape;769;p10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0" name="Google Shape;770;p10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1" name="Google Shape;771;p10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2" name="Google Shape;772;p10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3" name="Google Shape;773;p10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4" name="Google Shape;774;p10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75" name="Google Shape;775;p10"/>
            <p:cNvGrpSpPr/>
            <p:nvPr/>
          </p:nvGrpSpPr>
          <p:grpSpPr>
            <a:xfrm>
              <a:off x="4572008" y="2571738"/>
              <a:ext cx="5542340" cy="4185014"/>
              <a:chOff x="2057300" y="1305025"/>
              <a:chExt cx="3912700" cy="2954475"/>
            </a:xfrm>
          </p:grpSpPr>
          <p:sp>
            <p:nvSpPr>
              <p:cNvPr id="776" name="Google Shape;776;p10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7" name="Google Shape;777;p10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8" name="Google Shape;778;p10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9" name="Google Shape;779;p10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0" name="Google Shape;780;p10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1" name="Google Shape;781;p10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2" name="Google Shape;782;p10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3" name="Google Shape;783;p10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4" name="Google Shape;784;p10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5" name="Google Shape;785;p10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6" name="Google Shape;786;p10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7" name="Google Shape;787;p10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8" name="Google Shape;788;p10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9" name="Google Shape;789;p10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0" name="Google Shape;790;p10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1" name="Google Shape;791;p10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92" name="Google Shape;792;p10"/>
            <p:cNvGrpSpPr/>
            <p:nvPr/>
          </p:nvGrpSpPr>
          <p:grpSpPr>
            <a:xfrm>
              <a:off x="-970342" y="2571738"/>
              <a:ext cx="5542340" cy="4185014"/>
              <a:chOff x="2057300" y="1305025"/>
              <a:chExt cx="3912700" cy="2954475"/>
            </a:xfrm>
          </p:grpSpPr>
          <p:sp>
            <p:nvSpPr>
              <p:cNvPr id="793" name="Google Shape;793;p10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4" name="Google Shape;794;p10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" name="Google Shape;795;p10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6" name="Google Shape;796;p10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7" name="Google Shape;797;p10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8" name="Google Shape;798;p10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9" name="Google Shape;799;p10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0" name="Google Shape;800;p10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" name="Google Shape;801;p10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2" name="Google Shape;802;p10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3" name="Google Shape;803;p10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" name="Google Shape;804;p10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5" name="Google Shape;805;p10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6" name="Google Shape;806;p10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" name="Google Shape;807;p10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8" name="Google Shape;808;p10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09" name="Google Shape;809;p10"/>
          <p:cNvSpPr txBox="1">
            <a:spLocks noGrp="1"/>
          </p:cNvSpPr>
          <p:nvPr>
            <p:ph type="title"/>
          </p:nvPr>
        </p:nvSpPr>
        <p:spPr>
          <a:xfrm>
            <a:off x="1388100" y="1307100"/>
            <a:ext cx="6367800" cy="252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grpSp>
        <p:nvGrpSpPr>
          <p:cNvPr id="810" name="Google Shape;810;p10"/>
          <p:cNvGrpSpPr/>
          <p:nvPr/>
        </p:nvGrpSpPr>
        <p:grpSpPr>
          <a:xfrm rot="9568016">
            <a:off x="-271513" y="-722449"/>
            <a:ext cx="2195982" cy="2706183"/>
            <a:chOff x="9743146" y="2970638"/>
            <a:chExt cx="1446996" cy="1783072"/>
          </a:xfrm>
        </p:grpSpPr>
        <p:sp>
          <p:nvSpPr>
            <p:cNvPr id="811" name="Google Shape;811;p10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12" name="Google Shape;812;p10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813" name="Google Shape;813;p10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4" name="Google Shape;814;p10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5" name="Google Shape;815;p10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6" name="Google Shape;816;p10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7" name="Google Shape;817;p10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8" name="Google Shape;818;p10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9" name="Google Shape;819;p10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0" name="Google Shape;820;p10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21" name="Google Shape;821;p10"/>
          <p:cNvGrpSpPr/>
          <p:nvPr/>
        </p:nvGrpSpPr>
        <p:grpSpPr>
          <a:xfrm rot="4164703">
            <a:off x="6160919" y="67119"/>
            <a:ext cx="1564886" cy="1928510"/>
            <a:chOff x="9743146" y="2970638"/>
            <a:chExt cx="1446996" cy="1783072"/>
          </a:xfrm>
        </p:grpSpPr>
        <p:sp>
          <p:nvSpPr>
            <p:cNvPr id="822" name="Google Shape;822;p10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23" name="Google Shape;823;p10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824" name="Google Shape;824;p10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5" name="Google Shape;825;p10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6" name="Google Shape;826;p10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7" name="Google Shape;827;p10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8" name="Google Shape;828;p10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9" name="Google Shape;829;p10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0" name="Google Shape;830;p10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1" name="Google Shape;831;p10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32" name="Google Shape;832;p10"/>
          <p:cNvGrpSpPr/>
          <p:nvPr/>
        </p:nvGrpSpPr>
        <p:grpSpPr>
          <a:xfrm rot="629843">
            <a:off x="1703828" y="-591128"/>
            <a:ext cx="1482811" cy="1827205"/>
            <a:chOff x="9743146" y="2970638"/>
            <a:chExt cx="1446996" cy="1783072"/>
          </a:xfrm>
        </p:grpSpPr>
        <p:sp>
          <p:nvSpPr>
            <p:cNvPr id="833" name="Google Shape;833;p10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34" name="Google Shape;834;p10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835" name="Google Shape;835;p10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6" name="Google Shape;836;p10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7" name="Google Shape;837;p10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8" name="Google Shape;838;p10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9" name="Google Shape;839;p10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0" name="Google Shape;840;p10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1" name="Google Shape;841;p10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2" name="Google Shape;842;p10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43" name="Google Shape;843;p10"/>
          <p:cNvGrpSpPr/>
          <p:nvPr/>
        </p:nvGrpSpPr>
        <p:grpSpPr>
          <a:xfrm rot="2208898">
            <a:off x="2859879" y="-298335"/>
            <a:ext cx="1509218" cy="1859995"/>
            <a:chOff x="9743146" y="2970638"/>
            <a:chExt cx="1446996" cy="1783072"/>
          </a:xfrm>
        </p:grpSpPr>
        <p:sp>
          <p:nvSpPr>
            <p:cNvPr id="844" name="Google Shape;844;p10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45" name="Google Shape;845;p10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846" name="Google Shape;846;p10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7" name="Google Shape;847;p10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8" name="Google Shape;848;p10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9" name="Google Shape;849;p10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0" name="Google Shape;850;p10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1" name="Google Shape;851;p10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2" name="Google Shape;852;p10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3" name="Google Shape;853;p10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54" name="Google Shape;854;p10"/>
          <p:cNvGrpSpPr/>
          <p:nvPr/>
        </p:nvGrpSpPr>
        <p:grpSpPr>
          <a:xfrm rot="2282066">
            <a:off x="3850612" y="-1416319"/>
            <a:ext cx="2229905" cy="2748038"/>
            <a:chOff x="9743146" y="2970638"/>
            <a:chExt cx="1446996" cy="1783072"/>
          </a:xfrm>
        </p:grpSpPr>
        <p:sp>
          <p:nvSpPr>
            <p:cNvPr id="855" name="Google Shape;855;p10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56" name="Google Shape;856;p10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857" name="Google Shape;857;p10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8" name="Google Shape;858;p10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9" name="Google Shape;859;p10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0" name="Google Shape;860;p10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1" name="Google Shape;861;p10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2" name="Google Shape;862;p10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3" name="Google Shape;863;p10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4" name="Google Shape;864;p10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65" name="Google Shape;865;p10"/>
          <p:cNvGrpSpPr/>
          <p:nvPr/>
        </p:nvGrpSpPr>
        <p:grpSpPr>
          <a:xfrm rot="1234745">
            <a:off x="5461792" y="-1196063"/>
            <a:ext cx="1473754" cy="1816275"/>
            <a:chOff x="9743146" y="2970638"/>
            <a:chExt cx="1446996" cy="1783072"/>
          </a:xfrm>
        </p:grpSpPr>
        <p:sp>
          <p:nvSpPr>
            <p:cNvPr id="866" name="Google Shape;866;p10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67" name="Google Shape;867;p10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868" name="Google Shape;868;p10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9" name="Google Shape;869;p10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0" name="Google Shape;870;p10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1" name="Google Shape;871;p10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2" name="Google Shape;872;p10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3" name="Google Shape;873;p10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4" name="Google Shape;874;p10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5" name="Google Shape;875;p10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76" name="Google Shape;876;p10"/>
          <p:cNvGrpSpPr/>
          <p:nvPr/>
        </p:nvGrpSpPr>
        <p:grpSpPr>
          <a:xfrm rot="5732255">
            <a:off x="-882653" y="1110757"/>
            <a:ext cx="1854879" cy="2285689"/>
            <a:chOff x="9743146" y="2970638"/>
            <a:chExt cx="1446996" cy="1783072"/>
          </a:xfrm>
        </p:grpSpPr>
        <p:sp>
          <p:nvSpPr>
            <p:cNvPr id="877" name="Google Shape;877;p10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78" name="Google Shape;878;p10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879" name="Google Shape;879;p10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0" name="Google Shape;880;p10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1" name="Google Shape;881;p10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2" name="Google Shape;882;p10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3" name="Google Shape;883;p10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4" name="Google Shape;884;p10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5" name="Google Shape;885;p10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6" name="Google Shape;886;p10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87" name="Google Shape;887;p10"/>
          <p:cNvGrpSpPr/>
          <p:nvPr/>
        </p:nvGrpSpPr>
        <p:grpSpPr>
          <a:xfrm rot="-6777550">
            <a:off x="-154622" y="3285152"/>
            <a:ext cx="2278024" cy="2637690"/>
            <a:chOff x="9743146" y="2970638"/>
            <a:chExt cx="1446996" cy="1783072"/>
          </a:xfrm>
        </p:grpSpPr>
        <p:sp>
          <p:nvSpPr>
            <p:cNvPr id="888" name="Google Shape;888;p10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89" name="Google Shape;889;p10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890" name="Google Shape;890;p10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1" name="Google Shape;891;p10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2" name="Google Shape;892;p10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3" name="Google Shape;893;p10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4" name="Google Shape;894;p10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5" name="Google Shape;895;p10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6" name="Google Shape;896;p10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7" name="Google Shape;897;p10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98" name="Google Shape;898;p10"/>
          <p:cNvGrpSpPr/>
          <p:nvPr/>
        </p:nvGrpSpPr>
        <p:grpSpPr>
          <a:xfrm rot="8965034">
            <a:off x="8199195" y="3389753"/>
            <a:ext cx="1466670" cy="1698205"/>
            <a:chOff x="9743146" y="2970638"/>
            <a:chExt cx="1446996" cy="1783072"/>
          </a:xfrm>
        </p:grpSpPr>
        <p:sp>
          <p:nvSpPr>
            <p:cNvPr id="899" name="Google Shape;899;p10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00" name="Google Shape;900;p10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901" name="Google Shape;901;p10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2" name="Google Shape;902;p10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3" name="Google Shape;903;p10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4" name="Google Shape;904;p10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5" name="Google Shape;905;p10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6" name="Google Shape;906;p10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7" name="Google Shape;907;p10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8" name="Google Shape;908;p10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09" name="Google Shape;909;p10"/>
          <p:cNvGrpSpPr/>
          <p:nvPr/>
        </p:nvGrpSpPr>
        <p:grpSpPr>
          <a:xfrm rot="4581957">
            <a:off x="-656831" y="2875340"/>
            <a:ext cx="1279904" cy="1577172"/>
            <a:chOff x="9743146" y="2970638"/>
            <a:chExt cx="1446996" cy="1783072"/>
          </a:xfrm>
        </p:grpSpPr>
        <p:sp>
          <p:nvSpPr>
            <p:cNvPr id="910" name="Google Shape;910;p10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11" name="Google Shape;911;p10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912" name="Google Shape;912;p10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3" name="Google Shape;913;p10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4" name="Google Shape;914;p10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5" name="Google Shape;915;p10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6" name="Google Shape;916;p10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7" name="Google Shape;917;p10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8" name="Google Shape;918;p10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9" name="Google Shape;919;p10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20" name="Google Shape;920;p10"/>
          <p:cNvGrpSpPr/>
          <p:nvPr/>
        </p:nvGrpSpPr>
        <p:grpSpPr>
          <a:xfrm rot="629843">
            <a:off x="1989578" y="4018972"/>
            <a:ext cx="1482811" cy="1827205"/>
            <a:chOff x="9743146" y="2970638"/>
            <a:chExt cx="1446996" cy="1783072"/>
          </a:xfrm>
        </p:grpSpPr>
        <p:sp>
          <p:nvSpPr>
            <p:cNvPr id="921" name="Google Shape;921;p10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22" name="Google Shape;922;p10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923" name="Google Shape;923;p10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4" name="Google Shape;924;p10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5" name="Google Shape;925;p10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6" name="Google Shape;926;p10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7" name="Google Shape;927;p10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8" name="Google Shape;928;p10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9" name="Google Shape;929;p10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0" name="Google Shape;930;p10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31" name="Google Shape;931;p10"/>
          <p:cNvGrpSpPr/>
          <p:nvPr/>
        </p:nvGrpSpPr>
        <p:grpSpPr>
          <a:xfrm rot="1525637">
            <a:off x="3114019" y="4489936"/>
            <a:ext cx="1482836" cy="1827236"/>
            <a:chOff x="9743146" y="2970638"/>
            <a:chExt cx="1446996" cy="1783072"/>
          </a:xfrm>
        </p:grpSpPr>
        <p:sp>
          <p:nvSpPr>
            <p:cNvPr id="932" name="Google Shape;932;p10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33" name="Google Shape;933;p10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934" name="Google Shape;934;p10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5" name="Google Shape;935;p10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6" name="Google Shape;936;p10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7" name="Google Shape;937;p10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8" name="Google Shape;938;p10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9" name="Google Shape;939;p10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0" name="Google Shape;940;p10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1" name="Google Shape;941;p10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42" name="Google Shape;942;p10"/>
          <p:cNvGrpSpPr/>
          <p:nvPr/>
        </p:nvGrpSpPr>
        <p:grpSpPr>
          <a:xfrm rot="-630503">
            <a:off x="4251397" y="3473580"/>
            <a:ext cx="1482863" cy="1827270"/>
            <a:chOff x="9743146" y="2970638"/>
            <a:chExt cx="1446996" cy="1783072"/>
          </a:xfrm>
        </p:grpSpPr>
        <p:sp>
          <p:nvSpPr>
            <p:cNvPr id="943" name="Google Shape;943;p10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44" name="Google Shape;944;p10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945" name="Google Shape;945;p10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6" name="Google Shape;946;p10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7" name="Google Shape;947;p10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8" name="Google Shape;948;p10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9" name="Google Shape;949;p10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0" name="Google Shape;950;p10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1" name="Google Shape;951;p10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2" name="Google Shape;952;p10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53" name="Google Shape;953;p10"/>
          <p:cNvGrpSpPr/>
          <p:nvPr/>
        </p:nvGrpSpPr>
        <p:grpSpPr>
          <a:xfrm rot="402211">
            <a:off x="5582110" y="3261693"/>
            <a:ext cx="2376296" cy="2928032"/>
            <a:chOff x="9743146" y="2970638"/>
            <a:chExt cx="1446996" cy="1783072"/>
          </a:xfrm>
        </p:grpSpPr>
        <p:sp>
          <p:nvSpPr>
            <p:cNvPr id="954" name="Google Shape;954;p10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55" name="Google Shape;955;p10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956" name="Google Shape;956;p10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7" name="Google Shape;957;p10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8" name="Google Shape;958;p10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9" name="Google Shape;959;p10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0" name="Google Shape;960;p10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1" name="Google Shape;961;p10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2" name="Google Shape;962;p10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3" name="Google Shape;963;p10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64" name="Google Shape;964;p10"/>
          <p:cNvGrpSpPr/>
          <p:nvPr/>
        </p:nvGrpSpPr>
        <p:grpSpPr>
          <a:xfrm rot="-3560987">
            <a:off x="8017585" y="1239281"/>
            <a:ext cx="2376295" cy="2927964"/>
            <a:chOff x="9743146" y="2970638"/>
            <a:chExt cx="1446996" cy="1783072"/>
          </a:xfrm>
        </p:grpSpPr>
        <p:sp>
          <p:nvSpPr>
            <p:cNvPr id="965" name="Google Shape;965;p10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66" name="Google Shape;966;p10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967" name="Google Shape;967;p10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8" name="Google Shape;968;p10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9" name="Google Shape;969;p10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0" name="Google Shape;970;p10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1" name="Google Shape;971;p10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2" name="Google Shape;972;p10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3" name="Google Shape;973;p10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4" name="Google Shape;974;p10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75" name="Google Shape;975;p10"/>
          <p:cNvGrpSpPr/>
          <p:nvPr/>
        </p:nvGrpSpPr>
        <p:grpSpPr>
          <a:xfrm rot="-9715783">
            <a:off x="7697434" y="4605087"/>
            <a:ext cx="1466666" cy="1698172"/>
            <a:chOff x="9743146" y="2970638"/>
            <a:chExt cx="1446996" cy="1783072"/>
          </a:xfrm>
        </p:grpSpPr>
        <p:sp>
          <p:nvSpPr>
            <p:cNvPr id="976" name="Google Shape;976;p10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77" name="Google Shape;977;p10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978" name="Google Shape;978;p10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9" name="Google Shape;979;p10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0" name="Google Shape;980;p10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1" name="Google Shape;981;p10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2" name="Google Shape;982;p10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3" name="Google Shape;983;p10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4" name="Google Shape;984;p10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5" name="Google Shape;985;p10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86" name="Google Shape;986;p10"/>
          <p:cNvGrpSpPr/>
          <p:nvPr/>
        </p:nvGrpSpPr>
        <p:grpSpPr>
          <a:xfrm rot="3253621">
            <a:off x="7393704" y="-1183134"/>
            <a:ext cx="2690893" cy="3316019"/>
            <a:chOff x="9743146" y="2970638"/>
            <a:chExt cx="1446996" cy="1783072"/>
          </a:xfrm>
        </p:grpSpPr>
        <p:sp>
          <p:nvSpPr>
            <p:cNvPr id="987" name="Google Shape;987;p10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88" name="Google Shape;988;p10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989" name="Google Shape;989;p10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0" name="Google Shape;990;p10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1" name="Google Shape;991;p10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2" name="Google Shape;992;p10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3" name="Google Shape;993;p10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4" name="Google Shape;994;p10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5" name="Google Shape;995;p10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6" name="Google Shape;996;p10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8" name="Google Shape;998;p11"/>
          <p:cNvGrpSpPr/>
          <p:nvPr/>
        </p:nvGrpSpPr>
        <p:grpSpPr>
          <a:xfrm>
            <a:off x="-970342" y="-1613262"/>
            <a:ext cx="11084690" cy="8370014"/>
            <a:chOff x="-970342" y="-1613262"/>
            <a:chExt cx="11084690" cy="8370014"/>
          </a:xfrm>
        </p:grpSpPr>
        <p:grpSp>
          <p:nvGrpSpPr>
            <p:cNvPr id="999" name="Google Shape;999;p11"/>
            <p:cNvGrpSpPr/>
            <p:nvPr/>
          </p:nvGrpSpPr>
          <p:grpSpPr>
            <a:xfrm>
              <a:off x="4572008" y="-1613262"/>
              <a:ext cx="5542340" cy="4185014"/>
              <a:chOff x="2057300" y="1305025"/>
              <a:chExt cx="3912700" cy="2954475"/>
            </a:xfrm>
          </p:grpSpPr>
          <p:sp>
            <p:nvSpPr>
              <p:cNvPr id="1000" name="Google Shape;1000;p11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1" name="Google Shape;1001;p11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2" name="Google Shape;1002;p11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3" name="Google Shape;1003;p11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4" name="Google Shape;1004;p11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5" name="Google Shape;1005;p11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6" name="Google Shape;1006;p11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7" name="Google Shape;1007;p11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8" name="Google Shape;1008;p11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9" name="Google Shape;1009;p11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0" name="Google Shape;1010;p11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1" name="Google Shape;1011;p11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2" name="Google Shape;1012;p11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3" name="Google Shape;1013;p11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4" name="Google Shape;1014;p11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5" name="Google Shape;1015;p11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16" name="Google Shape;1016;p11"/>
            <p:cNvGrpSpPr/>
            <p:nvPr/>
          </p:nvGrpSpPr>
          <p:grpSpPr>
            <a:xfrm>
              <a:off x="-970342" y="-1613262"/>
              <a:ext cx="5542340" cy="4185014"/>
              <a:chOff x="2057300" y="1305025"/>
              <a:chExt cx="3912700" cy="2954475"/>
            </a:xfrm>
          </p:grpSpPr>
          <p:sp>
            <p:nvSpPr>
              <p:cNvPr id="1017" name="Google Shape;1017;p11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8" name="Google Shape;1018;p11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9" name="Google Shape;1019;p11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0" name="Google Shape;1020;p11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1" name="Google Shape;1021;p11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2" name="Google Shape;1022;p11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3" name="Google Shape;1023;p11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4" name="Google Shape;1024;p11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5" name="Google Shape;1025;p11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6" name="Google Shape;1026;p11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7" name="Google Shape;1027;p11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8" name="Google Shape;1028;p11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9" name="Google Shape;1029;p11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0" name="Google Shape;1030;p11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1" name="Google Shape;1031;p11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2" name="Google Shape;1032;p11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33" name="Google Shape;1033;p11"/>
            <p:cNvGrpSpPr/>
            <p:nvPr/>
          </p:nvGrpSpPr>
          <p:grpSpPr>
            <a:xfrm>
              <a:off x="4572008" y="2571738"/>
              <a:ext cx="5542340" cy="4185014"/>
              <a:chOff x="2057300" y="1305025"/>
              <a:chExt cx="3912700" cy="2954475"/>
            </a:xfrm>
          </p:grpSpPr>
          <p:sp>
            <p:nvSpPr>
              <p:cNvPr id="1034" name="Google Shape;1034;p11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5" name="Google Shape;1035;p11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6" name="Google Shape;1036;p11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7" name="Google Shape;1037;p11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8" name="Google Shape;1038;p11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9" name="Google Shape;1039;p11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0" name="Google Shape;1040;p11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1" name="Google Shape;1041;p11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2" name="Google Shape;1042;p11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3" name="Google Shape;1043;p11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4" name="Google Shape;1044;p11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5" name="Google Shape;1045;p11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6" name="Google Shape;1046;p11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7" name="Google Shape;1047;p11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" name="Google Shape;1048;p11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9" name="Google Shape;1049;p11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50" name="Google Shape;1050;p11"/>
            <p:cNvGrpSpPr/>
            <p:nvPr/>
          </p:nvGrpSpPr>
          <p:grpSpPr>
            <a:xfrm>
              <a:off x="-970342" y="2571738"/>
              <a:ext cx="5542340" cy="4185014"/>
              <a:chOff x="2057300" y="1305025"/>
              <a:chExt cx="3912700" cy="2954475"/>
            </a:xfrm>
          </p:grpSpPr>
          <p:sp>
            <p:nvSpPr>
              <p:cNvPr id="1051" name="Google Shape;1051;p11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2" name="Google Shape;1052;p11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3" name="Google Shape;1053;p11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4" name="Google Shape;1054;p11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5" name="Google Shape;1055;p11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6" name="Google Shape;1056;p11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7" name="Google Shape;1057;p11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8" name="Google Shape;1058;p11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9" name="Google Shape;1059;p11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0" name="Google Shape;1060;p11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1" name="Google Shape;1061;p11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2" name="Google Shape;1062;p11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3" name="Google Shape;1063;p11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" name="Google Shape;1064;p11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5" name="Google Shape;1065;p11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6" name="Google Shape;1066;p11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67" name="Google Shape;1067;p11"/>
          <p:cNvSpPr txBox="1">
            <a:spLocks noGrp="1"/>
          </p:cNvSpPr>
          <p:nvPr>
            <p:ph type="title"/>
          </p:nvPr>
        </p:nvSpPr>
        <p:spPr>
          <a:xfrm>
            <a:off x="2298750" y="849820"/>
            <a:ext cx="4546500" cy="695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068" name="Google Shape;1068;p11"/>
          <p:cNvSpPr txBox="1">
            <a:spLocks noGrp="1"/>
          </p:cNvSpPr>
          <p:nvPr>
            <p:ph type="subTitle" idx="1"/>
          </p:nvPr>
        </p:nvSpPr>
        <p:spPr>
          <a:xfrm>
            <a:off x="1474800" y="2485375"/>
            <a:ext cx="6194400" cy="956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2">
    <p:spTree>
      <p:nvGrpSpPr>
        <p:cNvPr id="1" name="Shape 1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7" name="Google Shape;1277;p15"/>
          <p:cNvGrpSpPr/>
          <p:nvPr/>
        </p:nvGrpSpPr>
        <p:grpSpPr>
          <a:xfrm>
            <a:off x="-970342" y="-1613262"/>
            <a:ext cx="11084690" cy="8370014"/>
            <a:chOff x="-970342" y="-1613262"/>
            <a:chExt cx="11084690" cy="8370014"/>
          </a:xfrm>
        </p:grpSpPr>
        <p:grpSp>
          <p:nvGrpSpPr>
            <p:cNvPr id="1278" name="Google Shape;1278;p15"/>
            <p:cNvGrpSpPr/>
            <p:nvPr/>
          </p:nvGrpSpPr>
          <p:grpSpPr>
            <a:xfrm>
              <a:off x="4572008" y="-1613262"/>
              <a:ext cx="5542340" cy="4185014"/>
              <a:chOff x="2057300" y="1305025"/>
              <a:chExt cx="3912700" cy="2954475"/>
            </a:xfrm>
          </p:grpSpPr>
          <p:sp>
            <p:nvSpPr>
              <p:cNvPr id="1279" name="Google Shape;1279;p15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0" name="Google Shape;1280;p15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1" name="Google Shape;1281;p15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2" name="Google Shape;1282;p15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3" name="Google Shape;1283;p15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4" name="Google Shape;1284;p15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5" name="Google Shape;1285;p15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6" name="Google Shape;1286;p15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7" name="Google Shape;1287;p15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8" name="Google Shape;1288;p15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9" name="Google Shape;1289;p15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0" name="Google Shape;1290;p15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1" name="Google Shape;1291;p15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2" name="Google Shape;1292;p15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3" name="Google Shape;1293;p15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4" name="Google Shape;1294;p15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95" name="Google Shape;1295;p15"/>
            <p:cNvGrpSpPr/>
            <p:nvPr/>
          </p:nvGrpSpPr>
          <p:grpSpPr>
            <a:xfrm>
              <a:off x="-970342" y="-1613262"/>
              <a:ext cx="5542340" cy="4185014"/>
              <a:chOff x="2057300" y="1305025"/>
              <a:chExt cx="3912700" cy="2954475"/>
            </a:xfrm>
          </p:grpSpPr>
          <p:sp>
            <p:nvSpPr>
              <p:cNvPr id="1296" name="Google Shape;1296;p15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7" name="Google Shape;1297;p15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8" name="Google Shape;1298;p15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9" name="Google Shape;1299;p15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0" name="Google Shape;1300;p15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1" name="Google Shape;1301;p15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2" name="Google Shape;1302;p15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3" name="Google Shape;1303;p15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4" name="Google Shape;1304;p15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5" name="Google Shape;1305;p15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6" name="Google Shape;1306;p15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7" name="Google Shape;1307;p15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8" name="Google Shape;1308;p15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9" name="Google Shape;1309;p15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0" name="Google Shape;1310;p15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1" name="Google Shape;1311;p15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12" name="Google Shape;1312;p15"/>
            <p:cNvGrpSpPr/>
            <p:nvPr/>
          </p:nvGrpSpPr>
          <p:grpSpPr>
            <a:xfrm>
              <a:off x="4572008" y="2571738"/>
              <a:ext cx="5542340" cy="4185014"/>
              <a:chOff x="2057300" y="1305025"/>
              <a:chExt cx="3912700" cy="2954475"/>
            </a:xfrm>
          </p:grpSpPr>
          <p:sp>
            <p:nvSpPr>
              <p:cNvPr id="1313" name="Google Shape;1313;p15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4" name="Google Shape;1314;p15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5" name="Google Shape;1315;p15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6" name="Google Shape;1316;p15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7" name="Google Shape;1317;p15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8" name="Google Shape;1318;p15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9" name="Google Shape;1319;p15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0" name="Google Shape;1320;p15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1" name="Google Shape;1321;p15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2" name="Google Shape;1322;p15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3" name="Google Shape;1323;p15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4" name="Google Shape;1324;p15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5" name="Google Shape;1325;p15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6" name="Google Shape;1326;p15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7" name="Google Shape;1327;p15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8" name="Google Shape;1328;p15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29" name="Google Shape;1329;p15"/>
            <p:cNvGrpSpPr/>
            <p:nvPr/>
          </p:nvGrpSpPr>
          <p:grpSpPr>
            <a:xfrm>
              <a:off x="-970342" y="2571738"/>
              <a:ext cx="5542340" cy="4185014"/>
              <a:chOff x="2057300" y="1305025"/>
              <a:chExt cx="3912700" cy="2954475"/>
            </a:xfrm>
          </p:grpSpPr>
          <p:sp>
            <p:nvSpPr>
              <p:cNvPr id="1330" name="Google Shape;1330;p15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1" name="Google Shape;1331;p15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2" name="Google Shape;1332;p15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3" name="Google Shape;1333;p15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4" name="Google Shape;1334;p15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" name="Google Shape;1335;p15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" name="Google Shape;1336;p15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" name="Google Shape;1337;p15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" name="Google Shape;1338;p15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9" name="Google Shape;1339;p15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" name="Google Shape;1340;p15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" name="Google Shape;1341;p15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" name="Google Shape;1342;p15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" name="Google Shape;1343;p15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" name="Google Shape;1344;p15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" name="Google Shape;1345;p15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346" name="Google Shape;1346;p15"/>
          <p:cNvSpPr txBox="1">
            <a:spLocks noGrp="1"/>
          </p:cNvSpPr>
          <p:nvPr>
            <p:ph type="title"/>
          </p:nvPr>
        </p:nvSpPr>
        <p:spPr>
          <a:xfrm>
            <a:off x="1544475" y="1906550"/>
            <a:ext cx="2384700" cy="447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347" name="Google Shape;1347;p15"/>
          <p:cNvSpPr txBox="1">
            <a:spLocks noGrp="1"/>
          </p:cNvSpPr>
          <p:nvPr>
            <p:ph type="subTitle" idx="1"/>
          </p:nvPr>
        </p:nvSpPr>
        <p:spPr>
          <a:xfrm>
            <a:off x="1548976" y="2290563"/>
            <a:ext cx="23847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8" name="Google Shape;1348;p15"/>
          <p:cNvSpPr txBox="1">
            <a:spLocks noGrp="1"/>
          </p:cNvSpPr>
          <p:nvPr>
            <p:ph type="title" idx="2"/>
          </p:nvPr>
        </p:nvSpPr>
        <p:spPr>
          <a:xfrm>
            <a:off x="5205325" y="1906550"/>
            <a:ext cx="2384700" cy="447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349" name="Google Shape;1349;p15"/>
          <p:cNvSpPr txBox="1">
            <a:spLocks noGrp="1"/>
          </p:cNvSpPr>
          <p:nvPr>
            <p:ph type="subTitle" idx="3"/>
          </p:nvPr>
        </p:nvSpPr>
        <p:spPr>
          <a:xfrm>
            <a:off x="5205325" y="2290575"/>
            <a:ext cx="23847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0" name="Google Shape;1350;p15"/>
          <p:cNvSpPr txBox="1">
            <a:spLocks noGrp="1"/>
          </p:cNvSpPr>
          <p:nvPr>
            <p:ph type="title" idx="4"/>
          </p:nvPr>
        </p:nvSpPr>
        <p:spPr>
          <a:xfrm>
            <a:off x="1544475" y="3603275"/>
            <a:ext cx="2384700" cy="447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351" name="Google Shape;1351;p15"/>
          <p:cNvSpPr txBox="1">
            <a:spLocks noGrp="1"/>
          </p:cNvSpPr>
          <p:nvPr>
            <p:ph type="subTitle" idx="5"/>
          </p:nvPr>
        </p:nvSpPr>
        <p:spPr>
          <a:xfrm>
            <a:off x="1549150" y="3987250"/>
            <a:ext cx="23847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2" name="Google Shape;1352;p15"/>
          <p:cNvSpPr txBox="1">
            <a:spLocks noGrp="1"/>
          </p:cNvSpPr>
          <p:nvPr>
            <p:ph type="title" idx="6"/>
          </p:nvPr>
        </p:nvSpPr>
        <p:spPr>
          <a:xfrm>
            <a:off x="5205325" y="3613925"/>
            <a:ext cx="2384700" cy="447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353" name="Google Shape;1353;p15"/>
          <p:cNvSpPr txBox="1">
            <a:spLocks noGrp="1"/>
          </p:cNvSpPr>
          <p:nvPr>
            <p:ph type="subTitle" idx="7"/>
          </p:nvPr>
        </p:nvSpPr>
        <p:spPr>
          <a:xfrm>
            <a:off x="5205325" y="3997900"/>
            <a:ext cx="23847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4" name="Google Shape;1354;p15"/>
          <p:cNvSpPr txBox="1">
            <a:spLocks noGrp="1"/>
          </p:cNvSpPr>
          <p:nvPr>
            <p:ph type="title" idx="8"/>
          </p:nvPr>
        </p:nvSpPr>
        <p:spPr>
          <a:xfrm>
            <a:off x="720000" y="42407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355" name="Google Shape;1355;p15"/>
          <p:cNvSpPr txBox="1">
            <a:spLocks noGrp="1"/>
          </p:cNvSpPr>
          <p:nvPr>
            <p:ph type="title" idx="9" hasCustomPrompt="1"/>
          </p:nvPr>
        </p:nvSpPr>
        <p:spPr>
          <a:xfrm>
            <a:off x="2345350" y="1419880"/>
            <a:ext cx="7923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56" name="Google Shape;1356;p15"/>
          <p:cNvSpPr txBox="1">
            <a:spLocks noGrp="1"/>
          </p:cNvSpPr>
          <p:nvPr>
            <p:ph type="title" idx="13" hasCustomPrompt="1"/>
          </p:nvPr>
        </p:nvSpPr>
        <p:spPr>
          <a:xfrm>
            <a:off x="2277548" y="3113610"/>
            <a:ext cx="9279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57" name="Google Shape;1357;p15"/>
          <p:cNvSpPr txBox="1">
            <a:spLocks noGrp="1"/>
          </p:cNvSpPr>
          <p:nvPr>
            <p:ph type="title" idx="14" hasCustomPrompt="1"/>
          </p:nvPr>
        </p:nvSpPr>
        <p:spPr>
          <a:xfrm>
            <a:off x="6001526" y="1419880"/>
            <a:ext cx="7923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58" name="Google Shape;1358;p15"/>
          <p:cNvSpPr txBox="1">
            <a:spLocks noGrp="1"/>
          </p:cNvSpPr>
          <p:nvPr>
            <p:ph type="title" idx="15" hasCustomPrompt="1"/>
          </p:nvPr>
        </p:nvSpPr>
        <p:spPr>
          <a:xfrm>
            <a:off x="6001526" y="3113612"/>
            <a:ext cx="7923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">
  <p:cSld name="CUSTOM_1">
    <p:spTree>
      <p:nvGrpSpPr>
        <p:cNvPr id="1" name="Shape 1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0" name="Google Shape;1360;p16"/>
          <p:cNvGrpSpPr/>
          <p:nvPr/>
        </p:nvGrpSpPr>
        <p:grpSpPr>
          <a:xfrm>
            <a:off x="-970342" y="-1613262"/>
            <a:ext cx="11084690" cy="8370014"/>
            <a:chOff x="-970342" y="-1613262"/>
            <a:chExt cx="11084690" cy="8370014"/>
          </a:xfrm>
        </p:grpSpPr>
        <p:grpSp>
          <p:nvGrpSpPr>
            <p:cNvPr id="1361" name="Google Shape;1361;p16"/>
            <p:cNvGrpSpPr/>
            <p:nvPr/>
          </p:nvGrpSpPr>
          <p:grpSpPr>
            <a:xfrm>
              <a:off x="4572008" y="-1613262"/>
              <a:ext cx="5542340" cy="4185014"/>
              <a:chOff x="2057300" y="1305025"/>
              <a:chExt cx="3912700" cy="2954475"/>
            </a:xfrm>
          </p:grpSpPr>
          <p:sp>
            <p:nvSpPr>
              <p:cNvPr id="1362" name="Google Shape;1362;p16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" name="Google Shape;1363;p16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" name="Google Shape;1364;p16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" name="Google Shape;1365;p16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" name="Google Shape;1366;p16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7" name="Google Shape;1367;p16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" name="Google Shape;1368;p16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" name="Google Shape;1369;p16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" name="Google Shape;1370;p16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" name="Google Shape;1371;p16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" name="Google Shape;1372;p16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" name="Google Shape;1373;p16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" name="Google Shape;1374;p16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5" name="Google Shape;1375;p16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6" name="Google Shape;1376;p16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7" name="Google Shape;1377;p16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78" name="Google Shape;1378;p16"/>
            <p:cNvGrpSpPr/>
            <p:nvPr/>
          </p:nvGrpSpPr>
          <p:grpSpPr>
            <a:xfrm>
              <a:off x="-970342" y="-1613262"/>
              <a:ext cx="5542340" cy="4185014"/>
              <a:chOff x="2057300" y="1305025"/>
              <a:chExt cx="3912700" cy="2954475"/>
            </a:xfrm>
          </p:grpSpPr>
          <p:sp>
            <p:nvSpPr>
              <p:cNvPr id="1379" name="Google Shape;1379;p16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0" name="Google Shape;1380;p16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1" name="Google Shape;1381;p16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2" name="Google Shape;1382;p16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3" name="Google Shape;1383;p16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4" name="Google Shape;1384;p16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5" name="Google Shape;1385;p16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6" name="Google Shape;1386;p16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7" name="Google Shape;1387;p16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8" name="Google Shape;1388;p16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9" name="Google Shape;1389;p16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0" name="Google Shape;1390;p16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1" name="Google Shape;1391;p16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2" name="Google Shape;1392;p16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3" name="Google Shape;1393;p16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4" name="Google Shape;1394;p16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95" name="Google Shape;1395;p16"/>
            <p:cNvGrpSpPr/>
            <p:nvPr/>
          </p:nvGrpSpPr>
          <p:grpSpPr>
            <a:xfrm>
              <a:off x="4572008" y="2571738"/>
              <a:ext cx="5542340" cy="4185014"/>
              <a:chOff x="2057300" y="1305025"/>
              <a:chExt cx="3912700" cy="2954475"/>
            </a:xfrm>
          </p:grpSpPr>
          <p:sp>
            <p:nvSpPr>
              <p:cNvPr id="1396" name="Google Shape;1396;p16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7" name="Google Shape;1397;p16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8" name="Google Shape;1398;p16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9" name="Google Shape;1399;p16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0" name="Google Shape;1400;p16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1" name="Google Shape;1401;p16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2" name="Google Shape;1402;p16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" name="Google Shape;1403;p16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" name="Google Shape;1404;p16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" name="Google Shape;1405;p16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6" name="Google Shape;1406;p16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7" name="Google Shape;1407;p16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1408;p16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" name="Google Shape;1409;p16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" name="Google Shape;1410;p16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1" name="Google Shape;1411;p16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12" name="Google Shape;1412;p16"/>
            <p:cNvGrpSpPr/>
            <p:nvPr/>
          </p:nvGrpSpPr>
          <p:grpSpPr>
            <a:xfrm>
              <a:off x="-970342" y="2571738"/>
              <a:ext cx="5542340" cy="4185014"/>
              <a:chOff x="2057300" y="1305025"/>
              <a:chExt cx="3912700" cy="2954475"/>
            </a:xfrm>
          </p:grpSpPr>
          <p:sp>
            <p:nvSpPr>
              <p:cNvPr id="1413" name="Google Shape;1413;p16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1414;p16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" name="Google Shape;1415;p16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" name="Google Shape;1416;p16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Google Shape;1417;p16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8" name="Google Shape;1418;p16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9" name="Google Shape;1419;p16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0" name="Google Shape;1420;p16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1" name="Google Shape;1421;p16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2" name="Google Shape;1422;p16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Google Shape;1423;p16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" name="Google Shape;1424;p16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" name="Google Shape;1425;p16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Google Shape;1426;p16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" name="Google Shape;1427;p16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8" name="Google Shape;1428;p16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29" name="Google Shape;1429;p16"/>
          <p:cNvSpPr txBox="1">
            <a:spLocks noGrp="1"/>
          </p:cNvSpPr>
          <p:nvPr>
            <p:ph type="subTitle" idx="1"/>
          </p:nvPr>
        </p:nvSpPr>
        <p:spPr>
          <a:xfrm>
            <a:off x="5553350" y="2743875"/>
            <a:ext cx="2706900" cy="135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0" name="Google Shape;1430;p16"/>
          <p:cNvSpPr txBox="1">
            <a:spLocks noGrp="1"/>
          </p:cNvSpPr>
          <p:nvPr>
            <p:ph type="title"/>
          </p:nvPr>
        </p:nvSpPr>
        <p:spPr>
          <a:xfrm>
            <a:off x="7151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30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ibre Franklin Medium"/>
              <a:buChar char="●"/>
              <a:defRPr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ibre Franklin Medium"/>
              <a:buChar char="○"/>
              <a:defRPr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ibre Franklin Medium"/>
              <a:buChar char="■"/>
              <a:defRPr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ibre Franklin Medium"/>
              <a:buChar char="●"/>
              <a:defRPr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ibre Franklin Medium"/>
              <a:buChar char="○"/>
              <a:defRPr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ibre Franklin Medium"/>
              <a:buChar char="■"/>
              <a:defRPr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ibre Franklin Medium"/>
              <a:buChar char="●"/>
              <a:defRPr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ibre Franklin Medium"/>
              <a:buChar char="○"/>
              <a:defRPr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Libre Franklin Medium"/>
              <a:buChar char="■"/>
              <a:defRPr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6" r:id="rId5"/>
    <p:sldLayoutId id="2147483657" r:id="rId6"/>
    <p:sldLayoutId id="2147483660" r:id="rId7"/>
    <p:sldLayoutId id="2147483661" r:id="rId8"/>
    <p:sldLayoutId id="2147483662" r:id="rId9"/>
    <p:sldLayoutId id="2147483665" r:id="rId10"/>
    <p:sldLayoutId id="2147483668" r:id="rId11"/>
    <p:sldLayoutId id="2147483669" r:id="rId12"/>
    <p:sldLayoutId id="2147483670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40">
          <p15:clr>
            <a:srgbClr val="EA4335"/>
          </p15:clr>
        </p15:guide>
        <p15:guide id="2" orient="horz" pos="2900">
          <p15:clr>
            <a:srgbClr val="EA4335"/>
          </p15:clr>
        </p15:guide>
        <p15:guide id="3" pos="449">
          <p15:clr>
            <a:srgbClr val="EA4335"/>
          </p15:clr>
        </p15:guide>
        <p15:guide id="4" pos="5311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storyset.com/?utm_source=slidesgo_template&amp;utm_medium=referral-link&amp;utm_campaign=promo-slide&amp;utm_term=slidesgo&amp;utm_content=storyset" TargetMode="External"/><Relationship Id="rId3" Type="http://schemas.openxmlformats.org/officeDocument/2006/relationships/hyperlink" Target="http://bit.ly/2Tynxth" TargetMode="External"/><Relationship Id="rId7" Type="http://schemas.openxmlformats.org/officeDocument/2006/relationships/hyperlink" Target="https://www.flaticon.com/?utm_source=slidesgo_template&amp;utm_medium=referral-link&amp;utm_campaign=promo-slide&amp;utm_term=slidesgo&amp;utm_content=flaticon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freepik.com/?utm_source=slidesgo_template&amp;utm_medium=referral-link&amp;utm_campaign=promo-slide&amp;utm_term=slidesgo&amp;utm_content=freepik" TargetMode="External"/><Relationship Id="rId5" Type="http://schemas.openxmlformats.org/officeDocument/2006/relationships/hyperlink" Target="http://bit.ly/33VAFh3" TargetMode="External"/><Relationship Id="rId10" Type="http://schemas.openxmlformats.org/officeDocument/2006/relationships/hyperlink" Target="https://www.videvo.net/?utm_source=slidesgo_template&amp;utm_medium=referral-link&amp;utm_campaign=sg_resources&amp;utm_content=videvo" TargetMode="External"/><Relationship Id="rId4" Type="http://schemas.openxmlformats.org/officeDocument/2006/relationships/hyperlink" Target="http://bit.ly/30B07Gq" TargetMode="External"/><Relationship Id="rId9" Type="http://schemas.openxmlformats.org/officeDocument/2006/relationships/hyperlink" Target="https://wepik.com/?utm_source=slidesgo_template&amp;utm_medium=referral-link&amp;utm_campaign=promo-slide&amp;utm_term=slidesgo&amp;utm_content=wepik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9" name="Google Shape;2329;p28"/>
          <p:cNvSpPr txBox="1">
            <a:spLocks noGrp="1"/>
          </p:cNvSpPr>
          <p:nvPr>
            <p:ph type="ctrTitle"/>
          </p:nvPr>
        </p:nvSpPr>
        <p:spPr>
          <a:xfrm>
            <a:off x="1680398" y="316340"/>
            <a:ext cx="5542200" cy="25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800" dirty="0"/>
              <a:t>100 Largest Companies </a:t>
            </a:r>
            <a:br>
              <a:rPr lang="en-US" sz="6800" dirty="0"/>
            </a:br>
            <a:r>
              <a:rPr lang="en-US" sz="6800" dirty="0"/>
              <a:t>by Revenue </a:t>
            </a:r>
            <a:br>
              <a:rPr lang="en-US" sz="6800" dirty="0"/>
            </a:br>
            <a:r>
              <a:rPr lang="en" sz="4600" dirty="0">
                <a:solidFill>
                  <a:schemeClr val="dk2"/>
                </a:solidFill>
              </a:rPr>
              <a:t>in the United States</a:t>
            </a:r>
            <a:br>
              <a:rPr lang="en" sz="4600" dirty="0">
                <a:solidFill>
                  <a:schemeClr val="dk2"/>
                </a:solidFill>
              </a:rPr>
            </a:br>
            <a:r>
              <a:rPr lang="en" sz="4600" dirty="0">
                <a:solidFill>
                  <a:schemeClr val="dk2"/>
                </a:solidFill>
              </a:rPr>
              <a:t>for 2022</a:t>
            </a:r>
            <a:endParaRPr sz="4600" dirty="0">
              <a:solidFill>
                <a:schemeClr val="dk2"/>
              </a:solidFill>
            </a:endParaRPr>
          </a:p>
        </p:txBody>
      </p:sp>
      <p:sp>
        <p:nvSpPr>
          <p:cNvPr id="4" name="Google Shape;2462;p31">
            <a:extLst>
              <a:ext uri="{FF2B5EF4-FFF2-40B4-BE49-F238E27FC236}">
                <a16:creationId xmlns:a16="http://schemas.microsoft.com/office/drawing/2014/main" id="{540B3A1C-51E8-11DA-4CC0-3FA12F81129E}"/>
              </a:ext>
            </a:extLst>
          </p:cNvPr>
          <p:cNvSpPr txBox="1">
            <a:spLocks/>
          </p:cNvSpPr>
          <p:nvPr/>
        </p:nvSpPr>
        <p:spPr>
          <a:xfrm>
            <a:off x="1141228" y="4448400"/>
            <a:ext cx="6427036" cy="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Anton"/>
              <a:buNone/>
              <a:defRPr sz="82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sz="2400" dirty="0"/>
              <a:t> Coded and presented by Mark Lech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61" name="Google Shape;2761;p35"/>
          <p:cNvGrpSpPr/>
          <p:nvPr/>
        </p:nvGrpSpPr>
        <p:grpSpPr>
          <a:xfrm rot="-8582706">
            <a:off x="2025590" y="3213207"/>
            <a:ext cx="1228964" cy="1514401"/>
            <a:chOff x="9743146" y="2970638"/>
            <a:chExt cx="1446996" cy="1783072"/>
          </a:xfrm>
        </p:grpSpPr>
        <p:sp>
          <p:nvSpPr>
            <p:cNvPr id="2762" name="Google Shape;2762;p35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763" name="Google Shape;2763;p35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764" name="Google Shape;2764;p35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5" name="Google Shape;2765;p35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6" name="Google Shape;2766;p35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7" name="Google Shape;2767;p35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8" name="Google Shape;2768;p35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9" name="Google Shape;2769;p35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0" name="Google Shape;2770;p35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1" name="Google Shape;2771;p35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79" name="Google Shape;2679;p35"/>
          <p:cNvSpPr txBox="1">
            <a:spLocks noGrp="1"/>
          </p:cNvSpPr>
          <p:nvPr>
            <p:ph type="title" idx="4"/>
          </p:nvPr>
        </p:nvSpPr>
        <p:spPr>
          <a:xfrm>
            <a:off x="1052558" y="1900007"/>
            <a:ext cx="2336400" cy="161442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</a:rPr>
              <a:t>Plotly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</a:rPr>
              <a:t> Bar Chart</a:t>
            </a:r>
            <a:b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</a:rPr>
              <a:t>of Average Annual Revenue per Industry</a:t>
            </a:r>
            <a:endParaRPr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grpSp>
        <p:nvGrpSpPr>
          <p:cNvPr id="2750" name="Google Shape;2750;p35"/>
          <p:cNvGrpSpPr/>
          <p:nvPr/>
        </p:nvGrpSpPr>
        <p:grpSpPr>
          <a:xfrm rot="16538169">
            <a:off x="-654450" y="1835201"/>
            <a:ext cx="1169035" cy="1428700"/>
            <a:chOff x="9743146" y="2970638"/>
            <a:chExt cx="1446996" cy="1783072"/>
          </a:xfrm>
        </p:grpSpPr>
        <p:sp>
          <p:nvSpPr>
            <p:cNvPr id="2751" name="Google Shape;2751;p35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752" name="Google Shape;2752;p35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753" name="Google Shape;2753;p35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4" name="Google Shape;2754;p35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5" name="Google Shape;2755;p35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6" name="Google Shape;2756;p35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7" name="Google Shape;2757;p35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8" name="Google Shape;2758;p35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9" name="Google Shape;2759;p35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0" name="Google Shape;2760;p35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739" name="Google Shape;2739;p35"/>
          <p:cNvGrpSpPr/>
          <p:nvPr/>
        </p:nvGrpSpPr>
        <p:grpSpPr>
          <a:xfrm rot="14196431">
            <a:off x="203917" y="3922834"/>
            <a:ext cx="1427951" cy="1759604"/>
            <a:chOff x="9743146" y="2970638"/>
            <a:chExt cx="1446996" cy="1783072"/>
          </a:xfrm>
        </p:grpSpPr>
        <p:sp>
          <p:nvSpPr>
            <p:cNvPr id="2740" name="Google Shape;2740;p35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741" name="Google Shape;2741;p35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742" name="Google Shape;2742;p35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3" name="Google Shape;2743;p35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4" name="Google Shape;2744;p35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5" name="Google Shape;2745;p35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6" name="Google Shape;2746;p35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7" name="Google Shape;2747;p35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8" name="Google Shape;2748;p35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9" name="Google Shape;2749;p35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74" name="Google Shape;2674;p35"/>
          <p:cNvSpPr txBox="1">
            <a:spLocks noGrp="1"/>
          </p:cNvSpPr>
          <p:nvPr>
            <p:ph type="title" idx="6"/>
          </p:nvPr>
        </p:nvSpPr>
        <p:spPr>
          <a:xfrm>
            <a:off x="606464" y="1634240"/>
            <a:ext cx="3277842" cy="658083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2"/>
                </a:solidFill>
              </a:rPr>
              <a:t>Visualization:</a:t>
            </a:r>
            <a:endParaRPr dirty="0">
              <a:solidFill>
                <a:schemeClr val="bg2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23A14A-BF5A-91C4-C3E0-561B15A13E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44" y="-29239"/>
            <a:ext cx="6151340" cy="114938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4DCED96-C8EA-4B4B-2A1E-CA614E3CB7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8668" y="730102"/>
            <a:ext cx="4974366" cy="4413398"/>
          </a:xfrm>
          <a:prstGeom prst="rect">
            <a:avLst/>
          </a:prstGeom>
        </p:spPr>
      </p:pic>
      <p:grpSp>
        <p:nvGrpSpPr>
          <p:cNvPr id="2772" name="Google Shape;2772;p35"/>
          <p:cNvGrpSpPr/>
          <p:nvPr/>
        </p:nvGrpSpPr>
        <p:grpSpPr>
          <a:xfrm rot="10281057">
            <a:off x="3231048" y="707156"/>
            <a:ext cx="1427928" cy="1759575"/>
            <a:chOff x="9743146" y="2970638"/>
            <a:chExt cx="1446996" cy="1783072"/>
          </a:xfrm>
        </p:grpSpPr>
        <p:sp>
          <p:nvSpPr>
            <p:cNvPr id="2773" name="Google Shape;2773;p35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774" name="Google Shape;2774;p35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775" name="Google Shape;2775;p35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6" name="Google Shape;2776;p35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7" name="Google Shape;2777;p35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8" name="Google Shape;2778;p35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9" name="Google Shape;2779;p35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0" name="Google Shape;2780;p35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1" name="Google Shape;2781;p35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2" name="Google Shape;2782;p35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924076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4" name="Google Shape;2674;p35"/>
          <p:cNvSpPr txBox="1">
            <a:spLocks noGrp="1"/>
          </p:cNvSpPr>
          <p:nvPr>
            <p:ph type="title" idx="6"/>
          </p:nvPr>
        </p:nvSpPr>
        <p:spPr>
          <a:xfrm>
            <a:off x="5146937" y="1727153"/>
            <a:ext cx="3277842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2"/>
                </a:solidFill>
              </a:rPr>
              <a:t>Visualization:</a:t>
            </a:r>
            <a:endParaRPr dirty="0">
              <a:solidFill>
                <a:schemeClr val="bg2"/>
              </a:solidFill>
            </a:endParaRPr>
          </a:p>
        </p:txBody>
      </p:sp>
      <p:grpSp>
        <p:nvGrpSpPr>
          <p:cNvPr id="2761" name="Google Shape;2761;p35"/>
          <p:cNvGrpSpPr/>
          <p:nvPr/>
        </p:nvGrpSpPr>
        <p:grpSpPr>
          <a:xfrm rot="-8582706">
            <a:off x="7326617" y="3607340"/>
            <a:ext cx="1228964" cy="1514401"/>
            <a:chOff x="9743146" y="2970638"/>
            <a:chExt cx="1446996" cy="1783072"/>
          </a:xfrm>
        </p:grpSpPr>
        <p:sp>
          <p:nvSpPr>
            <p:cNvPr id="2762" name="Google Shape;2762;p35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763" name="Google Shape;2763;p35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764" name="Google Shape;2764;p35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5" name="Google Shape;2765;p35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6" name="Google Shape;2766;p35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7" name="Google Shape;2767;p35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8" name="Google Shape;2768;p35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9" name="Google Shape;2769;p35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0" name="Google Shape;2770;p35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1" name="Google Shape;2771;p35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03E345C5-AF8F-1BF2-6A7C-89E5B263F8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21987"/>
            <a:ext cx="4707073" cy="442551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136EDDC-C185-5F79-E2D6-C008723B49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6933" y="7742"/>
            <a:ext cx="4917068" cy="1382926"/>
          </a:xfrm>
          <a:prstGeom prst="rect">
            <a:avLst/>
          </a:prstGeom>
        </p:spPr>
      </p:pic>
      <p:grpSp>
        <p:nvGrpSpPr>
          <p:cNvPr id="2750" name="Google Shape;2750;p35"/>
          <p:cNvGrpSpPr/>
          <p:nvPr/>
        </p:nvGrpSpPr>
        <p:grpSpPr>
          <a:xfrm rot="16538169">
            <a:off x="2099163" y="-453502"/>
            <a:ext cx="1169035" cy="1428700"/>
            <a:chOff x="9743146" y="2970638"/>
            <a:chExt cx="1446996" cy="1783072"/>
          </a:xfrm>
        </p:grpSpPr>
        <p:sp>
          <p:nvSpPr>
            <p:cNvPr id="2751" name="Google Shape;2751;p35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752" name="Google Shape;2752;p35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753" name="Google Shape;2753;p35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4" name="Google Shape;2754;p35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5" name="Google Shape;2755;p35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6" name="Google Shape;2756;p35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7" name="Google Shape;2757;p35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8" name="Google Shape;2758;p35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9" name="Google Shape;2759;p35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0" name="Google Shape;2760;p35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772" name="Google Shape;2772;p35"/>
          <p:cNvGrpSpPr/>
          <p:nvPr/>
        </p:nvGrpSpPr>
        <p:grpSpPr>
          <a:xfrm rot="10281057">
            <a:off x="7965305" y="1066589"/>
            <a:ext cx="1427928" cy="1759575"/>
            <a:chOff x="9743146" y="2970638"/>
            <a:chExt cx="1446996" cy="1783072"/>
          </a:xfrm>
        </p:grpSpPr>
        <p:sp>
          <p:nvSpPr>
            <p:cNvPr id="2773" name="Google Shape;2773;p35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774" name="Google Shape;2774;p35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775" name="Google Shape;2775;p35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6" name="Google Shape;2776;p35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7" name="Google Shape;2777;p35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8" name="Google Shape;2778;p35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9" name="Google Shape;2779;p35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0" name="Google Shape;2780;p35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1" name="Google Shape;2781;p35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2" name="Google Shape;2782;p35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739" name="Google Shape;2739;p35"/>
          <p:cNvGrpSpPr/>
          <p:nvPr/>
        </p:nvGrpSpPr>
        <p:grpSpPr>
          <a:xfrm rot="-8100000">
            <a:off x="4410429" y="3441152"/>
            <a:ext cx="1427951" cy="1759604"/>
            <a:chOff x="9743146" y="2970638"/>
            <a:chExt cx="1446996" cy="1783072"/>
          </a:xfrm>
        </p:grpSpPr>
        <p:sp>
          <p:nvSpPr>
            <p:cNvPr id="2740" name="Google Shape;2740;p35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741" name="Google Shape;2741;p35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742" name="Google Shape;2742;p35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3" name="Google Shape;2743;p35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4" name="Google Shape;2744;p35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5" name="Google Shape;2745;p35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6" name="Google Shape;2746;p35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7" name="Google Shape;2747;p35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8" name="Google Shape;2748;p35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9" name="Google Shape;2749;p35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79" name="Google Shape;2679;p35"/>
          <p:cNvSpPr txBox="1">
            <a:spLocks noGrp="1"/>
          </p:cNvSpPr>
          <p:nvPr>
            <p:ph type="title" idx="4"/>
          </p:nvPr>
        </p:nvSpPr>
        <p:spPr>
          <a:xfrm>
            <a:off x="5552343" y="2227839"/>
            <a:ext cx="2336400" cy="131928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</a:rPr>
              <a:t>Dropdown Selection</a:t>
            </a:r>
            <a:b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</a:rPr>
              <a:t>and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</a:rPr>
              <a:t>Plotly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</a:rPr>
              <a:t> Line Chart</a:t>
            </a:r>
            <a:b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</a:rPr>
              <a:t>of 2022 Stock Prices</a:t>
            </a:r>
            <a:b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</a:rPr>
              <a:t>for that Company</a:t>
            </a:r>
            <a:endParaRPr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0DCFD732-A64C-C0FD-D405-39FF46F74771}"/>
              </a:ext>
            </a:extLst>
          </p:cNvPr>
          <p:cNvSpPr/>
          <p:nvPr/>
        </p:nvSpPr>
        <p:spPr>
          <a:xfrm rot="2484874">
            <a:off x="4207902" y="867039"/>
            <a:ext cx="625214" cy="599636"/>
          </a:xfrm>
          <a:prstGeom prst="downArrow">
            <a:avLst>
              <a:gd name="adj1" fmla="val 50000"/>
              <a:gd name="adj2" fmla="val 4647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3473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" name="Google Shape;2938;p37"/>
          <p:cNvSpPr txBox="1">
            <a:spLocks noGrp="1"/>
          </p:cNvSpPr>
          <p:nvPr>
            <p:ph type="title"/>
          </p:nvPr>
        </p:nvSpPr>
        <p:spPr>
          <a:xfrm>
            <a:off x="1388100" y="1307100"/>
            <a:ext cx="63678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Demo Time</a:t>
            </a:r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0" name="Google Shape;3450;p47"/>
          <p:cNvSpPr txBox="1">
            <a:spLocks noGrp="1"/>
          </p:cNvSpPr>
          <p:nvPr>
            <p:ph type="ctrTitle"/>
          </p:nvPr>
        </p:nvSpPr>
        <p:spPr>
          <a:xfrm>
            <a:off x="3724314" y="1354007"/>
            <a:ext cx="4284000" cy="99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Thanks!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9" name="Google Shape;2329;p28"/>
          <p:cNvSpPr txBox="1">
            <a:spLocks noGrp="1"/>
          </p:cNvSpPr>
          <p:nvPr>
            <p:ph type="ctrTitle"/>
          </p:nvPr>
        </p:nvSpPr>
        <p:spPr>
          <a:xfrm>
            <a:off x="1616603" y="181659"/>
            <a:ext cx="5542200" cy="12147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100 Largest Companies by Revenue </a:t>
            </a:r>
            <a:br>
              <a:rPr lang="en-US" sz="6800" dirty="0"/>
            </a:br>
            <a:r>
              <a:rPr lang="en" sz="2400" dirty="0">
                <a:solidFill>
                  <a:schemeClr val="dk2"/>
                </a:solidFill>
              </a:rPr>
              <a:t>in the United States for 2022</a:t>
            </a:r>
            <a:endParaRPr sz="2400" dirty="0">
              <a:solidFill>
                <a:schemeClr val="dk2"/>
              </a:solidFill>
            </a:endParaRPr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7C203B76-8343-4BCC-BD59-FB2DF3C056D9}"/>
              </a:ext>
            </a:extLst>
          </p:cNvPr>
          <p:cNvSpPr txBox="1">
            <a:spLocks/>
          </p:cNvSpPr>
          <p:nvPr/>
        </p:nvSpPr>
        <p:spPr>
          <a:xfrm>
            <a:off x="1713850" y="1327542"/>
            <a:ext cx="5716299" cy="26419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ibre Franklin Medium"/>
              <a:buNone/>
              <a:defRPr sz="1600" b="0" i="0" u="none" strike="noStrike" cap="non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bre Franklin Medium"/>
              <a:buNone/>
              <a:defRPr sz="1800" b="0" i="0" u="none" strike="noStrike" cap="non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bre Franklin Medium"/>
              <a:buNone/>
              <a:defRPr sz="1800" b="0" i="0" u="none" strike="noStrike" cap="non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bre Franklin Medium"/>
              <a:buNone/>
              <a:defRPr sz="1800" b="0" i="0" u="none" strike="noStrike" cap="non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bre Franklin Medium"/>
              <a:buNone/>
              <a:defRPr sz="1800" b="0" i="0" u="none" strike="noStrike" cap="non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bre Franklin Medium"/>
              <a:buNone/>
              <a:defRPr sz="1800" b="0" i="0" u="none" strike="noStrike" cap="non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bre Franklin Medium"/>
              <a:buNone/>
              <a:defRPr sz="1800" b="0" i="0" u="none" strike="noStrike" cap="non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bre Franklin Medium"/>
              <a:buNone/>
              <a:defRPr sz="1800" b="0" i="0" u="none" strike="noStrike" cap="non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bre Franklin Medium"/>
              <a:buNone/>
              <a:defRPr sz="1800" b="0" i="0" u="none" strike="noStrike" cap="non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9pPr>
          </a:lstStyle>
          <a:p>
            <a:pPr algn="l"/>
            <a:r>
              <a:rPr lang="en-US" dirty="0"/>
              <a:t>This tool maps and graphs corporate data in three ways:</a:t>
            </a:r>
          </a:p>
          <a:p>
            <a:pPr algn="l"/>
            <a:endParaRPr lang="en-US" dirty="0"/>
          </a:p>
          <a:p>
            <a:pPr marL="482600" indent="-342900" algn="l">
              <a:buAutoNum type="arabicPeriod"/>
            </a:pPr>
            <a:r>
              <a:rPr lang="en-US" dirty="0"/>
              <a:t>A heat map showing the distribution of the largest corporate headquarters across the United States.</a:t>
            </a:r>
          </a:p>
          <a:p>
            <a:pPr marL="482600" indent="-342900" algn="l">
              <a:buAutoNum type="arabicPeriod"/>
            </a:pPr>
            <a:endParaRPr lang="en-US" dirty="0"/>
          </a:p>
          <a:p>
            <a:pPr algn="l"/>
            <a:r>
              <a:rPr lang="en-US" dirty="0"/>
              <a:t>2.    A bar chart that groups their total revenue by industry.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3.   Dynamic line charts of the stock prices for whichever company the user chooses from a dropdown menu.</a:t>
            </a:r>
          </a:p>
        </p:txBody>
      </p:sp>
    </p:spTree>
    <p:extLst>
      <p:ext uri="{BB962C8B-B14F-4D97-AF65-F5344CB8AC3E}">
        <p14:creationId xmlns:p14="http://schemas.microsoft.com/office/powerpoint/2010/main" val="27858136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6" name="Google Shape;2336;p29"/>
          <p:cNvSpPr txBox="1">
            <a:spLocks noGrp="1"/>
          </p:cNvSpPr>
          <p:nvPr>
            <p:ph type="title"/>
          </p:nvPr>
        </p:nvSpPr>
        <p:spPr>
          <a:xfrm>
            <a:off x="704850" y="80520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Input Files</a:t>
            </a:r>
            <a:endParaRPr dirty="0"/>
          </a:p>
        </p:txBody>
      </p:sp>
      <p:sp>
        <p:nvSpPr>
          <p:cNvPr id="2338" name="Google Shape;2338;p29"/>
          <p:cNvSpPr txBox="1"/>
          <p:nvPr/>
        </p:nvSpPr>
        <p:spPr>
          <a:xfrm>
            <a:off x="1253431" y="4224000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For more info:</a:t>
            </a:r>
            <a:br>
              <a:rPr lang="en" sz="800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</a:br>
            <a:r>
              <a:rPr lang="en" sz="1000">
                <a:solidFill>
                  <a:schemeClr val="accent3"/>
                </a:solidFill>
                <a:uFill>
                  <a:noFill/>
                </a:uFill>
                <a:latin typeface="Libre Franklin Medium"/>
                <a:ea typeface="Libre Franklin Medium"/>
                <a:cs typeface="Libre Franklin Medium"/>
                <a:sym typeface="Libre Franklin Medium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 </a:t>
            </a:r>
            <a:r>
              <a:rPr lang="en" sz="1000">
                <a:solidFill>
                  <a:schemeClr val="accent3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| </a:t>
            </a:r>
            <a:r>
              <a:rPr lang="en" sz="1000">
                <a:solidFill>
                  <a:schemeClr val="accent3"/>
                </a:solidFill>
                <a:uFill>
                  <a:noFill/>
                </a:uFill>
                <a:latin typeface="Libre Franklin Medium"/>
                <a:ea typeface="Libre Franklin Medium"/>
                <a:cs typeface="Libre Franklin Medium"/>
                <a:sym typeface="Libre Franklin Medium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BLOG</a:t>
            </a:r>
            <a:r>
              <a:rPr lang="en" sz="1000">
                <a:solidFill>
                  <a:schemeClr val="accent3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 | </a:t>
            </a:r>
            <a:r>
              <a:rPr lang="en" sz="1000">
                <a:solidFill>
                  <a:schemeClr val="accent3"/>
                </a:solidFill>
                <a:uFill>
                  <a:noFill/>
                </a:uFill>
                <a:latin typeface="Libre Franklin Medium"/>
                <a:ea typeface="Libre Franklin Medium"/>
                <a:cs typeface="Libre Franklin Medium"/>
                <a:sym typeface="Libre Franklin Medium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FAQs</a:t>
            </a:r>
            <a:endParaRPr sz="1500">
              <a:solidFill>
                <a:schemeClr val="accent3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</p:txBody>
      </p:sp>
      <p:sp>
        <p:nvSpPr>
          <p:cNvPr id="2339" name="Google Shape;2339;p29"/>
          <p:cNvSpPr txBox="1"/>
          <p:nvPr/>
        </p:nvSpPr>
        <p:spPr>
          <a:xfrm>
            <a:off x="4500569" y="4224000"/>
            <a:ext cx="3390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You can visit our sister projects:</a:t>
            </a:r>
            <a:br>
              <a:rPr lang="en" sz="800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</a:br>
            <a:r>
              <a:rPr lang="en" sz="1000">
                <a:solidFill>
                  <a:schemeClr val="accent3"/>
                </a:solidFill>
                <a:uFill>
                  <a:noFill/>
                </a:uFill>
                <a:latin typeface="Libre Franklin Medium"/>
                <a:ea typeface="Libre Franklin Medium"/>
                <a:cs typeface="Libre Franklin Medium"/>
                <a:sym typeface="Libre Franklin Medium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000">
                <a:solidFill>
                  <a:schemeClr val="accent3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 | </a:t>
            </a:r>
            <a:r>
              <a:rPr lang="en" sz="1000">
                <a:solidFill>
                  <a:schemeClr val="accent3"/>
                </a:solidFill>
                <a:uFill>
                  <a:noFill/>
                </a:uFill>
                <a:latin typeface="Libre Franklin Medium"/>
                <a:ea typeface="Libre Franklin Medium"/>
                <a:cs typeface="Libre Franklin Medium"/>
                <a:sym typeface="Libre Franklin Medium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accent3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 | </a:t>
            </a:r>
            <a:r>
              <a:rPr lang="en" sz="1000">
                <a:solidFill>
                  <a:schemeClr val="accent3"/>
                </a:solidFill>
                <a:uFill>
                  <a:noFill/>
                </a:uFill>
                <a:latin typeface="Libre Franklin Medium"/>
                <a:ea typeface="Libre Franklin Medium"/>
                <a:cs typeface="Libre Franklin Medium"/>
                <a:sym typeface="Libre Franklin Medium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STORYSET</a:t>
            </a:r>
            <a:r>
              <a:rPr lang="en" sz="1000">
                <a:solidFill>
                  <a:schemeClr val="accent3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 | </a:t>
            </a:r>
            <a:r>
              <a:rPr lang="en" sz="1000">
                <a:solidFill>
                  <a:schemeClr val="accent3"/>
                </a:solidFill>
                <a:uFill>
                  <a:noFill/>
                </a:uFill>
                <a:latin typeface="Libre Franklin Medium"/>
                <a:ea typeface="Libre Franklin Medium"/>
                <a:cs typeface="Libre Franklin Medium"/>
                <a:sym typeface="Libre Franklin Medium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WEPIK </a:t>
            </a:r>
            <a:r>
              <a:rPr lang="en" sz="1000">
                <a:solidFill>
                  <a:schemeClr val="accent3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| </a:t>
            </a:r>
            <a:r>
              <a:rPr lang="en" sz="1000">
                <a:solidFill>
                  <a:schemeClr val="accent3"/>
                </a:solidFill>
                <a:uFill>
                  <a:noFill/>
                </a:uFill>
                <a:latin typeface="Libre Franklin Medium"/>
                <a:ea typeface="Libre Franklin Medium"/>
                <a:cs typeface="Libre Franklin Medium"/>
                <a:sym typeface="Libre Franklin Medium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VIDEVO</a:t>
            </a:r>
            <a:endParaRPr sz="600">
              <a:solidFill>
                <a:schemeClr val="accent3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</p:txBody>
      </p:sp>
      <p:grpSp>
        <p:nvGrpSpPr>
          <p:cNvPr id="2340" name="Google Shape;2340;p29"/>
          <p:cNvGrpSpPr/>
          <p:nvPr/>
        </p:nvGrpSpPr>
        <p:grpSpPr>
          <a:xfrm rot="4133998">
            <a:off x="740233" y="450138"/>
            <a:ext cx="875841" cy="1079659"/>
            <a:chOff x="9743146" y="2970638"/>
            <a:chExt cx="1446996" cy="1783072"/>
          </a:xfrm>
        </p:grpSpPr>
        <p:sp>
          <p:nvSpPr>
            <p:cNvPr id="2341" name="Google Shape;2341;p29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42" name="Google Shape;2342;p29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343" name="Google Shape;2343;p29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4" name="Google Shape;2344;p29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5" name="Google Shape;2345;p29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6" name="Google Shape;2346;p29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7" name="Google Shape;2347;p29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8" name="Google Shape;2348;p29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9" name="Google Shape;2349;p29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0" name="Google Shape;2350;p29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351" name="Google Shape;2351;p29"/>
          <p:cNvGrpSpPr/>
          <p:nvPr/>
        </p:nvGrpSpPr>
        <p:grpSpPr>
          <a:xfrm rot="8972067">
            <a:off x="7466515" y="23762"/>
            <a:ext cx="1224333" cy="1509426"/>
            <a:chOff x="9743146" y="2970638"/>
            <a:chExt cx="1446996" cy="1783072"/>
          </a:xfrm>
        </p:grpSpPr>
        <p:sp>
          <p:nvSpPr>
            <p:cNvPr id="2352" name="Google Shape;2352;p29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53" name="Google Shape;2353;p29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354" name="Google Shape;2354;p29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5" name="Google Shape;2355;p29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6" name="Google Shape;2356;p29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7" name="Google Shape;2357;p29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8" name="Google Shape;2358;p29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9" name="Google Shape;2359;p29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0" name="Google Shape;2360;p29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1" name="Google Shape;2361;p29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362" name="Google Shape;2362;p29"/>
          <p:cNvGrpSpPr/>
          <p:nvPr/>
        </p:nvGrpSpPr>
        <p:grpSpPr>
          <a:xfrm rot="3457159">
            <a:off x="221471" y="-427569"/>
            <a:ext cx="983502" cy="1211928"/>
            <a:chOff x="9743146" y="2970638"/>
            <a:chExt cx="1446996" cy="1783072"/>
          </a:xfrm>
        </p:grpSpPr>
        <p:sp>
          <p:nvSpPr>
            <p:cNvPr id="2363" name="Google Shape;2363;p29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64" name="Google Shape;2364;p29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365" name="Google Shape;2365;p29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6" name="Google Shape;2366;p29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7" name="Google Shape;2367;p29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8" name="Google Shape;2368;p29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9" name="Google Shape;2369;p29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0" name="Google Shape;2370;p29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1" name="Google Shape;2371;p29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2" name="Google Shape;2372;p29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604EF5-A63F-BE27-E482-D9F799D517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26721" y="1788287"/>
            <a:ext cx="7704000" cy="2051247"/>
          </a:xfrm>
        </p:spPr>
        <p:txBody>
          <a:bodyPr/>
          <a:lstStyle/>
          <a:p>
            <a:r>
              <a:rPr lang="en-US" b="1" dirty="0"/>
              <a:t>100 rows of company data from "data/largest_us_companies_2022.csv“</a:t>
            </a:r>
          </a:p>
          <a:p>
            <a:pPr marL="114300" indent="0">
              <a:buNone/>
            </a:pPr>
            <a:r>
              <a:rPr lang="en-US" dirty="0"/>
              <a:t>	Source: Wikipedia - 	https://en.wikipedia.org/wiki/List_of_largest_companies_in_the_United_States_by_revenue</a:t>
            </a:r>
          </a:p>
          <a:p>
            <a:endParaRPr lang="en-US" dirty="0"/>
          </a:p>
          <a:p>
            <a:r>
              <a:rPr lang="en-US" b="1" dirty="0"/>
              <a:t>21,586 rows of historical stock data from "data/stock_prices_2022.csv“</a:t>
            </a:r>
          </a:p>
          <a:p>
            <a:pPr marL="114300" indent="0">
              <a:buNone/>
            </a:pPr>
            <a:r>
              <a:rPr lang="en-US" dirty="0"/>
              <a:t>	Source: Yahoo! Finance – </a:t>
            </a:r>
          </a:p>
          <a:p>
            <a:pPr marL="114300" indent="0">
              <a:buNone/>
            </a:pPr>
            <a:r>
              <a:rPr lang="en-US" dirty="0"/>
              <a:t>	https://finance.yahoo.com/lookup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7" name="Google Shape;2377;p30"/>
          <p:cNvSpPr txBox="1">
            <a:spLocks noGrp="1"/>
          </p:cNvSpPr>
          <p:nvPr>
            <p:ph type="title" idx="8"/>
          </p:nvPr>
        </p:nvSpPr>
        <p:spPr>
          <a:xfrm>
            <a:off x="650007" y="247561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Key Pieces</a:t>
            </a:r>
            <a:endParaRPr dirty="0"/>
          </a:p>
        </p:txBody>
      </p:sp>
      <p:sp>
        <p:nvSpPr>
          <p:cNvPr id="2378" name="Google Shape;2378;p30"/>
          <p:cNvSpPr txBox="1">
            <a:spLocks noGrp="1"/>
          </p:cNvSpPr>
          <p:nvPr>
            <p:ph type="title"/>
          </p:nvPr>
        </p:nvSpPr>
        <p:spPr>
          <a:xfrm>
            <a:off x="1470369" y="1525968"/>
            <a:ext cx="23847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Database</a:t>
            </a:r>
            <a:endParaRPr dirty="0"/>
          </a:p>
        </p:txBody>
      </p:sp>
      <p:sp>
        <p:nvSpPr>
          <p:cNvPr id="2379" name="Google Shape;2379;p30"/>
          <p:cNvSpPr txBox="1">
            <a:spLocks noGrp="1"/>
          </p:cNvSpPr>
          <p:nvPr>
            <p:ph type="subTitle" idx="1"/>
          </p:nvPr>
        </p:nvSpPr>
        <p:spPr>
          <a:xfrm>
            <a:off x="1474870" y="1909981"/>
            <a:ext cx="23847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/>
              <a:t>PostgreSQL</a:t>
            </a:r>
            <a:endParaRPr dirty="0"/>
          </a:p>
        </p:txBody>
      </p:sp>
      <p:sp>
        <p:nvSpPr>
          <p:cNvPr id="2380" name="Google Shape;2380;p30"/>
          <p:cNvSpPr txBox="1">
            <a:spLocks noGrp="1"/>
          </p:cNvSpPr>
          <p:nvPr>
            <p:ph type="title" idx="2"/>
          </p:nvPr>
        </p:nvSpPr>
        <p:spPr>
          <a:xfrm>
            <a:off x="5108673" y="1475760"/>
            <a:ext cx="23847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Tables</a:t>
            </a:r>
            <a:endParaRPr dirty="0"/>
          </a:p>
        </p:txBody>
      </p:sp>
      <p:sp>
        <p:nvSpPr>
          <p:cNvPr id="2381" name="Google Shape;2381;p30"/>
          <p:cNvSpPr txBox="1">
            <a:spLocks noGrp="1"/>
          </p:cNvSpPr>
          <p:nvPr>
            <p:ph type="subTitle" idx="3"/>
          </p:nvPr>
        </p:nvSpPr>
        <p:spPr>
          <a:xfrm>
            <a:off x="5478085" y="1801694"/>
            <a:ext cx="2025653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c</a:t>
            </a:r>
            <a:r>
              <a:rPr lang="en" dirty="0"/>
              <a:t>ompanies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/>
              <a:t>stocks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82" name="Google Shape;2382;p30"/>
          <p:cNvSpPr txBox="1">
            <a:spLocks noGrp="1"/>
          </p:cNvSpPr>
          <p:nvPr>
            <p:ph type="title" idx="4"/>
          </p:nvPr>
        </p:nvSpPr>
        <p:spPr>
          <a:xfrm>
            <a:off x="1458189" y="3114394"/>
            <a:ext cx="23847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Visualizations</a:t>
            </a:r>
            <a:endParaRPr dirty="0"/>
          </a:p>
        </p:txBody>
      </p:sp>
      <p:sp>
        <p:nvSpPr>
          <p:cNvPr id="2383" name="Google Shape;2383;p30"/>
          <p:cNvSpPr txBox="1">
            <a:spLocks noGrp="1"/>
          </p:cNvSpPr>
          <p:nvPr>
            <p:ph type="subTitle" idx="5"/>
          </p:nvPr>
        </p:nvSpPr>
        <p:spPr>
          <a:xfrm>
            <a:off x="1801912" y="3510649"/>
            <a:ext cx="2384700" cy="9850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/>
              <a:t>Leaflet Heat Map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/>
              <a:t>Plotly Bar Chart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/>
              <a:t>Plotly Line Chart</a:t>
            </a:r>
            <a:endParaRPr dirty="0"/>
          </a:p>
        </p:txBody>
      </p:sp>
      <p:sp>
        <p:nvSpPr>
          <p:cNvPr id="2384" name="Google Shape;2384;p30"/>
          <p:cNvSpPr txBox="1">
            <a:spLocks noGrp="1"/>
          </p:cNvSpPr>
          <p:nvPr>
            <p:ph type="title" idx="6"/>
          </p:nvPr>
        </p:nvSpPr>
        <p:spPr>
          <a:xfrm>
            <a:off x="5119039" y="3111995"/>
            <a:ext cx="23847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APIs</a:t>
            </a:r>
            <a:endParaRPr dirty="0"/>
          </a:p>
        </p:txBody>
      </p:sp>
      <p:sp>
        <p:nvSpPr>
          <p:cNvPr id="2385" name="Google Shape;2385;p30"/>
          <p:cNvSpPr txBox="1">
            <a:spLocks noGrp="1"/>
          </p:cNvSpPr>
          <p:nvPr>
            <p:ph type="subTitle" idx="7"/>
          </p:nvPr>
        </p:nvSpPr>
        <p:spPr>
          <a:xfrm>
            <a:off x="5476377" y="3456196"/>
            <a:ext cx="2384700" cy="9850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companies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industries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names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stock</a:t>
            </a:r>
            <a:endParaRPr dirty="0"/>
          </a:p>
        </p:txBody>
      </p:sp>
      <p:sp>
        <p:nvSpPr>
          <p:cNvPr id="2386" name="Google Shape;2386;p30"/>
          <p:cNvSpPr txBox="1">
            <a:spLocks noGrp="1"/>
          </p:cNvSpPr>
          <p:nvPr>
            <p:ph type="title" idx="9"/>
          </p:nvPr>
        </p:nvSpPr>
        <p:spPr>
          <a:xfrm>
            <a:off x="2271244" y="1039298"/>
            <a:ext cx="7923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 </a:t>
            </a:r>
            <a:endParaRPr dirty="0"/>
          </a:p>
        </p:txBody>
      </p:sp>
      <p:sp>
        <p:nvSpPr>
          <p:cNvPr id="2387" name="Google Shape;2387;p30"/>
          <p:cNvSpPr txBox="1">
            <a:spLocks noGrp="1"/>
          </p:cNvSpPr>
          <p:nvPr>
            <p:ph type="title" idx="13"/>
          </p:nvPr>
        </p:nvSpPr>
        <p:spPr>
          <a:xfrm>
            <a:off x="2191262" y="2624729"/>
            <a:ext cx="9279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3</a:t>
            </a:r>
            <a:endParaRPr dirty="0"/>
          </a:p>
        </p:txBody>
      </p:sp>
      <p:sp>
        <p:nvSpPr>
          <p:cNvPr id="2388" name="Google Shape;2388;p30"/>
          <p:cNvSpPr txBox="1">
            <a:spLocks noGrp="1"/>
          </p:cNvSpPr>
          <p:nvPr>
            <p:ph type="title" idx="14"/>
          </p:nvPr>
        </p:nvSpPr>
        <p:spPr>
          <a:xfrm>
            <a:off x="5926776" y="1032939"/>
            <a:ext cx="7923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</a:t>
            </a:r>
            <a:endParaRPr dirty="0"/>
          </a:p>
        </p:txBody>
      </p:sp>
      <p:sp>
        <p:nvSpPr>
          <p:cNvPr id="2389" name="Google Shape;2389;p30"/>
          <p:cNvSpPr txBox="1">
            <a:spLocks noGrp="1"/>
          </p:cNvSpPr>
          <p:nvPr>
            <p:ph type="title" idx="15"/>
          </p:nvPr>
        </p:nvSpPr>
        <p:spPr>
          <a:xfrm>
            <a:off x="5915240" y="2624731"/>
            <a:ext cx="7923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4</a:t>
            </a:r>
            <a:endParaRPr dirty="0"/>
          </a:p>
        </p:txBody>
      </p:sp>
      <p:grpSp>
        <p:nvGrpSpPr>
          <p:cNvPr id="2390" name="Google Shape;2390;p30"/>
          <p:cNvGrpSpPr/>
          <p:nvPr/>
        </p:nvGrpSpPr>
        <p:grpSpPr>
          <a:xfrm rot="2414606">
            <a:off x="68712" y="-415385"/>
            <a:ext cx="1444898" cy="1780603"/>
            <a:chOff x="9743146" y="2970638"/>
            <a:chExt cx="1446996" cy="1783072"/>
          </a:xfrm>
        </p:grpSpPr>
        <p:sp>
          <p:nvSpPr>
            <p:cNvPr id="2391" name="Google Shape;2391;p30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92" name="Google Shape;2392;p30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393" name="Google Shape;2393;p30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4" name="Google Shape;2394;p30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5" name="Google Shape;2395;p30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6" name="Google Shape;2396;p30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7" name="Google Shape;2397;p30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8" name="Google Shape;2398;p30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9" name="Google Shape;2399;p30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0" name="Google Shape;2400;p30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01" name="Google Shape;2401;p30"/>
          <p:cNvGrpSpPr/>
          <p:nvPr/>
        </p:nvGrpSpPr>
        <p:grpSpPr>
          <a:xfrm rot="4396034">
            <a:off x="-346345" y="1374440"/>
            <a:ext cx="1444944" cy="1780715"/>
            <a:chOff x="9743146" y="2970638"/>
            <a:chExt cx="1446996" cy="1783072"/>
          </a:xfrm>
        </p:grpSpPr>
        <p:sp>
          <p:nvSpPr>
            <p:cNvPr id="2402" name="Google Shape;2402;p30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03" name="Google Shape;2403;p30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404" name="Google Shape;2404;p30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5" name="Google Shape;2405;p30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6" name="Google Shape;2406;p30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7" name="Google Shape;2407;p30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8" name="Google Shape;2408;p30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9" name="Google Shape;2409;p30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0" name="Google Shape;2410;p30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1" name="Google Shape;2411;p30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12" name="Google Shape;2412;p30"/>
          <p:cNvGrpSpPr/>
          <p:nvPr/>
        </p:nvGrpSpPr>
        <p:grpSpPr>
          <a:xfrm rot="-344">
            <a:off x="68680" y="3023644"/>
            <a:ext cx="1444970" cy="1780576"/>
            <a:chOff x="9743146" y="2970638"/>
            <a:chExt cx="1446996" cy="1783072"/>
          </a:xfrm>
        </p:grpSpPr>
        <p:sp>
          <p:nvSpPr>
            <p:cNvPr id="2413" name="Google Shape;2413;p30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14" name="Google Shape;2414;p30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415" name="Google Shape;2415;p30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6" name="Google Shape;2416;p30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7" name="Google Shape;2417;p30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8" name="Google Shape;2418;p30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9" name="Google Shape;2419;p30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0" name="Google Shape;2420;p30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1" name="Google Shape;2421;p30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2" name="Google Shape;2422;p30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23" name="Google Shape;2423;p30"/>
          <p:cNvGrpSpPr/>
          <p:nvPr/>
        </p:nvGrpSpPr>
        <p:grpSpPr>
          <a:xfrm rot="-6403966">
            <a:off x="8076062" y="1908772"/>
            <a:ext cx="1444944" cy="1780715"/>
            <a:chOff x="9743146" y="2970638"/>
            <a:chExt cx="1446996" cy="1783072"/>
          </a:xfrm>
        </p:grpSpPr>
        <p:sp>
          <p:nvSpPr>
            <p:cNvPr id="2424" name="Google Shape;2424;p30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25" name="Google Shape;2425;p30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426" name="Google Shape;2426;p30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7" name="Google Shape;2427;p30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8" name="Google Shape;2428;p30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9" name="Google Shape;2429;p30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0" name="Google Shape;2430;p30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1" name="Google Shape;2431;p30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2" name="Google Shape;2432;p30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3" name="Google Shape;2433;p30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34" name="Google Shape;2434;p30"/>
          <p:cNvGrpSpPr/>
          <p:nvPr/>
        </p:nvGrpSpPr>
        <p:grpSpPr>
          <a:xfrm rot="10799656">
            <a:off x="7661012" y="259707"/>
            <a:ext cx="1444970" cy="1780576"/>
            <a:chOff x="9743146" y="2970638"/>
            <a:chExt cx="1446996" cy="1783072"/>
          </a:xfrm>
        </p:grpSpPr>
        <p:sp>
          <p:nvSpPr>
            <p:cNvPr id="2435" name="Google Shape;2435;p30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36" name="Google Shape;2436;p30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437" name="Google Shape;2437;p30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8" name="Google Shape;2438;p30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9" name="Google Shape;2439;p30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0" name="Google Shape;2440;p30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1" name="Google Shape;2441;p30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2" name="Google Shape;2442;p30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3" name="Google Shape;2443;p30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4" name="Google Shape;2444;p30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45" name="Google Shape;2445;p30"/>
          <p:cNvGrpSpPr/>
          <p:nvPr/>
        </p:nvGrpSpPr>
        <p:grpSpPr>
          <a:xfrm rot="-8385394">
            <a:off x="7661052" y="3698709"/>
            <a:ext cx="1444898" cy="1780603"/>
            <a:chOff x="9743146" y="2970638"/>
            <a:chExt cx="1446996" cy="1783072"/>
          </a:xfrm>
        </p:grpSpPr>
        <p:sp>
          <p:nvSpPr>
            <p:cNvPr id="2446" name="Google Shape;2446;p30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47" name="Google Shape;2447;p30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448" name="Google Shape;2448;p30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9" name="Google Shape;2449;p30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0" name="Google Shape;2450;p30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1" name="Google Shape;2451;p30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2" name="Google Shape;2452;p30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3" name="Google Shape;2453;p30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4" name="Google Shape;2454;p30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5" name="Google Shape;2455;p30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0" name="Google Shape;2500;p32"/>
          <p:cNvSpPr txBox="1">
            <a:spLocks noGrp="1"/>
          </p:cNvSpPr>
          <p:nvPr>
            <p:ph type="subTitle" idx="1"/>
          </p:nvPr>
        </p:nvSpPr>
        <p:spPr>
          <a:xfrm>
            <a:off x="4478520" y="1085203"/>
            <a:ext cx="3863777" cy="271423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Python Flask-powered APIs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HTML/CSS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JavaScript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Leaflet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Plotly</a:t>
            </a:r>
            <a:endParaRPr dirty="0"/>
          </a:p>
        </p:txBody>
      </p:sp>
      <p:sp>
        <p:nvSpPr>
          <p:cNvPr id="2501" name="Google Shape;2501;p32"/>
          <p:cNvSpPr txBox="1">
            <a:spLocks noGrp="1"/>
          </p:cNvSpPr>
          <p:nvPr>
            <p:ph type="title"/>
          </p:nvPr>
        </p:nvSpPr>
        <p:spPr>
          <a:xfrm>
            <a:off x="3450332" y="589620"/>
            <a:ext cx="48393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Technologies</a:t>
            </a:r>
            <a:endParaRPr dirty="0"/>
          </a:p>
        </p:txBody>
      </p:sp>
      <p:grpSp>
        <p:nvGrpSpPr>
          <p:cNvPr id="2503" name="Google Shape;2503;p32"/>
          <p:cNvGrpSpPr/>
          <p:nvPr/>
        </p:nvGrpSpPr>
        <p:grpSpPr>
          <a:xfrm rot="4164861">
            <a:off x="674057" y="90869"/>
            <a:ext cx="2195965" cy="2706162"/>
            <a:chOff x="9743146" y="2970638"/>
            <a:chExt cx="1446996" cy="1783072"/>
          </a:xfrm>
        </p:grpSpPr>
        <p:sp>
          <p:nvSpPr>
            <p:cNvPr id="2504" name="Google Shape;2504;p32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05" name="Google Shape;2505;p32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506" name="Google Shape;2506;p32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7" name="Google Shape;2507;p32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8" name="Google Shape;2508;p32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9" name="Google Shape;2509;p32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0" name="Google Shape;2510;p32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1" name="Google Shape;2511;p32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2" name="Google Shape;2512;p32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3" name="Google Shape;2513;p32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514" name="Google Shape;2514;p32"/>
          <p:cNvGrpSpPr/>
          <p:nvPr/>
        </p:nvGrpSpPr>
        <p:grpSpPr>
          <a:xfrm rot="5753339">
            <a:off x="2563143" y="926007"/>
            <a:ext cx="1507623" cy="1857780"/>
            <a:chOff x="9743146" y="2970638"/>
            <a:chExt cx="1446996" cy="1783072"/>
          </a:xfrm>
        </p:grpSpPr>
        <p:sp>
          <p:nvSpPr>
            <p:cNvPr id="2515" name="Google Shape;2515;p32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16" name="Google Shape;2516;p32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517" name="Google Shape;2517;p32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8" name="Google Shape;2518;p32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9" name="Google Shape;2519;p32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0" name="Google Shape;2520;p32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1" name="Google Shape;2521;p32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2" name="Google Shape;2522;p32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3" name="Google Shape;2523;p32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4" name="Google Shape;2524;p32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525" name="Google Shape;2525;p32"/>
          <p:cNvGrpSpPr/>
          <p:nvPr/>
        </p:nvGrpSpPr>
        <p:grpSpPr>
          <a:xfrm rot="2531090">
            <a:off x="621542" y="2933466"/>
            <a:ext cx="1487454" cy="1832926"/>
            <a:chOff x="9743146" y="2970638"/>
            <a:chExt cx="1446996" cy="1783072"/>
          </a:xfrm>
        </p:grpSpPr>
        <p:sp>
          <p:nvSpPr>
            <p:cNvPr id="2526" name="Google Shape;2526;p32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27" name="Google Shape;2527;p32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528" name="Google Shape;2528;p32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9" name="Google Shape;2529;p32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0" name="Google Shape;2530;p32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1" name="Google Shape;2531;p32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2" name="Google Shape;2532;p32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3" name="Google Shape;2533;p32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4" name="Google Shape;2534;p32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5" name="Google Shape;2535;p32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536" name="Google Shape;2536;p32"/>
          <p:cNvGrpSpPr/>
          <p:nvPr/>
        </p:nvGrpSpPr>
        <p:grpSpPr>
          <a:xfrm>
            <a:off x="2057205" y="2786469"/>
            <a:ext cx="1447085" cy="1089968"/>
            <a:chOff x="2700330" y="-829613"/>
            <a:chExt cx="2200221" cy="1657495"/>
          </a:xfrm>
        </p:grpSpPr>
        <p:sp>
          <p:nvSpPr>
            <p:cNvPr id="2537" name="Google Shape;2537;p32"/>
            <p:cNvSpPr/>
            <p:nvPr/>
          </p:nvSpPr>
          <p:spPr>
            <a:xfrm>
              <a:off x="2700330" y="-829613"/>
              <a:ext cx="2200221" cy="1657495"/>
            </a:xfrm>
            <a:custGeom>
              <a:avLst/>
              <a:gdLst/>
              <a:ahLst/>
              <a:cxnLst/>
              <a:rect l="l" t="t" r="r" b="b"/>
              <a:pathLst>
                <a:path w="41278" h="31096" extrusionOk="0">
                  <a:moveTo>
                    <a:pt x="6931" y="1"/>
                  </a:moveTo>
                  <a:lnTo>
                    <a:pt x="1" y="17356"/>
                  </a:lnTo>
                  <a:lnTo>
                    <a:pt x="34348" y="31095"/>
                  </a:lnTo>
                  <a:lnTo>
                    <a:pt x="41278" y="13739"/>
                  </a:lnTo>
                  <a:lnTo>
                    <a:pt x="6931" y="1"/>
                  </a:lnTo>
                  <a:close/>
                </a:path>
              </a:pathLst>
            </a:custGeom>
            <a:solidFill>
              <a:schemeClr val="dk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36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38" name="Google Shape;2538;p32"/>
            <p:cNvGrpSpPr/>
            <p:nvPr/>
          </p:nvGrpSpPr>
          <p:grpSpPr>
            <a:xfrm>
              <a:off x="2700330" y="-829613"/>
              <a:ext cx="2200221" cy="1657495"/>
              <a:chOff x="4886375" y="1743475"/>
              <a:chExt cx="1031950" cy="777400"/>
            </a:xfrm>
          </p:grpSpPr>
          <p:sp>
            <p:nvSpPr>
              <p:cNvPr id="2539" name="Google Shape;2539;p32"/>
              <p:cNvSpPr/>
              <p:nvPr/>
            </p:nvSpPr>
            <p:spPr>
              <a:xfrm>
                <a:off x="4886375" y="1743475"/>
                <a:ext cx="1031950" cy="777400"/>
              </a:xfrm>
              <a:custGeom>
                <a:avLst/>
                <a:gdLst/>
                <a:ahLst/>
                <a:cxnLst/>
                <a:rect l="l" t="t" r="r" b="b"/>
                <a:pathLst>
                  <a:path w="41278" h="31096" extrusionOk="0">
                    <a:moveTo>
                      <a:pt x="6931" y="1"/>
                    </a:moveTo>
                    <a:lnTo>
                      <a:pt x="1" y="17356"/>
                    </a:lnTo>
                    <a:lnTo>
                      <a:pt x="34348" y="31095"/>
                    </a:lnTo>
                    <a:lnTo>
                      <a:pt x="41278" y="13739"/>
                    </a:lnTo>
                    <a:lnTo>
                      <a:pt x="693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0" name="Google Shape;2540;p32"/>
              <p:cNvSpPr/>
              <p:nvPr/>
            </p:nvSpPr>
            <p:spPr>
              <a:xfrm>
                <a:off x="4945650" y="1795900"/>
                <a:ext cx="913425" cy="672525"/>
              </a:xfrm>
              <a:custGeom>
                <a:avLst/>
                <a:gdLst/>
                <a:ahLst/>
                <a:cxnLst/>
                <a:rect l="l" t="t" r="r" b="b"/>
                <a:pathLst>
                  <a:path w="36537" h="26901" extrusionOk="0">
                    <a:moveTo>
                      <a:pt x="5836" y="1"/>
                    </a:moveTo>
                    <a:lnTo>
                      <a:pt x="0" y="14621"/>
                    </a:lnTo>
                    <a:lnTo>
                      <a:pt x="30700" y="26901"/>
                    </a:lnTo>
                    <a:lnTo>
                      <a:pt x="36536" y="12281"/>
                    </a:lnTo>
                    <a:lnTo>
                      <a:pt x="583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1" name="Google Shape;2541;p32"/>
              <p:cNvSpPr/>
              <p:nvPr/>
            </p:nvSpPr>
            <p:spPr>
              <a:xfrm>
                <a:off x="5235175" y="1957975"/>
                <a:ext cx="334375" cy="348325"/>
              </a:xfrm>
              <a:custGeom>
                <a:avLst/>
                <a:gdLst/>
                <a:ahLst/>
                <a:cxnLst/>
                <a:rect l="l" t="t" r="r" b="b"/>
                <a:pathLst>
                  <a:path w="13375" h="13933" extrusionOk="0">
                    <a:moveTo>
                      <a:pt x="7655" y="0"/>
                    </a:moveTo>
                    <a:cubicBezTo>
                      <a:pt x="5201" y="0"/>
                      <a:pt x="2664" y="1886"/>
                      <a:pt x="1459" y="4886"/>
                    </a:cubicBezTo>
                    <a:cubicBezTo>
                      <a:pt x="0" y="8564"/>
                      <a:pt x="1155" y="12485"/>
                      <a:pt x="4043" y="13609"/>
                    </a:cubicBezTo>
                    <a:cubicBezTo>
                      <a:pt x="4591" y="13828"/>
                      <a:pt x="5161" y="13933"/>
                      <a:pt x="5737" y="13933"/>
                    </a:cubicBezTo>
                    <a:cubicBezTo>
                      <a:pt x="8195" y="13933"/>
                      <a:pt x="10739" y="12030"/>
                      <a:pt x="11946" y="9050"/>
                    </a:cubicBezTo>
                    <a:cubicBezTo>
                      <a:pt x="13374" y="5403"/>
                      <a:pt x="12250" y="1482"/>
                      <a:pt x="9362" y="326"/>
                    </a:cubicBezTo>
                    <a:cubicBezTo>
                      <a:pt x="8810" y="106"/>
                      <a:pt x="8235" y="0"/>
                      <a:pt x="765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2" name="Google Shape;2542;p32"/>
              <p:cNvSpPr/>
              <p:nvPr/>
            </p:nvSpPr>
            <p:spPr>
              <a:xfrm>
                <a:off x="5321025" y="2039075"/>
                <a:ext cx="157325" cy="195325"/>
              </a:xfrm>
              <a:custGeom>
                <a:avLst/>
                <a:gdLst/>
                <a:ahLst/>
                <a:cxnLst/>
                <a:rect l="l" t="t" r="r" b="b"/>
                <a:pathLst>
                  <a:path w="6293" h="7813" extrusionOk="0">
                    <a:moveTo>
                      <a:pt x="3428" y="1872"/>
                    </a:moveTo>
                    <a:cubicBezTo>
                      <a:pt x="3487" y="1872"/>
                      <a:pt x="3551" y="1876"/>
                      <a:pt x="3618" y="1885"/>
                    </a:cubicBezTo>
                    <a:lnTo>
                      <a:pt x="3162" y="3040"/>
                    </a:lnTo>
                    <a:cubicBezTo>
                      <a:pt x="2858" y="2797"/>
                      <a:pt x="2645" y="2554"/>
                      <a:pt x="2767" y="2250"/>
                    </a:cubicBezTo>
                    <a:cubicBezTo>
                      <a:pt x="2871" y="2017"/>
                      <a:pt x="3085" y="1872"/>
                      <a:pt x="3428" y="1872"/>
                    </a:cubicBezTo>
                    <a:close/>
                    <a:moveTo>
                      <a:pt x="3405" y="4742"/>
                    </a:moveTo>
                    <a:cubicBezTo>
                      <a:pt x="3679" y="5016"/>
                      <a:pt x="3861" y="5289"/>
                      <a:pt x="3770" y="5532"/>
                    </a:cubicBezTo>
                    <a:cubicBezTo>
                      <a:pt x="3675" y="5745"/>
                      <a:pt x="3488" y="5866"/>
                      <a:pt x="3209" y="5866"/>
                    </a:cubicBezTo>
                    <a:cubicBezTo>
                      <a:pt x="3130" y="5866"/>
                      <a:pt x="3043" y="5857"/>
                      <a:pt x="2949" y="5836"/>
                    </a:cubicBezTo>
                    <a:lnTo>
                      <a:pt x="3405" y="4742"/>
                    </a:lnTo>
                    <a:close/>
                    <a:moveTo>
                      <a:pt x="4408" y="0"/>
                    </a:moveTo>
                    <a:lnTo>
                      <a:pt x="4043" y="852"/>
                    </a:lnTo>
                    <a:cubicBezTo>
                      <a:pt x="3768" y="781"/>
                      <a:pt x="3510" y="748"/>
                      <a:pt x="3271" y="748"/>
                    </a:cubicBezTo>
                    <a:cubicBezTo>
                      <a:pt x="2377" y="748"/>
                      <a:pt x="1748" y="1207"/>
                      <a:pt x="1460" y="1855"/>
                    </a:cubicBezTo>
                    <a:cubicBezTo>
                      <a:pt x="1004" y="2979"/>
                      <a:pt x="1885" y="3678"/>
                      <a:pt x="2676" y="4256"/>
                    </a:cubicBezTo>
                    <a:lnTo>
                      <a:pt x="2159" y="5593"/>
                    </a:lnTo>
                    <a:cubicBezTo>
                      <a:pt x="1581" y="5320"/>
                      <a:pt x="1095" y="4864"/>
                      <a:pt x="822" y="4408"/>
                    </a:cubicBezTo>
                    <a:lnTo>
                      <a:pt x="1" y="5198"/>
                    </a:lnTo>
                    <a:cubicBezTo>
                      <a:pt x="305" y="5745"/>
                      <a:pt x="974" y="6262"/>
                      <a:pt x="1733" y="6657"/>
                    </a:cubicBezTo>
                    <a:lnTo>
                      <a:pt x="1399" y="7508"/>
                    </a:lnTo>
                    <a:lnTo>
                      <a:pt x="2189" y="7812"/>
                    </a:lnTo>
                    <a:lnTo>
                      <a:pt x="2524" y="6900"/>
                    </a:lnTo>
                    <a:cubicBezTo>
                      <a:pt x="2842" y="6987"/>
                      <a:pt x="3134" y="7027"/>
                      <a:pt x="3400" y="7027"/>
                    </a:cubicBezTo>
                    <a:cubicBezTo>
                      <a:pt x="4251" y="7027"/>
                      <a:pt x="4829" y="6614"/>
                      <a:pt x="5107" y="5988"/>
                    </a:cubicBezTo>
                    <a:cubicBezTo>
                      <a:pt x="5563" y="4864"/>
                      <a:pt x="4712" y="4165"/>
                      <a:pt x="3892" y="3587"/>
                    </a:cubicBezTo>
                    <a:lnTo>
                      <a:pt x="4439" y="2219"/>
                    </a:lnTo>
                    <a:cubicBezTo>
                      <a:pt x="4803" y="2463"/>
                      <a:pt x="5199" y="2766"/>
                      <a:pt x="5502" y="3131"/>
                    </a:cubicBezTo>
                    <a:lnTo>
                      <a:pt x="6293" y="2311"/>
                    </a:lnTo>
                    <a:cubicBezTo>
                      <a:pt x="5958" y="1855"/>
                      <a:pt x="5411" y="1490"/>
                      <a:pt x="4864" y="1186"/>
                    </a:cubicBezTo>
                    <a:lnTo>
                      <a:pt x="5199" y="304"/>
                    </a:lnTo>
                    <a:lnTo>
                      <a:pt x="44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3" name="Google Shape;2543;p32"/>
              <p:cNvSpPr/>
              <p:nvPr/>
            </p:nvSpPr>
            <p:spPr>
              <a:xfrm>
                <a:off x="5830925" y="2076925"/>
                <a:ext cx="56250" cy="52750"/>
              </a:xfrm>
              <a:custGeom>
                <a:avLst/>
                <a:gdLst/>
                <a:ahLst/>
                <a:cxnLst/>
                <a:rect l="l" t="t" r="r" b="b"/>
                <a:pathLst>
                  <a:path w="2250" h="2110" extrusionOk="0">
                    <a:moveTo>
                      <a:pt x="1144" y="0"/>
                    </a:moveTo>
                    <a:cubicBezTo>
                      <a:pt x="1107" y="0"/>
                      <a:pt x="1071" y="2"/>
                      <a:pt x="1034" y="6"/>
                    </a:cubicBezTo>
                    <a:cubicBezTo>
                      <a:pt x="456" y="67"/>
                      <a:pt x="0" y="584"/>
                      <a:pt x="61" y="1161"/>
                    </a:cubicBezTo>
                    <a:cubicBezTo>
                      <a:pt x="118" y="1702"/>
                      <a:pt x="575" y="2109"/>
                      <a:pt x="1131" y="2109"/>
                    </a:cubicBezTo>
                    <a:cubicBezTo>
                      <a:pt x="1169" y="2109"/>
                      <a:pt x="1208" y="2107"/>
                      <a:pt x="1247" y="2104"/>
                    </a:cubicBezTo>
                    <a:cubicBezTo>
                      <a:pt x="1824" y="2073"/>
                      <a:pt x="2250" y="1526"/>
                      <a:pt x="2189" y="949"/>
                    </a:cubicBezTo>
                    <a:cubicBezTo>
                      <a:pt x="2132" y="408"/>
                      <a:pt x="1676" y="0"/>
                      <a:pt x="114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4" name="Google Shape;2544;p32"/>
              <p:cNvSpPr/>
              <p:nvPr/>
            </p:nvSpPr>
            <p:spPr>
              <a:xfrm>
                <a:off x="5682750" y="2440675"/>
                <a:ext cx="60800" cy="54300"/>
              </a:xfrm>
              <a:custGeom>
                <a:avLst/>
                <a:gdLst/>
                <a:ahLst/>
                <a:cxnLst/>
                <a:rect l="l" t="t" r="r" b="b"/>
                <a:pathLst>
                  <a:path w="2432" h="2172" extrusionOk="0">
                    <a:moveTo>
                      <a:pt x="1224" y="0"/>
                    </a:moveTo>
                    <a:cubicBezTo>
                      <a:pt x="792" y="0"/>
                      <a:pt x="398" y="246"/>
                      <a:pt x="213" y="684"/>
                    </a:cubicBezTo>
                    <a:cubicBezTo>
                      <a:pt x="0" y="1262"/>
                      <a:pt x="274" y="1870"/>
                      <a:pt x="851" y="2083"/>
                    </a:cubicBezTo>
                    <a:cubicBezTo>
                      <a:pt x="987" y="2143"/>
                      <a:pt x="1126" y="2171"/>
                      <a:pt x="1263" y="2171"/>
                    </a:cubicBezTo>
                    <a:cubicBezTo>
                      <a:pt x="1677" y="2171"/>
                      <a:pt x="2067" y="1909"/>
                      <a:pt x="2249" y="1475"/>
                    </a:cubicBezTo>
                    <a:cubicBezTo>
                      <a:pt x="2432" y="958"/>
                      <a:pt x="2158" y="320"/>
                      <a:pt x="1642" y="77"/>
                    </a:cubicBezTo>
                    <a:cubicBezTo>
                      <a:pt x="1502" y="25"/>
                      <a:pt x="1361" y="0"/>
                      <a:pt x="122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5" name="Google Shape;2545;p32"/>
              <p:cNvSpPr/>
              <p:nvPr/>
            </p:nvSpPr>
            <p:spPr>
              <a:xfrm>
                <a:off x="5061900" y="1769025"/>
                <a:ext cx="61575" cy="54225"/>
              </a:xfrm>
              <a:custGeom>
                <a:avLst/>
                <a:gdLst/>
                <a:ahLst/>
                <a:cxnLst/>
                <a:rect l="l" t="t" r="r" b="b"/>
                <a:pathLst>
                  <a:path w="2463" h="2169" extrusionOk="0">
                    <a:moveTo>
                      <a:pt x="1229" y="1"/>
                    </a:moveTo>
                    <a:cubicBezTo>
                      <a:pt x="804" y="1"/>
                      <a:pt x="401" y="260"/>
                      <a:pt x="214" y="681"/>
                    </a:cubicBezTo>
                    <a:cubicBezTo>
                      <a:pt x="1" y="1258"/>
                      <a:pt x="244" y="1866"/>
                      <a:pt x="822" y="2079"/>
                    </a:cubicBezTo>
                    <a:cubicBezTo>
                      <a:pt x="966" y="2140"/>
                      <a:pt x="1112" y="2168"/>
                      <a:pt x="1254" y="2168"/>
                    </a:cubicBezTo>
                    <a:cubicBezTo>
                      <a:pt x="1678" y="2168"/>
                      <a:pt x="2060" y="1912"/>
                      <a:pt x="2220" y="1501"/>
                    </a:cubicBezTo>
                    <a:cubicBezTo>
                      <a:pt x="2463" y="954"/>
                      <a:pt x="2189" y="316"/>
                      <a:pt x="1612" y="73"/>
                    </a:cubicBezTo>
                    <a:cubicBezTo>
                      <a:pt x="1486" y="24"/>
                      <a:pt x="1357" y="1"/>
                      <a:pt x="122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6" name="Google Shape;2546;p32"/>
              <p:cNvSpPr/>
              <p:nvPr/>
            </p:nvSpPr>
            <p:spPr>
              <a:xfrm>
                <a:off x="4915250" y="2133775"/>
                <a:ext cx="61575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2463" h="2182" extrusionOk="0">
                    <a:moveTo>
                      <a:pt x="1243" y="0"/>
                    </a:moveTo>
                    <a:cubicBezTo>
                      <a:pt x="805" y="0"/>
                      <a:pt x="407" y="260"/>
                      <a:pt x="244" y="681"/>
                    </a:cubicBezTo>
                    <a:cubicBezTo>
                      <a:pt x="1" y="1258"/>
                      <a:pt x="274" y="1866"/>
                      <a:pt x="852" y="2109"/>
                    </a:cubicBezTo>
                    <a:cubicBezTo>
                      <a:pt x="978" y="2158"/>
                      <a:pt x="1107" y="2181"/>
                      <a:pt x="1234" y="2181"/>
                    </a:cubicBezTo>
                    <a:cubicBezTo>
                      <a:pt x="1659" y="2181"/>
                      <a:pt x="2063" y="1922"/>
                      <a:pt x="2250" y="1501"/>
                    </a:cubicBezTo>
                    <a:cubicBezTo>
                      <a:pt x="2463" y="954"/>
                      <a:pt x="2219" y="316"/>
                      <a:pt x="1642" y="73"/>
                    </a:cubicBezTo>
                    <a:cubicBezTo>
                      <a:pt x="1509" y="24"/>
                      <a:pt x="1374" y="0"/>
                      <a:pt x="124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547" name="Google Shape;2547;p32"/>
          <p:cNvGrpSpPr/>
          <p:nvPr/>
        </p:nvGrpSpPr>
        <p:grpSpPr>
          <a:xfrm rot="-743857">
            <a:off x="1936807" y="3880271"/>
            <a:ext cx="1487470" cy="1832947"/>
            <a:chOff x="9743146" y="2970638"/>
            <a:chExt cx="1446996" cy="1783072"/>
          </a:xfrm>
        </p:grpSpPr>
        <p:sp>
          <p:nvSpPr>
            <p:cNvPr id="2548" name="Google Shape;2548;p32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49" name="Google Shape;2549;p32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550" name="Google Shape;2550;p32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1" name="Google Shape;2551;p32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2" name="Google Shape;2552;p32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3" name="Google Shape;2553;p32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4" name="Google Shape;2554;p32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5" name="Google Shape;2555;p32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6" name="Google Shape;2556;p32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7" name="Google Shape;2557;p32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" name="Google Shape;2525;p32">
            <a:extLst>
              <a:ext uri="{FF2B5EF4-FFF2-40B4-BE49-F238E27FC236}">
                <a16:creationId xmlns:a16="http://schemas.microsoft.com/office/drawing/2014/main" id="{9185C9C7-C57D-A1A2-781D-1353295F2E69}"/>
              </a:ext>
            </a:extLst>
          </p:cNvPr>
          <p:cNvGrpSpPr/>
          <p:nvPr/>
        </p:nvGrpSpPr>
        <p:grpSpPr>
          <a:xfrm rot="3207049">
            <a:off x="6788327" y="2620548"/>
            <a:ext cx="1487454" cy="1966458"/>
            <a:chOff x="9743146" y="2970638"/>
            <a:chExt cx="1446996" cy="1783072"/>
          </a:xfrm>
        </p:grpSpPr>
        <p:sp>
          <p:nvSpPr>
            <p:cNvPr id="5" name="Google Shape;2526;p32">
              <a:extLst>
                <a:ext uri="{FF2B5EF4-FFF2-40B4-BE49-F238E27FC236}">
                  <a16:creationId xmlns:a16="http://schemas.microsoft.com/office/drawing/2014/main" id="{F06E9B13-0050-2C5C-956D-961EBAF09114}"/>
                </a:ext>
              </a:extLst>
            </p:cNvPr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" name="Google Shape;2527;p32">
              <a:extLst>
                <a:ext uri="{FF2B5EF4-FFF2-40B4-BE49-F238E27FC236}">
                  <a16:creationId xmlns:a16="http://schemas.microsoft.com/office/drawing/2014/main" id="{4515C9CF-72E6-05C0-AECD-BF1C4EC201E1}"/>
                </a:ext>
              </a:extLst>
            </p:cNvPr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7" name="Google Shape;2528;p32">
                <a:extLst>
                  <a:ext uri="{FF2B5EF4-FFF2-40B4-BE49-F238E27FC236}">
                    <a16:creationId xmlns:a16="http://schemas.microsoft.com/office/drawing/2014/main" id="{F7228DD3-8020-5F71-A9D7-88FD4446306D}"/>
                  </a:ext>
                </a:extLst>
              </p:cNvPr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" name="Google Shape;2529;p32">
                <a:extLst>
                  <a:ext uri="{FF2B5EF4-FFF2-40B4-BE49-F238E27FC236}">
                    <a16:creationId xmlns:a16="http://schemas.microsoft.com/office/drawing/2014/main" id="{5AB7F17B-706E-31EB-67A1-107AA4152C71}"/>
                  </a:ext>
                </a:extLst>
              </p:cNvPr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" name="Google Shape;2530;p32">
                <a:extLst>
                  <a:ext uri="{FF2B5EF4-FFF2-40B4-BE49-F238E27FC236}">
                    <a16:creationId xmlns:a16="http://schemas.microsoft.com/office/drawing/2014/main" id="{EB76C667-D08F-E560-4C4D-035E2659EB06}"/>
                  </a:ext>
                </a:extLst>
              </p:cNvPr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2531;p32">
                <a:extLst>
                  <a:ext uri="{FF2B5EF4-FFF2-40B4-BE49-F238E27FC236}">
                    <a16:creationId xmlns:a16="http://schemas.microsoft.com/office/drawing/2014/main" id="{1FFD315B-BEB7-6E73-B80E-CD0F57A02DA0}"/>
                  </a:ext>
                </a:extLst>
              </p:cNvPr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2532;p32">
                <a:extLst>
                  <a:ext uri="{FF2B5EF4-FFF2-40B4-BE49-F238E27FC236}">
                    <a16:creationId xmlns:a16="http://schemas.microsoft.com/office/drawing/2014/main" id="{6859424C-35B7-AAF8-77A4-C066AB8DDCC8}"/>
                  </a:ext>
                </a:extLst>
              </p:cNvPr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2533;p32">
                <a:extLst>
                  <a:ext uri="{FF2B5EF4-FFF2-40B4-BE49-F238E27FC236}">
                    <a16:creationId xmlns:a16="http://schemas.microsoft.com/office/drawing/2014/main" id="{2540EADE-BDA8-99EE-AE9A-C3D87F402D57}"/>
                  </a:ext>
                </a:extLst>
              </p:cNvPr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2534;p32">
                <a:extLst>
                  <a:ext uri="{FF2B5EF4-FFF2-40B4-BE49-F238E27FC236}">
                    <a16:creationId xmlns:a16="http://schemas.microsoft.com/office/drawing/2014/main" id="{97EA5D97-48F8-8D5F-FBF9-898C4FE5AE2E}"/>
                  </a:ext>
                </a:extLst>
              </p:cNvPr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2535;p32">
                <a:extLst>
                  <a:ext uri="{FF2B5EF4-FFF2-40B4-BE49-F238E27FC236}">
                    <a16:creationId xmlns:a16="http://schemas.microsoft.com/office/drawing/2014/main" id="{6E6617E1-1439-660F-6568-DBD655FDAD82}"/>
                  </a:ext>
                </a:extLst>
              </p:cNvPr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5" name="Google Shape;2536;p32">
            <a:extLst>
              <a:ext uri="{FF2B5EF4-FFF2-40B4-BE49-F238E27FC236}">
                <a16:creationId xmlns:a16="http://schemas.microsoft.com/office/drawing/2014/main" id="{11C9273F-C2AE-2082-BCC6-C4864B4EF2A7}"/>
              </a:ext>
            </a:extLst>
          </p:cNvPr>
          <p:cNvGrpSpPr/>
          <p:nvPr/>
        </p:nvGrpSpPr>
        <p:grpSpPr>
          <a:xfrm rot="20838680">
            <a:off x="7897896" y="4078623"/>
            <a:ext cx="1447085" cy="1089968"/>
            <a:chOff x="2700330" y="-829613"/>
            <a:chExt cx="2200221" cy="1657495"/>
          </a:xfrm>
        </p:grpSpPr>
        <p:sp>
          <p:nvSpPr>
            <p:cNvPr id="16" name="Google Shape;2537;p32">
              <a:extLst>
                <a:ext uri="{FF2B5EF4-FFF2-40B4-BE49-F238E27FC236}">
                  <a16:creationId xmlns:a16="http://schemas.microsoft.com/office/drawing/2014/main" id="{D91CBD25-6668-AD3A-1D2B-DE3155244987}"/>
                </a:ext>
              </a:extLst>
            </p:cNvPr>
            <p:cNvSpPr/>
            <p:nvPr/>
          </p:nvSpPr>
          <p:spPr>
            <a:xfrm>
              <a:off x="2700330" y="-829613"/>
              <a:ext cx="2200221" cy="1657495"/>
            </a:xfrm>
            <a:custGeom>
              <a:avLst/>
              <a:gdLst/>
              <a:ahLst/>
              <a:cxnLst/>
              <a:rect l="l" t="t" r="r" b="b"/>
              <a:pathLst>
                <a:path w="41278" h="31096" extrusionOk="0">
                  <a:moveTo>
                    <a:pt x="6931" y="1"/>
                  </a:moveTo>
                  <a:lnTo>
                    <a:pt x="1" y="17356"/>
                  </a:lnTo>
                  <a:lnTo>
                    <a:pt x="34348" y="31095"/>
                  </a:lnTo>
                  <a:lnTo>
                    <a:pt x="41278" y="13739"/>
                  </a:lnTo>
                  <a:lnTo>
                    <a:pt x="6931" y="1"/>
                  </a:lnTo>
                  <a:close/>
                </a:path>
              </a:pathLst>
            </a:custGeom>
            <a:solidFill>
              <a:schemeClr val="dk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36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" name="Google Shape;2538;p32">
              <a:extLst>
                <a:ext uri="{FF2B5EF4-FFF2-40B4-BE49-F238E27FC236}">
                  <a16:creationId xmlns:a16="http://schemas.microsoft.com/office/drawing/2014/main" id="{1CFBB308-A3CC-5BED-D475-132281EC83B8}"/>
                </a:ext>
              </a:extLst>
            </p:cNvPr>
            <p:cNvGrpSpPr/>
            <p:nvPr/>
          </p:nvGrpSpPr>
          <p:grpSpPr>
            <a:xfrm>
              <a:off x="2700330" y="-829613"/>
              <a:ext cx="2200221" cy="1657495"/>
              <a:chOff x="4886375" y="1743475"/>
              <a:chExt cx="1031950" cy="777400"/>
            </a:xfrm>
          </p:grpSpPr>
          <p:sp>
            <p:nvSpPr>
              <p:cNvPr id="18" name="Google Shape;2539;p32">
                <a:extLst>
                  <a:ext uri="{FF2B5EF4-FFF2-40B4-BE49-F238E27FC236}">
                    <a16:creationId xmlns:a16="http://schemas.microsoft.com/office/drawing/2014/main" id="{13A98596-466D-93F8-4E48-6558193B025F}"/>
                  </a:ext>
                </a:extLst>
              </p:cNvPr>
              <p:cNvSpPr/>
              <p:nvPr/>
            </p:nvSpPr>
            <p:spPr>
              <a:xfrm>
                <a:off x="4886375" y="1743475"/>
                <a:ext cx="1031950" cy="777400"/>
              </a:xfrm>
              <a:custGeom>
                <a:avLst/>
                <a:gdLst/>
                <a:ahLst/>
                <a:cxnLst/>
                <a:rect l="l" t="t" r="r" b="b"/>
                <a:pathLst>
                  <a:path w="41278" h="31096" extrusionOk="0">
                    <a:moveTo>
                      <a:pt x="6931" y="1"/>
                    </a:moveTo>
                    <a:lnTo>
                      <a:pt x="1" y="17356"/>
                    </a:lnTo>
                    <a:lnTo>
                      <a:pt x="34348" y="31095"/>
                    </a:lnTo>
                    <a:lnTo>
                      <a:pt x="41278" y="13739"/>
                    </a:lnTo>
                    <a:lnTo>
                      <a:pt x="693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2540;p32">
                <a:extLst>
                  <a:ext uri="{FF2B5EF4-FFF2-40B4-BE49-F238E27FC236}">
                    <a16:creationId xmlns:a16="http://schemas.microsoft.com/office/drawing/2014/main" id="{2481A6B0-1D95-7409-B40D-B2EB2B02E8BE}"/>
                  </a:ext>
                </a:extLst>
              </p:cNvPr>
              <p:cNvSpPr/>
              <p:nvPr/>
            </p:nvSpPr>
            <p:spPr>
              <a:xfrm>
                <a:off x="4945650" y="1795900"/>
                <a:ext cx="913425" cy="672525"/>
              </a:xfrm>
              <a:custGeom>
                <a:avLst/>
                <a:gdLst/>
                <a:ahLst/>
                <a:cxnLst/>
                <a:rect l="l" t="t" r="r" b="b"/>
                <a:pathLst>
                  <a:path w="36537" h="26901" extrusionOk="0">
                    <a:moveTo>
                      <a:pt x="5836" y="1"/>
                    </a:moveTo>
                    <a:lnTo>
                      <a:pt x="0" y="14621"/>
                    </a:lnTo>
                    <a:lnTo>
                      <a:pt x="30700" y="26901"/>
                    </a:lnTo>
                    <a:lnTo>
                      <a:pt x="36536" y="12281"/>
                    </a:lnTo>
                    <a:lnTo>
                      <a:pt x="583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541;p32">
                <a:extLst>
                  <a:ext uri="{FF2B5EF4-FFF2-40B4-BE49-F238E27FC236}">
                    <a16:creationId xmlns:a16="http://schemas.microsoft.com/office/drawing/2014/main" id="{1CF87688-097C-E102-601F-483BCCCCAA44}"/>
                  </a:ext>
                </a:extLst>
              </p:cNvPr>
              <p:cNvSpPr/>
              <p:nvPr/>
            </p:nvSpPr>
            <p:spPr>
              <a:xfrm>
                <a:off x="5235175" y="1957975"/>
                <a:ext cx="334375" cy="348325"/>
              </a:xfrm>
              <a:custGeom>
                <a:avLst/>
                <a:gdLst/>
                <a:ahLst/>
                <a:cxnLst/>
                <a:rect l="l" t="t" r="r" b="b"/>
                <a:pathLst>
                  <a:path w="13375" h="13933" extrusionOk="0">
                    <a:moveTo>
                      <a:pt x="7655" y="0"/>
                    </a:moveTo>
                    <a:cubicBezTo>
                      <a:pt x="5201" y="0"/>
                      <a:pt x="2664" y="1886"/>
                      <a:pt x="1459" y="4886"/>
                    </a:cubicBezTo>
                    <a:cubicBezTo>
                      <a:pt x="0" y="8564"/>
                      <a:pt x="1155" y="12485"/>
                      <a:pt x="4043" y="13609"/>
                    </a:cubicBezTo>
                    <a:cubicBezTo>
                      <a:pt x="4591" y="13828"/>
                      <a:pt x="5161" y="13933"/>
                      <a:pt x="5737" y="13933"/>
                    </a:cubicBezTo>
                    <a:cubicBezTo>
                      <a:pt x="8195" y="13933"/>
                      <a:pt x="10739" y="12030"/>
                      <a:pt x="11946" y="9050"/>
                    </a:cubicBezTo>
                    <a:cubicBezTo>
                      <a:pt x="13374" y="5403"/>
                      <a:pt x="12250" y="1482"/>
                      <a:pt x="9362" y="326"/>
                    </a:cubicBezTo>
                    <a:cubicBezTo>
                      <a:pt x="8810" y="106"/>
                      <a:pt x="8235" y="0"/>
                      <a:pt x="765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542;p32">
                <a:extLst>
                  <a:ext uri="{FF2B5EF4-FFF2-40B4-BE49-F238E27FC236}">
                    <a16:creationId xmlns:a16="http://schemas.microsoft.com/office/drawing/2014/main" id="{30226A18-4340-64BA-2D05-A221375A0100}"/>
                  </a:ext>
                </a:extLst>
              </p:cNvPr>
              <p:cNvSpPr/>
              <p:nvPr/>
            </p:nvSpPr>
            <p:spPr>
              <a:xfrm>
                <a:off x="5321025" y="2039075"/>
                <a:ext cx="157325" cy="195325"/>
              </a:xfrm>
              <a:custGeom>
                <a:avLst/>
                <a:gdLst/>
                <a:ahLst/>
                <a:cxnLst/>
                <a:rect l="l" t="t" r="r" b="b"/>
                <a:pathLst>
                  <a:path w="6293" h="7813" extrusionOk="0">
                    <a:moveTo>
                      <a:pt x="3428" y="1872"/>
                    </a:moveTo>
                    <a:cubicBezTo>
                      <a:pt x="3487" y="1872"/>
                      <a:pt x="3551" y="1876"/>
                      <a:pt x="3618" y="1885"/>
                    </a:cubicBezTo>
                    <a:lnTo>
                      <a:pt x="3162" y="3040"/>
                    </a:lnTo>
                    <a:cubicBezTo>
                      <a:pt x="2858" y="2797"/>
                      <a:pt x="2645" y="2554"/>
                      <a:pt x="2767" y="2250"/>
                    </a:cubicBezTo>
                    <a:cubicBezTo>
                      <a:pt x="2871" y="2017"/>
                      <a:pt x="3085" y="1872"/>
                      <a:pt x="3428" y="1872"/>
                    </a:cubicBezTo>
                    <a:close/>
                    <a:moveTo>
                      <a:pt x="3405" y="4742"/>
                    </a:moveTo>
                    <a:cubicBezTo>
                      <a:pt x="3679" y="5016"/>
                      <a:pt x="3861" y="5289"/>
                      <a:pt x="3770" y="5532"/>
                    </a:cubicBezTo>
                    <a:cubicBezTo>
                      <a:pt x="3675" y="5745"/>
                      <a:pt x="3488" y="5866"/>
                      <a:pt x="3209" y="5866"/>
                    </a:cubicBezTo>
                    <a:cubicBezTo>
                      <a:pt x="3130" y="5866"/>
                      <a:pt x="3043" y="5857"/>
                      <a:pt x="2949" y="5836"/>
                    </a:cubicBezTo>
                    <a:lnTo>
                      <a:pt x="3405" y="4742"/>
                    </a:lnTo>
                    <a:close/>
                    <a:moveTo>
                      <a:pt x="4408" y="0"/>
                    </a:moveTo>
                    <a:lnTo>
                      <a:pt x="4043" y="852"/>
                    </a:lnTo>
                    <a:cubicBezTo>
                      <a:pt x="3768" y="781"/>
                      <a:pt x="3510" y="748"/>
                      <a:pt x="3271" y="748"/>
                    </a:cubicBezTo>
                    <a:cubicBezTo>
                      <a:pt x="2377" y="748"/>
                      <a:pt x="1748" y="1207"/>
                      <a:pt x="1460" y="1855"/>
                    </a:cubicBezTo>
                    <a:cubicBezTo>
                      <a:pt x="1004" y="2979"/>
                      <a:pt x="1885" y="3678"/>
                      <a:pt x="2676" y="4256"/>
                    </a:cubicBezTo>
                    <a:lnTo>
                      <a:pt x="2159" y="5593"/>
                    </a:lnTo>
                    <a:cubicBezTo>
                      <a:pt x="1581" y="5320"/>
                      <a:pt x="1095" y="4864"/>
                      <a:pt x="822" y="4408"/>
                    </a:cubicBezTo>
                    <a:lnTo>
                      <a:pt x="1" y="5198"/>
                    </a:lnTo>
                    <a:cubicBezTo>
                      <a:pt x="305" y="5745"/>
                      <a:pt x="974" y="6262"/>
                      <a:pt x="1733" y="6657"/>
                    </a:cubicBezTo>
                    <a:lnTo>
                      <a:pt x="1399" y="7508"/>
                    </a:lnTo>
                    <a:lnTo>
                      <a:pt x="2189" y="7812"/>
                    </a:lnTo>
                    <a:lnTo>
                      <a:pt x="2524" y="6900"/>
                    </a:lnTo>
                    <a:cubicBezTo>
                      <a:pt x="2842" y="6987"/>
                      <a:pt x="3134" y="7027"/>
                      <a:pt x="3400" y="7027"/>
                    </a:cubicBezTo>
                    <a:cubicBezTo>
                      <a:pt x="4251" y="7027"/>
                      <a:pt x="4829" y="6614"/>
                      <a:pt x="5107" y="5988"/>
                    </a:cubicBezTo>
                    <a:cubicBezTo>
                      <a:pt x="5563" y="4864"/>
                      <a:pt x="4712" y="4165"/>
                      <a:pt x="3892" y="3587"/>
                    </a:cubicBezTo>
                    <a:lnTo>
                      <a:pt x="4439" y="2219"/>
                    </a:lnTo>
                    <a:cubicBezTo>
                      <a:pt x="4803" y="2463"/>
                      <a:pt x="5199" y="2766"/>
                      <a:pt x="5502" y="3131"/>
                    </a:cubicBezTo>
                    <a:lnTo>
                      <a:pt x="6293" y="2311"/>
                    </a:lnTo>
                    <a:cubicBezTo>
                      <a:pt x="5958" y="1855"/>
                      <a:pt x="5411" y="1490"/>
                      <a:pt x="4864" y="1186"/>
                    </a:cubicBezTo>
                    <a:lnTo>
                      <a:pt x="5199" y="304"/>
                    </a:lnTo>
                    <a:lnTo>
                      <a:pt x="44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543;p32">
                <a:extLst>
                  <a:ext uri="{FF2B5EF4-FFF2-40B4-BE49-F238E27FC236}">
                    <a16:creationId xmlns:a16="http://schemas.microsoft.com/office/drawing/2014/main" id="{707A4E44-FBF8-DFE7-D149-92D52B2A3070}"/>
                  </a:ext>
                </a:extLst>
              </p:cNvPr>
              <p:cNvSpPr/>
              <p:nvPr/>
            </p:nvSpPr>
            <p:spPr>
              <a:xfrm>
                <a:off x="5830925" y="2076925"/>
                <a:ext cx="56250" cy="52750"/>
              </a:xfrm>
              <a:custGeom>
                <a:avLst/>
                <a:gdLst/>
                <a:ahLst/>
                <a:cxnLst/>
                <a:rect l="l" t="t" r="r" b="b"/>
                <a:pathLst>
                  <a:path w="2250" h="2110" extrusionOk="0">
                    <a:moveTo>
                      <a:pt x="1144" y="0"/>
                    </a:moveTo>
                    <a:cubicBezTo>
                      <a:pt x="1107" y="0"/>
                      <a:pt x="1071" y="2"/>
                      <a:pt x="1034" y="6"/>
                    </a:cubicBezTo>
                    <a:cubicBezTo>
                      <a:pt x="456" y="67"/>
                      <a:pt x="0" y="584"/>
                      <a:pt x="61" y="1161"/>
                    </a:cubicBezTo>
                    <a:cubicBezTo>
                      <a:pt x="118" y="1702"/>
                      <a:pt x="575" y="2109"/>
                      <a:pt x="1131" y="2109"/>
                    </a:cubicBezTo>
                    <a:cubicBezTo>
                      <a:pt x="1169" y="2109"/>
                      <a:pt x="1208" y="2107"/>
                      <a:pt x="1247" y="2104"/>
                    </a:cubicBezTo>
                    <a:cubicBezTo>
                      <a:pt x="1824" y="2073"/>
                      <a:pt x="2250" y="1526"/>
                      <a:pt x="2189" y="949"/>
                    </a:cubicBezTo>
                    <a:cubicBezTo>
                      <a:pt x="2132" y="408"/>
                      <a:pt x="1676" y="0"/>
                      <a:pt x="114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544;p32">
                <a:extLst>
                  <a:ext uri="{FF2B5EF4-FFF2-40B4-BE49-F238E27FC236}">
                    <a16:creationId xmlns:a16="http://schemas.microsoft.com/office/drawing/2014/main" id="{5A483BEC-6381-F1C6-6725-A01AA8D87E1A}"/>
                  </a:ext>
                </a:extLst>
              </p:cNvPr>
              <p:cNvSpPr/>
              <p:nvPr/>
            </p:nvSpPr>
            <p:spPr>
              <a:xfrm>
                <a:off x="5682750" y="2440675"/>
                <a:ext cx="60800" cy="54300"/>
              </a:xfrm>
              <a:custGeom>
                <a:avLst/>
                <a:gdLst/>
                <a:ahLst/>
                <a:cxnLst/>
                <a:rect l="l" t="t" r="r" b="b"/>
                <a:pathLst>
                  <a:path w="2432" h="2172" extrusionOk="0">
                    <a:moveTo>
                      <a:pt x="1224" y="0"/>
                    </a:moveTo>
                    <a:cubicBezTo>
                      <a:pt x="792" y="0"/>
                      <a:pt x="398" y="246"/>
                      <a:pt x="213" y="684"/>
                    </a:cubicBezTo>
                    <a:cubicBezTo>
                      <a:pt x="0" y="1262"/>
                      <a:pt x="274" y="1870"/>
                      <a:pt x="851" y="2083"/>
                    </a:cubicBezTo>
                    <a:cubicBezTo>
                      <a:pt x="987" y="2143"/>
                      <a:pt x="1126" y="2171"/>
                      <a:pt x="1263" y="2171"/>
                    </a:cubicBezTo>
                    <a:cubicBezTo>
                      <a:pt x="1677" y="2171"/>
                      <a:pt x="2067" y="1909"/>
                      <a:pt x="2249" y="1475"/>
                    </a:cubicBezTo>
                    <a:cubicBezTo>
                      <a:pt x="2432" y="958"/>
                      <a:pt x="2158" y="320"/>
                      <a:pt x="1642" y="77"/>
                    </a:cubicBezTo>
                    <a:cubicBezTo>
                      <a:pt x="1502" y="25"/>
                      <a:pt x="1361" y="0"/>
                      <a:pt x="122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545;p32">
                <a:extLst>
                  <a:ext uri="{FF2B5EF4-FFF2-40B4-BE49-F238E27FC236}">
                    <a16:creationId xmlns:a16="http://schemas.microsoft.com/office/drawing/2014/main" id="{DE2D5DC8-7F94-6C93-3FF0-39947B370104}"/>
                  </a:ext>
                </a:extLst>
              </p:cNvPr>
              <p:cNvSpPr/>
              <p:nvPr/>
            </p:nvSpPr>
            <p:spPr>
              <a:xfrm>
                <a:off x="5061900" y="1769025"/>
                <a:ext cx="61575" cy="54225"/>
              </a:xfrm>
              <a:custGeom>
                <a:avLst/>
                <a:gdLst/>
                <a:ahLst/>
                <a:cxnLst/>
                <a:rect l="l" t="t" r="r" b="b"/>
                <a:pathLst>
                  <a:path w="2463" h="2169" extrusionOk="0">
                    <a:moveTo>
                      <a:pt x="1229" y="1"/>
                    </a:moveTo>
                    <a:cubicBezTo>
                      <a:pt x="804" y="1"/>
                      <a:pt x="401" y="260"/>
                      <a:pt x="214" y="681"/>
                    </a:cubicBezTo>
                    <a:cubicBezTo>
                      <a:pt x="1" y="1258"/>
                      <a:pt x="244" y="1866"/>
                      <a:pt x="822" y="2079"/>
                    </a:cubicBezTo>
                    <a:cubicBezTo>
                      <a:pt x="966" y="2140"/>
                      <a:pt x="1112" y="2168"/>
                      <a:pt x="1254" y="2168"/>
                    </a:cubicBezTo>
                    <a:cubicBezTo>
                      <a:pt x="1678" y="2168"/>
                      <a:pt x="2060" y="1912"/>
                      <a:pt x="2220" y="1501"/>
                    </a:cubicBezTo>
                    <a:cubicBezTo>
                      <a:pt x="2463" y="954"/>
                      <a:pt x="2189" y="316"/>
                      <a:pt x="1612" y="73"/>
                    </a:cubicBezTo>
                    <a:cubicBezTo>
                      <a:pt x="1486" y="24"/>
                      <a:pt x="1357" y="1"/>
                      <a:pt x="122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46;p32">
                <a:extLst>
                  <a:ext uri="{FF2B5EF4-FFF2-40B4-BE49-F238E27FC236}">
                    <a16:creationId xmlns:a16="http://schemas.microsoft.com/office/drawing/2014/main" id="{8A8903C3-2ED4-B31E-FFEF-75D20C94C737}"/>
                  </a:ext>
                </a:extLst>
              </p:cNvPr>
              <p:cNvSpPr/>
              <p:nvPr/>
            </p:nvSpPr>
            <p:spPr>
              <a:xfrm>
                <a:off x="4915250" y="2133775"/>
                <a:ext cx="61575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2463" h="2182" extrusionOk="0">
                    <a:moveTo>
                      <a:pt x="1243" y="0"/>
                    </a:moveTo>
                    <a:cubicBezTo>
                      <a:pt x="805" y="0"/>
                      <a:pt x="407" y="260"/>
                      <a:pt x="244" y="681"/>
                    </a:cubicBezTo>
                    <a:cubicBezTo>
                      <a:pt x="1" y="1258"/>
                      <a:pt x="274" y="1866"/>
                      <a:pt x="852" y="2109"/>
                    </a:cubicBezTo>
                    <a:cubicBezTo>
                      <a:pt x="978" y="2158"/>
                      <a:pt x="1107" y="2181"/>
                      <a:pt x="1234" y="2181"/>
                    </a:cubicBezTo>
                    <a:cubicBezTo>
                      <a:pt x="1659" y="2181"/>
                      <a:pt x="2063" y="1922"/>
                      <a:pt x="2250" y="1501"/>
                    </a:cubicBezTo>
                    <a:cubicBezTo>
                      <a:pt x="2463" y="954"/>
                      <a:pt x="2219" y="316"/>
                      <a:pt x="1642" y="73"/>
                    </a:cubicBezTo>
                    <a:cubicBezTo>
                      <a:pt x="1509" y="24"/>
                      <a:pt x="1374" y="0"/>
                      <a:pt x="124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6" name="Google Shape;2514;p32">
            <a:extLst>
              <a:ext uri="{FF2B5EF4-FFF2-40B4-BE49-F238E27FC236}">
                <a16:creationId xmlns:a16="http://schemas.microsoft.com/office/drawing/2014/main" id="{4899631A-892C-B6CE-CA9A-0C439268C079}"/>
              </a:ext>
            </a:extLst>
          </p:cNvPr>
          <p:cNvGrpSpPr/>
          <p:nvPr/>
        </p:nvGrpSpPr>
        <p:grpSpPr>
          <a:xfrm rot="7646340">
            <a:off x="4912513" y="3606262"/>
            <a:ext cx="1507623" cy="1857780"/>
            <a:chOff x="9743146" y="2970638"/>
            <a:chExt cx="1446996" cy="1783072"/>
          </a:xfrm>
        </p:grpSpPr>
        <p:sp>
          <p:nvSpPr>
            <p:cNvPr id="27" name="Google Shape;2515;p32">
              <a:extLst>
                <a:ext uri="{FF2B5EF4-FFF2-40B4-BE49-F238E27FC236}">
                  <a16:creationId xmlns:a16="http://schemas.microsoft.com/office/drawing/2014/main" id="{99C238A2-6C02-9C5F-7006-B3450AC23F5D}"/>
                </a:ext>
              </a:extLst>
            </p:cNvPr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8" name="Google Shape;2516;p32">
              <a:extLst>
                <a:ext uri="{FF2B5EF4-FFF2-40B4-BE49-F238E27FC236}">
                  <a16:creationId xmlns:a16="http://schemas.microsoft.com/office/drawing/2014/main" id="{57B4A549-7384-077E-1B65-63E7A98E5813}"/>
                </a:ext>
              </a:extLst>
            </p:cNvPr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9" name="Google Shape;2517;p32">
                <a:extLst>
                  <a:ext uri="{FF2B5EF4-FFF2-40B4-BE49-F238E27FC236}">
                    <a16:creationId xmlns:a16="http://schemas.microsoft.com/office/drawing/2014/main" id="{C8785A64-91A7-3D9A-C674-28B3139DA223}"/>
                  </a:ext>
                </a:extLst>
              </p:cNvPr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2518;p32">
                <a:extLst>
                  <a:ext uri="{FF2B5EF4-FFF2-40B4-BE49-F238E27FC236}">
                    <a16:creationId xmlns:a16="http://schemas.microsoft.com/office/drawing/2014/main" id="{768C3456-DD68-E3E1-0C9D-72202D466273}"/>
                  </a:ext>
                </a:extLst>
              </p:cNvPr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2519;p32">
                <a:extLst>
                  <a:ext uri="{FF2B5EF4-FFF2-40B4-BE49-F238E27FC236}">
                    <a16:creationId xmlns:a16="http://schemas.microsoft.com/office/drawing/2014/main" id="{5760FC7B-A1B0-9A40-B3C4-E22F8D245BF6}"/>
                  </a:ext>
                </a:extLst>
              </p:cNvPr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2520;p32">
                <a:extLst>
                  <a:ext uri="{FF2B5EF4-FFF2-40B4-BE49-F238E27FC236}">
                    <a16:creationId xmlns:a16="http://schemas.microsoft.com/office/drawing/2014/main" id="{FC0B78DB-4AA9-EDB6-EDA7-364A879B5A0C}"/>
                  </a:ext>
                </a:extLst>
              </p:cNvPr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2521;p32">
                <a:extLst>
                  <a:ext uri="{FF2B5EF4-FFF2-40B4-BE49-F238E27FC236}">
                    <a16:creationId xmlns:a16="http://schemas.microsoft.com/office/drawing/2014/main" id="{245CB9E0-5E2A-2921-078B-10F11091EF36}"/>
                  </a:ext>
                </a:extLst>
              </p:cNvPr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2522;p32">
                <a:extLst>
                  <a:ext uri="{FF2B5EF4-FFF2-40B4-BE49-F238E27FC236}">
                    <a16:creationId xmlns:a16="http://schemas.microsoft.com/office/drawing/2014/main" id="{5FDA4D57-4895-6DC5-B814-5C02E040A148}"/>
                  </a:ext>
                </a:extLst>
              </p:cNvPr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2523;p32">
                <a:extLst>
                  <a:ext uri="{FF2B5EF4-FFF2-40B4-BE49-F238E27FC236}">
                    <a16:creationId xmlns:a16="http://schemas.microsoft.com/office/drawing/2014/main" id="{7CE2FF37-2E3F-4F22-05C1-543288F0EAC7}"/>
                  </a:ext>
                </a:extLst>
              </p:cNvPr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2524;p32">
                <a:extLst>
                  <a:ext uri="{FF2B5EF4-FFF2-40B4-BE49-F238E27FC236}">
                    <a16:creationId xmlns:a16="http://schemas.microsoft.com/office/drawing/2014/main" id="{6E9AC161-E96F-62BA-941B-157B270D686C}"/>
                  </a:ext>
                </a:extLst>
              </p:cNvPr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2386;p30">
            <a:extLst>
              <a:ext uri="{FF2B5EF4-FFF2-40B4-BE49-F238E27FC236}">
                <a16:creationId xmlns:a16="http://schemas.microsoft.com/office/drawing/2014/main" id="{C53CBBFC-3A14-E119-1844-B6DD1BF35C7A}"/>
              </a:ext>
            </a:extLst>
          </p:cNvPr>
          <p:cNvSpPr txBox="1">
            <a:spLocks/>
          </p:cNvSpPr>
          <p:nvPr/>
        </p:nvSpPr>
        <p:spPr>
          <a:xfrm>
            <a:off x="7051726" y="587048"/>
            <a:ext cx="2169001" cy="1780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3000" b="0" i="0" u="none" strike="noStrike" cap="none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" sz="36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Data</a:t>
            </a:r>
          </a:p>
          <a:p>
            <a:r>
              <a:rPr lang="en" sz="36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Cleaning</a:t>
            </a:r>
          </a:p>
          <a:p>
            <a:r>
              <a:rPr lang="en-US" sz="2000" dirty="0"/>
              <a:t>in </a:t>
            </a:r>
            <a:r>
              <a:rPr lang="en-US" sz="2000" dirty="0" err="1"/>
              <a:t>Jupyter</a:t>
            </a:r>
            <a:endParaRPr lang="en-US" sz="2000" dirty="0"/>
          </a:p>
          <a:p>
            <a:r>
              <a:rPr lang="en-US" sz="2000" dirty="0"/>
              <a:t>notebook</a:t>
            </a:r>
          </a:p>
          <a:p>
            <a:endParaRPr lang="en" sz="800" dirty="0"/>
          </a:p>
          <a:p>
            <a:endParaRPr lang="en-US" sz="20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71257C4-726B-7B72-AEBF-40F49E8298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1825" y="2737186"/>
            <a:ext cx="4613097" cy="237697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160853A-231E-69E2-0B04-9A399C2ECA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967" y="13806"/>
            <a:ext cx="7095690" cy="2796436"/>
          </a:xfrm>
          <a:prstGeom prst="rect">
            <a:avLst/>
          </a:prstGeom>
        </p:spPr>
      </p:pic>
      <p:grpSp>
        <p:nvGrpSpPr>
          <p:cNvPr id="2485" name="Google Shape;2485;p31"/>
          <p:cNvGrpSpPr/>
          <p:nvPr/>
        </p:nvGrpSpPr>
        <p:grpSpPr>
          <a:xfrm rot="16200000">
            <a:off x="3262325" y="3860595"/>
            <a:ext cx="1126991" cy="1350504"/>
            <a:chOff x="9743146" y="2970638"/>
            <a:chExt cx="1446996" cy="1783072"/>
          </a:xfrm>
        </p:grpSpPr>
        <p:sp>
          <p:nvSpPr>
            <p:cNvPr id="2486" name="Google Shape;2486;p31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87" name="Google Shape;2487;p31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488" name="Google Shape;2488;p31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9" name="Google Shape;2489;p31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0" name="Google Shape;2490;p31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1" name="Google Shape;2491;p31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2" name="Google Shape;2492;p31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3" name="Google Shape;2493;p31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4" name="Google Shape;2494;p31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5" name="Google Shape;2495;p31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74" name="Google Shape;2474;p31"/>
          <p:cNvGrpSpPr/>
          <p:nvPr/>
        </p:nvGrpSpPr>
        <p:grpSpPr>
          <a:xfrm rot="17343340">
            <a:off x="6363907" y="-336356"/>
            <a:ext cx="974174" cy="1200965"/>
            <a:chOff x="9743146" y="2970638"/>
            <a:chExt cx="1446996" cy="1783072"/>
          </a:xfrm>
        </p:grpSpPr>
        <p:sp>
          <p:nvSpPr>
            <p:cNvPr id="2475" name="Google Shape;2475;p31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76" name="Google Shape;2476;p31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477" name="Google Shape;2477;p31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8" name="Google Shape;2478;p31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9" name="Google Shape;2479;p31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0" name="Google Shape;2480;p31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1" name="Google Shape;2481;p31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2" name="Google Shape;2482;p31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3" name="Google Shape;2483;p31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4" name="Google Shape;2484;p31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2" name="Google Shape;2474;p31">
            <a:extLst>
              <a:ext uri="{FF2B5EF4-FFF2-40B4-BE49-F238E27FC236}">
                <a16:creationId xmlns:a16="http://schemas.microsoft.com/office/drawing/2014/main" id="{7D164074-9BDF-88D5-36DE-EBB256B755E6}"/>
              </a:ext>
            </a:extLst>
          </p:cNvPr>
          <p:cNvGrpSpPr/>
          <p:nvPr/>
        </p:nvGrpSpPr>
        <p:grpSpPr>
          <a:xfrm rot="709790">
            <a:off x="-388103" y="2643963"/>
            <a:ext cx="974174" cy="1200965"/>
            <a:chOff x="9743146" y="2970638"/>
            <a:chExt cx="1446996" cy="1783072"/>
          </a:xfrm>
        </p:grpSpPr>
        <p:sp>
          <p:nvSpPr>
            <p:cNvPr id="13" name="Google Shape;2475;p31">
              <a:extLst>
                <a:ext uri="{FF2B5EF4-FFF2-40B4-BE49-F238E27FC236}">
                  <a16:creationId xmlns:a16="http://schemas.microsoft.com/office/drawing/2014/main" id="{75BDF6A8-28DE-0013-7DEC-0D54B115842F}"/>
                </a:ext>
              </a:extLst>
            </p:cNvPr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" name="Google Shape;2476;p31">
              <a:extLst>
                <a:ext uri="{FF2B5EF4-FFF2-40B4-BE49-F238E27FC236}">
                  <a16:creationId xmlns:a16="http://schemas.microsoft.com/office/drawing/2014/main" id="{0586B1A1-BA0F-9D8F-2BD5-699318566955}"/>
                </a:ext>
              </a:extLst>
            </p:cNvPr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15" name="Google Shape;2477;p31">
                <a:extLst>
                  <a:ext uri="{FF2B5EF4-FFF2-40B4-BE49-F238E27FC236}">
                    <a16:creationId xmlns:a16="http://schemas.microsoft.com/office/drawing/2014/main" id="{B14BFB36-01B7-A6EC-E610-76C744F685B5}"/>
                  </a:ext>
                </a:extLst>
              </p:cNvPr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2478;p31">
                <a:extLst>
                  <a:ext uri="{FF2B5EF4-FFF2-40B4-BE49-F238E27FC236}">
                    <a16:creationId xmlns:a16="http://schemas.microsoft.com/office/drawing/2014/main" id="{F56205B3-CE1B-A85B-2C4D-81E2EF575A74}"/>
                  </a:ext>
                </a:extLst>
              </p:cNvPr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2479;p31">
                <a:extLst>
                  <a:ext uri="{FF2B5EF4-FFF2-40B4-BE49-F238E27FC236}">
                    <a16:creationId xmlns:a16="http://schemas.microsoft.com/office/drawing/2014/main" id="{EE9161E5-F7B9-BF8D-D0D2-A08797DE98B9}"/>
                  </a:ext>
                </a:extLst>
              </p:cNvPr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2480;p31">
                <a:extLst>
                  <a:ext uri="{FF2B5EF4-FFF2-40B4-BE49-F238E27FC236}">
                    <a16:creationId xmlns:a16="http://schemas.microsoft.com/office/drawing/2014/main" id="{D7768450-B6F4-2E4A-5926-EB9AE9F3AB68}"/>
                  </a:ext>
                </a:extLst>
              </p:cNvPr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2481;p31">
                <a:extLst>
                  <a:ext uri="{FF2B5EF4-FFF2-40B4-BE49-F238E27FC236}">
                    <a16:creationId xmlns:a16="http://schemas.microsoft.com/office/drawing/2014/main" id="{A2B993E6-4CC8-8791-C9BF-E3FBC6CD9BE6}"/>
                  </a:ext>
                </a:extLst>
              </p:cNvPr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482;p31">
                <a:extLst>
                  <a:ext uri="{FF2B5EF4-FFF2-40B4-BE49-F238E27FC236}">
                    <a16:creationId xmlns:a16="http://schemas.microsoft.com/office/drawing/2014/main" id="{9876E547-3CB2-B998-CF3A-E14876E5E9AB}"/>
                  </a:ext>
                </a:extLst>
              </p:cNvPr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483;p31">
                <a:extLst>
                  <a:ext uri="{FF2B5EF4-FFF2-40B4-BE49-F238E27FC236}">
                    <a16:creationId xmlns:a16="http://schemas.microsoft.com/office/drawing/2014/main" id="{0E4F12CC-F0CA-6597-B58B-68AE380CBBF4}"/>
                  </a:ext>
                </a:extLst>
              </p:cNvPr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484;p31">
                <a:extLst>
                  <a:ext uri="{FF2B5EF4-FFF2-40B4-BE49-F238E27FC236}">
                    <a16:creationId xmlns:a16="http://schemas.microsoft.com/office/drawing/2014/main" id="{6FA5AE38-7737-84A4-6C98-A1FDAD5D4AF4}"/>
                  </a:ext>
                </a:extLst>
              </p:cNvPr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" name="Google Shape;3030;p39">
            <a:extLst>
              <a:ext uri="{FF2B5EF4-FFF2-40B4-BE49-F238E27FC236}">
                <a16:creationId xmlns:a16="http://schemas.microsoft.com/office/drawing/2014/main" id="{49DB2D0B-9882-B29E-1529-CE983D110584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66272" y="3221904"/>
            <a:ext cx="3668265" cy="127261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Updated column names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Split  coordinates into latitude and longitude columns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Removed commas from integer fields</a:t>
            </a:r>
          </a:p>
        </p:txBody>
      </p:sp>
      <p:grpSp>
        <p:nvGrpSpPr>
          <p:cNvPr id="2463" name="Google Shape;2463;p31"/>
          <p:cNvGrpSpPr/>
          <p:nvPr/>
        </p:nvGrpSpPr>
        <p:grpSpPr>
          <a:xfrm rot="10315699">
            <a:off x="8306325" y="2051297"/>
            <a:ext cx="1224277" cy="1509382"/>
            <a:chOff x="9743146" y="2970638"/>
            <a:chExt cx="1446996" cy="1783072"/>
          </a:xfrm>
        </p:grpSpPr>
        <p:sp>
          <p:nvSpPr>
            <p:cNvPr id="2464" name="Google Shape;2464;p31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65" name="Google Shape;2465;p31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466" name="Google Shape;2466;p31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7" name="Google Shape;2467;p31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8" name="Google Shape;2468;p31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9" name="Google Shape;2469;p31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0" name="Google Shape;2470;p31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1" name="Google Shape;2471;p31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2" name="Google Shape;2472;p31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3" name="Google Shape;2473;p31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25" name="Google Shape;3025;p39"/>
          <p:cNvGrpSpPr/>
          <p:nvPr/>
        </p:nvGrpSpPr>
        <p:grpSpPr>
          <a:xfrm>
            <a:off x="965523" y="1886798"/>
            <a:ext cx="3683573" cy="2211279"/>
            <a:chOff x="4854325" y="1936705"/>
            <a:chExt cx="3569700" cy="2142920"/>
          </a:xfrm>
        </p:grpSpPr>
        <p:sp>
          <p:nvSpPr>
            <p:cNvPr id="3026" name="Google Shape;3026;p39"/>
            <p:cNvSpPr/>
            <p:nvPr/>
          </p:nvSpPr>
          <p:spPr>
            <a:xfrm>
              <a:off x="5044081" y="1936705"/>
              <a:ext cx="3190200" cy="1990200"/>
            </a:xfrm>
            <a:prstGeom prst="round2SameRect">
              <a:avLst>
                <a:gd name="adj1" fmla="val 10910"/>
                <a:gd name="adj2" fmla="val 0"/>
              </a:avLst>
            </a:prstGeom>
            <a:solidFill>
              <a:schemeClr val="dk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7" name="Google Shape;3027;p39"/>
            <p:cNvSpPr/>
            <p:nvPr/>
          </p:nvSpPr>
          <p:spPr>
            <a:xfrm rot="10800000">
              <a:off x="4854325" y="3926925"/>
              <a:ext cx="3569700" cy="152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dk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8" name="Google Shape;3028;p39"/>
            <p:cNvSpPr/>
            <p:nvPr/>
          </p:nvSpPr>
          <p:spPr>
            <a:xfrm>
              <a:off x="6606475" y="2008050"/>
              <a:ext cx="65400" cy="65400"/>
            </a:xfrm>
            <a:prstGeom prst="ellipse">
              <a:avLst/>
            </a:prstGeom>
            <a:solidFill>
              <a:schemeClr val="dk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47" name="Google Shape;3047;p39"/>
          <p:cNvGrpSpPr/>
          <p:nvPr/>
        </p:nvGrpSpPr>
        <p:grpSpPr>
          <a:xfrm rot="2208898">
            <a:off x="7835423" y="2919490"/>
            <a:ext cx="1509218" cy="1859995"/>
            <a:chOff x="9743146" y="2970638"/>
            <a:chExt cx="1446996" cy="1783072"/>
          </a:xfrm>
        </p:grpSpPr>
        <p:sp>
          <p:nvSpPr>
            <p:cNvPr id="3048" name="Google Shape;3048;p39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049" name="Google Shape;3049;p39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3050" name="Google Shape;3050;p39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1" name="Google Shape;3051;p39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2" name="Google Shape;3052;p39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3" name="Google Shape;3053;p39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4" name="Google Shape;3054;p39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5" name="Google Shape;3055;p39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6" name="Google Shape;3056;p39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7" name="Google Shape;3057;p39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058" name="Google Shape;3058;p39"/>
          <p:cNvGrpSpPr/>
          <p:nvPr/>
        </p:nvGrpSpPr>
        <p:grpSpPr>
          <a:xfrm rot="4131323">
            <a:off x="7670679" y="1178898"/>
            <a:ext cx="1139230" cy="1403825"/>
            <a:chOff x="9743146" y="2970638"/>
            <a:chExt cx="1446996" cy="1783072"/>
          </a:xfrm>
        </p:grpSpPr>
        <p:sp>
          <p:nvSpPr>
            <p:cNvPr id="3059" name="Google Shape;3059;p39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060" name="Google Shape;3060;p39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3061" name="Google Shape;3061;p39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2" name="Google Shape;3062;p39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3" name="Google Shape;3063;p39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4" name="Google Shape;3064;p39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5" name="Google Shape;3065;p39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6" name="Google Shape;3066;p39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7" name="Google Shape;3067;p39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8" name="Google Shape;3068;p39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069" name="Google Shape;3069;p39"/>
          <p:cNvGrpSpPr/>
          <p:nvPr/>
        </p:nvGrpSpPr>
        <p:grpSpPr>
          <a:xfrm rot="-1121068">
            <a:off x="-370737" y="3451652"/>
            <a:ext cx="1281878" cy="1579435"/>
            <a:chOff x="9743146" y="2970638"/>
            <a:chExt cx="1446996" cy="1783072"/>
          </a:xfrm>
        </p:grpSpPr>
        <p:sp>
          <p:nvSpPr>
            <p:cNvPr id="3070" name="Google Shape;3070;p39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071" name="Google Shape;3071;p39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3072" name="Google Shape;3072;p39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3" name="Google Shape;3073;p39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4" name="Google Shape;3074;p39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5" name="Google Shape;3075;p39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6" name="Google Shape;3076;p39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7" name="Google Shape;3077;p39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8" name="Google Shape;3078;p39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9" name="Google Shape;3079;p39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3C5D196A-7C2C-003C-5E48-5ED49B6921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7885" y="0"/>
            <a:ext cx="4215984" cy="51435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D357EE2-2922-317E-C8D0-3B21B1115F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956" y="19014"/>
            <a:ext cx="4643125" cy="2077078"/>
          </a:xfrm>
          <a:prstGeom prst="rect">
            <a:avLst/>
          </a:prstGeom>
        </p:spPr>
      </p:pic>
      <p:grpSp>
        <p:nvGrpSpPr>
          <p:cNvPr id="3031" name="Google Shape;3031;p39"/>
          <p:cNvGrpSpPr/>
          <p:nvPr/>
        </p:nvGrpSpPr>
        <p:grpSpPr>
          <a:xfrm>
            <a:off x="965523" y="1886806"/>
            <a:ext cx="3683573" cy="2211279"/>
            <a:chOff x="4854325" y="1936705"/>
            <a:chExt cx="3569700" cy="2142920"/>
          </a:xfrm>
        </p:grpSpPr>
        <p:sp>
          <p:nvSpPr>
            <p:cNvPr id="3032" name="Google Shape;3032;p39"/>
            <p:cNvSpPr/>
            <p:nvPr/>
          </p:nvSpPr>
          <p:spPr>
            <a:xfrm>
              <a:off x="5044081" y="1936705"/>
              <a:ext cx="3190200" cy="1990200"/>
            </a:xfrm>
            <a:prstGeom prst="round2SameRect">
              <a:avLst>
                <a:gd name="adj1" fmla="val 10910"/>
                <a:gd name="adj2" fmla="val 0"/>
              </a:avLst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3" name="Google Shape;3033;p39"/>
            <p:cNvSpPr/>
            <p:nvPr/>
          </p:nvSpPr>
          <p:spPr>
            <a:xfrm rot="10800000">
              <a:off x="4854325" y="3926925"/>
              <a:ext cx="3569700" cy="152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4" name="Google Shape;3034;p39"/>
            <p:cNvSpPr/>
            <p:nvPr/>
          </p:nvSpPr>
          <p:spPr>
            <a:xfrm>
              <a:off x="6606475" y="2008050"/>
              <a:ext cx="65400" cy="654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Google Shape;2386;p30">
            <a:extLst>
              <a:ext uri="{FF2B5EF4-FFF2-40B4-BE49-F238E27FC236}">
                <a16:creationId xmlns:a16="http://schemas.microsoft.com/office/drawing/2014/main" id="{D939E830-66EF-F5FC-7A32-BAFCE247ABEE}"/>
              </a:ext>
            </a:extLst>
          </p:cNvPr>
          <p:cNvSpPr txBox="1">
            <a:spLocks/>
          </p:cNvSpPr>
          <p:nvPr/>
        </p:nvSpPr>
        <p:spPr>
          <a:xfrm>
            <a:off x="1311414" y="2169006"/>
            <a:ext cx="2894702" cy="1780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3000" b="0" i="0" u="none" strike="noStrike" cap="none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" sz="3200" dirty="0"/>
              <a:t>Uploaded</a:t>
            </a:r>
          </a:p>
          <a:p>
            <a:r>
              <a:rPr lang="en-US" sz="2000" dirty="0"/>
              <a:t>with </a:t>
            </a:r>
            <a:r>
              <a:rPr lang="en-US" sz="2000" dirty="0" err="1"/>
              <a:t>SQLAlchemy</a:t>
            </a:r>
            <a:endParaRPr lang="en-US" sz="2000" dirty="0"/>
          </a:p>
          <a:p>
            <a:endParaRPr lang="en" sz="800" dirty="0"/>
          </a:p>
          <a:p>
            <a:r>
              <a:rPr lang="en" sz="3200" dirty="0"/>
              <a:t>Database</a:t>
            </a:r>
          </a:p>
          <a:p>
            <a:r>
              <a:rPr lang="en-US" sz="2000" dirty="0"/>
              <a:t>in PostgreSQL</a:t>
            </a:r>
          </a:p>
          <a:p>
            <a:endParaRPr lang="en-US" sz="20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1" name="Google Shape;2591;p34"/>
          <p:cNvSpPr txBox="1">
            <a:spLocks noGrp="1"/>
          </p:cNvSpPr>
          <p:nvPr>
            <p:ph type="title"/>
          </p:nvPr>
        </p:nvSpPr>
        <p:spPr>
          <a:xfrm>
            <a:off x="-27374" y="1345395"/>
            <a:ext cx="2048620" cy="249235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Four</a:t>
            </a:r>
            <a:br>
              <a:rPr lang="en-US" dirty="0"/>
            </a:br>
            <a:r>
              <a:rPr lang="en-US" dirty="0"/>
              <a:t>Python Flask-powered APIs</a:t>
            </a:r>
            <a:endParaRPr dirty="0"/>
          </a:p>
        </p:txBody>
      </p:sp>
      <p:grpSp>
        <p:nvGrpSpPr>
          <p:cNvPr id="2626" name="Google Shape;2626;p34"/>
          <p:cNvGrpSpPr/>
          <p:nvPr/>
        </p:nvGrpSpPr>
        <p:grpSpPr>
          <a:xfrm rot="-9039472">
            <a:off x="669821" y="-261434"/>
            <a:ext cx="1156655" cy="1426162"/>
            <a:chOff x="9743146" y="2970638"/>
            <a:chExt cx="1446996" cy="1783072"/>
          </a:xfrm>
        </p:grpSpPr>
        <p:sp>
          <p:nvSpPr>
            <p:cNvPr id="2627" name="Google Shape;2627;p34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28" name="Google Shape;2628;p34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629" name="Google Shape;2629;p34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0" name="Google Shape;2630;p34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1" name="Google Shape;2631;p34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2" name="Google Shape;2632;p34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3" name="Google Shape;2633;p34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4" name="Google Shape;2634;p34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5" name="Google Shape;2635;p34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6" name="Google Shape;2636;p34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637" name="Google Shape;2637;p34"/>
          <p:cNvGrpSpPr/>
          <p:nvPr/>
        </p:nvGrpSpPr>
        <p:grpSpPr>
          <a:xfrm rot="-1704890">
            <a:off x="-345581" y="3735333"/>
            <a:ext cx="1156741" cy="1426128"/>
            <a:chOff x="9743146" y="2970638"/>
            <a:chExt cx="1446996" cy="1783072"/>
          </a:xfrm>
        </p:grpSpPr>
        <p:sp>
          <p:nvSpPr>
            <p:cNvPr id="2638" name="Google Shape;2638;p34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39" name="Google Shape;2639;p34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640" name="Google Shape;2640;p34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1" name="Google Shape;2641;p34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2" name="Google Shape;2642;p34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3" name="Google Shape;2643;p34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4" name="Google Shape;2644;p34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5" name="Google Shape;2645;p34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6" name="Google Shape;2646;p34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7" name="Google Shape;2647;p34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B12BB233-9808-F0F3-2F6C-F6F35A5AF2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4463" y="0"/>
            <a:ext cx="7238696" cy="5143500"/>
          </a:xfrm>
          <a:prstGeom prst="rect">
            <a:avLst/>
          </a:prstGeom>
        </p:spPr>
      </p:pic>
      <p:grpSp>
        <p:nvGrpSpPr>
          <p:cNvPr id="2648" name="Google Shape;2648;p34"/>
          <p:cNvGrpSpPr/>
          <p:nvPr/>
        </p:nvGrpSpPr>
        <p:grpSpPr>
          <a:xfrm rot="10598618">
            <a:off x="8622413" y="3867723"/>
            <a:ext cx="1156687" cy="1426247"/>
            <a:chOff x="9743146" y="2970638"/>
            <a:chExt cx="1446996" cy="1783072"/>
          </a:xfrm>
        </p:grpSpPr>
        <p:sp>
          <p:nvSpPr>
            <p:cNvPr id="2649" name="Google Shape;2649;p34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50" name="Google Shape;2650;p34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651" name="Google Shape;2651;p34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2" name="Google Shape;2652;p34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3" name="Google Shape;2653;p34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4" name="Google Shape;2654;p34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5" name="Google Shape;2655;p34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6" name="Google Shape;2656;p34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7" name="Google Shape;2657;p34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8" name="Google Shape;2658;p34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659" name="Google Shape;2659;p34"/>
          <p:cNvGrpSpPr/>
          <p:nvPr/>
        </p:nvGrpSpPr>
        <p:grpSpPr>
          <a:xfrm rot="-6641316">
            <a:off x="8276204" y="-190829"/>
            <a:ext cx="1156651" cy="1426212"/>
            <a:chOff x="9743146" y="2970638"/>
            <a:chExt cx="1446996" cy="1783072"/>
          </a:xfrm>
        </p:grpSpPr>
        <p:sp>
          <p:nvSpPr>
            <p:cNvPr id="2660" name="Google Shape;2660;p34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61" name="Google Shape;2661;p34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662" name="Google Shape;2662;p34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3" name="Google Shape;2663;p34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4" name="Google Shape;2664;p34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5" name="Google Shape;2665;p34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6" name="Google Shape;2666;p34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7" name="Google Shape;2667;p34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8" name="Google Shape;2668;p34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9" name="Google Shape;2669;p34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4" name="Google Shape;2674;p35"/>
          <p:cNvSpPr txBox="1">
            <a:spLocks noGrp="1"/>
          </p:cNvSpPr>
          <p:nvPr>
            <p:ph type="title" idx="6"/>
          </p:nvPr>
        </p:nvSpPr>
        <p:spPr>
          <a:xfrm>
            <a:off x="5849206" y="421798"/>
            <a:ext cx="3277842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2"/>
                </a:solidFill>
              </a:rPr>
              <a:t>Visualization:</a:t>
            </a:r>
            <a:endParaRPr dirty="0">
              <a:solidFill>
                <a:schemeClr val="bg2"/>
              </a:solidFill>
            </a:endParaRPr>
          </a:p>
        </p:txBody>
      </p:sp>
      <p:sp>
        <p:nvSpPr>
          <p:cNvPr id="2679" name="Google Shape;2679;p35"/>
          <p:cNvSpPr txBox="1">
            <a:spLocks noGrp="1"/>
          </p:cNvSpPr>
          <p:nvPr>
            <p:ph type="title" idx="4"/>
          </p:nvPr>
        </p:nvSpPr>
        <p:spPr>
          <a:xfrm>
            <a:off x="6175266" y="823976"/>
            <a:ext cx="2703580" cy="114898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</a:rPr>
              <a:t>Leaflet Heat Map</a:t>
            </a:r>
            <a:b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</a:rPr>
              <a:t>of Headquarters </a:t>
            </a:r>
            <a:b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</a:rPr>
              <a:t>Locations</a:t>
            </a:r>
            <a:endParaRPr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grpSp>
        <p:nvGrpSpPr>
          <p:cNvPr id="2750" name="Google Shape;2750;p35"/>
          <p:cNvGrpSpPr/>
          <p:nvPr/>
        </p:nvGrpSpPr>
        <p:grpSpPr>
          <a:xfrm rot="553535">
            <a:off x="6043093" y="3257796"/>
            <a:ext cx="1427920" cy="1759566"/>
            <a:chOff x="9743146" y="2970638"/>
            <a:chExt cx="1446996" cy="1783072"/>
          </a:xfrm>
        </p:grpSpPr>
        <p:sp>
          <p:nvSpPr>
            <p:cNvPr id="2751" name="Google Shape;2751;p35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752" name="Google Shape;2752;p35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753" name="Google Shape;2753;p35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4" name="Google Shape;2754;p35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5" name="Google Shape;2755;p35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6" name="Google Shape;2756;p35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7" name="Google Shape;2757;p35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8" name="Google Shape;2758;p35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9" name="Google Shape;2759;p35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0" name="Google Shape;2760;p35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739" name="Google Shape;2739;p35"/>
          <p:cNvGrpSpPr/>
          <p:nvPr/>
        </p:nvGrpSpPr>
        <p:grpSpPr>
          <a:xfrm rot="-8100000">
            <a:off x="6079791" y="1767586"/>
            <a:ext cx="1427951" cy="1759604"/>
            <a:chOff x="9743146" y="2970638"/>
            <a:chExt cx="1446996" cy="1783072"/>
          </a:xfrm>
        </p:grpSpPr>
        <p:sp>
          <p:nvSpPr>
            <p:cNvPr id="2740" name="Google Shape;2740;p35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741" name="Google Shape;2741;p35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742" name="Google Shape;2742;p35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3" name="Google Shape;2743;p35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4" name="Google Shape;2744;p35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5" name="Google Shape;2745;p35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6" name="Google Shape;2746;p35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7" name="Google Shape;2747;p35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8" name="Google Shape;2748;p35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9" name="Google Shape;2749;p35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761" name="Google Shape;2761;p35"/>
          <p:cNvGrpSpPr/>
          <p:nvPr/>
        </p:nvGrpSpPr>
        <p:grpSpPr>
          <a:xfrm rot="-8582706">
            <a:off x="7124501" y="3123009"/>
            <a:ext cx="1228964" cy="1514401"/>
            <a:chOff x="9743146" y="2970638"/>
            <a:chExt cx="1446996" cy="1783072"/>
          </a:xfrm>
        </p:grpSpPr>
        <p:sp>
          <p:nvSpPr>
            <p:cNvPr id="2762" name="Google Shape;2762;p35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763" name="Google Shape;2763;p35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764" name="Google Shape;2764;p35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5" name="Google Shape;2765;p35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6" name="Google Shape;2766;p35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7" name="Google Shape;2767;p35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8" name="Google Shape;2768;p35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9" name="Google Shape;2769;p35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0" name="Google Shape;2770;p35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1" name="Google Shape;2771;p35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E88E0F8F-B7F3-C26E-3452-B32B5F4D80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7908" y="0"/>
            <a:ext cx="5435880" cy="5143500"/>
          </a:xfrm>
          <a:prstGeom prst="rect">
            <a:avLst/>
          </a:prstGeom>
        </p:spPr>
      </p:pic>
      <p:grpSp>
        <p:nvGrpSpPr>
          <p:cNvPr id="2772" name="Google Shape;2772;p35"/>
          <p:cNvGrpSpPr/>
          <p:nvPr/>
        </p:nvGrpSpPr>
        <p:grpSpPr>
          <a:xfrm rot="10281057">
            <a:off x="5193377" y="754900"/>
            <a:ext cx="1427928" cy="1759575"/>
            <a:chOff x="9743146" y="2970638"/>
            <a:chExt cx="1446996" cy="1783072"/>
          </a:xfrm>
        </p:grpSpPr>
        <p:sp>
          <p:nvSpPr>
            <p:cNvPr id="2773" name="Google Shape;2773;p35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774" name="Google Shape;2774;p35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775" name="Google Shape;2775;p35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6" name="Google Shape;2776;p35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7" name="Google Shape;2777;p35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8" name="Google Shape;2778;p35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9" name="Google Shape;2779;p35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0" name="Google Shape;2780;p35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1" name="Google Shape;2781;p35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2" name="Google Shape;2782;p35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name="US National Dollar Day Minitheme by Slidesgo">
  <a:themeElements>
    <a:clrScheme name="Simple Light">
      <a:dk1>
        <a:srgbClr val="1A3A22"/>
      </a:dk1>
      <a:lt1>
        <a:srgbClr val="B8D8A6"/>
      </a:lt1>
      <a:dk2>
        <a:srgbClr val="FBFDD8"/>
      </a:dk2>
      <a:lt2>
        <a:srgbClr val="6F9C73"/>
      </a:lt2>
      <a:accent1>
        <a:srgbClr val="74BA5A"/>
      </a:accent1>
      <a:accent2>
        <a:srgbClr val="FFFFFF"/>
      </a:accent2>
      <a:accent3>
        <a:srgbClr val="30693E"/>
      </a:accent3>
      <a:accent4>
        <a:srgbClr val="98C281"/>
      </a:accent4>
      <a:accent5>
        <a:srgbClr val="FBFDD8"/>
      </a:accent5>
      <a:accent6>
        <a:srgbClr val="6F9C73"/>
      </a:accent6>
      <a:hlink>
        <a:srgbClr val="1A3A2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323</Words>
  <Application>Microsoft Office PowerPoint</Application>
  <PresentationFormat>On-screen Show (16:9)</PresentationFormat>
  <Paragraphs>65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Anton</vt:lpstr>
      <vt:lpstr>Bebas Neue</vt:lpstr>
      <vt:lpstr>Libre Franklin Medium</vt:lpstr>
      <vt:lpstr>Arial</vt:lpstr>
      <vt:lpstr>Darker Grotesque SemiBold</vt:lpstr>
      <vt:lpstr>US National Dollar Day Minitheme by Slidesgo</vt:lpstr>
      <vt:lpstr>100 Largest Companies  by Revenue  in the United States for 2022</vt:lpstr>
      <vt:lpstr>100 Largest Companies by Revenue  in the United States for 2022</vt:lpstr>
      <vt:lpstr>Input Files</vt:lpstr>
      <vt:lpstr>Key Pieces</vt:lpstr>
      <vt:lpstr>Technologies</vt:lpstr>
      <vt:lpstr>PowerPoint Presentation</vt:lpstr>
      <vt:lpstr>PowerPoint Presentation</vt:lpstr>
      <vt:lpstr>Four Python Flask-powered APIs</vt:lpstr>
      <vt:lpstr>Visualization:</vt:lpstr>
      <vt:lpstr>Plotly Bar Chart of Average Annual Revenue per Industry</vt:lpstr>
      <vt:lpstr>Visualization:</vt:lpstr>
      <vt:lpstr>Demo Time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100 Largest Companies  by Revenue  in the United States for 2022</dc:title>
  <cp:lastModifiedBy>Mark Lech</cp:lastModifiedBy>
  <cp:revision>21</cp:revision>
  <dcterms:modified xsi:type="dcterms:W3CDTF">2023-04-20T21:36:54Z</dcterms:modified>
</cp:coreProperties>
</file>