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99" r:id="rId3"/>
    <p:sldId id="257" r:id="rId4"/>
    <p:sldId id="258" r:id="rId5"/>
    <p:sldId id="260" r:id="rId6"/>
    <p:sldId id="259" r:id="rId7"/>
    <p:sldId id="267" r:id="rId8"/>
    <p:sldId id="262" r:id="rId9"/>
    <p:sldId id="263" r:id="rId10"/>
    <p:sldId id="297" r:id="rId11"/>
    <p:sldId id="298" r:id="rId12"/>
    <p:sldId id="265" r:id="rId13"/>
    <p:sldId id="275" r:id="rId14"/>
  </p:sldIdLst>
  <p:sldSz cx="9144000" cy="5143500" type="screen16x9"/>
  <p:notesSz cx="6858000" cy="9144000"/>
  <p:embeddedFontLst>
    <p:embeddedFont>
      <p:font typeface="Anton" pitchFamily="2" charset="0"/>
      <p:regular r:id="rId16"/>
    </p:embeddedFont>
    <p:embeddedFont>
      <p:font typeface="Bebas Neue" panose="020B0606020202050201" pitchFamily="34" charset="0"/>
      <p:regular r:id="rId17"/>
    </p:embeddedFont>
    <p:embeddedFont>
      <p:font typeface="Libre Franklin Medium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F66B99-4AE8-4037-9348-29E610C3A0CF}">
  <a:tblStyle styleId="{2FF66B99-4AE8-4037-9348-29E610C3A0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7" name="Google Shape;2327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Google Shape;2671;gf45edc9e4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2" name="Google Shape;2672;gf45edc9e4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930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Google Shape;2671;gf45edc9e4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2" name="Google Shape;2672;gf45edc9e4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971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5" name="Google Shape;2935;gf45edc9e4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6" name="Google Shape;2936;gf45edc9e4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7" name="Google Shape;3447;gf45edc9e43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8" name="Google Shape;3448;gf45edc9e43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7" name="Google Shape;2327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705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Google Shape;2333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8" name="Google Shape;2498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8" name="Google Shape;2458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gf45edc9e4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3" name="Google Shape;3023;gf45edc9e4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gf45edc9e4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gf45edc9e4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Google Shape;2671;gf45edc9e4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2" name="Google Shape;2672;gf45edc9e4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44;p2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2"/>
          <p:cNvSpPr txBox="1">
            <a:spLocks noGrp="1"/>
          </p:cNvSpPr>
          <p:nvPr>
            <p:ph type="ctrTitle"/>
          </p:nvPr>
        </p:nvSpPr>
        <p:spPr>
          <a:xfrm>
            <a:off x="1800700" y="1103150"/>
            <a:ext cx="55422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subTitle" idx="1"/>
          </p:nvPr>
        </p:nvSpPr>
        <p:spPr>
          <a:xfrm>
            <a:off x="1800750" y="3838600"/>
            <a:ext cx="55422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80" name="Google Shape;80;p2"/>
          <p:cNvGrpSpPr/>
          <p:nvPr/>
        </p:nvGrpSpPr>
        <p:grpSpPr>
          <a:xfrm rot="-2390843">
            <a:off x="7033371" y="365864"/>
            <a:ext cx="1446895" cy="1782947"/>
            <a:chOff x="9743146" y="2970638"/>
            <a:chExt cx="1446996" cy="1783072"/>
          </a:xfrm>
        </p:grpSpPr>
        <p:sp>
          <p:nvSpPr>
            <p:cNvPr id="81" name="Google Shape;8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2"/>
          <p:cNvGrpSpPr/>
          <p:nvPr/>
        </p:nvGrpSpPr>
        <p:grpSpPr>
          <a:xfrm rot="-137067">
            <a:off x="7372859" y="1944335"/>
            <a:ext cx="1237876" cy="1525382"/>
            <a:chOff x="9743146" y="2970638"/>
            <a:chExt cx="1446996" cy="1783072"/>
          </a:xfrm>
        </p:grpSpPr>
        <p:sp>
          <p:nvSpPr>
            <p:cNvPr id="92" name="Google Shape;92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" name="Google Shape;93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4" name="Google Shape;94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" name="Google Shape;102;p2"/>
          <p:cNvGrpSpPr/>
          <p:nvPr/>
        </p:nvGrpSpPr>
        <p:grpSpPr>
          <a:xfrm rot="4164829">
            <a:off x="550242" y="123111"/>
            <a:ext cx="1802902" cy="2221807"/>
            <a:chOff x="9743146" y="2970638"/>
            <a:chExt cx="1446996" cy="1783072"/>
          </a:xfrm>
        </p:grpSpPr>
        <p:sp>
          <p:nvSpPr>
            <p:cNvPr id="103" name="Google Shape;103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oogle Shape;104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05" name="Google Shape;105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" name="Google Shape;113;p2"/>
          <p:cNvGrpSpPr/>
          <p:nvPr/>
        </p:nvGrpSpPr>
        <p:grpSpPr>
          <a:xfrm rot="3457159">
            <a:off x="1369046" y="3370431"/>
            <a:ext cx="983502" cy="1211928"/>
            <a:chOff x="9743146" y="2970638"/>
            <a:chExt cx="1446996" cy="1783072"/>
          </a:xfrm>
        </p:grpSpPr>
        <p:sp>
          <p:nvSpPr>
            <p:cNvPr id="114" name="Google Shape;114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6" name="Google Shape;116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" name="Google Shape;124;p2"/>
          <p:cNvGrpSpPr/>
          <p:nvPr/>
        </p:nvGrpSpPr>
        <p:grpSpPr>
          <a:xfrm>
            <a:off x="7841742" y="4310904"/>
            <a:ext cx="927235" cy="1142593"/>
            <a:chOff x="9743146" y="2970638"/>
            <a:chExt cx="1446996" cy="1783072"/>
          </a:xfrm>
        </p:grpSpPr>
        <p:sp>
          <p:nvSpPr>
            <p:cNvPr id="125" name="Google Shape;125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" name="Google Shape;126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7" name="Google Shape;127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" name="Google Shape;135;p2"/>
          <p:cNvGrpSpPr/>
          <p:nvPr/>
        </p:nvGrpSpPr>
        <p:grpSpPr>
          <a:xfrm>
            <a:off x="353655" y="2403819"/>
            <a:ext cx="1447085" cy="1089968"/>
            <a:chOff x="2700330" y="-829613"/>
            <a:chExt cx="2200221" cy="1657495"/>
          </a:xfrm>
        </p:grpSpPr>
        <p:sp>
          <p:nvSpPr>
            <p:cNvPr id="136" name="Google Shape;136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38" name="Google Shape;138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" name="Google Shape;146;p2"/>
          <p:cNvGrpSpPr/>
          <p:nvPr/>
        </p:nvGrpSpPr>
        <p:grpSpPr>
          <a:xfrm rot="4554968">
            <a:off x="6770889" y="3467756"/>
            <a:ext cx="1155527" cy="870334"/>
            <a:chOff x="2700330" y="-829613"/>
            <a:chExt cx="2200221" cy="1657495"/>
          </a:xfrm>
        </p:grpSpPr>
        <p:sp>
          <p:nvSpPr>
            <p:cNvPr id="147" name="Google Shape;147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49" name="Google Shape;149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7" name="Google Shape;157;p2"/>
          <p:cNvGrpSpPr/>
          <p:nvPr/>
        </p:nvGrpSpPr>
        <p:grpSpPr>
          <a:xfrm rot="-2890732">
            <a:off x="5929621" y="-485447"/>
            <a:ext cx="1529050" cy="1151771"/>
            <a:chOff x="2700330" y="-829613"/>
            <a:chExt cx="2200221" cy="1657495"/>
          </a:xfrm>
        </p:grpSpPr>
        <p:sp>
          <p:nvSpPr>
            <p:cNvPr id="158" name="Google Shape;158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" name="Google Shape;159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60" name="Google Shape;160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" name="Google Shape;168;p2"/>
          <p:cNvGrpSpPr/>
          <p:nvPr/>
        </p:nvGrpSpPr>
        <p:grpSpPr>
          <a:xfrm rot="-3942672">
            <a:off x="-296773" y="4369354"/>
            <a:ext cx="1317983" cy="992659"/>
            <a:chOff x="2700330" y="-829613"/>
            <a:chExt cx="2200221" cy="1657495"/>
          </a:xfrm>
        </p:grpSpPr>
        <p:sp>
          <p:nvSpPr>
            <p:cNvPr id="169" name="Google Shape;169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71" name="Google Shape;171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" name="Google Shape;179;p2"/>
          <p:cNvGrpSpPr/>
          <p:nvPr/>
        </p:nvGrpSpPr>
        <p:grpSpPr>
          <a:xfrm rot="-1316784">
            <a:off x="-822501" y="-1047985"/>
            <a:ext cx="1847563" cy="2276840"/>
            <a:chOff x="9743146" y="2970638"/>
            <a:chExt cx="1446996" cy="1783072"/>
          </a:xfrm>
        </p:grpSpPr>
        <p:sp>
          <p:nvSpPr>
            <p:cNvPr id="180" name="Google Shape;180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2" name="Google Shape;182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0" name="Google Shape;190;p2"/>
          <p:cNvGrpSpPr/>
          <p:nvPr/>
        </p:nvGrpSpPr>
        <p:grpSpPr>
          <a:xfrm rot="1820385">
            <a:off x="7707315" y="-923169"/>
            <a:ext cx="1446920" cy="1782979"/>
            <a:chOff x="9743146" y="2970638"/>
            <a:chExt cx="1446996" cy="1783072"/>
          </a:xfrm>
        </p:grpSpPr>
        <p:sp>
          <p:nvSpPr>
            <p:cNvPr id="191" name="Google Shape;19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" name="Google Shape;19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3" name="Google Shape;19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6" name="Google Shape;1576;p19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577" name="Google Shape;1577;p19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578" name="Google Shape;1578;p1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1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1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1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1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1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1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1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1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1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1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1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1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1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1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1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19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595" name="Google Shape;1595;p1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1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1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1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1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1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1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1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1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1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1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1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1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1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1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1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1" name="Google Shape;1611;p19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612" name="Google Shape;1612;p1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1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1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1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1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1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1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1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1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1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1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1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1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1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1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1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8" name="Google Shape;1628;p19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629" name="Google Shape;1629;p1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1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1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1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1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1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1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1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1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1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1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1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1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1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1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1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45" name="Google Shape;1645;p19"/>
          <p:cNvSpPr txBox="1">
            <a:spLocks noGrp="1"/>
          </p:cNvSpPr>
          <p:nvPr>
            <p:ph type="title"/>
          </p:nvPr>
        </p:nvSpPr>
        <p:spPr>
          <a:xfrm>
            <a:off x="1167950" y="2130725"/>
            <a:ext cx="23364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6" name="Google Shape;1646;p19"/>
          <p:cNvSpPr txBox="1">
            <a:spLocks noGrp="1"/>
          </p:cNvSpPr>
          <p:nvPr>
            <p:ph type="subTitle" idx="1"/>
          </p:nvPr>
        </p:nvSpPr>
        <p:spPr>
          <a:xfrm>
            <a:off x="1167950" y="2572775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7" name="Google Shape;1647;p19"/>
          <p:cNvSpPr txBox="1">
            <a:spLocks noGrp="1"/>
          </p:cNvSpPr>
          <p:nvPr>
            <p:ph type="title" idx="2"/>
          </p:nvPr>
        </p:nvSpPr>
        <p:spPr>
          <a:xfrm>
            <a:off x="3403800" y="3419775"/>
            <a:ext cx="23364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8" name="Google Shape;1648;p19"/>
          <p:cNvSpPr txBox="1">
            <a:spLocks noGrp="1"/>
          </p:cNvSpPr>
          <p:nvPr>
            <p:ph type="subTitle" idx="3"/>
          </p:nvPr>
        </p:nvSpPr>
        <p:spPr>
          <a:xfrm>
            <a:off x="3403800" y="3861002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9" name="Google Shape;1649;p19"/>
          <p:cNvSpPr txBox="1">
            <a:spLocks noGrp="1"/>
          </p:cNvSpPr>
          <p:nvPr>
            <p:ph type="title" idx="4"/>
          </p:nvPr>
        </p:nvSpPr>
        <p:spPr>
          <a:xfrm>
            <a:off x="5639650" y="2130650"/>
            <a:ext cx="23364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0" name="Google Shape;1650;p19"/>
          <p:cNvSpPr txBox="1">
            <a:spLocks noGrp="1"/>
          </p:cNvSpPr>
          <p:nvPr>
            <p:ph type="subTitle" idx="5"/>
          </p:nvPr>
        </p:nvSpPr>
        <p:spPr>
          <a:xfrm>
            <a:off x="5639650" y="2572775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1" name="Google Shape;1651;p19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9" name="Google Shape;1909;p22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910" name="Google Shape;1910;p22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911" name="Google Shape;1911;p2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2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2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2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2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2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2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2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2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2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2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2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2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2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2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2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7" name="Google Shape;1927;p22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928" name="Google Shape;1928;p2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2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2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2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2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2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2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2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2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2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2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2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2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2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2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2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4" name="Google Shape;1944;p22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945" name="Google Shape;1945;p2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2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2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2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2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2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2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2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2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2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2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2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2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2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2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2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1" name="Google Shape;1961;p22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962" name="Google Shape;1962;p2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2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2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2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2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2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2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2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2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2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2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2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2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2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2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2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78" name="Google Shape;1978;p22"/>
          <p:cNvSpPr txBox="1">
            <a:spLocks noGrp="1"/>
          </p:cNvSpPr>
          <p:nvPr>
            <p:ph type="ctrTitle"/>
          </p:nvPr>
        </p:nvSpPr>
        <p:spPr>
          <a:xfrm>
            <a:off x="4007850" y="4892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79" name="Google Shape;1979;p22"/>
          <p:cNvSpPr txBox="1">
            <a:spLocks noGrp="1"/>
          </p:cNvSpPr>
          <p:nvPr>
            <p:ph type="subTitle" idx="1"/>
          </p:nvPr>
        </p:nvSpPr>
        <p:spPr>
          <a:xfrm>
            <a:off x="4002975" y="1447750"/>
            <a:ext cx="42939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80" name="Google Shape;1980;p22"/>
          <p:cNvSpPr txBox="1"/>
          <p:nvPr/>
        </p:nvSpPr>
        <p:spPr>
          <a:xfrm>
            <a:off x="4050750" y="3598425"/>
            <a:ext cx="41982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CREDITS: This presentation template was created by 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, and includes icons by 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, and infographics &amp; images by 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dk2"/>
              </a:solidFill>
              <a:highlight>
                <a:srgbClr val="DFDEFC"/>
              </a:highlight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grpSp>
        <p:nvGrpSpPr>
          <p:cNvPr id="1981" name="Google Shape;1981;p22"/>
          <p:cNvGrpSpPr/>
          <p:nvPr/>
        </p:nvGrpSpPr>
        <p:grpSpPr>
          <a:xfrm rot="-10623515">
            <a:off x="-426830" y="-778919"/>
            <a:ext cx="2363019" cy="2912214"/>
            <a:chOff x="9743146" y="2970638"/>
            <a:chExt cx="1446996" cy="1783072"/>
          </a:xfrm>
        </p:grpSpPr>
        <p:sp>
          <p:nvSpPr>
            <p:cNvPr id="1982" name="Google Shape;1982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3" name="Google Shape;1983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84" name="Google Shape;1984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92" name="Google Shape;1992;p22"/>
          <p:cNvGrpSpPr/>
          <p:nvPr/>
        </p:nvGrpSpPr>
        <p:grpSpPr>
          <a:xfrm rot="-8231321">
            <a:off x="1724114" y="498238"/>
            <a:ext cx="1393156" cy="1716979"/>
            <a:chOff x="9743146" y="2970638"/>
            <a:chExt cx="1446996" cy="1783072"/>
          </a:xfrm>
        </p:grpSpPr>
        <p:sp>
          <p:nvSpPr>
            <p:cNvPr id="1993" name="Google Shape;1993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4" name="Google Shape;1994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95" name="Google Shape;1995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03" name="Google Shape;2003;p22"/>
          <p:cNvGrpSpPr/>
          <p:nvPr/>
        </p:nvGrpSpPr>
        <p:grpSpPr>
          <a:xfrm rot="8651340">
            <a:off x="1324893" y="1872520"/>
            <a:ext cx="1597322" cy="1968417"/>
            <a:chOff x="9743146" y="2970638"/>
            <a:chExt cx="1446996" cy="1783072"/>
          </a:xfrm>
        </p:grpSpPr>
        <p:sp>
          <p:nvSpPr>
            <p:cNvPr id="2004" name="Google Shape;2004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5" name="Google Shape;2005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06" name="Google Shape;2006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4" name="Google Shape;2014;p22"/>
          <p:cNvGrpSpPr/>
          <p:nvPr/>
        </p:nvGrpSpPr>
        <p:grpSpPr>
          <a:xfrm rot="10550488">
            <a:off x="2848938" y="1638464"/>
            <a:ext cx="1360865" cy="1677115"/>
            <a:chOff x="9743146" y="2970638"/>
            <a:chExt cx="1446996" cy="1783072"/>
          </a:xfrm>
        </p:grpSpPr>
        <p:sp>
          <p:nvSpPr>
            <p:cNvPr id="2015" name="Google Shape;2015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6" name="Google Shape;2016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17" name="Google Shape;2017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25" name="Google Shape;2025;p22"/>
          <p:cNvGrpSpPr/>
          <p:nvPr/>
        </p:nvGrpSpPr>
        <p:grpSpPr>
          <a:xfrm rot="-7561800">
            <a:off x="51484" y="2976673"/>
            <a:ext cx="1624833" cy="2002855"/>
            <a:chOff x="9743146" y="2970638"/>
            <a:chExt cx="1446996" cy="1783072"/>
          </a:xfrm>
        </p:grpSpPr>
        <p:sp>
          <p:nvSpPr>
            <p:cNvPr id="2026" name="Google Shape;2026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7" name="Google Shape;2027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28" name="Google Shape;2028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36" name="Google Shape;2036;p22"/>
          <p:cNvGrpSpPr/>
          <p:nvPr/>
        </p:nvGrpSpPr>
        <p:grpSpPr>
          <a:xfrm rot="-10460586">
            <a:off x="1329687" y="3844051"/>
            <a:ext cx="1382828" cy="1704355"/>
            <a:chOff x="9743146" y="2970638"/>
            <a:chExt cx="1446996" cy="1783072"/>
          </a:xfrm>
        </p:grpSpPr>
        <p:sp>
          <p:nvSpPr>
            <p:cNvPr id="2037" name="Google Shape;2037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8" name="Google Shape;2038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39" name="Google Shape;2039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47" name="Google Shape;2047;p22"/>
          <p:cNvGrpSpPr/>
          <p:nvPr/>
        </p:nvGrpSpPr>
        <p:grpSpPr>
          <a:xfrm rot="-5177783">
            <a:off x="2581569" y="3212017"/>
            <a:ext cx="1243251" cy="1532172"/>
            <a:chOff x="9743146" y="2970638"/>
            <a:chExt cx="1446996" cy="1783072"/>
          </a:xfrm>
        </p:grpSpPr>
        <p:sp>
          <p:nvSpPr>
            <p:cNvPr id="2048" name="Google Shape;2048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9" name="Google Shape;2049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50" name="Google Shape;2050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58" name="Google Shape;2058;p22"/>
          <p:cNvGrpSpPr/>
          <p:nvPr/>
        </p:nvGrpSpPr>
        <p:grpSpPr>
          <a:xfrm rot="-5606593">
            <a:off x="-319667" y="2090680"/>
            <a:ext cx="1243188" cy="1532106"/>
            <a:chOff x="9743146" y="2970638"/>
            <a:chExt cx="1446996" cy="1783072"/>
          </a:xfrm>
        </p:grpSpPr>
        <p:sp>
          <p:nvSpPr>
            <p:cNvPr id="2059" name="Google Shape;2059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0" name="Google Shape;2060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61" name="Google Shape;2061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69" name="Google Shape;2069;p22"/>
          <p:cNvGrpSpPr/>
          <p:nvPr/>
        </p:nvGrpSpPr>
        <p:grpSpPr>
          <a:xfrm rot="10349797">
            <a:off x="7761530" y="1232203"/>
            <a:ext cx="1092577" cy="1346536"/>
            <a:chOff x="9743146" y="2970638"/>
            <a:chExt cx="1446996" cy="1783072"/>
          </a:xfrm>
        </p:grpSpPr>
        <p:sp>
          <p:nvSpPr>
            <p:cNvPr id="2070" name="Google Shape;2070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1" name="Google Shape;2071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72" name="Google Shape;2072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0" name="Google Shape;2080;p22"/>
          <p:cNvGrpSpPr/>
          <p:nvPr/>
        </p:nvGrpSpPr>
        <p:grpSpPr>
          <a:xfrm rot="-8231321">
            <a:off x="7882814" y="-513912"/>
            <a:ext cx="1393156" cy="1716979"/>
            <a:chOff x="9743146" y="2970638"/>
            <a:chExt cx="1446996" cy="1783072"/>
          </a:xfrm>
        </p:grpSpPr>
        <p:sp>
          <p:nvSpPr>
            <p:cNvPr id="2081" name="Google Shape;2081;p2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2" name="Google Shape;2082;p2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083" name="Google Shape;2083;p2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2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2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2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2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2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2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2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2" name="Google Shape;2092;p23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093" name="Google Shape;2093;p23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094" name="Google Shape;2094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23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111" name="Google Shape;2111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7" name="Google Shape;2127;p23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128" name="Google Shape;2128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4" name="Google Shape;2144;p23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145" name="Google Shape;2145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61" name="Google Shape;2161;p23"/>
          <p:cNvGrpSpPr/>
          <p:nvPr/>
        </p:nvGrpSpPr>
        <p:grpSpPr>
          <a:xfrm rot="-9001608">
            <a:off x="-123918" y="2533550"/>
            <a:ext cx="1243109" cy="1532140"/>
            <a:chOff x="9743146" y="2970638"/>
            <a:chExt cx="1446996" cy="1783072"/>
          </a:xfrm>
        </p:grpSpPr>
        <p:sp>
          <p:nvSpPr>
            <p:cNvPr id="2162" name="Google Shape;2162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3" name="Google Shape;2163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64" name="Google Shape;2164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2" name="Google Shape;2172;p23"/>
          <p:cNvGrpSpPr/>
          <p:nvPr/>
        </p:nvGrpSpPr>
        <p:grpSpPr>
          <a:xfrm rot="5033596">
            <a:off x="-217215" y="3977413"/>
            <a:ext cx="1243223" cy="1532168"/>
            <a:chOff x="9743146" y="2970638"/>
            <a:chExt cx="1446996" cy="1783072"/>
          </a:xfrm>
        </p:grpSpPr>
        <p:sp>
          <p:nvSpPr>
            <p:cNvPr id="2173" name="Google Shape;2173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4" name="Google Shape;2174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75" name="Google Shape;2175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83" name="Google Shape;2183;p23"/>
          <p:cNvGrpSpPr/>
          <p:nvPr/>
        </p:nvGrpSpPr>
        <p:grpSpPr>
          <a:xfrm rot="-10193912">
            <a:off x="7876564" y="-611954"/>
            <a:ext cx="1243287" cy="1532225"/>
            <a:chOff x="9743146" y="2970638"/>
            <a:chExt cx="1446996" cy="1783072"/>
          </a:xfrm>
        </p:grpSpPr>
        <p:sp>
          <p:nvSpPr>
            <p:cNvPr id="2184" name="Google Shape;2184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5" name="Google Shape;2185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86" name="Google Shape;2186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4" name="Google Shape;2194;p23"/>
          <p:cNvGrpSpPr/>
          <p:nvPr/>
        </p:nvGrpSpPr>
        <p:grpSpPr>
          <a:xfrm rot="6222475">
            <a:off x="8262676" y="558764"/>
            <a:ext cx="1243219" cy="1532313"/>
            <a:chOff x="9743146" y="2970638"/>
            <a:chExt cx="1446996" cy="1783072"/>
          </a:xfrm>
        </p:grpSpPr>
        <p:sp>
          <p:nvSpPr>
            <p:cNvPr id="2195" name="Google Shape;2195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6" name="Google Shape;2196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97" name="Google Shape;2197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6" name="Google Shape;2206;p24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207" name="Google Shape;2207;p24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08" name="Google Shape;2208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4" name="Google Shape;2224;p24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25" name="Google Shape;2225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1" name="Google Shape;2241;p24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242" name="Google Shape;2242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8" name="Google Shape;2258;p24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259" name="Google Shape;2259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5" name="Google Shape;2275;p24"/>
          <p:cNvGrpSpPr/>
          <p:nvPr/>
        </p:nvGrpSpPr>
        <p:grpSpPr>
          <a:xfrm rot="-8649831">
            <a:off x="-40203" y="-327092"/>
            <a:ext cx="1243172" cy="1532053"/>
            <a:chOff x="9743146" y="2970638"/>
            <a:chExt cx="1446996" cy="1783072"/>
          </a:xfrm>
        </p:grpSpPr>
        <p:sp>
          <p:nvSpPr>
            <p:cNvPr id="2276" name="Google Shape;2276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7" name="Google Shape;2277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78" name="Google Shape;2278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86" name="Google Shape;2286;p24"/>
          <p:cNvGrpSpPr/>
          <p:nvPr/>
        </p:nvGrpSpPr>
        <p:grpSpPr>
          <a:xfrm rot="5033596">
            <a:off x="-371290" y="1126338"/>
            <a:ext cx="1243223" cy="1532168"/>
            <a:chOff x="9743146" y="2970638"/>
            <a:chExt cx="1446996" cy="1783072"/>
          </a:xfrm>
        </p:grpSpPr>
        <p:sp>
          <p:nvSpPr>
            <p:cNvPr id="2287" name="Google Shape;2287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8" name="Google Shape;2288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89" name="Google Shape;2289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7" name="Google Shape;2297;p24"/>
          <p:cNvGrpSpPr/>
          <p:nvPr/>
        </p:nvGrpSpPr>
        <p:grpSpPr>
          <a:xfrm rot="-10193912">
            <a:off x="8247302" y="3770621"/>
            <a:ext cx="1243287" cy="1532225"/>
            <a:chOff x="9743146" y="2970638"/>
            <a:chExt cx="1446996" cy="1783072"/>
          </a:xfrm>
        </p:grpSpPr>
        <p:sp>
          <p:nvSpPr>
            <p:cNvPr id="2298" name="Google Shape;2298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9" name="Google Shape;2299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00" name="Google Shape;2300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08" name="Google Shape;2308;p24"/>
          <p:cNvGrpSpPr/>
          <p:nvPr/>
        </p:nvGrpSpPr>
        <p:grpSpPr>
          <a:xfrm rot="3498465">
            <a:off x="8247286" y="2266521"/>
            <a:ext cx="1243297" cy="1532307"/>
            <a:chOff x="9743146" y="2970638"/>
            <a:chExt cx="1446996" cy="1783072"/>
          </a:xfrm>
        </p:grpSpPr>
        <p:sp>
          <p:nvSpPr>
            <p:cNvPr id="2309" name="Google Shape;2309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0" name="Google Shape;2310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11" name="Google Shape;2311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3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03" name="Google Shape;203;p3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04" name="Google Shape;204;p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3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1" name="Google Shape;221;p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" name="Google Shape;237;p3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38" name="Google Shape;238;p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3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55" name="Google Shape;255;p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1" name="Google Shape;271;p3"/>
          <p:cNvSpPr txBox="1">
            <a:spLocks noGrp="1"/>
          </p:cNvSpPr>
          <p:nvPr>
            <p:ph type="title"/>
          </p:nvPr>
        </p:nvSpPr>
        <p:spPr>
          <a:xfrm>
            <a:off x="3828700" y="2618575"/>
            <a:ext cx="48393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3"/>
          <p:cNvSpPr txBox="1">
            <a:spLocks noGrp="1"/>
          </p:cNvSpPr>
          <p:nvPr>
            <p:ph type="title" idx="2" hasCustomPrompt="1"/>
          </p:nvPr>
        </p:nvSpPr>
        <p:spPr>
          <a:xfrm>
            <a:off x="5353900" y="1666025"/>
            <a:ext cx="1788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3" name="Google Shape;273;p3"/>
          <p:cNvSpPr txBox="1">
            <a:spLocks noGrp="1"/>
          </p:cNvSpPr>
          <p:nvPr>
            <p:ph type="subTitle" idx="1"/>
          </p:nvPr>
        </p:nvSpPr>
        <p:spPr>
          <a:xfrm>
            <a:off x="3828700" y="3612775"/>
            <a:ext cx="48393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4" name="Google Shape;274;p3"/>
          <p:cNvGrpSpPr/>
          <p:nvPr/>
        </p:nvGrpSpPr>
        <p:grpSpPr>
          <a:xfrm rot="10281057">
            <a:off x="7115876" y="-340291"/>
            <a:ext cx="1427928" cy="1759575"/>
            <a:chOff x="9743146" y="2970638"/>
            <a:chExt cx="1446996" cy="1783072"/>
          </a:xfrm>
        </p:grpSpPr>
        <p:sp>
          <p:nvSpPr>
            <p:cNvPr id="275" name="Google Shape;275;p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" name="Google Shape;276;p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7" name="Google Shape;277;p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5" name="Google Shape;285;p3"/>
          <p:cNvGrpSpPr/>
          <p:nvPr/>
        </p:nvGrpSpPr>
        <p:grpSpPr>
          <a:xfrm rot="4616548">
            <a:off x="8135661" y="1006040"/>
            <a:ext cx="1175251" cy="1448212"/>
            <a:chOff x="9743146" y="2970638"/>
            <a:chExt cx="1446996" cy="1783072"/>
          </a:xfrm>
        </p:grpSpPr>
        <p:sp>
          <p:nvSpPr>
            <p:cNvPr id="286" name="Google Shape;286;p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" name="Google Shape;287;p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88" name="Google Shape;288;p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6" name="Google Shape;296;p3"/>
          <p:cNvGrpSpPr/>
          <p:nvPr/>
        </p:nvGrpSpPr>
        <p:grpSpPr>
          <a:xfrm>
            <a:off x="-802906" y="-1463384"/>
            <a:ext cx="2204209" cy="2716154"/>
            <a:chOff x="9743146" y="2970638"/>
            <a:chExt cx="1446996" cy="1783072"/>
          </a:xfrm>
        </p:grpSpPr>
        <p:sp>
          <p:nvSpPr>
            <p:cNvPr id="297" name="Google Shape;297;p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8" name="Google Shape;298;p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9" name="Google Shape;299;p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4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309" name="Google Shape;309;p4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310" name="Google Shape;310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6" name="Google Shape;326;p4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327" name="Google Shape;327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3" name="Google Shape;343;p4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344" name="Google Shape;344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" name="Google Shape;360;p4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361" name="Google Shape;361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7" name="Google Shape;377;p4"/>
          <p:cNvSpPr txBox="1">
            <a:spLocks noGrp="1"/>
          </p:cNvSpPr>
          <p:nvPr>
            <p:ph type="title"/>
          </p:nvPr>
        </p:nvSpPr>
        <p:spPr>
          <a:xfrm>
            <a:off x="720000" y="449250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4"/>
          <p:cNvSpPr txBox="1">
            <a:spLocks noGrp="1"/>
          </p:cNvSpPr>
          <p:nvPr>
            <p:ph type="body" idx="1"/>
          </p:nvPr>
        </p:nvSpPr>
        <p:spPr>
          <a:xfrm>
            <a:off x="720000" y="13048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5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381" name="Google Shape;381;p5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382" name="Google Shape;382;p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8" name="Google Shape;398;p5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399" name="Google Shape;399;p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5" name="Google Shape;415;p5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16" name="Google Shape;416;p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2" name="Google Shape;432;p5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433" name="Google Shape;433;p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9" name="Google Shape;449;p5"/>
          <p:cNvSpPr txBox="1">
            <a:spLocks noGrp="1"/>
          </p:cNvSpPr>
          <p:nvPr>
            <p:ph type="subTitle" idx="1"/>
          </p:nvPr>
        </p:nvSpPr>
        <p:spPr>
          <a:xfrm>
            <a:off x="1080900" y="2537275"/>
            <a:ext cx="3327300" cy="4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0" name="Google Shape;450;p5"/>
          <p:cNvSpPr txBox="1">
            <a:spLocks noGrp="1"/>
          </p:cNvSpPr>
          <p:nvPr>
            <p:ph type="subTitle" idx="2"/>
          </p:nvPr>
        </p:nvSpPr>
        <p:spPr>
          <a:xfrm>
            <a:off x="4735775" y="2537325"/>
            <a:ext cx="3327300" cy="4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1" name="Google Shape;451;p5"/>
          <p:cNvSpPr txBox="1">
            <a:spLocks noGrp="1"/>
          </p:cNvSpPr>
          <p:nvPr>
            <p:ph type="subTitle" idx="3"/>
          </p:nvPr>
        </p:nvSpPr>
        <p:spPr>
          <a:xfrm>
            <a:off x="1080900" y="3037925"/>
            <a:ext cx="33273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5"/>
          <p:cNvSpPr txBox="1">
            <a:spLocks noGrp="1"/>
          </p:cNvSpPr>
          <p:nvPr>
            <p:ph type="subTitle" idx="4"/>
          </p:nvPr>
        </p:nvSpPr>
        <p:spPr>
          <a:xfrm>
            <a:off x="4735775" y="3037925"/>
            <a:ext cx="33273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0" name="Google Shape;740;p10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741" name="Google Shape;741;p10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742" name="Google Shape;742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8" name="Google Shape;758;p10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759" name="Google Shape;759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5" name="Google Shape;775;p10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776" name="Google Shape;776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2" name="Google Shape;792;p10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793" name="Google Shape;793;p10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0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0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0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0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0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0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0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0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0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0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0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0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0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0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0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09" name="Google Shape;809;p10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810" name="Google Shape;810;p10"/>
          <p:cNvGrpSpPr/>
          <p:nvPr/>
        </p:nvGrpSpPr>
        <p:grpSpPr>
          <a:xfrm rot="9568016">
            <a:off x="-271513" y="-722449"/>
            <a:ext cx="2195982" cy="2706183"/>
            <a:chOff x="9743146" y="2970638"/>
            <a:chExt cx="1446996" cy="1783072"/>
          </a:xfrm>
        </p:grpSpPr>
        <p:sp>
          <p:nvSpPr>
            <p:cNvPr id="811" name="Google Shape;811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2" name="Google Shape;812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13" name="Google Shape;813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1" name="Google Shape;821;p10"/>
          <p:cNvGrpSpPr/>
          <p:nvPr/>
        </p:nvGrpSpPr>
        <p:grpSpPr>
          <a:xfrm rot="4164703">
            <a:off x="6160919" y="67119"/>
            <a:ext cx="1564886" cy="1928510"/>
            <a:chOff x="9743146" y="2970638"/>
            <a:chExt cx="1446996" cy="1783072"/>
          </a:xfrm>
        </p:grpSpPr>
        <p:sp>
          <p:nvSpPr>
            <p:cNvPr id="822" name="Google Shape;822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24" name="Google Shape;824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2" name="Google Shape;832;p10"/>
          <p:cNvGrpSpPr/>
          <p:nvPr/>
        </p:nvGrpSpPr>
        <p:grpSpPr>
          <a:xfrm rot="629843">
            <a:off x="1703828" y="-591128"/>
            <a:ext cx="1482811" cy="1827205"/>
            <a:chOff x="9743146" y="2970638"/>
            <a:chExt cx="1446996" cy="1783072"/>
          </a:xfrm>
        </p:grpSpPr>
        <p:sp>
          <p:nvSpPr>
            <p:cNvPr id="833" name="Google Shape;833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" name="Google Shape;834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35" name="Google Shape;835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3" name="Google Shape;843;p10"/>
          <p:cNvGrpSpPr/>
          <p:nvPr/>
        </p:nvGrpSpPr>
        <p:grpSpPr>
          <a:xfrm rot="2208898">
            <a:off x="2859879" y="-298335"/>
            <a:ext cx="1509218" cy="1859995"/>
            <a:chOff x="9743146" y="2970638"/>
            <a:chExt cx="1446996" cy="1783072"/>
          </a:xfrm>
        </p:grpSpPr>
        <p:sp>
          <p:nvSpPr>
            <p:cNvPr id="844" name="Google Shape;844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5" name="Google Shape;845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46" name="Google Shape;846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4" name="Google Shape;854;p10"/>
          <p:cNvGrpSpPr/>
          <p:nvPr/>
        </p:nvGrpSpPr>
        <p:grpSpPr>
          <a:xfrm rot="2282066">
            <a:off x="3850612" y="-1416319"/>
            <a:ext cx="2229905" cy="2748038"/>
            <a:chOff x="9743146" y="2970638"/>
            <a:chExt cx="1446996" cy="1783072"/>
          </a:xfrm>
        </p:grpSpPr>
        <p:sp>
          <p:nvSpPr>
            <p:cNvPr id="855" name="Google Shape;855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6" name="Google Shape;856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57" name="Google Shape;857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65" name="Google Shape;865;p10"/>
          <p:cNvGrpSpPr/>
          <p:nvPr/>
        </p:nvGrpSpPr>
        <p:grpSpPr>
          <a:xfrm rot="1234745">
            <a:off x="5461792" y="-1196063"/>
            <a:ext cx="1473754" cy="1816275"/>
            <a:chOff x="9743146" y="2970638"/>
            <a:chExt cx="1446996" cy="1783072"/>
          </a:xfrm>
        </p:grpSpPr>
        <p:sp>
          <p:nvSpPr>
            <p:cNvPr id="866" name="Google Shape;866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7" name="Google Shape;867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68" name="Google Shape;868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6" name="Google Shape;876;p10"/>
          <p:cNvGrpSpPr/>
          <p:nvPr/>
        </p:nvGrpSpPr>
        <p:grpSpPr>
          <a:xfrm rot="5732255">
            <a:off x="-882653" y="1110757"/>
            <a:ext cx="1854879" cy="2285689"/>
            <a:chOff x="9743146" y="2970638"/>
            <a:chExt cx="1446996" cy="1783072"/>
          </a:xfrm>
        </p:grpSpPr>
        <p:sp>
          <p:nvSpPr>
            <p:cNvPr id="877" name="Google Shape;877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8" name="Google Shape;878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79" name="Google Shape;879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7" name="Google Shape;887;p10"/>
          <p:cNvGrpSpPr/>
          <p:nvPr/>
        </p:nvGrpSpPr>
        <p:grpSpPr>
          <a:xfrm rot="-6777550">
            <a:off x="-154622" y="3285152"/>
            <a:ext cx="2278024" cy="2637690"/>
            <a:chOff x="9743146" y="2970638"/>
            <a:chExt cx="1446996" cy="1783072"/>
          </a:xfrm>
        </p:grpSpPr>
        <p:sp>
          <p:nvSpPr>
            <p:cNvPr id="888" name="Google Shape;888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90" name="Google Shape;890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8" name="Google Shape;898;p10"/>
          <p:cNvGrpSpPr/>
          <p:nvPr/>
        </p:nvGrpSpPr>
        <p:grpSpPr>
          <a:xfrm rot="8965034">
            <a:off x="8199195" y="3389753"/>
            <a:ext cx="1466670" cy="1698205"/>
            <a:chOff x="9743146" y="2970638"/>
            <a:chExt cx="1446996" cy="1783072"/>
          </a:xfrm>
        </p:grpSpPr>
        <p:sp>
          <p:nvSpPr>
            <p:cNvPr id="899" name="Google Shape;899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0" name="Google Shape;900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01" name="Google Shape;901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9" name="Google Shape;909;p10"/>
          <p:cNvGrpSpPr/>
          <p:nvPr/>
        </p:nvGrpSpPr>
        <p:grpSpPr>
          <a:xfrm rot="4581957">
            <a:off x="-656831" y="2875340"/>
            <a:ext cx="1279904" cy="1577172"/>
            <a:chOff x="9743146" y="2970638"/>
            <a:chExt cx="1446996" cy="1783072"/>
          </a:xfrm>
        </p:grpSpPr>
        <p:sp>
          <p:nvSpPr>
            <p:cNvPr id="910" name="Google Shape;910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1" name="Google Shape;911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12" name="Google Shape;912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0" name="Google Shape;920;p10"/>
          <p:cNvGrpSpPr/>
          <p:nvPr/>
        </p:nvGrpSpPr>
        <p:grpSpPr>
          <a:xfrm rot="629843">
            <a:off x="1989578" y="4018972"/>
            <a:ext cx="1482811" cy="1827205"/>
            <a:chOff x="9743146" y="2970638"/>
            <a:chExt cx="1446996" cy="1783072"/>
          </a:xfrm>
        </p:grpSpPr>
        <p:sp>
          <p:nvSpPr>
            <p:cNvPr id="921" name="Google Shape;921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2" name="Google Shape;922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23" name="Google Shape;923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1" name="Google Shape;931;p10"/>
          <p:cNvGrpSpPr/>
          <p:nvPr/>
        </p:nvGrpSpPr>
        <p:grpSpPr>
          <a:xfrm rot="1525637">
            <a:off x="3114019" y="4489936"/>
            <a:ext cx="1482836" cy="1827236"/>
            <a:chOff x="9743146" y="2970638"/>
            <a:chExt cx="1446996" cy="1783072"/>
          </a:xfrm>
        </p:grpSpPr>
        <p:sp>
          <p:nvSpPr>
            <p:cNvPr id="932" name="Google Shape;932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3" name="Google Shape;933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34" name="Google Shape;934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2" name="Google Shape;942;p10"/>
          <p:cNvGrpSpPr/>
          <p:nvPr/>
        </p:nvGrpSpPr>
        <p:grpSpPr>
          <a:xfrm rot="-630503">
            <a:off x="4251397" y="3473580"/>
            <a:ext cx="1482863" cy="1827270"/>
            <a:chOff x="9743146" y="2970638"/>
            <a:chExt cx="1446996" cy="1783072"/>
          </a:xfrm>
        </p:grpSpPr>
        <p:sp>
          <p:nvSpPr>
            <p:cNvPr id="943" name="Google Shape;943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4" name="Google Shape;944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45" name="Google Shape;945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3" name="Google Shape;953;p10"/>
          <p:cNvGrpSpPr/>
          <p:nvPr/>
        </p:nvGrpSpPr>
        <p:grpSpPr>
          <a:xfrm rot="402211">
            <a:off x="5582110" y="3261693"/>
            <a:ext cx="2376296" cy="2928032"/>
            <a:chOff x="9743146" y="2970638"/>
            <a:chExt cx="1446996" cy="1783072"/>
          </a:xfrm>
        </p:grpSpPr>
        <p:sp>
          <p:nvSpPr>
            <p:cNvPr id="954" name="Google Shape;954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5" name="Google Shape;955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56" name="Google Shape;956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4" name="Google Shape;964;p10"/>
          <p:cNvGrpSpPr/>
          <p:nvPr/>
        </p:nvGrpSpPr>
        <p:grpSpPr>
          <a:xfrm rot="-3560987">
            <a:off x="8017585" y="1239281"/>
            <a:ext cx="2376295" cy="2927964"/>
            <a:chOff x="9743146" y="2970638"/>
            <a:chExt cx="1446996" cy="1783072"/>
          </a:xfrm>
        </p:grpSpPr>
        <p:sp>
          <p:nvSpPr>
            <p:cNvPr id="965" name="Google Shape;965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6" name="Google Shape;966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67" name="Google Shape;967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5" name="Google Shape;975;p10"/>
          <p:cNvGrpSpPr/>
          <p:nvPr/>
        </p:nvGrpSpPr>
        <p:grpSpPr>
          <a:xfrm rot="-9715783">
            <a:off x="7697434" y="4605087"/>
            <a:ext cx="1466666" cy="1698172"/>
            <a:chOff x="9743146" y="2970638"/>
            <a:chExt cx="1446996" cy="1783072"/>
          </a:xfrm>
        </p:grpSpPr>
        <p:sp>
          <p:nvSpPr>
            <p:cNvPr id="976" name="Google Shape;976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7" name="Google Shape;977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78" name="Google Shape;978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86" name="Google Shape;986;p10"/>
          <p:cNvGrpSpPr/>
          <p:nvPr/>
        </p:nvGrpSpPr>
        <p:grpSpPr>
          <a:xfrm rot="3253621">
            <a:off x="7393704" y="-1183134"/>
            <a:ext cx="2690893" cy="3316019"/>
            <a:chOff x="9743146" y="2970638"/>
            <a:chExt cx="1446996" cy="1783072"/>
          </a:xfrm>
        </p:grpSpPr>
        <p:sp>
          <p:nvSpPr>
            <p:cNvPr id="987" name="Google Shape;987;p1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8" name="Google Shape;988;p1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89" name="Google Shape;989;p1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" name="Google Shape;998;p11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999" name="Google Shape;999;p11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00" name="Google Shape;1000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1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17" name="Google Shape;1017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3" name="Google Shape;1033;p11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034" name="Google Shape;1034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0" name="Google Shape;1050;p11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051" name="Google Shape;1051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67" name="Google Shape;1067;p11"/>
          <p:cNvSpPr txBox="1">
            <a:spLocks noGrp="1"/>
          </p:cNvSpPr>
          <p:nvPr>
            <p:ph type="title"/>
          </p:nvPr>
        </p:nvSpPr>
        <p:spPr>
          <a:xfrm>
            <a:off x="2298750" y="849820"/>
            <a:ext cx="4546500" cy="69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8" name="Google Shape;1068;p11"/>
          <p:cNvSpPr txBox="1">
            <a:spLocks noGrp="1"/>
          </p:cNvSpPr>
          <p:nvPr>
            <p:ph type="subTitle" idx="1"/>
          </p:nvPr>
        </p:nvSpPr>
        <p:spPr>
          <a:xfrm>
            <a:off x="1474800" y="2485375"/>
            <a:ext cx="6194400" cy="95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7" name="Google Shape;1277;p15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278" name="Google Shape;1278;p15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79" name="Google Shape;1279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5" name="Google Shape;1295;p15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96" name="Google Shape;1296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2" name="Google Shape;1312;p15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313" name="Google Shape;1313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9" name="Google Shape;1329;p15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330" name="Google Shape;1330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6" name="Google Shape;1346;p15"/>
          <p:cNvSpPr txBox="1">
            <a:spLocks noGrp="1"/>
          </p:cNvSpPr>
          <p:nvPr>
            <p:ph type="title"/>
          </p:nvPr>
        </p:nvSpPr>
        <p:spPr>
          <a:xfrm>
            <a:off x="154447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7" name="Google Shape;1347;p15"/>
          <p:cNvSpPr txBox="1">
            <a:spLocks noGrp="1"/>
          </p:cNvSpPr>
          <p:nvPr>
            <p:ph type="subTitle" idx="1"/>
          </p:nvPr>
        </p:nvSpPr>
        <p:spPr>
          <a:xfrm>
            <a:off x="1548976" y="2290563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8" name="Google Shape;1348;p15"/>
          <p:cNvSpPr txBox="1">
            <a:spLocks noGrp="1"/>
          </p:cNvSpPr>
          <p:nvPr>
            <p:ph type="title" idx="2"/>
          </p:nvPr>
        </p:nvSpPr>
        <p:spPr>
          <a:xfrm>
            <a:off x="520532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9" name="Google Shape;1349;p15"/>
          <p:cNvSpPr txBox="1">
            <a:spLocks noGrp="1"/>
          </p:cNvSpPr>
          <p:nvPr>
            <p:ph type="subTitle" idx="3"/>
          </p:nvPr>
        </p:nvSpPr>
        <p:spPr>
          <a:xfrm>
            <a:off x="5205325" y="2290575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0" name="Google Shape;1350;p15"/>
          <p:cNvSpPr txBox="1">
            <a:spLocks noGrp="1"/>
          </p:cNvSpPr>
          <p:nvPr>
            <p:ph type="title" idx="4"/>
          </p:nvPr>
        </p:nvSpPr>
        <p:spPr>
          <a:xfrm>
            <a:off x="1544475" y="3603275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1" name="Google Shape;1351;p15"/>
          <p:cNvSpPr txBox="1">
            <a:spLocks noGrp="1"/>
          </p:cNvSpPr>
          <p:nvPr>
            <p:ph type="subTitle" idx="5"/>
          </p:nvPr>
        </p:nvSpPr>
        <p:spPr>
          <a:xfrm>
            <a:off x="1549150" y="3987250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2" name="Google Shape;1352;p15"/>
          <p:cNvSpPr txBox="1">
            <a:spLocks noGrp="1"/>
          </p:cNvSpPr>
          <p:nvPr>
            <p:ph type="title" idx="6"/>
          </p:nvPr>
        </p:nvSpPr>
        <p:spPr>
          <a:xfrm>
            <a:off x="5205325" y="3613925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3" name="Google Shape;1353;p15"/>
          <p:cNvSpPr txBox="1">
            <a:spLocks noGrp="1"/>
          </p:cNvSpPr>
          <p:nvPr>
            <p:ph type="subTitle" idx="7"/>
          </p:nvPr>
        </p:nvSpPr>
        <p:spPr>
          <a:xfrm>
            <a:off x="5205325" y="3997900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4" name="Google Shape;1354;p15"/>
          <p:cNvSpPr txBox="1">
            <a:spLocks noGrp="1"/>
          </p:cNvSpPr>
          <p:nvPr>
            <p:ph type="title" idx="8"/>
          </p:nvPr>
        </p:nvSpPr>
        <p:spPr>
          <a:xfrm>
            <a:off x="720000" y="42407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55" name="Google Shape;1355;p15"/>
          <p:cNvSpPr txBox="1">
            <a:spLocks noGrp="1"/>
          </p:cNvSpPr>
          <p:nvPr>
            <p:ph type="title" idx="9" hasCustomPrompt="1"/>
          </p:nvPr>
        </p:nvSpPr>
        <p:spPr>
          <a:xfrm>
            <a:off x="2345350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6" name="Google Shape;1356;p15"/>
          <p:cNvSpPr txBox="1">
            <a:spLocks noGrp="1"/>
          </p:cNvSpPr>
          <p:nvPr>
            <p:ph type="title" idx="13" hasCustomPrompt="1"/>
          </p:nvPr>
        </p:nvSpPr>
        <p:spPr>
          <a:xfrm>
            <a:off x="2277548" y="3113610"/>
            <a:ext cx="927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7" name="Google Shape;1357;p15"/>
          <p:cNvSpPr txBox="1">
            <a:spLocks noGrp="1"/>
          </p:cNvSpPr>
          <p:nvPr>
            <p:ph type="title" idx="14" hasCustomPrompt="1"/>
          </p:nvPr>
        </p:nvSpPr>
        <p:spPr>
          <a:xfrm>
            <a:off x="6001526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8" name="Google Shape;1358;p15"/>
          <p:cNvSpPr txBox="1">
            <a:spLocks noGrp="1"/>
          </p:cNvSpPr>
          <p:nvPr>
            <p:ph type="title" idx="15" hasCustomPrompt="1"/>
          </p:nvPr>
        </p:nvSpPr>
        <p:spPr>
          <a:xfrm>
            <a:off x="6001526" y="3113612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0" name="Google Shape;1360;p16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361" name="Google Shape;1361;p16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362" name="Google Shape;1362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8" name="Google Shape;1378;p16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379" name="Google Shape;1379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5" name="Google Shape;1395;p16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396" name="Google Shape;1396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2" name="Google Shape;1412;p16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413" name="Google Shape;1413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29" name="Google Shape;1429;p16"/>
          <p:cNvSpPr txBox="1">
            <a:spLocks noGrp="1"/>
          </p:cNvSpPr>
          <p:nvPr>
            <p:ph type="subTitle" idx="1"/>
          </p:nvPr>
        </p:nvSpPr>
        <p:spPr>
          <a:xfrm>
            <a:off x="5553350" y="2743875"/>
            <a:ext cx="2706900" cy="13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0" name="Google Shape;1430;p16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7" r:id="rId6"/>
    <p:sldLayoutId id="2147483660" r:id="rId7"/>
    <p:sldLayoutId id="2147483661" r:id="rId8"/>
    <p:sldLayoutId id="2147483662" r:id="rId9"/>
    <p:sldLayoutId id="2147483665" r:id="rId10"/>
    <p:sldLayoutId id="2147483668" r:id="rId11"/>
    <p:sldLayoutId id="2147483669" r:id="rId12"/>
    <p:sldLayoutId id="214748367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3" Type="http://schemas.openxmlformats.org/officeDocument/2006/relationships/hyperlink" Target="http://bit.ly/2Tynxth" TargetMode="External"/><Relationship Id="rId7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5" Type="http://schemas.openxmlformats.org/officeDocument/2006/relationships/hyperlink" Target="http://bit.ly/33VAFh3" TargetMode="External"/><Relationship Id="rId10" Type="http://schemas.openxmlformats.org/officeDocument/2006/relationships/hyperlink" Target="https://www.videvo.net/?utm_source=slidesgo_template&amp;utm_medium=referral-link&amp;utm_campaign=sg_resources&amp;utm_content=videvo" TargetMode="External"/><Relationship Id="rId4" Type="http://schemas.openxmlformats.org/officeDocument/2006/relationships/hyperlink" Target="http://bit.ly/30B07Gq" TargetMode="External"/><Relationship Id="rId9" Type="http://schemas.openxmlformats.org/officeDocument/2006/relationships/hyperlink" Target="https://wepik.com/?utm_source=slidesgo_template&amp;utm_medium=referral-link&amp;utm_campaign=promo-slide&amp;utm_term=slidesgo&amp;utm_content=wepik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28"/>
          <p:cNvSpPr txBox="1">
            <a:spLocks noGrp="1"/>
          </p:cNvSpPr>
          <p:nvPr>
            <p:ph type="ctrTitle"/>
          </p:nvPr>
        </p:nvSpPr>
        <p:spPr>
          <a:xfrm>
            <a:off x="1680398" y="316340"/>
            <a:ext cx="55422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dirty="0"/>
              <a:t>100 Largest Companies </a:t>
            </a:r>
            <a:br>
              <a:rPr lang="en-US" sz="6800" dirty="0"/>
            </a:br>
            <a:r>
              <a:rPr lang="en-US" sz="6800" dirty="0"/>
              <a:t>by Revenue </a:t>
            </a:r>
            <a:br>
              <a:rPr lang="en-US" sz="6800" dirty="0"/>
            </a:br>
            <a:r>
              <a:rPr lang="en" sz="4600" dirty="0">
                <a:solidFill>
                  <a:schemeClr val="dk2"/>
                </a:solidFill>
              </a:rPr>
              <a:t>in the United States</a:t>
            </a:r>
            <a:br>
              <a:rPr lang="en" sz="4600" dirty="0">
                <a:solidFill>
                  <a:schemeClr val="dk2"/>
                </a:solidFill>
              </a:rPr>
            </a:br>
            <a:r>
              <a:rPr lang="en" sz="4600" dirty="0">
                <a:solidFill>
                  <a:schemeClr val="dk2"/>
                </a:solidFill>
              </a:rPr>
              <a:t>for 2022</a:t>
            </a:r>
            <a:endParaRPr sz="4600" dirty="0">
              <a:solidFill>
                <a:schemeClr val="dk2"/>
              </a:solidFill>
            </a:endParaRPr>
          </a:p>
        </p:txBody>
      </p:sp>
      <p:sp>
        <p:nvSpPr>
          <p:cNvPr id="4" name="Google Shape;2462;p31">
            <a:extLst>
              <a:ext uri="{FF2B5EF4-FFF2-40B4-BE49-F238E27FC236}">
                <a16:creationId xmlns:a16="http://schemas.microsoft.com/office/drawing/2014/main" id="{540B3A1C-51E8-11DA-4CC0-3FA12F81129E}"/>
              </a:ext>
            </a:extLst>
          </p:cNvPr>
          <p:cNvSpPr txBox="1">
            <a:spLocks/>
          </p:cNvSpPr>
          <p:nvPr/>
        </p:nvSpPr>
        <p:spPr>
          <a:xfrm>
            <a:off x="1141228" y="4448400"/>
            <a:ext cx="6427036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ton"/>
              <a:buNone/>
              <a:defRPr sz="82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400" dirty="0"/>
              <a:t> Coded and presented by Mark Lech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1" name="Google Shape;2761;p35"/>
          <p:cNvGrpSpPr/>
          <p:nvPr/>
        </p:nvGrpSpPr>
        <p:grpSpPr>
          <a:xfrm rot="-8582706">
            <a:off x="6932579" y="3127809"/>
            <a:ext cx="1228964" cy="1514401"/>
            <a:chOff x="9743146" y="2970638"/>
            <a:chExt cx="1446996" cy="1783072"/>
          </a:xfrm>
        </p:grpSpPr>
        <p:sp>
          <p:nvSpPr>
            <p:cNvPr id="2762" name="Google Shape;2762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3" name="Google Shape;2763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64" name="Google Shape;2764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79" name="Google Shape;2679;p35"/>
          <p:cNvSpPr txBox="1">
            <a:spLocks noGrp="1"/>
          </p:cNvSpPr>
          <p:nvPr>
            <p:ph type="title" idx="4"/>
          </p:nvPr>
        </p:nvSpPr>
        <p:spPr>
          <a:xfrm>
            <a:off x="6052007" y="975077"/>
            <a:ext cx="2336400" cy="7315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Plotly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Bar Chart</a:t>
            </a:r>
            <a:endParaRPr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9324EC-1627-0051-D0F4-DB3C1B694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38" y="-6677"/>
            <a:ext cx="5437951" cy="5143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ECCB24-DEE6-8A0E-8732-478C2627C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1234" y="3067965"/>
            <a:ext cx="3450206" cy="2068863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0DCFD732-A64C-C0FD-D405-39FF46F74771}"/>
              </a:ext>
            </a:extLst>
          </p:cNvPr>
          <p:cNvSpPr/>
          <p:nvPr/>
        </p:nvSpPr>
        <p:spPr>
          <a:xfrm rot="13049231">
            <a:off x="5171904" y="3941291"/>
            <a:ext cx="625214" cy="599636"/>
          </a:xfrm>
          <a:prstGeom prst="downArrow">
            <a:avLst>
              <a:gd name="adj1" fmla="val 50000"/>
              <a:gd name="adj2" fmla="val 46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72" name="Google Shape;2772;p35"/>
          <p:cNvGrpSpPr/>
          <p:nvPr/>
        </p:nvGrpSpPr>
        <p:grpSpPr>
          <a:xfrm rot="10281057">
            <a:off x="8041531" y="1801239"/>
            <a:ext cx="1427928" cy="1759575"/>
            <a:chOff x="9743146" y="2970638"/>
            <a:chExt cx="1446996" cy="1783072"/>
          </a:xfrm>
        </p:grpSpPr>
        <p:sp>
          <p:nvSpPr>
            <p:cNvPr id="2773" name="Google Shape;2773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4" name="Google Shape;2774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75" name="Google Shape;2775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50" name="Google Shape;2750;p35"/>
          <p:cNvGrpSpPr/>
          <p:nvPr/>
        </p:nvGrpSpPr>
        <p:grpSpPr>
          <a:xfrm rot="16538169">
            <a:off x="5428883" y="1732651"/>
            <a:ext cx="1169035" cy="1428700"/>
            <a:chOff x="9743146" y="2970638"/>
            <a:chExt cx="1446996" cy="1783072"/>
          </a:xfrm>
        </p:grpSpPr>
        <p:sp>
          <p:nvSpPr>
            <p:cNvPr id="2751" name="Google Shape;2751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52" name="Google Shape;2752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53" name="Google Shape;2753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39" name="Google Shape;2739;p35"/>
          <p:cNvGrpSpPr/>
          <p:nvPr/>
        </p:nvGrpSpPr>
        <p:grpSpPr>
          <a:xfrm rot="14196431">
            <a:off x="5145531" y="170282"/>
            <a:ext cx="1427951" cy="1759604"/>
            <a:chOff x="9743146" y="2970638"/>
            <a:chExt cx="1446996" cy="1783072"/>
          </a:xfrm>
        </p:grpSpPr>
        <p:sp>
          <p:nvSpPr>
            <p:cNvPr id="2740" name="Google Shape;2740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41" name="Google Shape;2741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42" name="Google Shape;2742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74" name="Google Shape;2674;p35"/>
          <p:cNvSpPr txBox="1">
            <a:spLocks noGrp="1"/>
          </p:cNvSpPr>
          <p:nvPr>
            <p:ph type="title" idx="6"/>
          </p:nvPr>
        </p:nvSpPr>
        <p:spPr>
          <a:xfrm>
            <a:off x="5605913" y="794693"/>
            <a:ext cx="3277842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Visualization: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407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p35"/>
          <p:cNvSpPr txBox="1">
            <a:spLocks noGrp="1"/>
          </p:cNvSpPr>
          <p:nvPr>
            <p:ph type="title" idx="6"/>
          </p:nvPr>
        </p:nvSpPr>
        <p:spPr>
          <a:xfrm>
            <a:off x="5160462" y="2255135"/>
            <a:ext cx="3277842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Visualization:</a:t>
            </a:r>
            <a:endParaRPr dirty="0">
              <a:solidFill>
                <a:schemeClr val="bg2"/>
              </a:solidFill>
            </a:endParaRPr>
          </a:p>
        </p:txBody>
      </p:sp>
      <p:grpSp>
        <p:nvGrpSpPr>
          <p:cNvPr id="2761" name="Google Shape;2761;p35"/>
          <p:cNvGrpSpPr/>
          <p:nvPr/>
        </p:nvGrpSpPr>
        <p:grpSpPr>
          <a:xfrm rot="-8582706">
            <a:off x="6932579" y="3127809"/>
            <a:ext cx="1228964" cy="1514401"/>
            <a:chOff x="9743146" y="2970638"/>
            <a:chExt cx="1446996" cy="1783072"/>
          </a:xfrm>
        </p:grpSpPr>
        <p:sp>
          <p:nvSpPr>
            <p:cNvPr id="2762" name="Google Shape;2762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3" name="Google Shape;2763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64" name="Google Shape;2764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3E345C5-AF8F-1BF2-6A7C-89E5B263F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1987"/>
            <a:ext cx="4707073" cy="4425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36EDDC-C185-5F79-E2D6-C008723B4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933" y="7742"/>
            <a:ext cx="4917068" cy="1382926"/>
          </a:xfrm>
          <a:prstGeom prst="rect">
            <a:avLst/>
          </a:prstGeom>
        </p:spPr>
      </p:pic>
      <p:grpSp>
        <p:nvGrpSpPr>
          <p:cNvPr id="2750" name="Google Shape;2750;p35"/>
          <p:cNvGrpSpPr/>
          <p:nvPr/>
        </p:nvGrpSpPr>
        <p:grpSpPr>
          <a:xfrm rot="16538169">
            <a:off x="2099163" y="-453502"/>
            <a:ext cx="1169035" cy="1428700"/>
            <a:chOff x="9743146" y="2970638"/>
            <a:chExt cx="1446996" cy="1783072"/>
          </a:xfrm>
        </p:grpSpPr>
        <p:sp>
          <p:nvSpPr>
            <p:cNvPr id="2751" name="Google Shape;2751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52" name="Google Shape;2752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53" name="Google Shape;2753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72" name="Google Shape;2772;p35"/>
          <p:cNvGrpSpPr/>
          <p:nvPr/>
        </p:nvGrpSpPr>
        <p:grpSpPr>
          <a:xfrm rot="10281057">
            <a:off x="7965305" y="1066589"/>
            <a:ext cx="1427928" cy="1759575"/>
            <a:chOff x="9743146" y="2970638"/>
            <a:chExt cx="1446996" cy="1783072"/>
          </a:xfrm>
        </p:grpSpPr>
        <p:sp>
          <p:nvSpPr>
            <p:cNvPr id="2773" name="Google Shape;2773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4" name="Google Shape;2774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75" name="Google Shape;2775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39" name="Google Shape;2739;p35"/>
          <p:cNvGrpSpPr/>
          <p:nvPr/>
        </p:nvGrpSpPr>
        <p:grpSpPr>
          <a:xfrm rot="-8100000">
            <a:off x="4410429" y="3441152"/>
            <a:ext cx="1427951" cy="1759604"/>
            <a:chOff x="9743146" y="2970638"/>
            <a:chExt cx="1446996" cy="1783072"/>
          </a:xfrm>
        </p:grpSpPr>
        <p:sp>
          <p:nvSpPr>
            <p:cNvPr id="2740" name="Google Shape;2740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41" name="Google Shape;2741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42" name="Google Shape;2742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79" name="Google Shape;2679;p35"/>
          <p:cNvSpPr txBox="1">
            <a:spLocks noGrp="1"/>
          </p:cNvSpPr>
          <p:nvPr>
            <p:ph type="title" idx="4"/>
          </p:nvPr>
        </p:nvSpPr>
        <p:spPr>
          <a:xfrm>
            <a:off x="5565868" y="2755822"/>
            <a:ext cx="2336400" cy="7315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Dropdown Selection</a:t>
            </a:r>
            <a:b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and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Plotly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Line Chart</a:t>
            </a:r>
            <a:endParaRPr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DCFD732-A64C-C0FD-D405-39FF46F74771}"/>
              </a:ext>
            </a:extLst>
          </p:cNvPr>
          <p:cNvSpPr/>
          <p:nvPr/>
        </p:nvSpPr>
        <p:spPr>
          <a:xfrm rot="2484874">
            <a:off x="4207902" y="867039"/>
            <a:ext cx="625214" cy="599636"/>
          </a:xfrm>
          <a:prstGeom prst="downArrow">
            <a:avLst>
              <a:gd name="adj1" fmla="val 50000"/>
              <a:gd name="adj2" fmla="val 46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47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" name="Google Shape;2938;p37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Time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" name="Google Shape;3450;p47"/>
          <p:cNvSpPr txBox="1">
            <a:spLocks noGrp="1"/>
          </p:cNvSpPr>
          <p:nvPr>
            <p:ph type="ctrTitle"/>
          </p:nvPr>
        </p:nvSpPr>
        <p:spPr>
          <a:xfrm>
            <a:off x="3724314" y="1354007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28"/>
          <p:cNvSpPr txBox="1">
            <a:spLocks noGrp="1"/>
          </p:cNvSpPr>
          <p:nvPr>
            <p:ph type="ctrTitle"/>
          </p:nvPr>
        </p:nvSpPr>
        <p:spPr>
          <a:xfrm>
            <a:off x="1616603" y="181659"/>
            <a:ext cx="5542200" cy="12147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100 Largest Companies by Revenue </a:t>
            </a:r>
            <a:br>
              <a:rPr lang="en-US" sz="6800" dirty="0"/>
            </a:br>
            <a:r>
              <a:rPr lang="en" sz="2400" dirty="0">
                <a:solidFill>
                  <a:schemeClr val="dk2"/>
                </a:solidFill>
              </a:rPr>
              <a:t>in the United States for 2022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C203B76-8343-4BCC-BD59-FB2DF3C056D9}"/>
              </a:ext>
            </a:extLst>
          </p:cNvPr>
          <p:cNvSpPr txBox="1">
            <a:spLocks/>
          </p:cNvSpPr>
          <p:nvPr/>
        </p:nvSpPr>
        <p:spPr>
          <a:xfrm>
            <a:off x="1713850" y="1327542"/>
            <a:ext cx="5716299" cy="2641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None/>
              <a:defRPr sz="16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algn="l"/>
            <a:r>
              <a:rPr lang="en-US" dirty="0"/>
              <a:t>This tool maps and graphs corporate data in three ways:</a:t>
            </a:r>
          </a:p>
          <a:p>
            <a:pPr algn="l"/>
            <a:endParaRPr lang="en-US" dirty="0"/>
          </a:p>
          <a:p>
            <a:pPr marL="482600" indent="-342900" algn="l">
              <a:buAutoNum type="arabicPeriod"/>
            </a:pPr>
            <a:r>
              <a:rPr lang="en-US" dirty="0"/>
              <a:t>A heat map showing the distribution of the largest corporate headquarters across the United States.</a:t>
            </a:r>
          </a:p>
          <a:p>
            <a:pPr marL="482600" indent="-342900" algn="l">
              <a:buAutoNum type="arabicPeriod"/>
            </a:pPr>
            <a:endParaRPr lang="en-US" dirty="0"/>
          </a:p>
          <a:p>
            <a:pPr algn="l"/>
            <a:r>
              <a:rPr lang="en-US" dirty="0"/>
              <a:t>2.    A bar chart that groups their total revenue by industry.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3.   Dynamic line charts of the stock prices for whichever company the user chooses from a dropdown menu.</a:t>
            </a:r>
          </a:p>
        </p:txBody>
      </p:sp>
    </p:spTree>
    <p:extLst>
      <p:ext uri="{BB962C8B-B14F-4D97-AF65-F5344CB8AC3E}">
        <p14:creationId xmlns:p14="http://schemas.microsoft.com/office/powerpoint/2010/main" val="278581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29"/>
          <p:cNvSpPr txBox="1">
            <a:spLocks noGrp="1"/>
          </p:cNvSpPr>
          <p:nvPr>
            <p:ph type="title"/>
          </p:nvPr>
        </p:nvSpPr>
        <p:spPr>
          <a:xfrm>
            <a:off x="704850" y="8052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Input Files</a:t>
            </a:r>
            <a:endParaRPr dirty="0"/>
          </a:p>
        </p:txBody>
      </p:sp>
      <p:sp>
        <p:nvSpPr>
          <p:cNvPr id="2338" name="Google Shape;2338;p29"/>
          <p:cNvSpPr txBox="1"/>
          <p:nvPr/>
        </p:nvSpPr>
        <p:spPr>
          <a:xfrm>
            <a:off x="1253431" y="42240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For more info:</a:t>
            </a:r>
            <a:br>
              <a:rPr lang="en" sz="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</a:b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</a:t>
            </a:r>
            <a:r>
              <a:rPr lang="en" sz="1000">
                <a:solidFill>
                  <a:schemeClr val="accent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|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</a:t>
            </a:r>
            <a:r>
              <a:rPr lang="en" sz="1000">
                <a:solidFill>
                  <a:schemeClr val="accent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|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FAQs</a:t>
            </a:r>
            <a:endParaRPr sz="1500">
              <a:solidFill>
                <a:schemeClr val="accent3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339" name="Google Shape;2339;p29"/>
          <p:cNvSpPr txBox="1"/>
          <p:nvPr/>
        </p:nvSpPr>
        <p:spPr>
          <a:xfrm>
            <a:off x="4500569" y="4224000"/>
            <a:ext cx="339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You can visit our sister projects:</a:t>
            </a:r>
            <a:br>
              <a:rPr lang="en" sz="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</a:b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accent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|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|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000">
                <a:solidFill>
                  <a:schemeClr val="accent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|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 </a:t>
            </a:r>
            <a:r>
              <a:rPr lang="en" sz="1000">
                <a:solidFill>
                  <a:schemeClr val="accent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|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Libre Franklin Medium"/>
                <a:ea typeface="Libre Franklin Medium"/>
                <a:cs typeface="Libre Franklin Medium"/>
                <a:sym typeface="Libre Franklin Medium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600">
              <a:solidFill>
                <a:schemeClr val="accent3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grpSp>
        <p:nvGrpSpPr>
          <p:cNvPr id="2340" name="Google Shape;2340;p29"/>
          <p:cNvGrpSpPr/>
          <p:nvPr/>
        </p:nvGrpSpPr>
        <p:grpSpPr>
          <a:xfrm rot="4133998">
            <a:off x="740233" y="450138"/>
            <a:ext cx="875841" cy="1079659"/>
            <a:chOff x="9743146" y="2970638"/>
            <a:chExt cx="1446996" cy="1783072"/>
          </a:xfrm>
        </p:grpSpPr>
        <p:sp>
          <p:nvSpPr>
            <p:cNvPr id="2341" name="Google Shape;2341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2" name="Google Shape;2342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43" name="Google Shape;2343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51" name="Google Shape;2351;p29"/>
          <p:cNvGrpSpPr/>
          <p:nvPr/>
        </p:nvGrpSpPr>
        <p:grpSpPr>
          <a:xfrm rot="8972067">
            <a:off x="7466515" y="23762"/>
            <a:ext cx="1224333" cy="1509426"/>
            <a:chOff x="9743146" y="2970638"/>
            <a:chExt cx="1446996" cy="1783072"/>
          </a:xfrm>
        </p:grpSpPr>
        <p:sp>
          <p:nvSpPr>
            <p:cNvPr id="2352" name="Google Shape;2352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3" name="Google Shape;2353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54" name="Google Shape;2354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2" name="Google Shape;2362;p29"/>
          <p:cNvGrpSpPr/>
          <p:nvPr/>
        </p:nvGrpSpPr>
        <p:grpSpPr>
          <a:xfrm rot="3457159">
            <a:off x="221471" y="-427569"/>
            <a:ext cx="983502" cy="1211928"/>
            <a:chOff x="9743146" y="2970638"/>
            <a:chExt cx="1446996" cy="1783072"/>
          </a:xfrm>
        </p:grpSpPr>
        <p:sp>
          <p:nvSpPr>
            <p:cNvPr id="2363" name="Google Shape;2363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4" name="Google Shape;2364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65" name="Google Shape;2365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04EF5-A63F-BE27-E482-D9F799D51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6721" y="1788287"/>
            <a:ext cx="7704000" cy="2051247"/>
          </a:xfrm>
        </p:spPr>
        <p:txBody>
          <a:bodyPr/>
          <a:lstStyle/>
          <a:p>
            <a:r>
              <a:rPr lang="en-US" b="1" dirty="0"/>
              <a:t>100 rows of company data from "data/largest_us_companies_2022.csv“</a:t>
            </a:r>
          </a:p>
          <a:p>
            <a:pPr marL="114300" indent="0">
              <a:buNone/>
            </a:pPr>
            <a:r>
              <a:rPr lang="en-US" dirty="0"/>
              <a:t>	Source: Wikipedia - 	https://en.wikipedia.org/wiki/List_of_largest_companies_in_the_United_States_by_revenue</a:t>
            </a:r>
          </a:p>
          <a:p>
            <a:endParaRPr lang="en-US" dirty="0"/>
          </a:p>
          <a:p>
            <a:r>
              <a:rPr lang="en-US" b="1" dirty="0"/>
              <a:t>21,586 rows of historical stock data from "data/stock_prices_2022.csv“</a:t>
            </a:r>
          </a:p>
          <a:p>
            <a:pPr marL="114300" indent="0">
              <a:buNone/>
            </a:pPr>
            <a:r>
              <a:rPr lang="en-US" dirty="0"/>
              <a:t>	Source: Yahoo! Finance – </a:t>
            </a:r>
          </a:p>
          <a:p>
            <a:pPr marL="114300" indent="0">
              <a:buNone/>
            </a:pPr>
            <a:r>
              <a:rPr lang="en-US" dirty="0"/>
              <a:t>	https://finance.yahoo.com/lookup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30"/>
          <p:cNvSpPr txBox="1">
            <a:spLocks noGrp="1"/>
          </p:cNvSpPr>
          <p:nvPr>
            <p:ph type="title" idx="8"/>
          </p:nvPr>
        </p:nvSpPr>
        <p:spPr>
          <a:xfrm>
            <a:off x="650007" y="2475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Pieces</a:t>
            </a:r>
            <a:endParaRPr dirty="0"/>
          </a:p>
        </p:txBody>
      </p:sp>
      <p:sp>
        <p:nvSpPr>
          <p:cNvPr id="2378" name="Google Shape;2378;p30"/>
          <p:cNvSpPr txBox="1">
            <a:spLocks noGrp="1"/>
          </p:cNvSpPr>
          <p:nvPr>
            <p:ph type="title"/>
          </p:nvPr>
        </p:nvSpPr>
        <p:spPr>
          <a:xfrm>
            <a:off x="1470369" y="1525968"/>
            <a:ext cx="238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2379" name="Google Shape;2379;p30"/>
          <p:cNvSpPr txBox="1">
            <a:spLocks noGrp="1"/>
          </p:cNvSpPr>
          <p:nvPr>
            <p:ph type="subTitle" idx="1"/>
          </p:nvPr>
        </p:nvSpPr>
        <p:spPr>
          <a:xfrm>
            <a:off x="1474870" y="1909981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PostgresSQL</a:t>
            </a:r>
            <a:endParaRPr dirty="0"/>
          </a:p>
        </p:txBody>
      </p:sp>
      <p:sp>
        <p:nvSpPr>
          <p:cNvPr id="2380" name="Google Shape;2380;p30"/>
          <p:cNvSpPr txBox="1">
            <a:spLocks noGrp="1"/>
          </p:cNvSpPr>
          <p:nvPr>
            <p:ph type="title" idx="2"/>
          </p:nvPr>
        </p:nvSpPr>
        <p:spPr>
          <a:xfrm>
            <a:off x="5108673" y="1475760"/>
            <a:ext cx="238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Tables</a:t>
            </a:r>
            <a:endParaRPr dirty="0"/>
          </a:p>
        </p:txBody>
      </p:sp>
      <p:sp>
        <p:nvSpPr>
          <p:cNvPr id="2381" name="Google Shape;2381;p30"/>
          <p:cNvSpPr txBox="1">
            <a:spLocks noGrp="1"/>
          </p:cNvSpPr>
          <p:nvPr>
            <p:ph type="subTitle" idx="3"/>
          </p:nvPr>
        </p:nvSpPr>
        <p:spPr>
          <a:xfrm>
            <a:off x="5478085" y="1801694"/>
            <a:ext cx="2025653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" dirty="0"/>
              <a:t>ompanies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stocks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2" name="Google Shape;2382;p30"/>
          <p:cNvSpPr txBox="1">
            <a:spLocks noGrp="1"/>
          </p:cNvSpPr>
          <p:nvPr>
            <p:ph type="title" idx="4"/>
          </p:nvPr>
        </p:nvSpPr>
        <p:spPr>
          <a:xfrm>
            <a:off x="1458189" y="3114394"/>
            <a:ext cx="238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Visualizations</a:t>
            </a:r>
            <a:endParaRPr dirty="0"/>
          </a:p>
        </p:txBody>
      </p:sp>
      <p:sp>
        <p:nvSpPr>
          <p:cNvPr id="2383" name="Google Shape;2383;p30"/>
          <p:cNvSpPr txBox="1">
            <a:spLocks noGrp="1"/>
          </p:cNvSpPr>
          <p:nvPr>
            <p:ph type="subTitle" idx="5"/>
          </p:nvPr>
        </p:nvSpPr>
        <p:spPr>
          <a:xfrm>
            <a:off x="1801912" y="3510649"/>
            <a:ext cx="2384700" cy="9850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Leaflet Heat Map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Plotly Bar Chart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Plotly Line Chart</a:t>
            </a:r>
            <a:endParaRPr dirty="0"/>
          </a:p>
        </p:txBody>
      </p:sp>
      <p:sp>
        <p:nvSpPr>
          <p:cNvPr id="2384" name="Google Shape;2384;p30"/>
          <p:cNvSpPr txBox="1">
            <a:spLocks noGrp="1"/>
          </p:cNvSpPr>
          <p:nvPr>
            <p:ph type="title" idx="6"/>
          </p:nvPr>
        </p:nvSpPr>
        <p:spPr>
          <a:xfrm>
            <a:off x="5119039" y="3111995"/>
            <a:ext cx="238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APIs</a:t>
            </a:r>
            <a:endParaRPr dirty="0"/>
          </a:p>
        </p:txBody>
      </p:sp>
      <p:sp>
        <p:nvSpPr>
          <p:cNvPr id="2385" name="Google Shape;2385;p30"/>
          <p:cNvSpPr txBox="1">
            <a:spLocks noGrp="1"/>
          </p:cNvSpPr>
          <p:nvPr>
            <p:ph type="subTitle" idx="7"/>
          </p:nvPr>
        </p:nvSpPr>
        <p:spPr>
          <a:xfrm>
            <a:off x="5476377" y="3456196"/>
            <a:ext cx="2384700" cy="985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companies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industries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names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stock</a:t>
            </a:r>
            <a:endParaRPr dirty="0"/>
          </a:p>
        </p:txBody>
      </p:sp>
      <p:sp>
        <p:nvSpPr>
          <p:cNvPr id="2386" name="Google Shape;2386;p30"/>
          <p:cNvSpPr txBox="1">
            <a:spLocks noGrp="1"/>
          </p:cNvSpPr>
          <p:nvPr>
            <p:ph type="title" idx="9"/>
          </p:nvPr>
        </p:nvSpPr>
        <p:spPr>
          <a:xfrm>
            <a:off x="2271244" y="1039298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</a:t>
            </a:r>
            <a:endParaRPr dirty="0"/>
          </a:p>
        </p:txBody>
      </p:sp>
      <p:sp>
        <p:nvSpPr>
          <p:cNvPr id="2387" name="Google Shape;2387;p30"/>
          <p:cNvSpPr txBox="1">
            <a:spLocks noGrp="1"/>
          </p:cNvSpPr>
          <p:nvPr>
            <p:ph type="title" idx="13"/>
          </p:nvPr>
        </p:nvSpPr>
        <p:spPr>
          <a:xfrm>
            <a:off x="2191262" y="2624729"/>
            <a:ext cx="927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2388" name="Google Shape;2388;p30"/>
          <p:cNvSpPr txBox="1">
            <a:spLocks noGrp="1"/>
          </p:cNvSpPr>
          <p:nvPr>
            <p:ph type="title" idx="14"/>
          </p:nvPr>
        </p:nvSpPr>
        <p:spPr>
          <a:xfrm>
            <a:off x="5926776" y="1032939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2389" name="Google Shape;2389;p30"/>
          <p:cNvSpPr txBox="1">
            <a:spLocks noGrp="1"/>
          </p:cNvSpPr>
          <p:nvPr>
            <p:ph type="title" idx="15"/>
          </p:nvPr>
        </p:nvSpPr>
        <p:spPr>
          <a:xfrm>
            <a:off x="5915240" y="2624731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grpSp>
        <p:nvGrpSpPr>
          <p:cNvPr id="2390" name="Google Shape;2390;p30"/>
          <p:cNvGrpSpPr/>
          <p:nvPr/>
        </p:nvGrpSpPr>
        <p:grpSpPr>
          <a:xfrm rot="2414606">
            <a:off x="68712" y="-415385"/>
            <a:ext cx="1444898" cy="1780603"/>
            <a:chOff x="9743146" y="2970638"/>
            <a:chExt cx="1446996" cy="1783072"/>
          </a:xfrm>
        </p:grpSpPr>
        <p:sp>
          <p:nvSpPr>
            <p:cNvPr id="2391" name="Google Shape;2391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2" name="Google Shape;2392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93" name="Google Shape;2393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01" name="Google Shape;2401;p30"/>
          <p:cNvGrpSpPr/>
          <p:nvPr/>
        </p:nvGrpSpPr>
        <p:grpSpPr>
          <a:xfrm rot="4396034">
            <a:off x="-346345" y="1374440"/>
            <a:ext cx="1444944" cy="1780715"/>
            <a:chOff x="9743146" y="2970638"/>
            <a:chExt cx="1446996" cy="1783072"/>
          </a:xfrm>
        </p:grpSpPr>
        <p:sp>
          <p:nvSpPr>
            <p:cNvPr id="2402" name="Google Shape;2402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3" name="Google Shape;2403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04" name="Google Shape;2404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2" name="Google Shape;2412;p30"/>
          <p:cNvGrpSpPr/>
          <p:nvPr/>
        </p:nvGrpSpPr>
        <p:grpSpPr>
          <a:xfrm rot="-344">
            <a:off x="68680" y="3023644"/>
            <a:ext cx="1444970" cy="1780576"/>
            <a:chOff x="9743146" y="2970638"/>
            <a:chExt cx="1446996" cy="1783072"/>
          </a:xfrm>
        </p:grpSpPr>
        <p:sp>
          <p:nvSpPr>
            <p:cNvPr id="2413" name="Google Shape;2413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4" name="Google Shape;2414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15" name="Google Shape;2415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3" name="Google Shape;2423;p30"/>
          <p:cNvGrpSpPr/>
          <p:nvPr/>
        </p:nvGrpSpPr>
        <p:grpSpPr>
          <a:xfrm rot="-6403966">
            <a:off x="8076062" y="1908772"/>
            <a:ext cx="1444944" cy="1780715"/>
            <a:chOff x="9743146" y="2970638"/>
            <a:chExt cx="1446996" cy="1783072"/>
          </a:xfrm>
        </p:grpSpPr>
        <p:sp>
          <p:nvSpPr>
            <p:cNvPr id="2424" name="Google Shape;2424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5" name="Google Shape;2425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26" name="Google Shape;2426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4" name="Google Shape;2434;p30"/>
          <p:cNvGrpSpPr/>
          <p:nvPr/>
        </p:nvGrpSpPr>
        <p:grpSpPr>
          <a:xfrm rot="10799656">
            <a:off x="7661012" y="259707"/>
            <a:ext cx="1444970" cy="1780576"/>
            <a:chOff x="9743146" y="2970638"/>
            <a:chExt cx="1446996" cy="1783072"/>
          </a:xfrm>
        </p:grpSpPr>
        <p:sp>
          <p:nvSpPr>
            <p:cNvPr id="2435" name="Google Shape;2435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6" name="Google Shape;2436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37" name="Google Shape;2437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5" name="Google Shape;2445;p30"/>
          <p:cNvGrpSpPr/>
          <p:nvPr/>
        </p:nvGrpSpPr>
        <p:grpSpPr>
          <a:xfrm rot="-8385394">
            <a:off x="7661052" y="3698709"/>
            <a:ext cx="1444898" cy="1780603"/>
            <a:chOff x="9743146" y="2970638"/>
            <a:chExt cx="1446996" cy="1783072"/>
          </a:xfrm>
        </p:grpSpPr>
        <p:sp>
          <p:nvSpPr>
            <p:cNvPr id="2446" name="Google Shape;2446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7" name="Google Shape;2447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48" name="Google Shape;2448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32"/>
          <p:cNvSpPr txBox="1">
            <a:spLocks noGrp="1"/>
          </p:cNvSpPr>
          <p:nvPr>
            <p:ph type="subTitle" idx="1"/>
          </p:nvPr>
        </p:nvSpPr>
        <p:spPr>
          <a:xfrm>
            <a:off x="4478520" y="1085203"/>
            <a:ext cx="3863777" cy="27142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Flask-powered APIs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HTML/CSS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Leaflet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Plotly</a:t>
            </a:r>
            <a:endParaRPr dirty="0"/>
          </a:p>
        </p:txBody>
      </p:sp>
      <p:sp>
        <p:nvSpPr>
          <p:cNvPr id="2501" name="Google Shape;2501;p32"/>
          <p:cNvSpPr txBox="1">
            <a:spLocks noGrp="1"/>
          </p:cNvSpPr>
          <p:nvPr>
            <p:ph type="title"/>
          </p:nvPr>
        </p:nvSpPr>
        <p:spPr>
          <a:xfrm>
            <a:off x="3450332" y="589620"/>
            <a:ext cx="4839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</a:t>
            </a:r>
            <a:endParaRPr dirty="0"/>
          </a:p>
        </p:txBody>
      </p:sp>
      <p:grpSp>
        <p:nvGrpSpPr>
          <p:cNvPr id="2503" name="Google Shape;2503;p32"/>
          <p:cNvGrpSpPr/>
          <p:nvPr/>
        </p:nvGrpSpPr>
        <p:grpSpPr>
          <a:xfrm rot="4164861">
            <a:off x="674057" y="90869"/>
            <a:ext cx="2195965" cy="2706162"/>
            <a:chOff x="9743146" y="2970638"/>
            <a:chExt cx="1446996" cy="1783072"/>
          </a:xfrm>
        </p:grpSpPr>
        <p:sp>
          <p:nvSpPr>
            <p:cNvPr id="2504" name="Google Shape;2504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5" name="Google Shape;2505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06" name="Google Shape;2506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14" name="Google Shape;2514;p32"/>
          <p:cNvGrpSpPr/>
          <p:nvPr/>
        </p:nvGrpSpPr>
        <p:grpSpPr>
          <a:xfrm rot="5753339">
            <a:off x="2563143" y="926007"/>
            <a:ext cx="1507623" cy="1857780"/>
            <a:chOff x="9743146" y="2970638"/>
            <a:chExt cx="1446996" cy="1783072"/>
          </a:xfrm>
        </p:grpSpPr>
        <p:sp>
          <p:nvSpPr>
            <p:cNvPr id="2515" name="Google Shape;2515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6" name="Google Shape;2516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17" name="Google Shape;2517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5" name="Google Shape;2525;p32"/>
          <p:cNvGrpSpPr/>
          <p:nvPr/>
        </p:nvGrpSpPr>
        <p:grpSpPr>
          <a:xfrm rot="2531090">
            <a:off x="621542" y="2933466"/>
            <a:ext cx="1487454" cy="1832926"/>
            <a:chOff x="9743146" y="2970638"/>
            <a:chExt cx="1446996" cy="1783072"/>
          </a:xfrm>
        </p:grpSpPr>
        <p:sp>
          <p:nvSpPr>
            <p:cNvPr id="2526" name="Google Shape;2526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7" name="Google Shape;2527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28" name="Google Shape;2528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36" name="Google Shape;2536;p32"/>
          <p:cNvGrpSpPr/>
          <p:nvPr/>
        </p:nvGrpSpPr>
        <p:grpSpPr>
          <a:xfrm>
            <a:off x="2057205" y="2786469"/>
            <a:ext cx="1447085" cy="1089968"/>
            <a:chOff x="2700330" y="-829613"/>
            <a:chExt cx="2200221" cy="1657495"/>
          </a:xfrm>
        </p:grpSpPr>
        <p:sp>
          <p:nvSpPr>
            <p:cNvPr id="2537" name="Google Shape;2537;p3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8" name="Google Shape;2538;p3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2539" name="Google Shape;2539;p3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3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3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3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3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3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3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7" name="Google Shape;2547;p32"/>
          <p:cNvGrpSpPr/>
          <p:nvPr/>
        </p:nvGrpSpPr>
        <p:grpSpPr>
          <a:xfrm rot="-743857">
            <a:off x="1936807" y="3880271"/>
            <a:ext cx="1487470" cy="1832947"/>
            <a:chOff x="9743146" y="2970638"/>
            <a:chExt cx="1446996" cy="1783072"/>
          </a:xfrm>
        </p:grpSpPr>
        <p:sp>
          <p:nvSpPr>
            <p:cNvPr id="2548" name="Google Shape;2548;p3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9" name="Google Shape;2549;p3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50" name="Google Shape;2550;p3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" name="Google Shape;2525;p32">
            <a:extLst>
              <a:ext uri="{FF2B5EF4-FFF2-40B4-BE49-F238E27FC236}">
                <a16:creationId xmlns:a16="http://schemas.microsoft.com/office/drawing/2014/main" id="{9185C9C7-C57D-A1A2-781D-1353295F2E69}"/>
              </a:ext>
            </a:extLst>
          </p:cNvPr>
          <p:cNvGrpSpPr/>
          <p:nvPr/>
        </p:nvGrpSpPr>
        <p:grpSpPr>
          <a:xfrm rot="3207049">
            <a:off x="6788327" y="2620548"/>
            <a:ext cx="1487454" cy="1966458"/>
            <a:chOff x="9743146" y="2970638"/>
            <a:chExt cx="1446996" cy="1783072"/>
          </a:xfrm>
        </p:grpSpPr>
        <p:sp>
          <p:nvSpPr>
            <p:cNvPr id="5" name="Google Shape;2526;p32">
              <a:extLst>
                <a:ext uri="{FF2B5EF4-FFF2-40B4-BE49-F238E27FC236}">
                  <a16:creationId xmlns:a16="http://schemas.microsoft.com/office/drawing/2014/main" id="{F06E9B13-0050-2C5C-956D-961EBAF09114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2527;p32">
              <a:extLst>
                <a:ext uri="{FF2B5EF4-FFF2-40B4-BE49-F238E27FC236}">
                  <a16:creationId xmlns:a16="http://schemas.microsoft.com/office/drawing/2014/main" id="{4515C9CF-72E6-05C0-AECD-BF1C4EC201E1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7" name="Google Shape;2528;p32">
                <a:extLst>
                  <a:ext uri="{FF2B5EF4-FFF2-40B4-BE49-F238E27FC236}">
                    <a16:creationId xmlns:a16="http://schemas.microsoft.com/office/drawing/2014/main" id="{F7228DD3-8020-5F71-A9D7-88FD4446306D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2529;p32">
                <a:extLst>
                  <a:ext uri="{FF2B5EF4-FFF2-40B4-BE49-F238E27FC236}">
                    <a16:creationId xmlns:a16="http://schemas.microsoft.com/office/drawing/2014/main" id="{5AB7F17B-706E-31EB-67A1-107AA4152C71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530;p32">
                <a:extLst>
                  <a:ext uri="{FF2B5EF4-FFF2-40B4-BE49-F238E27FC236}">
                    <a16:creationId xmlns:a16="http://schemas.microsoft.com/office/drawing/2014/main" id="{EB76C667-D08F-E560-4C4D-035E2659EB06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531;p32">
                <a:extLst>
                  <a:ext uri="{FF2B5EF4-FFF2-40B4-BE49-F238E27FC236}">
                    <a16:creationId xmlns:a16="http://schemas.microsoft.com/office/drawing/2014/main" id="{1FFD315B-BEB7-6E73-B80E-CD0F57A02DA0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532;p32">
                <a:extLst>
                  <a:ext uri="{FF2B5EF4-FFF2-40B4-BE49-F238E27FC236}">
                    <a16:creationId xmlns:a16="http://schemas.microsoft.com/office/drawing/2014/main" id="{6859424C-35B7-AAF8-77A4-C066AB8DDCC8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533;p32">
                <a:extLst>
                  <a:ext uri="{FF2B5EF4-FFF2-40B4-BE49-F238E27FC236}">
                    <a16:creationId xmlns:a16="http://schemas.microsoft.com/office/drawing/2014/main" id="{2540EADE-BDA8-99EE-AE9A-C3D87F402D57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534;p32">
                <a:extLst>
                  <a:ext uri="{FF2B5EF4-FFF2-40B4-BE49-F238E27FC236}">
                    <a16:creationId xmlns:a16="http://schemas.microsoft.com/office/drawing/2014/main" id="{97EA5D97-48F8-8D5F-FBF9-898C4FE5AE2E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535;p32">
                <a:extLst>
                  <a:ext uri="{FF2B5EF4-FFF2-40B4-BE49-F238E27FC236}">
                    <a16:creationId xmlns:a16="http://schemas.microsoft.com/office/drawing/2014/main" id="{6E6617E1-1439-660F-6568-DBD655FDAD82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" name="Google Shape;2536;p32">
            <a:extLst>
              <a:ext uri="{FF2B5EF4-FFF2-40B4-BE49-F238E27FC236}">
                <a16:creationId xmlns:a16="http://schemas.microsoft.com/office/drawing/2014/main" id="{11C9273F-C2AE-2082-BCC6-C4864B4EF2A7}"/>
              </a:ext>
            </a:extLst>
          </p:cNvPr>
          <p:cNvGrpSpPr/>
          <p:nvPr/>
        </p:nvGrpSpPr>
        <p:grpSpPr>
          <a:xfrm rot="20838680">
            <a:off x="7897896" y="4078623"/>
            <a:ext cx="1447085" cy="1089968"/>
            <a:chOff x="2700330" y="-829613"/>
            <a:chExt cx="2200221" cy="1657495"/>
          </a:xfrm>
        </p:grpSpPr>
        <p:sp>
          <p:nvSpPr>
            <p:cNvPr id="16" name="Google Shape;2537;p32">
              <a:extLst>
                <a:ext uri="{FF2B5EF4-FFF2-40B4-BE49-F238E27FC236}">
                  <a16:creationId xmlns:a16="http://schemas.microsoft.com/office/drawing/2014/main" id="{D91CBD25-6668-AD3A-1D2B-DE3155244987}"/>
                </a:ext>
              </a:extLst>
            </p:cNvPr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2538;p32">
              <a:extLst>
                <a:ext uri="{FF2B5EF4-FFF2-40B4-BE49-F238E27FC236}">
                  <a16:creationId xmlns:a16="http://schemas.microsoft.com/office/drawing/2014/main" id="{1CFBB308-A3CC-5BED-D475-132281EC83B8}"/>
                </a:ext>
              </a:extLst>
            </p:cNvPr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8" name="Google Shape;2539;p32">
                <a:extLst>
                  <a:ext uri="{FF2B5EF4-FFF2-40B4-BE49-F238E27FC236}">
                    <a16:creationId xmlns:a16="http://schemas.microsoft.com/office/drawing/2014/main" id="{13A98596-466D-93F8-4E48-6558193B025F}"/>
                  </a:ext>
                </a:extLst>
              </p:cNvPr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540;p32">
                <a:extLst>
                  <a:ext uri="{FF2B5EF4-FFF2-40B4-BE49-F238E27FC236}">
                    <a16:creationId xmlns:a16="http://schemas.microsoft.com/office/drawing/2014/main" id="{2481A6B0-1D95-7409-B40D-B2EB2B02E8BE}"/>
                  </a:ext>
                </a:extLst>
              </p:cNvPr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541;p32">
                <a:extLst>
                  <a:ext uri="{FF2B5EF4-FFF2-40B4-BE49-F238E27FC236}">
                    <a16:creationId xmlns:a16="http://schemas.microsoft.com/office/drawing/2014/main" id="{1CF87688-097C-E102-601F-483BCCCCAA44}"/>
                  </a:ext>
                </a:extLst>
              </p:cNvPr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542;p32">
                <a:extLst>
                  <a:ext uri="{FF2B5EF4-FFF2-40B4-BE49-F238E27FC236}">
                    <a16:creationId xmlns:a16="http://schemas.microsoft.com/office/drawing/2014/main" id="{30226A18-4340-64BA-2D05-A221375A0100}"/>
                  </a:ext>
                </a:extLst>
              </p:cNvPr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543;p32">
                <a:extLst>
                  <a:ext uri="{FF2B5EF4-FFF2-40B4-BE49-F238E27FC236}">
                    <a16:creationId xmlns:a16="http://schemas.microsoft.com/office/drawing/2014/main" id="{707A4E44-FBF8-DFE7-D149-92D52B2A3070}"/>
                  </a:ext>
                </a:extLst>
              </p:cNvPr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544;p32">
                <a:extLst>
                  <a:ext uri="{FF2B5EF4-FFF2-40B4-BE49-F238E27FC236}">
                    <a16:creationId xmlns:a16="http://schemas.microsoft.com/office/drawing/2014/main" id="{5A483BEC-6381-F1C6-6725-A01AA8D87E1A}"/>
                  </a:ext>
                </a:extLst>
              </p:cNvPr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545;p32">
                <a:extLst>
                  <a:ext uri="{FF2B5EF4-FFF2-40B4-BE49-F238E27FC236}">
                    <a16:creationId xmlns:a16="http://schemas.microsoft.com/office/drawing/2014/main" id="{DE2D5DC8-7F94-6C93-3FF0-39947B370104}"/>
                  </a:ext>
                </a:extLst>
              </p:cNvPr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46;p32">
                <a:extLst>
                  <a:ext uri="{FF2B5EF4-FFF2-40B4-BE49-F238E27FC236}">
                    <a16:creationId xmlns:a16="http://schemas.microsoft.com/office/drawing/2014/main" id="{8A8903C3-2ED4-B31E-FFEF-75D20C94C737}"/>
                  </a:ext>
                </a:extLst>
              </p:cNvPr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" name="Google Shape;2514;p32">
            <a:extLst>
              <a:ext uri="{FF2B5EF4-FFF2-40B4-BE49-F238E27FC236}">
                <a16:creationId xmlns:a16="http://schemas.microsoft.com/office/drawing/2014/main" id="{4899631A-892C-B6CE-CA9A-0C439268C079}"/>
              </a:ext>
            </a:extLst>
          </p:cNvPr>
          <p:cNvGrpSpPr/>
          <p:nvPr/>
        </p:nvGrpSpPr>
        <p:grpSpPr>
          <a:xfrm rot="7646340">
            <a:off x="4912513" y="3606262"/>
            <a:ext cx="1507623" cy="1857780"/>
            <a:chOff x="9743146" y="2970638"/>
            <a:chExt cx="1446996" cy="1783072"/>
          </a:xfrm>
        </p:grpSpPr>
        <p:sp>
          <p:nvSpPr>
            <p:cNvPr id="27" name="Google Shape;2515;p32">
              <a:extLst>
                <a:ext uri="{FF2B5EF4-FFF2-40B4-BE49-F238E27FC236}">
                  <a16:creationId xmlns:a16="http://schemas.microsoft.com/office/drawing/2014/main" id="{99C238A2-6C02-9C5F-7006-B3450AC23F5D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2516;p32">
              <a:extLst>
                <a:ext uri="{FF2B5EF4-FFF2-40B4-BE49-F238E27FC236}">
                  <a16:creationId xmlns:a16="http://schemas.microsoft.com/office/drawing/2014/main" id="{57B4A549-7384-077E-1B65-63E7A98E5813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9" name="Google Shape;2517;p32">
                <a:extLst>
                  <a:ext uri="{FF2B5EF4-FFF2-40B4-BE49-F238E27FC236}">
                    <a16:creationId xmlns:a16="http://schemas.microsoft.com/office/drawing/2014/main" id="{C8785A64-91A7-3D9A-C674-28B3139DA223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518;p32">
                <a:extLst>
                  <a:ext uri="{FF2B5EF4-FFF2-40B4-BE49-F238E27FC236}">
                    <a16:creationId xmlns:a16="http://schemas.microsoft.com/office/drawing/2014/main" id="{768C3456-DD68-E3E1-0C9D-72202D466273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519;p32">
                <a:extLst>
                  <a:ext uri="{FF2B5EF4-FFF2-40B4-BE49-F238E27FC236}">
                    <a16:creationId xmlns:a16="http://schemas.microsoft.com/office/drawing/2014/main" id="{5760FC7B-A1B0-9A40-B3C4-E22F8D245BF6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520;p32">
                <a:extLst>
                  <a:ext uri="{FF2B5EF4-FFF2-40B4-BE49-F238E27FC236}">
                    <a16:creationId xmlns:a16="http://schemas.microsoft.com/office/drawing/2014/main" id="{FC0B78DB-4AA9-EDB6-EDA7-364A879B5A0C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521;p32">
                <a:extLst>
                  <a:ext uri="{FF2B5EF4-FFF2-40B4-BE49-F238E27FC236}">
                    <a16:creationId xmlns:a16="http://schemas.microsoft.com/office/drawing/2014/main" id="{245CB9E0-5E2A-2921-078B-10F11091EF36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522;p32">
                <a:extLst>
                  <a:ext uri="{FF2B5EF4-FFF2-40B4-BE49-F238E27FC236}">
                    <a16:creationId xmlns:a16="http://schemas.microsoft.com/office/drawing/2014/main" id="{5FDA4D57-4895-6DC5-B814-5C02E040A148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523;p32">
                <a:extLst>
                  <a:ext uri="{FF2B5EF4-FFF2-40B4-BE49-F238E27FC236}">
                    <a16:creationId xmlns:a16="http://schemas.microsoft.com/office/drawing/2014/main" id="{7CE2FF37-2E3F-4F22-05C1-543288F0EAC7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524;p32">
                <a:extLst>
                  <a:ext uri="{FF2B5EF4-FFF2-40B4-BE49-F238E27FC236}">
                    <a16:creationId xmlns:a16="http://schemas.microsoft.com/office/drawing/2014/main" id="{6E9AC161-E96F-62BA-941B-157B270D686C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386;p30">
            <a:extLst>
              <a:ext uri="{FF2B5EF4-FFF2-40B4-BE49-F238E27FC236}">
                <a16:creationId xmlns:a16="http://schemas.microsoft.com/office/drawing/2014/main" id="{C53CBBFC-3A14-E119-1844-B6DD1BF35C7A}"/>
              </a:ext>
            </a:extLst>
          </p:cNvPr>
          <p:cNvSpPr txBox="1">
            <a:spLocks/>
          </p:cNvSpPr>
          <p:nvPr/>
        </p:nvSpPr>
        <p:spPr>
          <a:xfrm>
            <a:off x="7051726" y="587048"/>
            <a:ext cx="2169001" cy="1780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36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Data</a:t>
            </a:r>
          </a:p>
          <a:p>
            <a:r>
              <a:rPr lang="en" sz="36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Cleaning</a:t>
            </a:r>
          </a:p>
          <a:p>
            <a:r>
              <a:rPr lang="en-US" sz="2000" dirty="0"/>
              <a:t>in </a:t>
            </a:r>
            <a:r>
              <a:rPr lang="en-US" sz="2000" dirty="0" err="1"/>
              <a:t>Jupyter</a:t>
            </a:r>
            <a:endParaRPr lang="en-US" sz="2000" dirty="0"/>
          </a:p>
          <a:p>
            <a:r>
              <a:rPr lang="en-US" sz="2000" dirty="0"/>
              <a:t>notebook</a:t>
            </a:r>
          </a:p>
          <a:p>
            <a:endParaRPr lang="en" sz="800" dirty="0"/>
          </a:p>
          <a:p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1257C4-726B-7B72-AEBF-40F49E829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825" y="2737186"/>
            <a:ext cx="4613097" cy="23769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60853A-231E-69E2-0B04-9A399C2EC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7" y="13806"/>
            <a:ext cx="7095690" cy="2796436"/>
          </a:xfrm>
          <a:prstGeom prst="rect">
            <a:avLst/>
          </a:prstGeom>
        </p:spPr>
      </p:pic>
      <p:grpSp>
        <p:nvGrpSpPr>
          <p:cNvPr id="2485" name="Google Shape;2485;p31"/>
          <p:cNvGrpSpPr/>
          <p:nvPr/>
        </p:nvGrpSpPr>
        <p:grpSpPr>
          <a:xfrm rot="16200000">
            <a:off x="3262325" y="3860595"/>
            <a:ext cx="1126991" cy="1350504"/>
            <a:chOff x="9743146" y="2970638"/>
            <a:chExt cx="1446996" cy="1783072"/>
          </a:xfrm>
        </p:grpSpPr>
        <p:sp>
          <p:nvSpPr>
            <p:cNvPr id="2486" name="Google Shape;2486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7" name="Google Shape;2487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88" name="Google Shape;2488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74" name="Google Shape;2474;p31"/>
          <p:cNvGrpSpPr/>
          <p:nvPr/>
        </p:nvGrpSpPr>
        <p:grpSpPr>
          <a:xfrm rot="17343340">
            <a:off x="6363907" y="-336356"/>
            <a:ext cx="974174" cy="1200965"/>
            <a:chOff x="9743146" y="2970638"/>
            <a:chExt cx="1446996" cy="1783072"/>
          </a:xfrm>
        </p:grpSpPr>
        <p:sp>
          <p:nvSpPr>
            <p:cNvPr id="2475" name="Google Shape;2475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6" name="Google Shape;2476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77" name="Google Shape;2477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" name="Google Shape;2474;p31">
            <a:extLst>
              <a:ext uri="{FF2B5EF4-FFF2-40B4-BE49-F238E27FC236}">
                <a16:creationId xmlns:a16="http://schemas.microsoft.com/office/drawing/2014/main" id="{7D164074-9BDF-88D5-36DE-EBB256B755E6}"/>
              </a:ext>
            </a:extLst>
          </p:cNvPr>
          <p:cNvGrpSpPr/>
          <p:nvPr/>
        </p:nvGrpSpPr>
        <p:grpSpPr>
          <a:xfrm rot="709790">
            <a:off x="-388103" y="2643963"/>
            <a:ext cx="974174" cy="1200965"/>
            <a:chOff x="9743146" y="2970638"/>
            <a:chExt cx="1446996" cy="1783072"/>
          </a:xfrm>
        </p:grpSpPr>
        <p:sp>
          <p:nvSpPr>
            <p:cNvPr id="13" name="Google Shape;2475;p31">
              <a:extLst>
                <a:ext uri="{FF2B5EF4-FFF2-40B4-BE49-F238E27FC236}">
                  <a16:creationId xmlns:a16="http://schemas.microsoft.com/office/drawing/2014/main" id="{75BDF6A8-28DE-0013-7DEC-0D54B115842F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2476;p31">
              <a:extLst>
                <a:ext uri="{FF2B5EF4-FFF2-40B4-BE49-F238E27FC236}">
                  <a16:creationId xmlns:a16="http://schemas.microsoft.com/office/drawing/2014/main" id="{0586B1A1-BA0F-9D8F-2BD5-699318566955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5" name="Google Shape;2477;p31">
                <a:extLst>
                  <a:ext uri="{FF2B5EF4-FFF2-40B4-BE49-F238E27FC236}">
                    <a16:creationId xmlns:a16="http://schemas.microsoft.com/office/drawing/2014/main" id="{B14BFB36-01B7-A6EC-E610-76C744F685B5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478;p31">
                <a:extLst>
                  <a:ext uri="{FF2B5EF4-FFF2-40B4-BE49-F238E27FC236}">
                    <a16:creationId xmlns:a16="http://schemas.microsoft.com/office/drawing/2014/main" id="{F56205B3-CE1B-A85B-2C4D-81E2EF575A74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479;p31">
                <a:extLst>
                  <a:ext uri="{FF2B5EF4-FFF2-40B4-BE49-F238E27FC236}">
                    <a16:creationId xmlns:a16="http://schemas.microsoft.com/office/drawing/2014/main" id="{EE9161E5-F7B9-BF8D-D0D2-A08797DE98B9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480;p31">
                <a:extLst>
                  <a:ext uri="{FF2B5EF4-FFF2-40B4-BE49-F238E27FC236}">
                    <a16:creationId xmlns:a16="http://schemas.microsoft.com/office/drawing/2014/main" id="{D7768450-B6F4-2E4A-5926-EB9AE9F3AB68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481;p31">
                <a:extLst>
                  <a:ext uri="{FF2B5EF4-FFF2-40B4-BE49-F238E27FC236}">
                    <a16:creationId xmlns:a16="http://schemas.microsoft.com/office/drawing/2014/main" id="{A2B993E6-4CC8-8791-C9BF-E3FBC6CD9BE6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482;p31">
                <a:extLst>
                  <a:ext uri="{FF2B5EF4-FFF2-40B4-BE49-F238E27FC236}">
                    <a16:creationId xmlns:a16="http://schemas.microsoft.com/office/drawing/2014/main" id="{9876E547-3CB2-B998-CF3A-E14876E5E9AB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483;p31">
                <a:extLst>
                  <a:ext uri="{FF2B5EF4-FFF2-40B4-BE49-F238E27FC236}">
                    <a16:creationId xmlns:a16="http://schemas.microsoft.com/office/drawing/2014/main" id="{0E4F12CC-F0CA-6597-B58B-68AE380CBBF4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484;p31">
                <a:extLst>
                  <a:ext uri="{FF2B5EF4-FFF2-40B4-BE49-F238E27FC236}">
                    <a16:creationId xmlns:a16="http://schemas.microsoft.com/office/drawing/2014/main" id="{6FA5AE38-7737-84A4-6C98-A1FDAD5D4AF4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Google Shape;3030;p39">
            <a:extLst>
              <a:ext uri="{FF2B5EF4-FFF2-40B4-BE49-F238E27FC236}">
                <a16:creationId xmlns:a16="http://schemas.microsoft.com/office/drawing/2014/main" id="{49DB2D0B-9882-B29E-1529-CE983D11058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6272" y="3221904"/>
            <a:ext cx="3668265" cy="12726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Updated column names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Split  coordinates into latitude and longitude columns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Removed commas from integer fields</a:t>
            </a:r>
          </a:p>
        </p:txBody>
      </p:sp>
      <p:grpSp>
        <p:nvGrpSpPr>
          <p:cNvPr id="2463" name="Google Shape;2463;p31"/>
          <p:cNvGrpSpPr/>
          <p:nvPr/>
        </p:nvGrpSpPr>
        <p:grpSpPr>
          <a:xfrm rot="10315699">
            <a:off x="8306325" y="2051297"/>
            <a:ext cx="1224277" cy="1509382"/>
            <a:chOff x="9743146" y="2970638"/>
            <a:chExt cx="1446996" cy="1783072"/>
          </a:xfrm>
        </p:grpSpPr>
        <p:sp>
          <p:nvSpPr>
            <p:cNvPr id="2464" name="Google Shape;2464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5" name="Google Shape;2465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66" name="Google Shape;2466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5" name="Google Shape;3025;p39"/>
          <p:cNvGrpSpPr/>
          <p:nvPr/>
        </p:nvGrpSpPr>
        <p:grpSpPr>
          <a:xfrm>
            <a:off x="965523" y="1886798"/>
            <a:ext cx="3683573" cy="2211279"/>
            <a:chOff x="4854325" y="1936705"/>
            <a:chExt cx="3569700" cy="2142920"/>
          </a:xfrm>
        </p:grpSpPr>
        <p:sp>
          <p:nvSpPr>
            <p:cNvPr id="3026" name="Google Shape;3026;p39"/>
            <p:cNvSpPr/>
            <p:nvPr/>
          </p:nvSpPr>
          <p:spPr>
            <a:xfrm>
              <a:off x="5044081" y="1936705"/>
              <a:ext cx="3190200" cy="1990200"/>
            </a:xfrm>
            <a:prstGeom prst="round2SameRect">
              <a:avLst>
                <a:gd name="adj1" fmla="val 10910"/>
                <a:gd name="adj2" fmla="val 0"/>
              </a:avLst>
            </a:pr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9"/>
            <p:cNvSpPr/>
            <p:nvPr/>
          </p:nvSpPr>
          <p:spPr>
            <a:xfrm rot="10800000">
              <a:off x="4854325" y="3926925"/>
              <a:ext cx="3569700" cy="152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9"/>
            <p:cNvSpPr/>
            <p:nvPr/>
          </p:nvSpPr>
          <p:spPr>
            <a:xfrm>
              <a:off x="6606475" y="2008050"/>
              <a:ext cx="65400" cy="65400"/>
            </a:xfrm>
            <a:prstGeom prst="ellipse">
              <a:avLst/>
            </a:pr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7" name="Google Shape;3047;p39"/>
          <p:cNvGrpSpPr/>
          <p:nvPr/>
        </p:nvGrpSpPr>
        <p:grpSpPr>
          <a:xfrm rot="2208898">
            <a:off x="7835423" y="2919490"/>
            <a:ext cx="1509218" cy="1859995"/>
            <a:chOff x="9743146" y="2970638"/>
            <a:chExt cx="1446996" cy="1783072"/>
          </a:xfrm>
        </p:grpSpPr>
        <p:sp>
          <p:nvSpPr>
            <p:cNvPr id="3048" name="Google Shape;3048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49" name="Google Shape;3049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50" name="Google Shape;3050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8" name="Google Shape;3058;p39"/>
          <p:cNvGrpSpPr/>
          <p:nvPr/>
        </p:nvGrpSpPr>
        <p:grpSpPr>
          <a:xfrm rot="4131323">
            <a:off x="7670679" y="1178898"/>
            <a:ext cx="1139230" cy="1403825"/>
            <a:chOff x="9743146" y="2970638"/>
            <a:chExt cx="1446996" cy="1783072"/>
          </a:xfrm>
        </p:grpSpPr>
        <p:sp>
          <p:nvSpPr>
            <p:cNvPr id="3059" name="Google Shape;3059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60" name="Google Shape;3060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61" name="Google Shape;3061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9" name="Google Shape;3069;p39"/>
          <p:cNvGrpSpPr/>
          <p:nvPr/>
        </p:nvGrpSpPr>
        <p:grpSpPr>
          <a:xfrm rot="-1121068">
            <a:off x="-370737" y="3451652"/>
            <a:ext cx="1281878" cy="1579435"/>
            <a:chOff x="9743146" y="2970638"/>
            <a:chExt cx="1446996" cy="1783072"/>
          </a:xfrm>
        </p:grpSpPr>
        <p:sp>
          <p:nvSpPr>
            <p:cNvPr id="3070" name="Google Shape;3070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1" name="Google Shape;3071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72" name="Google Shape;3072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C5D196A-7C2C-003C-5E48-5ED49B692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885" y="0"/>
            <a:ext cx="4215984" cy="5143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357EE2-2922-317E-C8D0-3B21B1115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56" y="19014"/>
            <a:ext cx="4643125" cy="2077078"/>
          </a:xfrm>
          <a:prstGeom prst="rect">
            <a:avLst/>
          </a:prstGeom>
        </p:spPr>
      </p:pic>
      <p:grpSp>
        <p:nvGrpSpPr>
          <p:cNvPr id="3031" name="Google Shape;3031;p39"/>
          <p:cNvGrpSpPr/>
          <p:nvPr/>
        </p:nvGrpSpPr>
        <p:grpSpPr>
          <a:xfrm>
            <a:off x="965523" y="1886806"/>
            <a:ext cx="3683573" cy="2211279"/>
            <a:chOff x="4854325" y="1936705"/>
            <a:chExt cx="3569700" cy="2142920"/>
          </a:xfrm>
        </p:grpSpPr>
        <p:sp>
          <p:nvSpPr>
            <p:cNvPr id="3032" name="Google Shape;3032;p39"/>
            <p:cNvSpPr/>
            <p:nvPr/>
          </p:nvSpPr>
          <p:spPr>
            <a:xfrm>
              <a:off x="5044081" y="1936705"/>
              <a:ext cx="3190200" cy="1990200"/>
            </a:xfrm>
            <a:prstGeom prst="round2SameRect">
              <a:avLst>
                <a:gd name="adj1" fmla="val 10910"/>
                <a:gd name="adj2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9"/>
            <p:cNvSpPr/>
            <p:nvPr/>
          </p:nvSpPr>
          <p:spPr>
            <a:xfrm rot="10800000">
              <a:off x="4854325" y="3926925"/>
              <a:ext cx="3569700" cy="152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9"/>
            <p:cNvSpPr/>
            <p:nvPr/>
          </p:nvSpPr>
          <p:spPr>
            <a:xfrm>
              <a:off x="6606475" y="2008050"/>
              <a:ext cx="65400" cy="65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2386;p30">
            <a:extLst>
              <a:ext uri="{FF2B5EF4-FFF2-40B4-BE49-F238E27FC236}">
                <a16:creationId xmlns:a16="http://schemas.microsoft.com/office/drawing/2014/main" id="{D939E830-66EF-F5FC-7A32-BAFCE247ABEE}"/>
              </a:ext>
            </a:extLst>
          </p:cNvPr>
          <p:cNvSpPr txBox="1">
            <a:spLocks/>
          </p:cNvSpPr>
          <p:nvPr/>
        </p:nvSpPr>
        <p:spPr>
          <a:xfrm>
            <a:off x="1311414" y="2169006"/>
            <a:ext cx="2894702" cy="1780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3200" dirty="0"/>
              <a:t>Uploaded</a:t>
            </a:r>
          </a:p>
          <a:p>
            <a:r>
              <a:rPr lang="en-US" sz="2000" dirty="0"/>
              <a:t>with </a:t>
            </a:r>
            <a:r>
              <a:rPr lang="en-US" sz="2000" dirty="0" err="1"/>
              <a:t>SQLAlchemy</a:t>
            </a:r>
            <a:endParaRPr lang="en-US" sz="2000" dirty="0"/>
          </a:p>
          <a:p>
            <a:endParaRPr lang="en" sz="800" dirty="0"/>
          </a:p>
          <a:p>
            <a:r>
              <a:rPr lang="en" sz="3200" dirty="0"/>
              <a:t>Database</a:t>
            </a:r>
          </a:p>
          <a:p>
            <a:r>
              <a:rPr lang="en-US" sz="2000" dirty="0"/>
              <a:t>in PostgreSQL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34"/>
          <p:cNvSpPr txBox="1">
            <a:spLocks noGrp="1"/>
          </p:cNvSpPr>
          <p:nvPr>
            <p:ph type="title"/>
          </p:nvPr>
        </p:nvSpPr>
        <p:spPr>
          <a:xfrm>
            <a:off x="867278" y="1098901"/>
            <a:ext cx="2048620" cy="24923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Four</a:t>
            </a:r>
            <a:br>
              <a:rPr lang="en-US" dirty="0"/>
            </a:br>
            <a:r>
              <a:rPr lang="en-US" dirty="0"/>
              <a:t>Python Flask-powered APIs</a:t>
            </a:r>
            <a:endParaRPr dirty="0"/>
          </a:p>
        </p:txBody>
      </p:sp>
      <p:grpSp>
        <p:nvGrpSpPr>
          <p:cNvPr id="2626" name="Google Shape;2626;p34"/>
          <p:cNvGrpSpPr/>
          <p:nvPr/>
        </p:nvGrpSpPr>
        <p:grpSpPr>
          <a:xfrm rot="-9039472">
            <a:off x="-123866" y="2489444"/>
            <a:ext cx="1156655" cy="1426162"/>
            <a:chOff x="9743146" y="2970638"/>
            <a:chExt cx="1446996" cy="1783072"/>
          </a:xfrm>
        </p:grpSpPr>
        <p:sp>
          <p:nvSpPr>
            <p:cNvPr id="2627" name="Google Shape;2627;p3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8" name="Google Shape;2628;p3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29" name="Google Shape;2629;p3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3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3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3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3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3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3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3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37" name="Google Shape;2637;p34"/>
          <p:cNvGrpSpPr/>
          <p:nvPr/>
        </p:nvGrpSpPr>
        <p:grpSpPr>
          <a:xfrm rot="-1704890">
            <a:off x="-345581" y="3735333"/>
            <a:ext cx="1156741" cy="1426128"/>
            <a:chOff x="9743146" y="2970638"/>
            <a:chExt cx="1446996" cy="1783072"/>
          </a:xfrm>
        </p:grpSpPr>
        <p:sp>
          <p:nvSpPr>
            <p:cNvPr id="2638" name="Google Shape;2638;p3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39" name="Google Shape;2639;p3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40" name="Google Shape;2640;p3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3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3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3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3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3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3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3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8855DCD-6713-3DF1-8AA3-AE84FB120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195" y="0"/>
            <a:ext cx="5981011" cy="5143500"/>
          </a:xfrm>
          <a:prstGeom prst="rect">
            <a:avLst/>
          </a:prstGeom>
        </p:spPr>
      </p:pic>
      <p:grpSp>
        <p:nvGrpSpPr>
          <p:cNvPr id="2648" name="Google Shape;2648;p34"/>
          <p:cNvGrpSpPr/>
          <p:nvPr/>
        </p:nvGrpSpPr>
        <p:grpSpPr>
          <a:xfrm rot="10598618">
            <a:off x="8622413" y="3867723"/>
            <a:ext cx="1156687" cy="1426247"/>
            <a:chOff x="9743146" y="2970638"/>
            <a:chExt cx="1446996" cy="1783072"/>
          </a:xfrm>
        </p:grpSpPr>
        <p:sp>
          <p:nvSpPr>
            <p:cNvPr id="2649" name="Google Shape;2649;p3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0" name="Google Shape;2650;p3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51" name="Google Shape;2651;p3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3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3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3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3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3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3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3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59" name="Google Shape;2659;p34"/>
          <p:cNvGrpSpPr/>
          <p:nvPr/>
        </p:nvGrpSpPr>
        <p:grpSpPr>
          <a:xfrm rot="-6641316">
            <a:off x="8276204" y="-190829"/>
            <a:ext cx="1156651" cy="1426212"/>
            <a:chOff x="9743146" y="2970638"/>
            <a:chExt cx="1446996" cy="1783072"/>
          </a:xfrm>
        </p:grpSpPr>
        <p:sp>
          <p:nvSpPr>
            <p:cNvPr id="2660" name="Google Shape;2660;p3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1" name="Google Shape;2661;p3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62" name="Google Shape;2662;p3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3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3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3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3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3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3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3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p35"/>
          <p:cNvSpPr txBox="1">
            <a:spLocks noGrp="1"/>
          </p:cNvSpPr>
          <p:nvPr>
            <p:ph type="title" idx="6"/>
          </p:nvPr>
        </p:nvSpPr>
        <p:spPr>
          <a:xfrm>
            <a:off x="5849206" y="421798"/>
            <a:ext cx="3277842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Visualization: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679" name="Google Shape;2679;p35"/>
          <p:cNvSpPr txBox="1">
            <a:spLocks noGrp="1"/>
          </p:cNvSpPr>
          <p:nvPr>
            <p:ph type="title" idx="4"/>
          </p:nvPr>
        </p:nvSpPr>
        <p:spPr>
          <a:xfrm>
            <a:off x="6369536" y="887686"/>
            <a:ext cx="23364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Leaflet Heat Map</a:t>
            </a:r>
            <a:endParaRPr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2750" name="Google Shape;2750;p35"/>
          <p:cNvGrpSpPr/>
          <p:nvPr/>
        </p:nvGrpSpPr>
        <p:grpSpPr>
          <a:xfrm rot="553535">
            <a:off x="6043093" y="3257796"/>
            <a:ext cx="1427920" cy="1759566"/>
            <a:chOff x="9743146" y="2970638"/>
            <a:chExt cx="1446996" cy="1783072"/>
          </a:xfrm>
        </p:grpSpPr>
        <p:sp>
          <p:nvSpPr>
            <p:cNvPr id="2751" name="Google Shape;2751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52" name="Google Shape;2752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53" name="Google Shape;2753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39" name="Google Shape;2739;p35"/>
          <p:cNvGrpSpPr/>
          <p:nvPr/>
        </p:nvGrpSpPr>
        <p:grpSpPr>
          <a:xfrm rot="-8100000">
            <a:off x="6079791" y="1767586"/>
            <a:ext cx="1427951" cy="1759604"/>
            <a:chOff x="9743146" y="2970638"/>
            <a:chExt cx="1446996" cy="1783072"/>
          </a:xfrm>
        </p:grpSpPr>
        <p:sp>
          <p:nvSpPr>
            <p:cNvPr id="2740" name="Google Shape;2740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41" name="Google Shape;2741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42" name="Google Shape;2742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61" name="Google Shape;2761;p35"/>
          <p:cNvGrpSpPr/>
          <p:nvPr/>
        </p:nvGrpSpPr>
        <p:grpSpPr>
          <a:xfrm rot="-8582706">
            <a:off x="7124501" y="3123009"/>
            <a:ext cx="1228964" cy="1514401"/>
            <a:chOff x="9743146" y="2970638"/>
            <a:chExt cx="1446996" cy="1783072"/>
          </a:xfrm>
        </p:grpSpPr>
        <p:sp>
          <p:nvSpPr>
            <p:cNvPr id="2762" name="Google Shape;2762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3" name="Google Shape;2763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64" name="Google Shape;2764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E88E0F8F-B7F3-C26E-3452-B32B5F4D8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908" y="0"/>
            <a:ext cx="5435880" cy="5143500"/>
          </a:xfrm>
          <a:prstGeom prst="rect">
            <a:avLst/>
          </a:prstGeom>
        </p:spPr>
      </p:pic>
      <p:grpSp>
        <p:nvGrpSpPr>
          <p:cNvPr id="2772" name="Google Shape;2772;p35"/>
          <p:cNvGrpSpPr/>
          <p:nvPr/>
        </p:nvGrpSpPr>
        <p:grpSpPr>
          <a:xfrm rot="10281057">
            <a:off x="5193377" y="754900"/>
            <a:ext cx="1427928" cy="1759575"/>
            <a:chOff x="9743146" y="2970638"/>
            <a:chExt cx="1446996" cy="1783072"/>
          </a:xfrm>
        </p:grpSpPr>
        <p:sp>
          <p:nvSpPr>
            <p:cNvPr id="2773" name="Google Shape;2773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4" name="Google Shape;2774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75" name="Google Shape;2775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US National Dollar Day Minitheme by Slidesgo">
  <a:themeElements>
    <a:clrScheme name="Simple Light">
      <a:dk1>
        <a:srgbClr val="1A3A22"/>
      </a:dk1>
      <a:lt1>
        <a:srgbClr val="B8D8A6"/>
      </a:lt1>
      <a:dk2>
        <a:srgbClr val="FBFDD8"/>
      </a:dk2>
      <a:lt2>
        <a:srgbClr val="6F9C73"/>
      </a:lt2>
      <a:accent1>
        <a:srgbClr val="74BA5A"/>
      </a:accent1>
      <a:accent2>
        <a:srgbClr val="FFFFFF"/>
      </a:accent2>
      <a:accent3>
        <a:srgbClr val="30693E"/>
      </a:accent3>
      <a:accent4>
        <a:srgbClr val="98C281"/>
      </a:accent4>
      <a:accent5>
        <a:srgbClr val="FBFDD8"/>
      </a:accent5>
      <a:accent6>
        <a:srgbClr val="6F9C73"/>
      </a:accent6>
      <a:hlink>
        <a:srgbClr val="1A3A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302</Words>
  <Application>Microsoft Office PowerPoint</Application>
  <PresentationFormat>On-screen Show (16:9)</PresentationFormat>
  <Paragraphs>65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Darker Grotesque SemiBold</vt:lpstr>
      <vt:lpstr>Anton</vt:lpstr>
      <vt:lpstr>Libre Franklin Medium</vt:lpstr>
      <vt:lpstr>Arial</vt:lpstr>
      <vt:lpstr>Bebas Neue</vt:lpstr>
      <vt:lpstr>US National Dollar Day Minitheme by Slidesgo</vt:lpstr>
      <vt:lpstr>100 Largest Companies  by Revenue  in the United States for 2022</vt:lpstr>
      <vt:lpstr>100 Largest Companies by Revenue  in the United States for 2022</vt:lpstr>
      <vt:lpstr>Input Files</vt:lpstr>
      <vt:lpstr>Key Pieces</vt:lpstr>
      <vt:lpstr>Technologies</vt:lpstr>
      <vt:lpstr>PowerPoint Presentation</vt:lpstr>
      <vt:lpstr>PowerPoint Presentation</vt:lpstr>
      <vt:lpstr>Four Python Flask-powered APIs</vt:lpstr>
      <vt:lpstr>Visualization:</vt:lpstr>
      <vt:lpstr>Visualization:</vt:lpstr>
      <vt:lpstr>Visualization:</vt:lpstr>
      <vt:lpstr>Demo Time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 Largest Companies  by Revenue  in the United States for 2022</dc:title>
  <cp:lastModifiedBy>Mark Lech</cp:lastModifiedBy>
  <cp:revision>16</cp:revision>
  <dcterms:modified xsi:type="dcterms:W3CDTF">2023-04-20T20:13:33Z</dcterms:modified>
</cp:coreProperties>
</file>