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1"/>
  </p:notesMasterIdLst>
  <p:sldIdLst>
    <p:sldId id="336" r:id="rId2"/>
    <p:sldId id="260" r:id="rId3"/>
    <p:sldId id="263" r:id="rId4"/>
    <p:sldId id="281" r:id="rId5"/>
    <p:sldId id="315" r:id="rId6"/>
    <p:sldId id="279" r:id="rId7"/>
    <p:sldId id="305" r:id="rId8"/>
    <p:sldId id="320" r:id="rId9"/>
    <p:sldId id="319" r:id="rId10"/>
    <p:sldId id="316" r:id="rId11"/>
    <p:sldId id="335" r:id="rId12"/>
    <p:sldId id="317" r:id="rId13"/>
    <p:sldId id="318" r:id="rId14"/>
    <p:sldId id="306" r:id="rId15"/>
    <p:sldId id="322" r:id="rId16"/>
    <p:sldId id="324" r:id="rId17"/>
    <p:sldId id="323" r:id="rId18"/>
    <p:sldId id="325" r:id="rId19"/>
    <p:sldId id="311" r:id="rId20"/>
    <p:sldId id="310" r:id="rId21"/>
    <p:sldId id="312" r:id="rId22"/>
    <p:sldId id="328" r:id="rId23"/>
    <p:sldId id="331" r:id="rId24"/>
    <p:sldId id="329" r:id="rId25"/>
    <p:sldId id="330" r:id="rId26"/>
    <p:sldId id="332" r:id="rId27"/>
    <p:sldId id="326" r:id="rId28"/>
    <p:sldId id="334" r:id="rId29"/>
    <p:sldId id="272" r:id="rId30"/>
  </p:sldIdLst>
  <p:sldSz cx="9144000" cy="5143500" type="screen16x9"/>
  <p:notesSz cx="6858000" cy="9144000"/>
  <p:embeddedFontLst>
    <p:embeddedFont>
      <p:font typeface="Agency FB" panose="020B0503020202020204" pitchFamily="34" charset="0"/>
      <p:regular r:id="rId32"/>
      <p:bold r:id="rId33"/>
    </p:embeddedFont>
    <p:embeddedFont>
      <p:font typeface="Big Shoulders Display" panose="020B0604020202020204" charset="0"/>
      <p:regular r:id="rId34"/>
      <p:bold r:id="rId35"/>
    </p:embeddedFont>
    <p:embeddedFont>
      <p:font typeface="Big Shoulders Display Medium" panose="020B0604020202020204" charset="0"/>
      <p:regular r:id="rId36"/>
      <p:bold r:id="rId37"/>
    </p:embeddedFont>
    <p:embeddedFont>
      <p:font typeface="Calibri" panose="020F0502020204030204" pitchFamily="34" charset="0"/>
      <p:regular r:id="rId38"/>
      <p:bold r:id="rId39"/>
      <p:italic r:id="rId40"/>
      <p:boldItalic r:id="rId41"/>
    </p:embeddedFont>
    <p:embeddedFont>
      <p:font typeface="Fira Sans Extra Condensed Medium" panose="020B0604020202020204" charset="0"/>
      <p:regular r:id="rId42"/>
      <p:bold r:id="rId43"/>
      <p:italic r:id="rId44"/>
      <p:boldItalic r:id="rId45"/>
    </p:embeddedFont>
    <p:embeddedFont>
      <p:font typeface="Nunito Sans Light"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8539"/>
    <a:srgbClr val="C9984F"/>
    <a:srgbClr val="7A0000"/>
    <a:srgbClr val="009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CB41E9-01C6-4BF3-985B-BA0A41669BEF}">
  <a:tblStyle styleId="{E9CB41E9-01C6-4BF3-985B-BA0A41669B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21" autoAdjust="0"/>
  </p:normalViewPr>
  <p:slideViewPr>
    <p:cSldViewPr snapToGrid="0">
      <p:cViewPr varScale="1">
        <p:scale>
          <a:sx n="133" d="100"/>
          <a:sy n="133" d="100"/>
        </p:scale>
        <p:origin x="9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ba719071f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ba719071f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037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5603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3900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1586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4498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571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985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609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211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466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502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592669a8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7592669a8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335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915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186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855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829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365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713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8637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bd6306544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bd6306544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1181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6c6360e5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6c6360e5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bd6306544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bd6306544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619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7592669a8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7592669a8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188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805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01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1871850" y="777375"/>
            <a:ext cx="5400300" cy="126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6000"/>
              <a:buNone/>
              <a:defRPr sz="5200">
                <a:solidFill>
                  <a:schemeClr val="accent2"/>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flipH="1">
            <a:off x="2167950" y="497056"/>
            <a:ext cx="48081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572248" y="1137613"/>
            <a:ext cx="2157300" cy="954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5369622" y="3498913"/>
            <a:ext cx="2280900" cy="10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 name="Google Shape;14;p3"/>
          <p:cNvSpPr txBox="1">
            <a:spLocks noGrp="1"/>
          </p:cNvSpPr>
          <p:nvPr>
            <p:ph type="title" idx="2" hasCustomPrompt="1"/>
          </p:nvPr>
        </p:nvSpPr>
        <p:spPr>
          <a:xfrm>
            <a:off x="1269681" y="1137613"/>
            <a:ext cx="1415700" cy="954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15268" y="393300"/>
            <a:ext cx="22539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0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915800" y="503467"/>
            <a:ext cx="2489100" cy="128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2800"/>
              <a:buNone/>
              <a:defRPr sz="3000">
                <a:solidFill>
                  <a:schemeClr val="lt1"/>
                </a:solidFill>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28" name="Google Shape;28;p7"/>
          <p:cNvSpPr txBox="1">
            <a:spLocks noGrp="1"/>
          </p:cNvSpPr>
          <p:nvPr>
            <p:ph type="subTitle" idx="1"/>
          </p:nvPr>
        </p:nvSpPr>
        <p:spPr>
          <a:xfrm>
            <a:off x="915650" y="2324539"/>
            <a:ext cx="24894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800"/>
              <a:buNone/>
              <a:defRPr sz="1600">
                <a:solidFill>
                  <a:schemeClr val="accent1"/>
                </a:solidFill>
              </a:defRPr>
            </a:lvl1pPr>
            <a:lvl2pPr lvl="1" algn="r" rtl="0">
              <a:lnSpc>
                <a:spcPct val="100000"/>
              </a:lnSpc>
              <a:spcBef>
                <a:spcPts val="0"/>
              </a:spcBef>
              <a:spcAft>
                <a:spcPts val="0"/>
              </a:spcAft>
              <a:buClr>
                <a:srgbClr val="000000"/>
              </a:buClr>
              <a:buSzPts val="1400"/>
              <a:buNone/>
              <a:defRPr>
                <a:solidFill>
                  <a:srgbClr val="000000"/>
                </a:solidFill>
              </a:defRPr>
            </a:lvl2pPr>
            <a:lvl3pPr lvl="2" algn="r" rtl="0">
              <a:lnSpc>
                <a:spcPct val="100000"/>
              </a:lnSpc>
              <a:spcBef>
                <a:spcPts val="0"/>
              </a:spcBef>
              <a:spcAft>
                <a:spcPts val="0"/>
              </a:spcAft>
              <a:buClr>
                <a:srgbClr val="000000"/>
              </a:buClr>
              <a:buSzPts val="1400"/>
              <a:buNone/>
              <a:defRPr>
                <a:solidFill>
                  <a:srgbClr val="000000"/>
                </a:solidFill>
              </a:defRPr>
            </a:lvl3pPr>
            <a:lvl4pPr lvl="3" algn="r" rtl="0">
              <a:lnSpc>
                <a:spcPct val="100000"/>
              </a:lnSpc>
              <a:spcBef>
                <a:spcPts val="0"/>
              </a:spcBef>
              <a:spcAft>
                <a:spcPts val="0"/>
              </a:spcAft>
              <a:buClr>
                <a:srgbClr val="000000"/>
              </a:buClr>
              <a:buSzPts val="1400"/>
              <a:buNone/>
              <a:defRPr>
                <a:solidFill>
                  <a:srgbClr val="000000"/>
                </a:solidFill>
              </a:defRPr>
            </a:lvl4pPr>
            <a:lvl5pPr lvl="4" algn="r" rtl="0">
              <a:lnSpc>
                <a:spcPct val="100000"/>
              </a:lnSpc>
              <a:spcBef>
                <a:spcPts val="0"/>
              </a:spcBef>
              <a:spcAft>
                <a:spcPts val="0"/>
              </a:spcAft>
              <a:buClr>
                <a:srgbClr val="000000"/>
              </a:buClr>
              <a:buSzPts val="1400"/>
              <a:buNone/>
              <a:defRPr>
                <a:solidFill>
                  <a:srgbClr val="000000"/>
                </a:solidFill>
              </a:defRPr>
            </a:lvl5pPr>
            <a:lvl6pPr lvl="5" algn="r" rtl="0">
              <a:lnSpc>
                <a:spcPct val="100000"/>
              </a:lnSpc>
              <a:spcBef>
                <a:spcPts val="0"/>
              </a:spcBef>
              <a:spcAft>
                <a:spcPts val="0"/>
              </a:spcAft>
              <a:buClr>
                <a:srgbClr val="000000"/>
              </a:buClr>
              <a:buSzPts val="1400"/>
              <a:buNone/>
              <a:defRPr>
                <a:solidFill>
                  <a:srgbClr val="000000"/>
                </a:solidFill>
              </a:defRPr>
            </a:lvl6pPr>
            <a:lvl7pPr lvl="6" algn="r" rtl="0">
              <a:lnSpc>
                <a:spcPct val="100000"/>
              </a:lnSpc>
              <a:spcBef>
                <a:spcPts val="0"/>
              </a:spcBef>
              <a:spcAft>
                <a:spcPts val="0"/>
              </a:spcAft>
              <a:buClr>
                <a:srgbClr val="000000"/>
              </a:buClr>
              <a:buSzPts val="1400"/>
              <a:buNone/>
              <a:defRPr>
                <a:solidFill>
                  <a:srgbClr val="000000"/>
                </a:solidFill>
              </a:defRPr>
            </a:lvl7pPr>
            <a:lvl8pPr lvl="7" algn="r" rtl="0">
              <a:lnSpc>
                <a:spcPct val="100000"/>
              </a:lnSpc>
              <a:spcBef>
                <a:spcPts val="0"/>
              </a:spcBef>
              <a:spcAft>
                <a:spcPts val="0"/>
              </a:spcAft>
              <a:buClr>
                <a:srgbClr val="000000"/>
              </a:buClr>
              <a:buSzPts val="1400"/>
              <a:buNone/>
              <a:defRPr>
                <a:solidFill>
                  <a:srgbClr val="000000"/>
                </a:solidFill>
              </a:defRPr>
            </a:lvl8pPr>
            <a:lvl9pPr lvl="8" algn="r" rtl="0">
              <a:lnSpc>
                <a:spcPct val="100000"/>
              </a:lnSpc>
              <a:spcBef>
                <a:spcPts val="0"/>
              </a:spcBef>
              <a:spcAft>
                <a:spcPts val="0"/>
              </a:spcAft>
              <a:buClr>
                <a:srgbClr val="000000"/>
              </a:buClr>
              <a:buSzPts val="1400"/>
              <a:buNone/>
              <a:defRPr>
                <a:solidFill>
                  <a:srgbClr val="000000"/>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200"/>
              <a:buNone/>
              <a:defRPr sz="4200">
                <a:solidFill>
                  <a:schemeClr val="lt1"/>
                </a:solidFill>
              </a:defRPr>
            </a:lvl1pPr>
            <a:lvl2pPr lvl="1" algn="ctr">
              <a:spcBef>
                <a:spcPts val="0"/>
              </a:spcBef>
              <a:spcAft>
                <a:spcPts val="0"/>
              </a:spcAft>
              <a:buClr>
                <a:schemeClr val="lt1"/>
              </a:buClr>
              <a:buSzPts val="4200"/>
              <a:buNone/>
              <a:defRPr sz="4200">
                <a:solidFill>
                  <a:schemeClr val="lt1"/>
                </a:solidFill>
              </a:defRPr>
            </a:lvl2pPr>
            <a:lvl3pPr lvl="2" algn="ctr">
              <a:spcBef>
                <a:spcPts val="0"/>
              </a:spcBef>
              <a:spcAft>
                <a:spcPts val="0"/>
              </a:spcAft>
              <a:buClr>
                <a:schemeClr val="lt1"/>
              </a:buClr>
              <a:buSzPts val="4200"/>
              <a:buNone/>
              <a:defRPr sz="4200">
                <a:solidFill>
                  <a:schemeClr val="lt1"/>
                </a:solidFill>
              </a:defRPr>
            </a:lvl3pPr>
            <a:lvl4pPr lvl="3" algn="ctr">
              <a:spcBef>
                <a:spcPts val="0"/>
              </a:spcBef>
              <a:spcAft>
                <a:spcPts val="0"/>
              </a:spcAft>
              <a:buClr>
                <a:schemeClr val="lt1"/>
              </a:buClr>
              <a:buSzPts val="4200"/>
              <a:buNone/>
              <a:defRPr sz="4200">
                <a:solidFill>
                  <a:schemeClr val="lt1"/>
                </a:solidFill>
              </a:defRPr>
            </a:lvl4pPr>
            <a:lvl5pPr lvl="4" algn="ctr">
              <a:spcBef>
                <a:spcPts val="0"/>
              </a:spcBef>
              <a:spcAft>
                <a:spcPts val="0"/>
              </a:spcAft>
              <a:buClr>
                <a:schemeClr val="lt1"/>
              </a:buClr>
              <a:buSzPts val="4200"/>
              <a:buNone/>
              <a:defRPr sz="4200">
                <a:solidFill>
                  <a:schemeClr val="lt1"/>
                </a:solidFill>
              </a:defRPr>
            </a:lvl5pPr>
            <a:lvl6pPr lvl="5" algn="ctr">
              <a:spcBef>
                <a:spcPts val="0"/>
              </a:spcBef>
              <a:spcAft>
                <a:spcPts val="0"/>
              </a:spcAft>
              <a:buClr>
                <a:schemeClr val="lt1"/>
              </a:buClr>
              <a:buSzPts val="4200"/>
              <a:buNone/>
              <a:defRPr sz="4200">
                <a:solidFill>
                  <a:schemeClr val="lt1"/>
                </a:solidFill>
              </a:defRPr>
            </a:lvl6pPr>
            <a:lvl7pPr lvl="6" algn="ctr">
              <a:spcBef>
                <a:spcPts val="0"/>
              </a:spcBef>
              <a:spcAft>
                <a:spcPts val="0"/>
              </a:spcAft>
              <a:buClr>
                <a:schemeClr val="lt1"/>
              </a:buClr>
              <a:buSzPts val="4200"/>
              <a:buNone/>
              <a:defRPr sz="4200">
                <a:solidFill>
                  <a:schemeClr val="lt1"/>
                </a:solidFill>
              </a:defRPr>
            </a:lvl7pPr>
            <a:lvl8pPr lvl="7" algn="ctr">
              <a:spcBef>
                <a:spcPts val="0"/>
              </a:spcBef>
              <a:spcAft>
                <a:spcPts val="0"/>
              </a:spcAft>
              <a:buClr>
                <a:schemeClr val="lt1"/>
              </a:buClr>
              <a:buSzPts val="4200"/>
              <a:buNone/>
              <a:defRPr sz="4200">
                <a:solidFill>
                  <a:schemeClr val="lt1"/>
                </a:solidFill>
              </a:defRPr>
            </a:lvl8pPr>
            <a:lvl9pPr lvl="8" algn="ctr">
              <a:spcBef>
                <a:spcPts val="0"/>
              </a:spcBef>
              <a:spcAft>
                <a:spcPts val="0"/>
              </a:spcAft>
              <a:buClr>
                <a:schemeClr val="lt1"/>
              </a:buClr>
              <a:buSzPts val="4200"/>
              <a:buNone/>
              <a:defRPr sz="4200">
                <a:solidFill>
                  <a:schemeClr val="lt1"/>
                </a:solidFill>
              </a:defRPr>
            </a:lvl9pPr>
          </a:lstStyle>
          <a:p>
            <a:endParaRPr/>
          </a:p>
        </p:txBody>
      </p:sp>
      <p:sp>
        <p:nvSpPr>
          <p:cNvPr id="33" name="Google Shape;33;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4" name="Google Shape;34;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12000"/>
              <a:buNone/>
              <a:defRPr sz="12000">
                <a:solidFill>
                  <a:schemeClr val="accent2"/>
                </a:solidFill>
              </a:defRPr>
            </a:lvl1pPr>
            <a:lvl2pPr lvl="1" algn="ctr">
              <a:spcBef>
                <a:spcPts val="0"/>
              </a:spcBef>
              <a:spcAft>
                <a:spcPts val="0"/>
              </a:spcAft>
              <a:buClr>
                <a:schemeClr val="accent2"/>
              </a:buClr>
              <a:buSzPts val="12000"/>
              <a:buNone/>
              <a:defRPr sz="12000">
                <a:solidFill>
                  <a:schemeClr val="accent2"/>
                </a:solidFill>
              </a:defRPr>
            </a:lvl2pPr>
            <a:lvl3pPr lvl="2" algn="ctr">
              <a:spcBef>
                <a:spcPts val="0"/>
              </a:spcBef>
              <a:spcAft>
                <a:spcPts val="0"/>
              </a:spcAft>
              <a:buClr>
                <a:schemeClr val="accent2"/>
              </a:buClr>
              <a:buSzPts val="12000"/>
              <a:buNone/>
              <a:defRPr sz="12000">
                <a:solidFill>
                  <a:schemeClr val="accent2"/>
                </a:solidFill>
              </a:defRPr>
            </a:lvl3pPr>
            <a:lvl4pPr lvl="3" algn="ctr">
              <a:spcBef>
                <a:spcPts val="0"/>
              </a:spcBef>
              <a:spcAft>
                <a:spcPts val="0"/>
              </a:spcAft>
              <a:buClr>
                <a:schemeClr val="accent2"/>
              </a:buClr>
              <a:buSzPts val="12000"/>
              <a:buNone/>
              <a:defRPr sz="12000">
                <a:solidFill>
                  <a:schemeClr val="accent2"/>
                </a:solidFill>
              </a:defRPr>
            </a:lvl4pPr>
            <a:lvl5pPr lvl="4" algn="ctr">
              <a:spcBef>
                <a:spcPts val="0"/>
              </a:spcBef>
              <a:spcAft>
                <a:spcPts val="0"/>
              </a:spcAft>
              <a:buClr>
                <a:schemeClr val="accent2"/>
              </a:buClr>
              <a:buSzPts val="12000"/>
              <a:buNone/>
              <a:defRPr sz="12000">
                <a:solidFill>
                  <a:schemeClr val="accent2"/>
                </a:solidFill>
              </a:defRPr>
            </a:lvl5pPr>
            <a:lvl6pPr lvl="5" algn="ctr">
              <a:spcBef>
                <a:spcPts val="0"/>
              </a:spcBef>
              <a:spcAft>
                <a:spcPts val="0"/>
              </a:spcAft>
              <a:buClr>
                <a:schemeClr val="accent2"/>
              </a:buClr>
              <a:buSzPts val="12000"/>
              <a:buNone/>
              <a:defRPr sz="12000">
                <a:solidFill>
                  <a:schemeClr val="accent2"/>
                </a:solidFill>
              </a:defRPr>
            </a:lvl6pPr>
            <a:lvl7pPr lvl="6" algn="ctr">
              <a:spcBef>
                <a:spcPts val="0"/>
              </a:spcBef>
              <a:spcAft>
                <a:spcPts val="0"/>
              </a:spcAft>
              <a:buClr>
                <a:schemeClr val="accent2"/>
              </a:buClr>
              <a:buSzPts val="12000"/>
              <a:buNone/>
              <a:defRPr sz="12000">
                <a:solidFill>
                  <a:schemeClr val="accent2"/>
                </a:solidFill>
              </a:defRPr>
            </a:lvl7pPr>
            <a:lvl8pPr lvl="7" algn="ctr">
              <a:spcBef>
                <a:spcPts val="0"/>
              </a:spcBef>
              <a:spcAft>
                <a:spcPts val="0"/>
              </a:spcAft>
              <a:buClr>
                <a:schemeClr val="accent2"/>
              </a:buClr>
              <a:buSzPts val="12000"/>
              <a:buNone/>
              <a:defRPr sz="12000">
                <a:solidFill>
                  <a:schemeClr val="accent2"/>
                </a:solidFill>
              </a:defRPr>
            </a:lvl8pPr>
            <a:lvl9pPr lvl="8" algn="ctr">
              <a:spcBef>
                <a:spcPts val="0"/>
              </a:spcBef>
              <a:spcAft>
                <a:spcPts val="0"/>
              </a:spcAft>
              <a:buClr>
                <a:schemeClr val="accent2"/>
              </a:buClr>
              <a:buSzPts val="12000"/>
              <a:buNone/>
              <a:defRPr sz="12000">
                <a:solidFill>
                  <a:schemeClr val="accent2"/>
                </a:solidFill>
              </a:defRPr>
            </a:lvl9pPr>
          </a:lstStyle>
          <a:p>
            <a:r>
              <a:t>xx%</a:t>
            </a:r>
          </a:p>
        </p:txBody>
      </p:sp>
      <p:sp>
        <p:nvSpPr>
          <p:cNvPr id="40" name="Google Shape;40;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defRPr>
            </a:lvl1pPr>
            <a:lvl2pPr marL="914400" lvl="1" indent="-317500" algn="ctr">
              <a:spcBef>
                <a:spcPts val="1600"/>
              </a:spcBef>
              <a:spcAft>
                <a:spcPts val="0"/>
              </a:spcAft>
              <a:buClr>
                <a:schemeClr val="accent1"/>
              </a:buClr>
              <a:buSzPts val="1400"/>
              <a:buChar char="○"/>
              <a:defRPr>
                <a:solidFill>
                  <a:schemeClr val="accent1"/>
                </a:solidFill>
              </a:defRPr>
            </a:lvl2pPr>
            <a:lvl3pPr marL="1371600" lvl="2" indent="-317500" algn="ctr">
              <a:spcBef>
                <a:spcPts val="1600"/>
              </a:spcBef>
              <a:spcAft>
                <a:spcPts val="0"/>
              </a:spcAft>
              <a:buClr>
                <a:schemeClr val="accent1"/>
              </a:buClr>
              <a:buSzPts val="1400"/>
              <a:buChar char="■"/>
              <a:defRPr>
                <a:solidFill>
                  <a:schemeClr val="accent1"/>
                </a:solidFill>
              </a:defRPr>
            </a:lvl3pPr>
            <a:lvl4pPr marL="1828800" lvl="3" indent="-317500" algn="ctr">
              <a:spcBef>
                <a:spcPts val="1600"/>
              </a:spcBef>
              <a:spcAft>
                <a:spcPts val="0"/>
              </a:spcAft>
              <a:buClr>
                <a:schemeClr val="accent1"/>
              </a:buClr>
              <a:buSzPts val="1400"/>
              <a:buChar char="●"/>
              <a:defRPr>
                <a:solidFill>
                  <a:schemeClr val="accent1"/>
                </a:solidFill>
              </a:defRPr>
            </a:lvl4pPr>
            <a:lvl5pPr marL="2286000" lvl="4" indent="-317500" algn="ctr">
              <a:spcBef>
                <a:spcPts val="1600"/>
              </a:spcBef>
              <a:spcAft>
                <a:spcPts val="0"/>
              </a:spcAft>
              <a:buClr>
                <a:schemeClr val="accent1"/>
              </a:buClr>
              <a:buSzPts val="1400"/>
              <a:buChar char="○"/>
              <a:defRPr>
                <a:solidFill>
                  <a:schemeClr val="accent1"/>
                </a:solidFill>
              </a:defRPr>
            </a:lvl5pPr>
            <a:lvl6pPr marL="2743200" lvl="5" indent="-317500" algn="ctr">
              <a:spcBef>
                <a:spcPts val="1600"/>
              </a:spcBef>
              <a:spcAft>
                <a:spcPts val="0"/>
              </a:spcAft>
              <a:buClr>
                <a:schemeClr val="accent1"/>
              </a:buClr>
              <a:buSzPts val="1400"/>
              <a:buChar char="■"/>
              <a:defRPr>
                <a:solidFill>
                  <a:schemeClr val="accent1"/>
                </a:solidFill>
              </a:defRPr>
            </a:lvl6pPr>
            <a:lvl7pPr marL="3200400" lvl="6" indent="-317500" algn="ctr">
              <a:spcBef>
                <a:spcPts val="1600"/>
              </a:spcBef>
              <a:spcAft>
                <a:spcPts val="0"/>
              </a:spcAft>
              <a:buClr>
                <a:schemeClr val="accent1"/>
              </a:buClr>
              <a:buSzPts val="1400"/>
              <a:buChar char="●"/>
              <a:defRPr>
                <a:solidFill>
                  <a:schemeClr val="accent1"/>
                </a:solidFill>
              </a:defRPr>
            </a:lvl7pPr>
            <a:lvl8pPr marL="3657600" lvl="7" indent="-317500" algn="ctr">
              <a:spcBef>
                <a:spcPts val="1600"/>
              </a:spcBef>
              <a:spcAft>
                <a:spcPts val="0"/>
              </a:spcAft>
              <a:buClr>
                <a:schemeClr val="accent1"/>
              </a:buClr>
              <a:buSzPts val="1400"/>
              <a:buChar char="○"/>
              <a:defRPr>
                <a:solidFill>
                  <a:schemeClr val="accent1"/>
                </a:solidFill>
              </a:defRPr>
            </a:lvl8pPr>
            <a:lvl9pPr marL="4114800" lvl="8" indent="-317500" algn="ctr">
              <a:spcBef>
                <a:spcPts val="1600"/>
              </a:spcBef>
              <a:spcAft>
                <a:spcPts val="1600"/>
              </a:spcAft>
              <a:buClr>
                <a:schemeClr val="accent1"/>
              </a:buClr>
              <a:buSzPts val="1400"/>
              <a:buChar char="■"/>
              <a:defRPr>
                <a:solidFill>
                  <a:schemeClr val="accen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_1">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14"/>
          <p:cNvSpPr txBox="1">
            <a:spLocks noGrp="1"/>
          </p:cNvSpPr>
          <p:nvPr>
            <p:ph type="ctrTitle"/>
          </p:nvPr>
        </p:nvSpPr>
        <p:spPr>
          <a:xfrm>
            <a:off x="2139250" y="134800"/>
            <a:ext cx="48657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69" name="Google Shape;69;p14"/>
          <p:cNvSpPr txBox="1">
            <a:spLocks noGrp="1"/>
          </p:cNvSpPr>
          <p:nvPr>
            <p:ph type="ctrTitle" idx="2"/>
          </p:nvPr>
        </p:nvSpPr>
        <p:spPr>
          <a:xfrm>
            <a:off x="1646297" y="1774745"/>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0" name="Google Shape;70;p14"/>
          <p:cNvSpPr txBox="1">
            <a:spLocks noGrp="1"/>
          </p:cNvSpPr>
          <p:nvPr>
            <p:ph type="subTitle" idx="1"/>
          </p:nvPr>
        </p:nvSpPr>
        <p:spPr>
          <a:xfrm>
            <a:off x="1566688" y="2060250"/>
            <a:ext cx="13341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1" name="Google Shape;71;p14"/>
          <p:cNvSpPr txBox="1">
            <a:spLocks noGrp="1"/>
          </p:cNvSpPr>
          <p:nvPr>
            <p:ph type="ctrTitle" idx="3"/>
          </p:nvPr>
        </p:nvSpPr>
        <p:spPr>
          <a:xfrm>
            <a:off x="4032514" y="1772024"/>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2" name="Google Shape;72;p14"/>
          <p:cNvSpPr txBox="1">
            <a:spLocks noGrp="1"/>
          </p:cNvSpPr>
          <p:nvPr>
            <p:ph type="subTitle" idx="4"/>
          </p:nvPr>
        </p:nvSpPr>
        <p:spPr>
          <a:xfrm>
            <a:off x="3696550" y="2060250"/>
            <a:ext cx="18468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3" name="Google Shape;73;p14"/>
          <p:cNvSpPr txBox="1">
            <a:spLocks noGrp="1"/>
          </p:cNvSpPr>
          <p:nvPr>
            <p:ph type="ctrTitle" idx="5"/>
          </p:nvPr>
        </p:nvSpPr>
        <p:spPr>
          <a:xfrm>
            <a:off x="6362136" y="1764354"/>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4" name="Google Shape;74;p14"/>
          <p:cNvSpPr txBox="1">
            <a:spLocks noGrp="1"/>
          </p:cNvSpPr>
          <p:nvPr>
            <p:ph type="subTitle" idx="6"/>
          </p:nvPr>
        </p:nvSpPr>
        <p:spPr>
          <a:xfrm>
            <a:off x="6282522" y="2060250"/>
            <a:ext cx="13341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TITLE_ONLY_2">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615277" y="393300"/>
            <a:ext cx="279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_ONLY_3">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615278" y="393300"/>
            <a:ext cx="3303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1pPr>
            <a:lvl2pPr lvl="1">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2pPr>
            <a:lvl3pPr lvl="2">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3pPr>
            <a:lvl4pPr lvl="3">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4pPr>
            <a:lvl5pPr lvl="4">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5pPr>
            <a:lvl6pPr lvl="5">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6pPr>
            <a:lvl7pPr lvl="6">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7pPr>
            <a:lvl8pPr lvl="7">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8pPr>
            <a:lvl9pPr lvl="8">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Nunito Sans Light"/>
              <a:buChar char="●"/>
              <a:defRPr sz="1800">
                <a:solidFill>
                  <a:schemeClr val="dk1"/>
                </a:solidFill>
                <a:latin typeface="Nunito Sans Light"/>
                <a:ea typeface="Nunito Sans Light"/>
                <a:cs typeface="Nunito Sans Light"/>
                <a:sym typeface="Nunito Sans Light"/>
              </a:defRPr>
            </a:lvl1pPr>
            <a:lvl2pPr marL="914400" lvl="1"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2pPr>
            <a:lvl3pPr marL="1371600" lvl="2"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3pPr>
            <a:lvl4pPr marL="1828800" lvl="3"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4pPr>
            <a:lvl5pPr marL="2286000" lvl="4"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5pPr>
            <a:lvl6pPr marL="2743200" lvl="5"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6pPr>
            <a:lvl7pPr marL="3200400" lvl="6"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7pPr>
            <a:lvl8pPr marL="3657600" lvl="7"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8pPr>
            <a:lvl9pPr marL="4114800" lvl="8" indent="-317500">
              <a:lnSpc>
                <a:spcPct val="115000"/>
              </a:lnSpc>
              <a:spcBef>
                <a:spcPts val="1600"/>
              </a:spcBef>
              <a:spcAft>
                <a:spcPts val="160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7" r:id="rId6"/>
    <p:sldLayoutId id="2147483660"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BA8D7797-B34E-FD22-2CF2-35A3A8D24AD8}"/>
              </a:ext>
            </a:extLst>
          </p:cNvPr>
          <p:cNvPicPr>
            <a:picLocks noChangeAspect="1"/>
          </p:cNvPicPr>
          <p:nvPr/>
        </p:nvPicPr>
        <p:blipFill>
          <a:blip r:embed="rId3"/>
          <a:stretch>
            <a:fillRect/>
          </a:stretch>
        </p:blipFill>
        <p:spPr>
          <a:xfrm>
            <a:off x="3873209" y="1972659"/>
            <a:ext cx="1370476" cy="1804234"/>
          </a:xfrm>
          <a:prstGeom prst="rect">
            <a:avLst/>
          </a:prstGeom>
        </p:spPr>
      </p:pic>
      <p:grpSp>
        <p:nvGrpSpPr>
          <p:cNvPr id="143" name="Google Shape;143;p29"/>
          <p:cNvGrpSpPr/>
          <p:nvPr/>
        </p:nvGrpSpPr>
        <p:grpSpPr>
          <a:xfrm>
            <a:off x="2524877" y="1720800"/>
            <a:ext cx="4094245" cy="3652909"/>
            <a:chOff x="871500" y="3643775"/>
            <a:chExt cx="1327625" cy="1172500"/>
          </a:xfrm>
        </p:grpSpPr>
        <p:sp>
          <p:nvSpPr>
            <p:cNvPr id="144" name="Google Shape;144;p29"/>
            <p:cNvSpPr/>
            <p:nvPr/>
          </p:nvSpPr>
          <p:spPr>
            <a:xfrm>
              <a:off x="876525" y="3938975"/>
              <a:ext cx="1299275" cy="802175"/>
            </a:xfrm>
            <a:custGeom>
              <a:avLst/>
              <a:gdLst/>
              <a:ahLst/>
              <a:cxnLst/>
              <a:rect l="l" t="t" r="r" b="b"/>
              <a:pathLst>
                <a:path w="51971" h="32087" extrusionOk="0">
                  <a:moveTo>
                    <a:pt x="26160" y="1"/>
                  </a:moveTo>
                  <a:cubicBezTo>
                    <a:pt x="23857" y="1"/>
                    <a:pt x="21551" y="138"/>
                    <a:pt x="19250" y="395"/>
                  </a:cubicBezTo>
                  <a:cubicBezTo>
                    <a:pt x="14704" y="903"/>
                    <a:pt x="9824" y="1877"/>
                    <a:pt x="6349" y="5078"/>
                  </a:cubicBezTo>
                  <a:cubicBezTo>
                    <a:pt x="6037" y="5366"/>
                    <a:pt x="5740" y="5667"/>
                    <a:pt x="5458" y="5984"/>
                  </a:cubicBezTo>
                  <a:cubicBezTo>
                    <a:pt x="3641" y="8031"/>
                    <a:pt x="2510" y="10577"/>
                    <a:pt x="1511" y="13095"/>
                  </a:cubicBezTo>
                  <a:cubicBezTo>
                    <a:pt x="818" y="14838"/>
                    <a:pt x="168" y="16635"/>
                    <a:pt x="70" y="18508"/>
                  </a:cubicBezTo>
                  <a:cubicBezTo>
                    <a:pt x="1" y="19885"/>
                    <a:pt x="499" y="21046"/>
                    <a:pt x="642" y="22359"/>
                  </a:cubicBezTo>
                  <a:cubicBezTo>
                    <a:pt x="796" y="23795"/>
                    <a:pt x="619" y="25369"/>
                    <a:pt x="619" y="26819"/>
                  </a:cubicBezTo>
                  <a:lnTo>
                    <a:pt x="619" y="32087"/>
                  </a:lnTo>
                  <a:lnTo>
                    <a:pt x="51561" y="32087"/>
                  </a:lnTo>
                  <a:lnTo>
                    <a:pt x="51561" y="26819"/>
                  </a:lnTo>
                  <a:cubicBezTo>
                    <a:pt x="51561" y="23027"/>
                    <a:pt x="51971" y="19286"/>
                    <a:pt x="51109" y="15547"/>
                  </a:cubicBezTo>
                  <a:cubicBezTo>
                    <a:pt x="50034" y="10893"/>
                    <a:pt x="47904" y="5876"/>
                    <a:pt x="43605" y="3412"/>
                  </a:cubicBezTo>
                  <a:cubicBezTo>
                    <a:pt x="41384" y="2138"/>
                    <a:pt x="38873" y="1453"/>
                    <a:pt x="36359" y="962"/>
                  </a:cubicBezTo>
                  <a:cubicBezTo>
                    <a:pt x="32983" y="302"/>
                    <a:pt x="29575" y="1"/>
                    <a:pt x="26160"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9"/>
            <p:cNvSpPr/>
            <p:nvPr/>
          </p:nvSpPr>
          <p:spPr>
            <a:xfrm>
              <a:off x="1176975" y="4533175"/>
              <a:ext cx="703600" cy="207975"/>
            </a:xfrm>
            <a:custGeom>
              <a:avLst/>
              <a:gdLst/>
              <a:ahLst/>
              <a:cxnLst/>
              <a:rect l="l" t="t" r="r" b="b"/>
              <a:pathLst>
                <a:path w="28144" h="8319" extrusionOk="0">
                  <a:moveTo>
                    <a:pt x="1" y="0"/>
                  </a:moveTo>
                  <a:lnTo>
                    <a:pt x="1" y="8319"/>
                  </a:lnTo>
                  <a:lnTo>
                    <a:pt x="28144" y="8319"/>
                  </a:lnTo>
                  <a:lnTo>
                    <a:pt x="281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9"/>
            <p:cNvSpPr/>
            <p:nvPr/>
          </p:nvSpPr>
          <p:spPr>
            <a:xfrm>
              <a:off x="871500" y="4290350"/>
              <a:ext cx="341525" cy="233975"/>
            </a:xfrm>
            <a:custGeom>
              <a:avLst/>
              <a:gdLst/>
              <a:ahLst/>
              <a:cxnLst/>
              <a:rect l="l" t="t" r="r" b="b"/>
              <a:pathLst>
                <a:path w="13661" h="9359" extrusionOk="0">
                  <a:moveTo>
                    <a:pt x="6978" y="0"/>
                  </a:moveTo>
                  <a:cubicBezTo>
                    <a:pt x="5545" y="0"/>
                    <a:pt x="4084" y="308"/>
                    <a:pt x="2875" y="975"/>
                  </a:cubicBezTo>
                  <a:cubicBezTo>
                    <a:pt x="1577" y="1691"/>
                    <a:pt x="568" y="2820"/>
                    <a:pt x="185" y="4433"/>
                  </a:cubicBezTo>
                  <a:cubicBezTo>
                    <a:pt x="42" y="5027"/>
                    <a:pt x="1" y="5663"/>
                    <a:pt x="197" y="6242"/>
                  </a:cubicBezTo>
                  <a:cubicBezTo>
                    <a:pt x="763" y="7911"/>
                    <a:pt x="2731" y="7993"/>
                    <a:pt x="4289" y="7993"/>
                  </a:cubicBezTo>
                  <a:cubicBezTo>
                    <a:pt x="4458" y="7993"/>
                    <a:pt x="4623" y="7992"/>
                    <a:pt x="4781" y="7992"/>
                  </a:cubicBezTo>
                  <a:cubicBezTo>
                    <a:pt x="4813" y="7992"/>
                    <a:pt x="4844" y="7992"/>
                    <a:pt x="4876" y="7992"/>
                  </a:cubicBezTo>
                  <a:cubicBezTo>
                    <a:pt x="4887" y="7992"/>
                    <a:pt x="4899" y="7992"/>
                    <a:pt x="4910" y="7992"/>
                  </a:cubicBezTo>
                  <a:cubicBezTo>
                    <a:pt x="5727" y="7992"/>
                    <a:pt x="6543" y="7911"/>
                    <a:pt x="7360" y="7911"/>
                  </a:cubicBezTo>
                  <a:cubicBezTo>
                    <a:pt x="7393" y="7911"/>
                    <a:pt x="7427" y="7911"/>
                    <a:pt x="7460" y="7911"/>
                  </a:cubicBezTo>
                  <a:cubicBezTo>
                    <a:pt x="8990" y="7920"/>
                    <a:pt x="10027" y="9359"/>
                    <a:pt x="11363" y="9359"/>
                  </a:cubicBezTo>
                  <a:cubicBezTo>
                    <a:pt x="11603" y="9359"/>
                    <a:pt x="11853" y="9312"/>
                    <a:pt x="12117" y="9203"/>
                  </a:cubicBezTo>
                  <a:cubicBezTo>
                    <a:pt x="13661" y="8562"/>
                    <a:pt x="13494" y="6358"/>
                    <a:pt x="13221" y="5017"/>
                  </a:cubicBezTo>
                  <a:cubicBezTo>
                    <a:pt x="13003" y="3942"/>
                    <a:pt x="12608" y="2882"/>
                    <a:pt x="11908" y="2037"/>
                  </a:cubicBezTo>
                  <a:cubicBezTo>
                    <a:pt x="10865" y="783"/>
                    <a:pt x="9223" y="123"/>
                    <a:pt x="7598" y="20"/>
                  </a:cubicBezTo>
                  <a:cubicBezTo>
                    <a:pt x="7392" y="7"/>
                    <a:pt x="7185" y="0"/>
                    <a:pt x="6978"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9"/>
            <p:cNvSpPr/>
            <p:nvPr/>
          </p:nvSpPr>
          <p:spPr>
            <a:xfrm>
              <a:off x="1854850" y="4299225"/>
              <a:ext cx="326050" cy="233950"/>
            </a:xfrm>
            <a:custGeom>
              <a:avLst/>
              <a:gdLst/>
              <a:ahLst/>
              <a:cxnLst/>
              <a:rect l="l" t="t" r="r" b="b"/>
              <a:pathLst>
                <a:path w="13042" h="9358" extrusionOk="0">
                  <a:moveTo>
                    <a:pt x="6651" y="1"/>
                  </a:moveTo>
                  <a:cubicBezTo>
                    <a:pt x="5286" y="1"/>
                    <a:pt x="3897" y="308"/>
                    <a:pt x="2744" y="975"/>
                  </a:cubicBezTo>
                  <a:cubicBezTo>
                    <a:pt x="1507" y="1692"/>
                    <a:pt x="543" y="2821"/>
                    <a:pt x="174" y="4432"/>
                  </a:cubicBezTo>
                  <a:cubicBezTo>
                    <a:pt x="39" y="5026"/>
                    <a:pt x="0" y="5664"/>
                    <a:pt x="189" y="6243"/>
                  </a:cubicBezTo>
                  <a:cubicBezTo>
                    <a:pt x="729" y="7910"/>
                    <a:pt x="2607" y="7992"/>
                    <a:pt x="4092" y="7992"/>
                  </a:cubicBezTo>
                  <a:cubicBezTo>
                    <a:pt x="4254" y="7992"/>
                    <a:pt x="4411" y="7991"/>
                    <a:pt x="4561" y="7991"/>
                  </a:cubicBezTo>
                  <a:cubicBezTo>
                    <a:pt x="4592" y="7991"/>
                    <a:pt x="4622" y="7991"/>
                    <a:pt x="4652" y="7991"/>
                  </a:cubicBezTo>
                  <a:cubicBezTo>
                    <a:pt x="4663" y="7991"/>
                    <a:pt x="4674" y="7991"/>
                    <a:pt x="4686" y="7991"/>
                  </a:cubicBezTo>
                  <a:cubicBezTo>
                    <a:pt x="5477" y="7991"/>
                    <a:pt x="6263" y="7910"/>
                    <a:pt x="7054" y="7910"/>
                  </a:cubicBezTo>
                  <a:cubicBezTo>
                    <a:pt x="7076" y="7910"/>
                    <a:pt x="7099" y="7910"/>
                    <a:pt x="7121" y="7910"/>
                  </a:cubicBezTo>
                  <a:cubicBezTo>
                    <a:pt x="8579" y="7920"/>
                    <a:pt x="9571" y="9357"/>
                    <a:pt x="10846" y="9357"/>
                  </a:cubicBezTo>
                  <a:cubicBezTo>
                    <a:pt x="11076" y="9357"/>
                    <a:pt x="11314" y="9311"/>
                    <a:pt x="11566" y="9201"/>
                  </a:cubicBezTo>
                  <a:cubicBezTo>
                    <a:pt x="13042" y="8560"/>
                    <a:pt x="12882" y="6359"/>
                    <a:pt x="12622" y="5018"/>
                  </a:cubicBezTo>
                  <a:cubicBezTo>
                    <a:pt x="12413" y="3943"/>
                    <a:pt x="12035" y="2883"/>
                    <a:pt x="11368" y="2038"/>
                  </a:cubicBezTo>
                  <a:cubicBezTo>
                    <a:pt x="10373" y="782"/>
                    <a:pt x="8805" y="121"/>
                    <a:pt x="7254" y="21"/>
                  </a:cubicBezTo>
                  <a:cubicBezTo>
                    <a:pt x="7054" y="7"/>
                    <a:pt x="6853" y="1"/>
                    <a:pt x="665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9"/>
            <p:cNvSpPr/>
            <p:nvPr/>
          </p:nvSpPr>
          <p:spPr>
            <a:xfrm>
              <a:off x="890650" y="4319125"/>
              <a:ext cx="285000" cy="422025"/>
            </a:xfrm>
            <a:custGeom>
              <a:avLst/>
              <a:gdLst/>
              <a:ahLst/>
              <a:cxnLst/>
              <a:rect l="l" t="t" r="r" b="b"/>
              <a:pathLst>
                <a:path w="11400" h="16881" extrusionOk="0">
                  <a:moveTo>
                    <a:pt x="4552" y="0"/>
                  </a:moveTo>
                  <a:cubicBezTo>
                    <a:pt x="2108" y="0"/>
                    <a:pt x="0" y="3215"/>
                    <a:pt x="0" y="5943"/>
                  </a:cubicBezTo>
                  <a:lnTo>
                    <a:pt x="0" y="16881"/>
                  </a:lnTo>
                  <a:lnTo>
                    <a:pt x="11400" y="16881"/>
                  </a:lnTo>
                  <a:lnTo>
                    <a:pt x="11400" y="5943"/>
                  </a:lnTo>
                  <a:cubicBezTo>
                    <a:pt x="11400" y="2794"/>
                    <a:pt x="8538" y="1468"/>
                    <a:pt x="5700" y="243"/>
                  </a:cubicBezTo>
                  <a:cubicBezTo>
                    <a:pt x="5314" y="77"/>
                    <a:pt x="4929" y="0"/>
                    <a:pt x="4552" y="0"/>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9"/>
            <p:cNvSpPr/>
            <p:nvPr/>
          </p:nvSpPr>
          <p:spPr>
            <a:xfrm>
              <a:off x="1880550" y="4321100"/>
              <a:ext cx="285025" cy="420050"/>
            </a:xfrm>
            <a:custGeom>
              <a:avLst/>
              <a:gdLst/>
              <a:ahLst/>
              <a:cxnLst/>
              <a:rect l="l" t="t" r="r" b="b"/>
              <a:pathLst>
                <a:path w="11401" h="16802" extrusionOk="0">
                  <a:moveTo>
                    <a:pt x="6720" y="0"/>
                  </a:moveTo>
                  <a:cubicBezTo>
                    <a:pt x="6386" y="0"/>
                    <a:pt x="6045" y="53"/>
                    <a:pt x="5700" y="164"/>
                  </a:cubicBezTo>
                  <a:cubicBezTo>
                    <a:pt x="2360" y="1244"/>
                    <a:pt x="1" y="2715"/>
                    <a:pt x="1" y="5864"/>
                  </a:cubicBezTo>
                  <a:lnTo>
                    <a:pt x="1" y="16802"/>
                  </a:lnTo>
                  <a:lnTo>
                    <a:pt x="11400" y="16802"/>
                  </a:lnTo>
                  <a:lnTo>
                    <a:pt x="11400" y="5864"/>
                  </a:lnTo>
                  <a:cubicBezTo>
                    <a:pt x="11400" y="3077"/>
                    <a:pt x="9282" y="0"/>
                    <a:pt x="6720" y="0"/>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9"/>
            <p:cNvSpPr/>
            <p:nvPr/>
          </p:nvSpPr>
          <p:spPr>
            <a:xfrm>
              <a:off x="1306725" y="3931700"/>
              <a:ext cx="444050" cy="460175"/>
            </a:xfrm>
            <a:custGeom>
              <a:avLst/>
              <a:gdLst/>
              <a:ahLst/>
              <a:cxnLst/>
              <a:rect l="l" t="t" r="r" b="b"/>
              <a:pathLst>
                <a:path w="17762" h="18407" extrusionOk="0">
                  <a:moveTo>
                    <a:pt x="8881" y="1"/>
                  </a:moveTo>
                  <a:cubicBezTo>
                    <a:pt x="3977" y="1"/>
                    <a:pt x="0" y="3978"/>
                    <a:pt x="0" y="8882"/>
                  </a:cubicBezTo>
                  <a:cubicBezTo>
                    <a:pt x="0" y="13786"/>
                    <a:pt x="3977" y="18406"/>
                    <a:pt x="8881" y="18406"/>
                  </a:cubicBezTo>
                  <a:cubicBezTo>
                    <a:pt x="13785" y="18406"/>
                    <a:pt x="17762" y="13789"/>
                    <a:pt x="17762" y="8882"/>
                  </a:cubicBezTo>
                  <a:cubicBezTo>
                    <a:pt x="17762" y="3978"/>
                    <a:pt x="13785" y="1"/>
                    <a:pt x="888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9"/>
            <p:cNvSpPr/>
            <p:nvPr/>
          </p:nvSpPr>
          <p:spPr>
            <a:xfrm>
              <a:off x="1344950" y="4014425"/>
              <a:ext cx="367600" cy="342650"/>
            </a:xfrm>
            <a:custGeom>
              <a:avLst/>
              <a:gdLst/>
              <a:ahLst/>
              <a:cxnLst/>
              <a:rect l="l" t="t" r="r" b="b"/>
              <a:pathLst>
                <a:path w="14704" h="13706" extrusionOk="0">
                  <a:moveTo>
                    <a:pt x="1375" y="1"/>
                  </a:moveTo>
                  <a:cubicBezTo>
                    <a:pt x="616" y="3"/>
                    <a:pt x="0" y="619"/>
                    <a:pt x="0" y="1378"/>
                  </a:cubicBezTo>
                  <a:lnTo>
                    <a:pt x="0" y="5644"/>
                  </a:lnTo>
                  <a:cubicBezTo>
                    <a:pt x="0" y="9704"/>
                    <a:pt x="3827" y="13705"/>
                    <a:pt x="7887" y="13705"/>
                  </a:cubicBezTo>
                  <a:cubicBezTo>
                    <a:pt x="11947" y="13705"/>
                    <a:pt x="14704" y="9704"/>
                    <a:pt x="14704" y="5644"/>
                  </a:cubicBezTo>
                  <a:lnTo>
                    <a:pt x="14704" y="1378"/>
                  </a:lnTo>
                  <a:cubicBezTo>
                    <a:pt x="14704" y="619"/>
                    <a:pt x="14090" y="3"/>
                    <a:pt x="13329" y="1"/>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9"/>
            <p:cNvSpPr/>
            <p:nvPr/>
          </p:nvSpPr>
          <p:spPr>
            <a:xfrm>
              <a:off x="1269400" y="3654650"/>
              <a:ext cx="518700" cy="428900"/>
            </a:xfrm>
            <a:custGeom>
              <a:avLst/>
              <a:gdLst/>
              <a:ahLst/>
              <a:cxnLst/>
              <a:rect l="l" t="t" r="r" b="b"/>
              <a:pathLst>
                <a:path w="20748" h="17156" extrusionOk="0">
                  <a:moveTo>
                    <a:pt x="10374" y="0"/>
                  </a:moveTo>
                  <a:cubicBezTo>
                    <a:pt x="5597" y="0"/>
                    <a:pt x="1726" y="3874"/>
                    <a:pt x="1726" y="8650"/>
                  </a:cubicBezTo>
                  <a:lnTo>
                    <a:pt x="1726" y="9760"/>
                  </a:lnTo>
                  <a:cubicBezTo>
                    <a:pt x="433" y="10948"/>
                    <a:pt x="1" y="12806"/>
                    <a:pt x="636" y="14443"/>
                  </a:cubicBezTo>
                  <a:cubicBezTo>
                    <a:pt x="1275" y="16078"/>
                    <a:pt x="2848" y="17156"/>
                    <a:pt x="4606" y="17156"/>
                  </a:cubicBezTo>
                  <a:lnTo>
                    <a:pt x="16142" y="17156"/>
                  </a:lnTo>
                  <a:cubicBezTo>
                    <a:pt x="17898" y="17156"/>
                    <a:pt x="19473" y="16078"/>
                    <a:pt x="20112" y="14443"/>
                  </a:cubicBezTo>
                  <a:cubicBezTo>
                    <a:pt x="20747" y="12806"/>
                    <a:pt x="20315" y="10948"/>
                    <a:pt x="19022" y="9760"/>
                  </a:cubicBezTo>
                  <a:lnTo>
                    <a:pt x="19024" y="9760"/>
                  </a:lnTo>
                  <a:lnTo>
                    <a:pt x="19024" y="8650"/>
                  </a:lnTo>
                  <a:cubicBezTo>
                    <a:pt x="19024" y="3874"/>
                    <a:pt x="15151" y="0"/>
                    <a:pt x="10374"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p:nvPr/>
          </p:nvSpPr>
          <p:spPr>
            <a:xfrm>
              <a:off x="1344950" y="3914600"/>
              <a:ext cx="367675" cy="347325"/>
            </a:xfrm>
            <a:custGeom>
              <a:avLst/>
              <a:gdLst/>
              <a:ahLst/>
              <a:cxnLst/>
              <a:rect l="l" t="t" r="r" b="b"/>
              <a:pathLst>
                <a:path w="14707" h="13893" extrusionOk="0">
                  <a:moveTo>
                    <a:pt x="1375" y="0"/>
                  </a:moveTo>
                  <a:cubicBezTo>
                    <a:pt x="616" y="0"/>
                    <a:pt x="0" y="619"/>
                    <a:pt x="0" y="1377"/>
                  </a:cubicBezTo>
                  <a:lnTo>
                    <a:pt x="0" y="5641"/>
                  </a:lnTo>
                  <a:cubicBezTo>
                    <a:pt x="0" y="9575"/>
                    <a:pt x="3923" y="13892"/>
                    <a:pt x="7054" y="13892"/>
                  </a:cubicBezTo>
                  <a:cubicBezTo>
                    <a:pt x="7155" y="13892"/>
                    <a:pt x="7254" y="13888"/>
                    <a:pt x="7352" y="13879"/>
                  </a:cubicBezTo>
                  <a:cubicBezTo>
                    <a:pt x="11397" y="13511"/>
                    <a:pt x="14704" y="9701"/>
                    <a:pt x="14704" y="5641"/>
                  </a:cubicBezTo>
                  <a:lnTo>
                    <a:pt x="14704" y="1377"/>
                  </a:lnTo>
                  <a:cubicBezTo>
                    <a:pt x="14706" y="619"/>
                    <a:pt x="14090" y="0"/>
                    <a:pt x="13329" y="0"/>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9"/>
            <p:cNvSpPr/>
            <p:nvPr/>
          </p:nvSpPr>
          <p:spPr>
            <a:xfrm>
              <a:off x="1335075" y="3904700"/>
              <a:ext cx="387425" cy="109575"/>
            </a:xfrm>
            <a:custGeom>
              <a:avLst/>
              <a:gdLst/>
              <a:ahLst/>
              <a:cxnLst/>
              <a:rect l="l" t="t" r="r" b="b"/>
              <a:pathLst>
                <a:path w="15497" h="4383" extrusionOk="0">
                  <a:moveTo>
                    <a:pt x="1770" y="1"/>
                  </a:moveTo>
                  <a:cubicBezTo>
                    <a:pt x="793" y="1"/>
                    <a:pt x="0" y="796"/>
                    <a:pt x="0" y="1773"/>
                  </a:cubicBezTo>
                  <a:lnTo>
                    <a:pt x="0" y="3987"/>
                  </a:lnTo>
                  <a:cubicBezTo>
                    <a:pt x="0" y="4206"/>
                    <a:pt x="177" y="4382"/>
                    <a:pt x="395" y="4382"/>
                  </a:cubicBezTo>
                  <a:cubicBezTo>
                    <a:pt x="616" y="4382"/>
                    <a:pt x="793" y="4206"/>
                    <a:pt x="793" y="3987"/>
                  </a:cubicBezTo>
                  <a:lnTo>
                    <a:pt x="793" y="1773"/>
                  </a:lnTo>
                  <a:cubicBezTo>
                    <a:pt x="793" y="1233"/>
                    <a:pt x="1230" y="794"/>
                    <a:pt x="1770" y="791"/>
                  </a:cubicBezTo>
                  <a:lnTo>
                    <a:pt x="13724" y="791"/>
                  </a:lnTo>
                  <a:cubicBezTo>
                    <a:pt x="14267" y="794"/>
                    <a:pt x="14704" y="1233"/>
                    <a:pt x="14704" y="1773"/>
                  </a:cubicBezTo>
                  <a:lnTo>
                    <a:pt x="14704" y="3921"/>
                  </a:lnTo>
                  <a:cubicBezTo>
                    <a:pt x="14704" y="4139"/>
                    <a:pt x="14880" y="4319"/>
                    <a:pt x="15099" y="4319"/>
                  </a:cubicBezTo>
                  <a:cubicBezTo>
                    <a:pt x="15317" y="4319"/>
                    <a:pt x="15496" y="4139"/>
                    <a:pt x="15496" y="3921"/>
                  </a:cubicBezTo>
                  <a:lnTo>
                    <a:pt x="15496" y="1773"/>
                  </a:lnTo>
                  <a:cubicBezTo>
                    <a:pt x="15496" y="796"/>
                    <a:pt x="14704" y="1"/>
                    <a:pt x="13724"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9"/>
            <p:cNvSpPr/>
            <p:nvPr/>
          </p:nvSpPr>
          <p:spPr>
            <a:xfrm>
              <a:off x="1320150" y="3984375"/>
              <a:ext cx="62325" cy="181975"/>
            </a:xfrm>
            <a:custGeom>
              <a:avLst/>
              <a:gdLst/>
              <a:ahLst/>
              <a:cxnLst/>
              <a:rect l="l" t="t" r="r" b="b"/>
              <a:pathLst>
                <a:path w="2493" h="7279" extrusionOk="0">
                  <a:moveTo>
                    <a:pt x="953" y="0"/>
                  </a:moveTo>
                  <a:cubicBezTo>
                    <a:pt x="428" y="0"/>
                    <a:pt x="1" y="427"/>
                    <a:pt x="1" y="955"/>
                  </a:cubicBezTo>
                  <a:lnTo>
                    <a:pt x="1" y="6687"/>
                  </a:lnTo>
                  <a:cubicBezTo>
                    <a:pt x="1" y="7214"/>
                    <a:pt x="428" y="7278"/>
                    <a:pt x="953" y="7278"/>
                  </a:cubicBezTo>
                  <a:lnTo>
                    <a:pt x="1537" y="7278"/>
                  </a:lnTo>
                  <a:cubicBezTo>
                    <a:pt x="2065" y="7278"/>
                    <a:pt x="2492" y="7214"/>
                    <a:pt x="2492" y="6687"/>
                  </a:cubicBezTo>
                  <a:lnTo>
                    <a:pt x="2492" y="955"/>
                  </a:lnTo>
                  <a:cubicBezTo>
                    <a:pt x="2492" y="427"/>
                    <a:pt x="2065" y="0"/>
                    <a:pt x="1537"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9"/>
            <p:cNvSpPr/>
            <p:nvPr/>
          </p:nvSpPr>
          <p:spPr>
            <a:xfrm>
              <a:off x="1675100" y="3984375"/>
              <a:ext cx="62300" cy="181975"/>
            </a:xfrm>
            <a:custGeom>
              <a:avLst/>
              <a:gdLst/>
              <a:ahLst/>
              <a:cxnLst/>
              <a:rect l="l" t="t" r="r" b="b"/>
              <a:pathLst>
                <a:path w="2492" h="7279" extrusionOk="0">
                  <a:moveTo>
                    <a:pt x="955" y="0"/>
                  </a:moveTo>
                  <a:cubicBezTo>
                    <a:pt x="428" y="0"/>
                    <a:pt x="0" y="427"/>
                    <a:pt x="0" y="955"/>
                  </a:cubicBezTo>
                  <a:lnTo>
                    <a:pt x="0" y="6687"/>
                  </a:lnTo>
                  <a:cubicBezTo>
                    <a:pt x="0" y="7214"/>
                    <a:pt x="428" y="7278"/>
                    <a:pt x="955" y="7278"/>
                  </a:cubicBezTo>
                  <a:lnTo>
                    <a:pt x="1537" y="7278"/>
                  </a:lnTo>
                  <a:cubicBezTo>
                    <a:pt x="2065" y="7278"/>
                    <a:pt x="2492" y="7214"/>
                    <a:pt x="2492" y="6687"/>
                  </a:cubicBezTo>
                  <a:lnTo>
                    <a:pt x="2492" y="955"/>
                  </a:lnTo>
                  <a:cubicBezTo>
                    <a:pt x="2492" y="427"/>
                    <a:pt x="2065" y="0"/>
                    <a:pt x="1537"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9"/>
            <p:cNvSpPr/>
            <p:nvPr/>
          </p:nvSpPr>
          <p:spPr>
            <a:xfrm>
              <a:off x="1497625" y="3643775"/>
              <a:ext cx="62300" cy="255425"/>
            </a:xfrm>
            <a:custGeom>
              <a:avLst/>
              <a:gdLst/>
              <a:ahLst/>
              <a:cxnLst/>
              <a:rect l="l" t="t" r="r" b="b"/>
              <a:pathLst>
                <a:path w="2492" h="10217" extrusionOk="0">
                  <a:moveTo>
                    <a:pt x="955" y="1"/>
                  </a:moveTo>
                  <a:cubicBezTo>
                    <a:pt x="428" y="1"/>
                    <a:pt x="1" y="430"/>
                    <a:pt x="1" y="956"/>
                  </a:cubicBezTo>
                  <a:lnTo>
                    <a:pt x="1" y="9625"/>
                  </a:lnTo>
                  <a:cubicBezTo>
                    <a:pt x="1" y="10153"/>
                    <a:pt x="428" y="10217"/>
                    <a:pt x="955" y="10217"/>
                  </a:cubicBezTo>
                  <a:lnTo>
                    <a:pt x="1537" y="10217"/>
                  </a:lnTo>
                  <a:cubicBezTo>
                    <a:pt x="2065" y="10217"/>
                    <a:pt x="2492" y="10153"/>
                    <a:pt x="2492" y="9625"/>
                  </a:cubicBezTo>
                  <a:lnTo>
                    <a:pt x="2492" y="956"/>
                  </a:lnTo>
                  <a:cubicBezTo>
                    <a:pt x="2492" y="430"/>
                    <a:pt x="2065" y="1"/>
                    <a:pt x="153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9"/>
            <p:cNvSpPr/>
            <p:nvPr/>
          </p:nvSpPr>
          <p:spPr>
            <a:xfrm>
              <a:off x="1453075" y="3848325"/>
              <a:ext cx="151425" cy="86850"/>
            </a:xfrm>
            <a:custGeom>
              <a:avLst/>
              <a:gdLst/>
              <a:ahLst/>
              <a:cxnLst/>
              <a:rect l="l" t="t" r="r" b="b"/>
              <a:pathLst>
                <a:path w="6057" h="3474" extrusionOk="0">
                  <a:moveTo>
                    <a:pt x="361" y="0"/>
                  </a:moveTo>
                  <a:cubicBezTo>
                    <a:pt x="162" y="0"/>
                    <a:pt x="0" y="162"/>
                    <a:pt x="0" y="363"/>
                  </a:cubicBezTo>
                  <a:lnTo>
                    <a:pt x="0" y="3113"/>
                  </a:lnTo>
                  <a:cubicBezTo>
                    <a:pt x="0" y="3311"/>
                    <a:pt x="162" y="3473"/>
                    <a:pt x="361" y="3473"/>
                  </a:cubicBezTo>
                  <a:lnTo>
                    <a:pt x="5695" y="3473"/>
                  </a:lnTo>
                  <a:cubicBezTo>
                    <a:pt x="5894" y="3473"/>
                    <a:pt x="6056" y="3311"/>
                    <a:pt x="6056" y="3113"/>
                  </a:cubicBezTo>
                  <a:lnTo>
                    <a:pt x="6056" y="361"/>
                  </a:lnTo>
                  <a:cubicBezTo>
                    <a:pt x="6056" y="162"/>
                    <a:pt x="5894" y="0"/>
                    <a:pt x="5695"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p:nvPr/>
          </p:nvSpPr>
          <p:spPr>
            <a:xfrm>
              <a:off x="1301875" y="4014425"/>
              <a:ext cx="453825" cy="24550"/>
            </a:xfrm>
            <a:custGeom>
              <a:avLst/>
              <a:gdLst/>
              <a:ahLst/>
              <a:cxnLst/>
              <a:rect l="l" t="t" r="r" b="b"/>
              <a:pathLst>
                <a:path w="18153" h="982" extrusionOk="0">
                  <a:moveTo>
                    <a:pt x="361" y="1"/>
                  </a:moveTo>
                  <a:cubicBezTo>
                    <a:pt x="162" y="1"/>
                    <a:pt x="0" y="163"/>
                    <a:pt x="0" y="362"/>
                  </a:cubicBezTo>
                  <a:lnTo>
                    <a:pt x="0" y="529"/>
                  </a:lnTo>
                  <a:cubicBezTo>
                    <a:pt x="0" y="730"/>
                    <a:pt x="160" y="892"/>
                    <a:pt x="361" y="897"/>
                  </a:cubicBezTo>
                  <a:cubicBezTo>
                    <a:pt x="3267" y="953"/>
                    <a:pt x="6173" y="981"/>
                    <a:pt x="9078" y="981"/>
                  </a:cubicBezTo>
                  <a:cubicBezTo>
                    <a:pt x="11983" y="981"/>
                    <a:pt x="14888" y="953"/>
                    <a:pt x="17792" y="897"/>
                  </a:cubicBezTo>
                  <a:cubicBezTo>
                    <a:pt x="17990" y="892"/>
                    <a:pt x="18152" y="730"/>
                    <a:pt x="18152" y="529"/>
                  </a:cubicBezTo>
                  <a:lnTo>
                    <a:pt x="18152" y="362"/>
                  </a:lnTo>
                  <a:cubicBezTo>
                    <a:pt x="18152" y="163"/>
                    <a:pt x="17993" y="1"/>
                    <a:pt x="1779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9"/>
            <p:cNvSpPr/>
            <p:nvPr/>
          </p:nvSpPr>
          <p:spPr>
            <a:xfrm>
              <a:off x="1301750" y="4141175"/>
              <a:ext cx="454050" cy="37350"/>
            </a:xfrm>
            <a:custGeom>
              <a:avLst/>
              <a:gdLst/>
              <a:ahLst/>
              <a:cxnLst/>
              <a:rect l="l" t="t" r="r" b="b"/>
              <a:pathLst>
                <a:path w="18162" h="1494" extrusionOk="0">
                  <a:moveTo>
                    <a:pt x="316" y="1"/>
                  </a:moveTo>
                  <a:cubicBezTo>
                    <a:pt x="145" y="1"/>
                    <a:pt x="1" y="144"/>
                    <a:pt x="5" y="321"/>
                  </a:cubicBezTo>
                  <a:lnTo>
                    <a:pt x="5" y="491"/>
                  </a:lnTo>
                  <a:cubicBezTo>
                    <a:pt x="10" y="694"/>
                    <a:pt x="162" y="869"/>
                    <a:pt x="364" y="901"/>
                  </a:cubicBezTo>
                  <a:cubicBezTo>
                    <a:pt x="3256" y="1296"/>
                    <a:pt x="6169" y="1493"/>
                    <a:pt x="9081" y="1493"/>
                  </a:cubicBezTo>
                  <a:cubicBezTo>
                    <a:pt x="11994" y="1493"/>
                    <a:pt x="14906" y="1296"/>
                    <a:pt x="17799" y="901"/>
                  </a:cubicBezTo>
                  <a:cubicBezTo>
                    <a:pt x="18000" y="866"/>
                    <a:pt x="18150" y="694"/>
                    <a:pt x="18157" y="491"/>
                  </a:cubicBezTo>
                  <a:lnTo>
                    <a:pt x="18157" y="321"/>
                  </a:lnTo>
                  <a:cubicBezTo>
                    <a:pt x="18162" y="144"/>
                    <a:pt x="18018" y="1"/>
                    <a:pt x="17845" y="1"/>
                  </a:cubicBezTo>
                  <a:cubicBezTo>
                    <a:pt x="17829" y="1"/>
                    <a:pt x="17813" y="2"/>
                    <a:pt x="17797" y="5"/>
                  </a:cubicBezTo>
                  <a:cubicBezTo>
                    <a:pt x="14901" y="343"/>
                    <a:pt x="11991" y="513"/>
                    <a:pt x="9081" y="513"/>
                  </a:cubicBezTo>
                  <a:cubicBezTo>
                    <a:pt x="6171" y="513"/>
                    <a:pt x="3260" y="343"/>
                    <a:pt x="364" y="5"/>
                  </a:cubicBezTo>
                  <a:cubicBezTo>
                    <a:pt x="347" y="2"/>
                    <a:pt x="332" y="1"/>
                    <a:pt x="316"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9"/>
            <p:cNvSpPr/>
            <p:nvPr/>
          </p:nvSpPr>
          <p:spPr>
            <a:xfrm>
              <a:off x="1416450" y="4021625"/>
              <a:ext cx="22400" cy="146700"/>
            </a:xfrm>
            <a:custGeom>
              <a:avLst/>
              <a:gdLst/>
              <a:ahLst/>
              <a:cxnLst/>
              <a:rect l="l" t="t" r="r" b="b"/>
              <a:pathLst>
                <a:path w="896" h="5868" extrusionOk="0">
                  <a:moveTo>
                    <a:pt x="368" y="0"/>
                  </a:moveTo>
                  <a:cubicBezTo>
                    <a:pt x="169" y="0"/>
                    <a:pt x="7" y="172"/>
                    <a:pt x="7" y="388"/>
                  </a:cubicBezTo>
                  <a:cubicBezTo>
                    <a:pt x="5" y="2170"/>
                    <a:pt x="2" y="3662"/>
                    <a:pt x="0" y="5444"/>
                  </a:cubicBezTo>
                  <a:cubicBezTo>
                    <a:pt x="0" y="5658"/>
                    <a:pt x="162" y="5845"/>
                    <a:pt x="361" y="5857"/>
                  </a:cubicBezTo>
                  <a:cubicBezTo>
                    <a:pt x="415" y="5859"/>
                    <a:pt x="471" y="5864"/>
                    <a:pt x="528" y="5867"/>
                  </a:cubicBezTo>
                  <a:cubicBezTo>
                    <a:pt x="535" y="5867"/>
                    <a:pt x="542" y="5867"/>
                    <a:pt x="548" y="5867"/>
                  </a:cubicBezTo>
                  <a:cubicBezTo>
                    <a:pt x="738" y="5867"/>
                    <a:pt x="889" y="5705"/>
                    <a:pt x="889" y="5496"/>
                  </a:cubicBezTo>
                  <a:cubicBezTo>
                    <a:pt x="891" y="3697"/>
                    <a:pt x="893" y="2190"/>
                    <a:pt x="896" y="393"/>
                  </a:cubicBezTo>
                  <a:cubicBezTo>
                    <a:pt x="896" y="174"/>
                    <a:pt x="734" y="0"/>
                    <a:pt x="535"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9"/>
            <p:cNvSpPr/>
            <p:nvPr/>
          </p:nvSpPr>
          <p:spPr>
            <a:xfrm>
              <a:off x="1618700" y="4021625"/>
              <a:ext cx="22425" cy="146700"/>
            </a:xfrm>
            <a:custGeom>
              <a:avLst/>
              <a:gdLst/>
              <a:ahLst/>
              <a:cxnLst/>
              <a:rect l="l" t="t" r="r" b="b"/>
              <a:pathLst>
                <a:path w="897" h="5868" extrusionOk="0">
                  <a:moveTo>
                    <a:pt x="361" y="0"/>
                  </a:moveTo>
                  <a:cubicBezTo>
                    <a:pt x="163" y="0"/>
                    <a:pt x="1" y="174"/>
                    <a:pt x="1" y="393"/>
                  </a:cubicBezTo>
                  <a:cubicBezTo>
                    <a:pt x="3" y="2190"/>
                    <a:pt x="5" y="3697"/>
                    <a:pt x="8" y="5496"/>
                  </a:cubicBezTo>
                  <a:cubicBezTo>
                    <a:pt x="8" y="5705"/>
                    <a:pt x="157" y="5867"/>
                    <a:pt x="348" y="5867"/>
                  </a:cubicBezTo>
                  <a:cubicBezTo>
                    <a:pt x="355" y="5867"/>
                    <a:pt x="362" y="5867"/>
                    <a:pt x="369" y="5867"/>
                  </a:cubicBezTo>
                  <a:lnTo>
                    <a:pt x="536" y="5857"/>
                  </a:lnTo>
                  <a:cubicBezTo>
                    <a:pt x="734" y="5845"/>
                    <a:pt x="897" y="5660"/>
                    <a:pt x="897" y="5444"/>
                  </a:cubicBezTo>
                  <a:cubicBezTo>
                    <a:pt x="894" y="3662"/>
                    <a:pt x="892" y="2170"/>
                    <a:pt x="889" y="388"/>
                  </a:cubicBezTo>
                  <a:cubicBezTo>
                    <a:pt x="889" y="172"/>
                    <a:pt x="727" y="0"/>
                    <a:pt x="528"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9"/>
            <p:cNvSpPr/>
            <p:nvPr/>
          </p:nvSpPr>
          <p:spPr>
            <a:xfrm>
              <a:off x="1301875" y="4014425"/>
              <a:ext cx="22300" cy="147825"/>
            </a:xfrm>
            <a:custGeom>
              <a:avLst/>
              <a:gdLst/>
              <a:ahLst/>
              <a:cxnLst/>
              <a:rect l="l" t="t" r="r" b="b"/>
              <a:pathLst>
                <a:path w="892" h="5913" extrusionOk="0">
                  <a:moveTo>
                    <a:pt x="361" y="1"/>
                  </a:moveTo>
                  <a:cubicBezTo>
                    <a:pt x="162" y="1"/>
                    <a:pt x="0" y="163"/>
                    <a:pt x="0" y="362"/>
                  </a:cubicBezTo>
                  <a:lnTo>
                    <a:pt x="0" y="5475"/>
                  </a:lnTo>
                  <a:cubicBezTo>
                    <a:pt x="5" y="5681"/>
                    <a:pt x="157" y="5853"/>
                    <a:pt x="359" y="5885"/>
                  </a:cubicBezTo>
                  <a:lnTo>
                    <a:pt x="525" y="5909"/>
                  </a:lnTo>
                  <a:cubicBezTo>
                    <a:pt x="542" y="5911"/>
                    <a:pt x="557" y="5912"/>
                    <a:pt x="573" y="5912"/>
                  </a:cubicBezTo>
                  <a:cubicBezTo>
                    <a:pt x="749" y="5912"/>
                    <a:pt x="884" y="5775"/>
                    <a:pt x="884" y="5588"/>
                  </a:cubicBezTo>
                  <a:cubicBezTo>
                    <a:pt x="886" y="3752"/>
                    <a:pt x="889" y="2205"/>
                    <a:pt x="889" y="369"/>
                  </a:cubicBezTo>
                  <a:cubicBezTo>
                    <a:pt x="891" y="168"/>
                    <a:pt x="729" y="3"/>
                    <a:pt x="52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9"/>
            <p:cNvSpPr/>
            <p:nvPr/>
          </p:nvSpPr>
          <p:spPr>
            <a:xfrm>
              <a:off x="1733400" y="4014425"/>
              <a:ext cx="22300" cy="147800"/>
            </a:xfrm>
            <a:custGeom>
              <a:avLst/>
              <a:gdLst/>
              <a:ahLst/>
              <a:cxnLst/>
              <a:rect l="l" t="t" r="r" b="b"/>
              <a:pathLst>
                <a:path w="892" h="5912" extrusionOk="0">
                  <a:moveTo>
                    <a:pt x="364" y="1"/>
                  </a:moveTo>
                  <a:cubicBezTo>
                    <a:pt x="162" y="1"/>
                    <a:pt x="0" y="168"/>
                    <a:pt x="3" y="369"/>
                  </a:cubicBezTo>
                  <a:cubicBezTo>
                    <a:pt x="3" y="2205"/>
                    <a:pt x="5" y="3752"/>
                    <a:pt x="5" y="5588"/>
                  </a:cubicBezTo>
                  <a:cubicBezTo>
                    <a:pt x="5" y="5776"/>
                    <a:pt x="144" y="5912"/>
                    <a:pt x="322" y="5912"/>
                  </a:cubicBezTo>
                  <a:cubicBezTo>
                    <a:pt x="336" y="5912"/>
                    <a:pt x="351" y="5911"/>
                    <a:pt x="366" y="5909"/>
                  </a:cubicBezTo>
                  <a:lnTo>
                    <a:pt x="533" y="5887"/>
                  </a:lnTo>
                  <a:cubicBezTo>
                    <a:pt x="737" y="5855"/>
                    <a:pt x="886" y="5681"/>
                    <a:pt x="891" y="5477"/>
                  </a:cubicBezTo>
                  <a:lnTo>
                    <a:pt x="891" y="362"/>
                  </a:lnTo>
                  <a:cubicBezTo>
                    <a:pt x="891" y="163"/>
                    <a:pt x="732" y="1"/>
                    <a:pt x="533"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9"/>
            <p:cNvSpPr/>
            <p:nvPr/>
          </p:nvSpPr>
          <p:spPr>
            <a:xfrm>
              <a:off x="1303025" y="4433700"/>
              <a:ext cx="458200" cy="382575"/>
            </a:xfrm>
            <a:custGeom>
              <a:avLst/>
              <a:gdLst/>
              <a:ahLst/>
              <a:cxnLst/>
              <a:rect l="l" t="t" r="r" b="b"/>
              <a:pathLst>
                <a:path w="18328" h="15303" extrusionOk="0">
                  <a:moveTo>
                    <a:pt x="8863" y="0"/>
                  </a:moveTo>
                  <a:cubicBezTo>
                    <a:pt x="5532" y="0"/>
                    <a:pt x="2457" y="927"/>
                    <a:pt x="1" y="2158"/>
                  </a:cubicBezTo>
                  <a:cubicBezTo>
                    <a:pt x="428" y="2931"/>
                    <a:pt x="2568" y="7288"/>
                    <a:pt x="180" y="13160"/>
                  </a:cubicBezTo>
                  <a:cubicBezTo>
                    <a:pt x="2608" y="14362"/>
                    <a:pt x="5624" y="15246"/>
                    <a:pt x="8904" y="15300"/>
                  </a:cubicBezTo>
                  <a:cubicBezTo>
                    <a:pt x="9001" y="15302"/>
                    <a:pt x="9099" y="15302"/>
                    <a:pt x="9196" y="15302"/>
                  </a:cubicBezTo>
                  <a:cubicBezTo>
                    <a:pt x="12403" y="15302"/>
                    <a:pt x="15374" y="14445"/>
                    <a:pt x="17782" y="13280"/>
                  </a:cubicBezTo>
                  <a:cubicBezTo>
                    <a:pt x="15671" y="7497"/>
                    <a:pt x="17790" y="3297"/>
                    <a:pt x="18327" y="2371"/>
                  </a:cubicBezTo>
                  <a:cubicBezTo>
                    <a:pt x="15828" y="1056"/>
                    <a:pt x="12642" y="61"/>
                    <a:pt x="9157" y="3"/>
                  </a:cubicBezTo>
                  <a:cubicBezTo>
                    <a:pt x="9059" y="1"/>
                    <a:pt x="8961" y="0"/>
                    <a:pt x="8863"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1779725" y="4528675"/>
              <a:ext cx="117225" cy="195250"/>
            </a:xfrm>
            <a:custGeom>
              <a:avLst/>
              <a:gdLst/>
              <a:ahLst/>
              <a:cxnLst/>
              <a:rect l="l" t="t" r="r" b="b"/>
              <a:pathLst>
                <a:path w="4689" h="7810" extrusionOk="0">
                  <a:moveTo>
                    <a:pt x="1549" y="1"/>
                  </a:moveTo>
                  <a:cubicBezTo>
                    <a:pt x="1" y="3715"/>
                    <a:pt x="1221" y="7036"/>
                    <a:pt x="1549" y="7809"/>
                  </a:cubicBezTo>
                  <a:cubicBezTo>
                    <a:pt x="3491" y="6422"/>
                    <a:pt x="4657" y="4969"/>
                    <a:pt x="4672" y="4095"/>
                  </a:cubicBezTo>
                  <a:cubicBezTo>
                    <a:pt x="4689" y="3018"/>
                    <a:pt x="3523" y="1452"/>
                    <a:pt x="154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1160600" y="4522175"/>
              <a:ext cx="120125" cy="197625"/>
            </a:xfrm>
            <a:custGeom>
              <a:avLst/>
              <a:gdLst/>
              <a:ahLst/>
              <a:cxnLst/>
              <a:rect l="l" t="t" r="r" b="b"/>
              <a:pathLst>
                <a:path w="4805" h="7905" extrusionOk="0">
                  <a:moveTo>
                    <a:pt x="3359" y="1"/>
                  </a:moveTo>
                  <a:lnTo>
                    <a:pt x="3359" y="1"/>
                  </a:lnTo>
                  <a:cubicBezTo>
                    <a:pt x="1287" y="1432"/>
                    <a:pt x="32" y="2961"/>
                    <a:pt x="18" y="3869"/>
                  </a:cubicBezTo>
                  <a:cubicBezTo>
                    <a:pt x="1" y="4932"/>
                    <a:pt x="1135" y="6469"/>
                    <a:pt x="3059" y="7905"/>
                  </a:cubicBezTo>
                  <a:cubicBezTo>
                    <a:pt x="3413" y="7159"/>
                    <a:pt x="4804" y="3830"/>
                    <a:pt x="335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1694800" y="4492975"/>
              <a:ext cx="123675" cy="272725"/>
            </a:xfrm>
            <a:custGeom>
              <a:avLst/>
              <a:gdLst/>
              <a:ahLst/>
              <a:cxnLst/>
              <a:rect l="l" t="t" r="r" b="b"/>
              <a:pathLst>
                <a:path w="4947" h="10909" extrusionOk="0">
                  <a:moveTo>
                    <a:pt x="2656" y="0"/>
                  </a:moveTo>
                  <a:cubicBezTo>
                    <a:pt x="2119" y="926"/>
                    <a:pt x="0" y="5126"/>
                    <a:pt x="2111" y="10909"/>
                  </a:cubicBezTo>
                  <a:cubicBezTo>
                    <a:pt x="3103" y="10435"/>
                    <a:pt x="4051" y="9875"/>
                    <a:pt x="4946" y="9237"/>
                  </a:cubicBezTo>
                  <a:cubicBezTo>
                    <a:pt x="4618" y="8464"/>
                    <a:pt x="3398" y="5143"/>
                    <a:pt x="4946" y="1429"/>
                  </a:cubicBezTo>
                  <a:cubicBezTo>
                    <a:pt x="4220" y="896"/>
                    <a:pt x="3454" y="418"/>
                    <a:pt x="26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1237075" y="4487625"/>
              <a:ext cx="130175" cy="275075"/>
            </a:xfrm>
            <a:custGeom>
              <a:avLst/>
              <a:gdLst/>
              <a:ahLst/>
              <a:cxnLst/>
              <a:rect l="l" t="t" r="r" b="b"/>
              <a:pathLst>
                <a:path w="5207" h="11003" extrusionOk="0">
                  <a:moveTo>
                    <a:pt x="2639" y="1"/>
                  </a:moveTo>
                  <a:cubicBezTo>
                    <a:pt x="1829" y="406"/>
                    <a:pt x="1046" y="867"/>
                    <a:pt x="300" y="1380"/>
                  </a:cubicBezTo>
                  <a:cubicBezTo>
                    <a:pt x="1745" y="5212"/>
                    <a:pt x="354" y="8541"/>
                    <a:pt x="0" y="9284"/>
                  </a:cubicBezTo>
                  <a:cubicBezTo>
                    <a:pt x="886" y="9942"/>
                    <a:pt x="1829" y="10517"/>
                    <a:pt x="2818" y="11003"/>
                  </a:cubicBezTo>
                  <a:cubicBezTo>
                    <a:pt x="5206" y="5131"/>
                    <a:pt x="3066" y="774"/>
                    <a:pt x="26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1415400" y="4484325"/>
              <a:ext cx="242425" cy="41550"/>
            </a:xfrm>
            <a:custGeom>
              <a:avLst/>
              <a:gdLst/>
              <a:ahLst/>
              <a:cxnLst/>
              <a:rect l="l" t="t" r="r" b="b"/>
              <a:pathLst>
                <a:path w="9697" h="1662" extrusionOk="0">
                  <a:moveTo>
                    <a:pt x="5784" y="1"/>
                  </a:moveTo>
                  <a:cubicBezTo>
                    <a:pt x="4139" y="1"/>
                    <a:pt x="2151" y="204"/>
                    <a:pt x="319" y="935"/>
                  </a:cubicBezTo>
                  <a:cubicBezTo>
                    <a:pt x="0" y="1063"/>
                    <a:pt x="5" y="1517"/>
                    <a:pt x="327" y="1637"/>
                  </a:cubicBezTo>
                  <a:cubicBezTo>
                    <a:pt x="369" y="1653"/>
                    <a:pt x="414" y="1661"/>
                    <a:pt x="459" y="1661"/>
                  </a:cubicBezTo>
                  <a:cubicBezTo>
                    <a:pt x="506" y="1661"/>
                    <a:pt x="553" y="1653"/>
                    <a:pt x="597" y="1635"/>
                  </a:cubicBezTo>
                  <a:cubicBezTo>
                    <a:pt x="2309" y="951"/>
                    <a:pt x="4204" y="761"/>
                    <a:pt x="5780" y="761"/>
                  </a:cubicBezTo>
                  <a:cubicBezTo>
                    <a:pt x="7726" y="761"/>
                    <a:pt x="9184" y="1050"/>
                    <a:pt x="9210" y="1056"/>
                  </a:cubicBezTo>
                  <a:cubicBezTo>
                    <a:pt x="9235" y="1061"/>
                    <a:pt x="9261" y="1063"/>
                    <a:pt x="9286" y="1063"/>
                  </a:cubicBezTo>
                  <a:cubicBezTo>
                    <a:pt x="9461" y="1063"/>
                    <a:pt x="9618" y="940"/>
                    <a:pt x="9654" y="764"/>
                  </a:cubicBezTo>
                  <a:cubicBezTo>
                    <a:pt x="9696" y="560"/>
                    <a:pt x="9566" y="361"/>
                    <a:pt x="9362" y="319"/>
                  </a:cubicBezTo>
                  <a:cubicBezTo>
                    <a:pt x="9251" y="297"/>
                    <a:pt x="7767" y="1"/>
                    <a:pt x="5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1432275" y="4475625"/>
              <a:ext cx="31750" cy="66725"/>
            </a:xfrm>
            <a:custGeom>
              <a:avLst/>
              <a:gdLst/>
              <a:ahLst/>
              <a:cxnLst/>
              <a:rect l="l" t="t" r="r" b="b"/>
              <a:pathLst>
                <a:path w="1270" h="2669" extrusionOk="0">
                  <a:moveTo>
                    <a:pt x="320" y="0"/>
                  </a:moveTo>
                  <a:cubicBezTo>
                    <a:pt x="264" y="0"/>
                    <a:pt x="207" y="17"/>
                    <a:pt x="157" y="51"/>
                  </a:cubicBezTo>
                  <a:cubicBezTo>
                    <a:pt x="32" y="142"/>
                    <a:pt x="0" y="316"/>
                    <a:pt x="91" y="444"/>
                  </a:cubicBezTo>
                  <a:cubicBezTo>
                    <a:pt x="693" y="1296"/>
                    <a:pt x="643" y="2356"/>
                    <a:pt x="643" y="2371"/>
                  </a:cubicBezTo>
                  <a:cubicBezTo>
                    <a:pt x="636" y="2494"/>
                    <a:pt x="710" y="2607"/>
                    <a:pt x="825" y="2651"/>
                  </a:cubicBezTo>
                  <a:cubicBezTo>
                    <a:pt x="852" y="2661"/>
                    <a:pt x="879" y="2665"/>
                    <a:pt x="909" y="2668"/>
                  </a:cubicBezTo>
                  <a:cubicBezTo>
                    <a:pt x="913" y="2668"/>
                    <a:pt x="918" y="2668"/>
                    <a:pt x="922" y="2668"/>
                  </a:cubicBezTo>
                  <a:cubicBezTo>
                    <a:pt x="1071" y="2668"/>
                    <a:pt x="1198" y="2553"/>
                    <a:pt x="1206" y="2403"/>
                  </a:cubicBezTo>
                  <a:cubicBezTo>
                    <a:pt x="1208" y="2351"/>
                    <a:pt x="1269" y="1136"/>
                    <a:pt x="550" y="120"/>
                  </a:cubicBezTo>
                  <a:cubicBezTo>
                    <a:pt x="496" y="42"/>
                    <a:pt x="409" y="0"/>
                    <a:pt x="3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1474550" y="4468100"/>
              <a:ext cx="31625" cy="66575"/>
            </a:xfrm>
            <a:custGeom>
              <a:avLst/>
              <a:gdLst/>
              <a:ahLst/>
              <a:cxnLst/>
              <a:rect l="l" t="t" r="r" b="b"/>
              <a:pathLst>
                <a:path w="1265" h="2663" extrusionOk="0">
                  <a:moveTo>
                    <a:pt x="321" y="1"/>
                  </a:moveTo>
                  <a:cubicBezTo>
                    <a:pt x="264" y="1"/>
                    <a:pt x="207" y="18"/>
                    <a:pt x="158" y="53"/>
                  </a:cubicBezTo>
                  <a:cubicBezTo>
                    <a:pt x="32" y="141"/>
                    <a:pt x="1" y="313"/>
                    <a:pt x="86" y="441"/>
                  </a:cubicBezTo>
                  <a:cubicBezTo>
                    <a:pt x="685" y="1290"/>
                    <a:pt x="639" y="2350"/>
                    <a:pt x="639" y="2365"/>
                  </a:cubicBezTo>
                  <a:cubicBezTo>
                    <a:pt x="631" y="2488"/>
                    <a:pt x="705" y="2603"/>
                    <a:pt x="823" y="2645"/>
                  </a:cubicBezTo>
                  <a:lnTo>
                    <a:pt x="820" y="2645"/>
                  </a:lnTo>
                  <a:cubicBezTo>
                    <a:pt x="853" y="2657"/>
                    <a:pt x="886" y="2663"/>
                    <a:pt x="918" y="2663"/>
                  </a:cubicBezTo>
                  <a:cubicBezTo>
                    <a:pt x="1062" y="2663"/>
                    <a:pt x="1191" y="2551"/>
                    <a:pt x="1201" y="2397"/>
                  </a:cubicBezTo>
                  <a:cubicBezTo>
                    <a:pt x="1203" y="2345"/>
                    <a:pt x="1265" y="1130"/>
                    <a:pt x="545" y="114"/>
                  </a:cubicBezTo>
                  <a:cubicBezTo>
                    <a:pt x="491" y="40"/>
                    <a:pt x="406" y="1"/>
                    <a:pt x="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1518500" y="4463700"/>
              <a:ext cx="31200" cy="67250"/>
            </a:xfrm>
            <a:custGeom>
              <a:avLst/>
              <a:gdLst/>
              <a:ahLst/>
              <a:cxnLst/>
              <a:rect l="l" t="t" r="r" b="b"/>
              <a:pathLst>
                <a:path w="1248" h="2690" extrusionOk="0">
                  <a:moveTo>
                    <a:pt x="321" y="1"/>
                  </a:moveTo>
                  <a:cubicBezTo>
                    <a:pt x="268" y="1"/>
                    <a:pt x="214" y="16"/>
                    <a:pt x="167" y="47"/>
                  </a:cubicBezTo>
                  <a:cubicBezTo>
                    <a:pt x="34" y="135"/>
                    <a:pt x="0" y="312"/>
                    <a:pt x="91" y="442"/>
                  </a:cubicBezTo>
                  <a:cubicBezTo>
                    <a:pt x="663" y="1309"/>
                    <a:pt x="584" y="2364"/>
                    <a:pt x="584" y="2384"/>
                  </a:cubicBezTo>
                  <a:cubicBezTo>
                    <a:pt x="572" y="2509"/>
                    <a:pt x="646" y="2627"/>
                    <a:pt x="766" y="2671"/>
                  </a:cubicBezTo>
                  <a:cubicBezTo>
                    <a:pt x="788" y="2681"/>
                    <a:pt x="815" y="2686"/>
                    <a:pt x="840" y="2688"/>
                  </a:cubicBezTo>
                  <a:cubicBezTo>
                    <a:pt x="849" y="2689"/>
                    <a:pt x="857" y="2690"/>
                    <a:pt x="866" y="2690"/>
                  </a:cubicBezTo>
                  <a:cubicBezTo>
                    <a:pt x="1010" y="2690"/>
                    <a:pt x="1132" y="2579"/>
                    <a:pt x="1144" y="2433"/>
                  </a:cubicBezTo>
                  <a:cubicBezTo>
                    <a:pt x="1149" y="2381"/>
                    <a:pt x="1247" y="1169"/>
                    <a:pt x="560" y="131"/>
                  </a:cubicBezTo>
                  <a:cubicBezTo>
                    <a:pt x="505" y="46"/>
                    <a:pt x="414" y="1"/>
                    <a:pt x="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1561375" y="4460975"/>
              <a:ext cx="29375" cy="67900"/>
            </a:xfrm>
            <a:custGeom>
              <a:avLst/>
              <a:gdLst/>
              <a:ahLst/>
              <a:cxnLst/>
              <a:rect l="l" t="t" r="r" b="b"/>
              <a:pathLst>
                <a:path w="1175" h="2716" extrusionOk="0">
                  <a:moveTo>
                    <a:pt x="322" y="0"/>
                  </a:moveTo>
                  <a:cubicBezTo>
                    <a:pt x="276" y="0"/>
                    <a:pt x="228" y="12"/>
                    <a:pt x="185" y="36"/>
                  </a:cubicBezTo>
                  <a:cubicBezTo>
                    <a:pt x="50" y="112"/>
                    <a:pt x="1" y="281"/>
                    <a:pt x="75" y="416"/>
                  </a:cubicBezTo>
                  <a:cubicBezTo>
                    <a:pt x="583" y="1325"/>
                    <a:pt x="426" y="2370"/>
                    <a:pt x="423" y="2390"/>
                  </a:cubicBezTo>
                  <a:cubicBezTo>
                    <a:pt x="401" y="2522"/>
                    <a:pt x="475" y="2650"/>
                    <a:pt x="602" y="2699"/>
                  </a:cubicBezTo>
                  <a:cubicBezTo>
                    <a:pt x="619" y="2704"/>
                    <a:pt x="637" y="2709"/>
                    <a:pt x="654" y="2711"/>
                  </a:cubicBezTo>
                  <a:cubicBezTo>
                    <a:pt x="669" y="2714"/>
                    <a:pt x="684" y="2715"/>
                    <a:pt x="699" y="2715"/>
                  </a:cubicBezTo>
                  <a:cubicBezTo>
                    <a:pt x="836" y="2715"/>
                    <a:pt x="956" y="2618"/>
                    <a:pt x="978" y="2478"/>
                  </a:cubicBezTo>
                  <a:cubicBezTo>
                    <a:pt x="988" y="2429"/>
                    <a:pt x="1174" y="1226"/>
                    <a:pt x="565" y="139"/>
                  </a:cubicBezTo>
                  <a:cubicBezTo>
                    <a:pt x="514" y="50"/>
                    <a:pt x="419"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1604775" y="4461775"/>
              <a:ext cx="27325" cy="68625"/>
            </a:xfrm>
            <a:custGeom>
              <a:avLst/>
              <a:gdLst/>
              <a:ahLst/>
              <a:cxnLst/>
              <a:rect l="l" t="t" r="r" b="b"/>
              <a:pathLst>
                <a:path w="1093" h="2745" extrusionOk="0">
                  <a:moveTo>
                    <a:pt x="322" y="1"/>
                  </a:moveTo>
                  <a:cubicBezTo>
                    <a:pt x="283" y="1"/>
                    <a:pt x="244" y="9"/>
                    <a:pt x="207" y="26"/>
                  </a:cubicBezTo>
                  <a:cubicBezTo>
                    <a:pt x="64" y="90"/>
                    <a:pt x="0" y="257"/>
                    <a:pt x="67" y="399"/>
                  </a:cubicBezTo>
                  <a:cubicBezTo>
                    <a:pt x="496" y="1349"/>
                    <a:pt x="248" y="2382"/>
                    <a:pt x="246" y="2392"/>
                  </a:cubicBezTo>
                  <a:cubicBezTo>
                    <a:pt x="209" y="2532"/>
                    <a:pt x="285" y="2674"/>
                    <a:pt x="418" y="2726"/>
                  </a:cubicBezTo>
                  <a:cubicBezTo>
                    <a:pt x="427" y="2728"/>
                    <a:pt x="440" y="2733"/>
                    <a:pt x="450" y="2736"/>
                  </a:cubicBezTo>
                  <a:cubicBezTo>
                    <a:pt x="472" y="2741"/>
                    <a:pt x="495" y="2744"/>
                    <a:pt x="517" y="2744"/>
                  </a:cubicBezTo>
                  <a:cubicBezTo>
                    <a:pt x="643" y="2744"/>
                    <a:pt x="759" y="2659"/>
                    <a:pt x="791" y="2532"/>
                  </a:cubicBezTo>
                  <a:cubicBezTo>
                    <a:pt x="803" y="2481"/>
                    <a:pt x="1093" y="1300"/>
                    <a:pt x="580" y="166"/>
                  </a:cubicBezTo>
                  <a:cubicBezTo>
                    <a:pt x="531" y="62"/>
                    <a:pt x="429" y="1"/>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1160600" y="4605025"/>
              <a:ext cx="735750" cy="211250"/>
            </a:xfrm>
            <a:custGeom>
              <a:avLst/>
              <a:gdLst/>
              <a:ahLst/>
              <a:cxnLst/>
              <a:rect l="l" t="t" r="r" b="b"/>
              <a:pathLst>
                <a:path w="29430" h="8450" extrusionOk="0">
                  <a:moveTo>
                    <a:pt x="148" y="1"/>
                  </a:moveTo>
                  <a:cubicBezTo>
                    <a:pt x="72" y="175"/>
                    <a:pt x="28" y="364"/>
                    <a:pt x="18" y="555"/>
                  </a:cubicBezTo>
                  <a:cubicBezTo>
                    <a:pt x="1" y="1618"/>
                    <a:pt x="1135" y="3155"/>
                    <a:pt x="3057" y="4591"/>
                  </a:cubicBezTo>
                  <a:cubicBezTo>
                    <a:pt x="3945" y="5246"/>
                    <a:pt x="4888" y="5821"/>
                    <a:pt x="5877" y="6307"/>
                  </a:cubicBezTo>
                  <a:cubicBezTo>
                    <a:pt x="8305" y="7509"/>
                    <a:pt x="11321" y="8393"/>
                    <a:pt x="14601" y="8447"/>
                  </a:cubicBezTo>
                  <a:cubicBezTo>
                    <a:pt x="14698" y="8449"/>
                    <a:pt x="14796" y="8449"/>
                    <a:pt x="14893" y="8449"/>
                  </a:cubicBezTo>
                  <a:cubicBezTo>
                    <a:pt x="18100" y="8449"/>
                    <a:pt x="21071" y="7592"/>
                    <a:pt x="23479" y="6427"/>
                  </a:cubicBezTo>
                  <a:cubicBezTo>
                    <a:pt x="24471" y="5953"/>
                    <a:pt x="25419" y="5393"/>
                    <a:pt x="26314" y="4755"/>
                  </a:cubicBezTo>
                  <a:cubicBezTo>
                    <a:pt x="28185" y="3420"/>
                    <a:pt x="29334" y="2023"/>
                    <a:pt x="29429" y="1140"/>
                  </a:cubicBezTo>
                  <a:lnTo>
                    <a:pt x="29429" y="1140"/>
                  </a:lnTo>
                  <a:cubicBezTo>
                    <a:pt x="27596" y="2924"/>
                    <a:pt x="24861" y="3356"/>
                    <a:pt x="22372" y="4041"/>
                  </a:cubicBezTo>
                  <a:cubicBezTo>
                    <a:pt x="21064" y="4355"/>
                    <a:pt x="19861" y="4527"/>
                    <a:pt x="18560" y="4704"/>
                  </a:cubicBezTo>
                  <a:cubicBezTo>
                    <a:pt x="17512" y="4828"/>
                    <a:pt x="16496" y="4880"/>
                    <a:pt x="15455" y="4880"/>
                  </a:cubicBezTo>
                  <a:cubicBezTo>
                    <a:pt x="15165" y="4880"/>
                    <a:pt x="14872" y="4876"/>
                    <a:pt x="14576" y="4868"/>
                  </a:cubicBezTo>
                  <a:cubicBezTo>
                    <a:pt x="13830" y="4849"/>
                    <a:pt x="13155" y="4763"/>
                    <a:pt x="12384" y="4684"/>
                  </a:cubicBezTo>
                  <a:cubicBezTo>
                    <a:pt x="7824" y="4154"/>
                    <a:pt x="3825" y="2377"/>
                    <a:pt x="148" y="1"/>
                  </a:cubicBezTo>
                  <a:close/>
                </a:path>
              </a:pathLst>
            </a:custGeom>
            <a:solidFill>
              <a:srgbClr val="000000">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1715850" y="4447150"/>
              <a:ext cx="282600" cy="297350"/>
            </a:xfrm>
            <a:custGeom>
              <a:avLst/>
              <a:gdLst/>
              <a:ahLst/>
              <a:cxnLst/>
              <a:rect l="l" t="t" r="r" b="b"/>
              <a:pathLst>
                <a:path w="11304" h="11894" extrusionOk="0">
                  <a:moveTo>
                    <a:pt x="2843" y="1"/>
                  </a:moveTo>
                  <a:cubicBezTo>
                    <a:pt x="2222" y="1"/>
                    <a:pt x="1540" y="340"/>
                    <a:pt x="1493" y="947"/>
                  </a:cubicBezTo>
                  <a:cubicBezTo>
                    <a:pt x="1461" y="1315"/>
                    <a:pt x="1679" y="1657"/>
                    <a:pt x="1915" y="1939"/>
                  </a:cubicBezTo>
                  <a:cubicBezTo>
                    <a:pt x="2416" y="2538"/>
                    <a:pt x="3047" y="3016"/>
                    <a:pt x="3756" y="3343"/>
                  </a:cubicBezTo>
                  <a:cubicBezTo>
                    <a:pt x="3243" y="3135"/>
                    <a:pt x="2698" y="3028"/>
                    <a:pt x="2147" y="3028"/>
                  </a:cubicBezTo>
                  <a:cubicBezTo>
                    <a:pt x="2028" y="3028"/>
                    <a:pt x="1909" y="3033"/>
                    <a:pt x="1790" y="3043"/>
                  </a:cubicBezTo>
                  <a:cubicBezTo>
                    <a:pt x="1493" y="3068"/>
                    <a:pt x="1186" y="3129"/>
                    <a:pt x="948" y="3306"/>
                  </a:cubicBezTo>
                  <a:cubicBezTo>
                    <a:pt x="707" y="3483"/>
                    <a:pt x="553" y="3802"/>
                    <a:pt x="641" y="4087"/>
                  </a:cubicBezTo>
                  <a:cubicBezTo>
                    <a:pt x="712" y="4317"/>
                    <a:pt x="923" y="4475"/>
                    <a:pt x="1127" y="4607"/>
                  </a:cubicBezTo>
                  <a:cubicBezTo>
                    <a:pt x="1871" y="5091"/>
                    <a:pt x="2688" y="5447"/>
                    <a:pt x="3550" y="5660"/>
                  </a:cubicBezTo>
                  <a:cubicBezTo>
                    <a:pt x="3274" y="5632"/>
                    <a:pt x="2997" y="5619"/>
                    <a:pt x="2721" y="5619"/>
                  </a:cubicBezTo>
                  <a:cubicBezTo>
                    <a:pt x="2236" y="5619"/>
                    <a:pt x="1752" y="5661"/>
                    <a:pt x="1274" y="5744"/>
                  </a:cubicBezTo>
                  <a:cubicBezTo>
                    <a:pt x="931" y="5805"/>
                    <a:pt x="538" y="5933"/>
                    <a:pt x="422" y="6262"/>
                  </a:cubicBezTo>
                  <a:cubicBezTo>
                    <a:pt x="327" y="6532"/>
                    <a:pt x="472" y="6838"/>
                    <a:pt x="692" y="7018"/>
                  </a:cubicBezTo>
                  <a:cubicBezTo>
                    <a:pt x="916" y="7199"/>
                    <a:pt x="1198" y="7283"/>
                    <a:pt x="1473" y="7359"/>
                  </a:cubicBezTo>
                  <a:lnTo>
                    <a:pt x="2956" y="7781"/>
                  </a:lnTo>
                  <a:cubicBezTo>
                    <a:pt x="2462" y="8066"/>
                    <a:pt x="1861" y="8053"/>
                    <a:pt x="1301" y="8157"/>
                  </a:cubicBezTo>
                  <a:cubicBezTo>
                    <a:pt x="739" y="8260"/>
                    <a:pt x="130" y="8569"/>
                    <a:pt x="20" y="9126"/>
                  </a:cubicBezTo>
                  <a:cubicBezTo>
                    <a:pt x="0" y="9232"/>
                    <a:pt x="0" y="9345"/>
                    <a:pt x="49" y="9440"/>
                  </a:cubicBezTo>
                  <a:cubicBezTo>
                    <a:pt x="94" y="9529"/>
                    <a:pt x="177" y="9590"/>
                    <a:pt x="258" y="9649"/>
                  </a:cubicBezTo>
                  <a:cubicBezTo>
                    <a:pt x="690" y="9951"/>
                    <a:pt x="1171" y="10182"/>
                    <a:pt x="1679" y="10331"/>
                  </a:cubicBezTo>
                  <a:cubicBezTo>
                    <a:pt x="2403" y="10542"/>
                    <a:pt x="3174" y="10584"/>
                    <a:pt x="3891" y="10825"/>
                  </a:cubicBezTo>
                  <a:cubicBezTo>
                    <a:pt x="4588" y="11060"/>
                    <a:pt x="5214" y="11478"/>
                    <a:pt x="5916" y="11696"/>
                  </a:cubicBezTo>
                  <a:cubicBezTo>
                    <a:pt x="6389" y="11842"/>
                    <a:pt x="6878" y="11893"/>
                    <a:pt x="7373" y="11893"/>
                  </a:cubicBezTo>
                  <a:cubicBezTo>
                    <a:pt x="7943" y="11893"/>
                    <a:pt x="8519" y="11826"/>
                    <a:pt x="9085" y="11758"/>
                  </a:cubicBezTo>
                  <a:cubicBezTo>
                    <a:pt x="9311" y="11728"/>
                    <a:pt x="9544" y="11699"/>
                    <a:pt x="9745" y="11591"/>
                  </a:cubicBezTo>
                  <a:cubicBezTo>
                    <a:pt x="10251" y="11318"/>
                    <a:pt x="10386" y="10653"/>
                    <a:pt x="10366" y="10079"/>
                  </a:cubicBezTo>
                  <a:cubicBezTo>
                    <a:pt x="10342" y="9391"/>
                    <a:pt x="10612" y="6296"/>
                    <a:pt x="10612" y="6296"/>
                  </a:cubicBezTo>
                  <a:cubicBezTo>
                    <a:pt x="10612" y="6296"/>
                    <a:pt x="11304" y="3441"/>
                    <a:pt x="8702" y="2749"/>
                  </a:cubicBezTo>
                  <a:cubicBezTo>
                    <a:pt x="7732" y="2489"/>
                    <a:pt x="6746" y="1998"/>
                    <a:pt x="5872" y="1441"/>
                  </a:cubicBezTo>
                  <a:cubicBezTo>
                    <a:pt x="4956" y="856"/>
                    <a:pt x="4070" y="103"/>
                    <a:pt x="2990" y="7"/>
                  </a:cubicBezTo>
                  <a:cubicBezTo>
                    <a:pt x="2942" y="3"/>
                    <a:pt x="2893" y="1"/>
                    <a:pt x="2843"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1967150" y="4555775"/>
              <a:ext cx="231975" cy="190575"/>
            </a:xfrm>
            <a:custGeom>
              <a:avLst/>
              <a:gdLst/>
              <a:ahLst/>
              <a:cxnLst/>
              <a:rect l="l" t="t" r="r" b="b"/>
              <a:pathLst>
                <a:path w="9279" h="7623" extrusionOk="0">
                  <a:moveTo>
                    <a:pt x="509" y="1"/>
                  </a:moveTo>
                  <a:cubicBezTo>
                    <a:pt x="473" y="1"/>
                    <a:pt x="438" y="9"/>
                    <a:pt x="403" y="26"/>
                  </a:cubicBezTo>
                  <a:cubicBezTo>
                    <a:pt x="0" y="228"/>
                    <a:pt x="508" y="1367"/>
                    <a:pt x="633" y="1656"/>
                  </a:cubicBezTo>
                  <a:cubicBezTo>
                    <a:pt x="695" y="1799"/>
                    <a:pt x="766" y="1944"/>
                    <a:pt x="788" y="2096"/>
                  </a:cubicBezTo>
                  <a:cubicBezTo>
                    <a:pt x="810" y="2238"/>
                    <a:pt x="788" y="2383"/>
                    <a:pt x="771" y="2525"/>
                  </a:cubicBezTo>
                  <a:cubicBezTo>
                    <a:pt x="663" y="3377"/>
                    <a:pt x="609" y="4251"/>
                    <a:pt x="803" y="5086"/>
                  </a:cubicBezTo>
                  <a:cubicBezTo>
                    <a:pt x="999" y="5923"/>
                    <a:pt x="1468" y="6725"/>
                    <a:pt x="2204" y="7165"/>
                  </a:cubicBezTo>
                  <a:cubicBezTo>
                    <a:pt x="2825" y="7533"/>
                    <a:pt x="3552" y="7623"/>
                    <a:pt x="4275" y="7623"/>
                  </a:cubicBezTo>
                  <a:cubicBezTo>
                    <a:pt x="4664" y="7623"/>
                    <a:pt x="5052" y="7597"/>
                    <a:pt x="5422" y="7575"/>
                  </a:cubicBezTo>
                  <a:cubicBezTo>
                    <a:pt x="6458" y="7513"/>
                    <a:pt x="7496" y="7481"/>
                    <a:pt x="8533" y="7481"/>
                  </a:cubicBezTo>
                  <a:cubicBezTo>
                    <a:pt x="8782" y="7481"/>
                    <a:pt x="9030" y="7482"/>
                    <a:pt x="9279" y="7486"/>
                  </a:cubicBezTo>
                  <a:lnTo>
                    <a:pt x="9011" y="5390"/>
                  </a:lnTo>
                  <a:cubicBezTo>
                    <a:pt x="8952" y="4931"/>
                    <a:pt x="8893" y="4472"/>
                    <a:pt x="8788" y="4023"/>
                  </a:cubicBezTo>
                  <a:cubicBezTo>
                    <a:pt x="8596" y="3222"/>
                    <a:pt x="8253" y="2415"/>
                    <a:pt x="7590" y="1904"/>
                  </a:cubicBezTo>
                  <a:cubicBezTo>
                    <a:pt x="6942" y="1408"/>
                    <a:pt x="6139" y="1134"/>
                    <a:pt x="5344" y="984"/>
                  </a:cubicBezTo>
                  <a:cubicBezTo>
                    <a:pt x="4210" y="770"/>
                    <a:pt x="3041" y="778"/>
                    <a:pt x="1910" y="554"/>
                  </a:cubicBezTo>
                  <a:cubicBezTo>
                    <a:pt x="1615" y="498"/>
                    <a:pt x="1316" y="417"/>
                    <a:pt x="1043" y="284"/>
                  </a:cubicBezTo>
                  <a:cubicBezTo>
                    <a:pt x="891" y="208"/>
                    <a:pt x="696" y="1"/>
                    <a:pt x="509" y="1"/>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1903725" y="4529300"/>
              <a:ext cx="160775" cy="215450"/>
            </a:xfrm>
            <a:custGeom>
              <a:avLst/>
              <a:gdLst/>
              <a:ahLst/>
              <a:cxnLst/>
              <a:rect l="l" t="t" r="r" b="b"/>
              <a:pathLst>
                <a:path w="6431" h="8618" extrusionOk="0">
                  <a:moveTo>
                    <a:pt x="1245" y="0"/>
                  </a:moveTo>
                  <a:cubicBezTo>
                    <a:pt x="481" y="0"/>
                    <a:pt x="0" y="1491"/>
                    <a:pt x="151" y="2070"/>
                  </a:cubicBezTo>
                  <a:cubicBezTo>
                    <a:pt x="262" y="2487"/>
                    <a:pt x="561" y="2828"/>
                    <a:pt x="735" y="3221"/>
                  </a:cubicBezTo>
                  <a:cubicBezTo>
                    <a:pt x="1079" y="3999"/>
                    <a:pt x="910" y="4895"/>
                    <a:pt x="910" y="5747"/>
                  </a:cubicBezTo>
                  <a:cubicBezTo>
                    <a:pt x="910" y="6437"/>
                    <a:pt x="1027" y="7124"/>
                    <a:pt x="1258" y="7774"/>
                  </a:cubicBezTo>
                  <a:cubicBezTo>
                    <a:pt x="1320" y="7941"/>
                    <a:pt x="1391" y="8116"/>
                    <a:pt x="1526" y="8231"/>
                  </a:cubicBezTo>
                  <a:cubicBezTo>
                    <a:pt x="1763" y="8434"/>
                    <a:pt x="1900" y="8618"/>
                    <a:pt x="2166" y="8618"/>
                  </a:cubicBezTo>
                  <a:cubicBezTo>
                    <a:pt x="2203" y="8618"/>
                    <a:pt x="2242" y="8614"/>
                    <a:pt x="2284" y="8607"/>
                  </a:cubicBezTo>
                  <a:cubicBezTo>
                    <a:pt x="2691" y="8536"/>
                    <a:pt x="3262" y="8513"/>
                    <a:pt x="3843" y="8513"/>
                  </a:cubicBezTo>
                  <a:cubicBezTo>
                    <a:pt x="5004" y="8513"/>
                    <a:pt x="6204" y="8607"/>
                    <a:pt x="6204" y="8607"/>
                  </a:cubicBezTo>
                  <a:lnTo>
                    <a:pt x="6430" y="1805"/>
                  </a:lnTo>
                  <a:lnTo>
                    <a:pt x="6430" y="1805"/>
                  </a:lnTo>
                  <a:cubicBezTo>
                    <a:pt x="6335" y="1808"/>
                    <a:pt x="6235" y="1809"/>
                    <a:pt x="6132" y="1809"/>
                  </a:cubicBezTo>
                  <a:cubicBezTo>
                    <a:pt x="5085" y="1809"/>
                    <a:pt x="3701" y="1645"/>
                    <a:pt x="2979" y="995"/>
                  </a:cubicBezTo>
                  <a:cubicBezTo>
                    <a:pt x="2517" y="577"/>
                    <a:pt x="1889" y="23"/>
                    <a:pt x="1266" y="0"/>
                  </a:cubicBezTo>
                  <a:cubicBezTo>
                    <a:pt x="1259" y="0"/>
                    <a:pt x="1252" y="0"/>
                    <a:pt x="1245"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1122573" y="4423759"/>
              <a:ext cx="282675" cy="297375"/>
            </a:xfrm>
            <a:custGeom>
              <a:avLst/>
              <a:gdLst/>
              <a:ahLst/>
              <a:cxnLst/>
              <a:rect l="l" t="t" r="r" b="b"/>
              <a:pathLst>
                <a:path w="11307" h="11895" extrusionOk="0">
                  <a:moveTo>
                    <a:pt x="8461" y="0"/>
                  </a:moveTo>
                  <a:cubicBezTo>
                    <a:pt x="8412" y="0"/>
                    <a:pt x="8363" y="2"/>
                    <a:pt x="8315" y="7"/>
                  </a:cubicBezTo>
                  <a:cubicBezTo>
                    <a:pt x="7235" y="102"/>
                    <a:pt x="6349" y="856"/>
                    <a:pt x="5435" y="1440"/>
                  </a:cubicBezTo>
                  <a:cubicBezTo>
                    <a:pt x="4559" y="1997"/>
                    <a:pt x="3575" y="2491"/>
                    <a:pt x="2603" y="2748"/>
                  </a:cubicBezTo>
                  <a:cubicBezTo>
                    <a:pt x="1" y="3441"/>
                    <a:pt x="695" y="6298"/>
                    <a:pt x="695" y="6298"/>
                  </a:cubicBezTo>
                  <a:cubicBezTo>
                    <a:pt x="695" y="6298"/>
                    <a:pt x="963" y="9393"/>
                    <a:pt x="941" y="10080"/>
                  </a:cubicBezTo>
                  <a:cubicBezTo>
                    <a:pt x="921" y="10655"/>
                    <a:pt x="1054" y="11318"/>
                    <a:pt x="1559" y="11590"/>
                  </a:cubicBezTo>
                  <a:cubicBezTo>
                    <a:pt x="1761" y="11701"/>
                    <a:pt x="1994" y="11730"/>
                    <a:pt x="2222" y="11757"/>
                  </a:cubicBezTo>
                  <a:cubicBezTo>
                    <a:pt x="2786" y="11827"/>
                    <a:pt x="3362" y="11895"/>
                    <a:pt x="3931" y="11895"/>
                  </a:cubicBezTo>
                  <a:cubicBezTo>
                    <a:pt x="4426" y="11895"/>
                    <a:pt x="4917" y="11843"/>
                    <a:pt x="5391" y="11696"/>
                  </a:cubicBezTo>
                  <a:cubicBezTo>
                    <a:pt x="6093" y="11477"/>
                    <a:pt x="6719" y="11060"/>
                    <a:pt x="7416" y="10824"/>
                  </a:cubicBezTo>
                  <a:cubicBezTo>
                    <a:pt x="8133" y="10584"/>
                    <a:pt x="8901" y="10544"/>
                    <a:pt x="9628" y="10331"/>
                  </a:cubicBezTo>
                  <a:cubicBezTo>
                    <a:pt x="10134" y="10184"/>
                    <a:pt x="10615" y="9953"/>
                    <a:pt x="11049" y="9648"/>
                  </a:cubicBezTo>
                  <a:cubicBezTo>
                    <a:pt x="11130" y="9592"/>
                    <a:pt x="11211" y="9528"/>
                    <a:pt x="11258" y="9440"/>
                  </a:cubicBezTo>
                  <a:cubicBezTo>
                    <a:pt x="11307" y="9347"/>
                    <a:pt x="11307" y="9231"/>
                    <a:pt x="11285" y="9128"/>
                  </a:cubicBezTo>
                  <a:cubicBezTo>
                    <a:pt x="11174" y="8568"/>
                    <a:pt x="10566" y="8262"/>
                    <a:pt x="10006" y="8158"/>
                  </a:cubicBezTo>
                  <a:cubicBezTo>
                    <a:pt x="9444" y="8055"/>
                    <a:pt x="8842" y="8065"/>
                    <a:pt x="8349" y="7780"/>
                  </a:cubicBezTo>
                  <a:lnTo>
                    <a:pt x="9832" y="7361"/>
                  </a:lnTo>
                  <a:cubicBezTo>
                    <a:pt x="10107" y="7282"/>
                    <a:pt x="10391" y="7199"/>
                    <a:pt x="10612" y="7019"/>
                  </a:cubicBezTo>
                  <a:cubicBezTo>
                    <a:pt x="10833" y="6838"/>
                    <a:pt x="10978" y="6531"/>
                    <a:pt x="10885" y="6261"/>
                  </a:cubicBezTo>
                  <a:cubicBezTo>
                    <a:pt x="10767" y="5932"/>
                    <a:pt x="10374" y="5807"/>
                    <a:pt x="10031" y="5746"/>
                  </a:cubicBezTo>
                  <a:cubicBezTo>
                    <a:pt x="9551" y="5661"/>
                    <a:pt x="9066" y="5618"/>
                    <a:pt x="8581" y="5618"/>
                  </a:cubicBezTo>
                  <a:cubicBezTo>
                    <a:pt x="8305" y="5618"/>
                    <a:pt x="8030" y="5632"/>
                    <a:pt x="7755" y="5660"/>
                  </a:cubicBezTo>
                  <a:cubicBezTo>
                    <a:pt x="8617" y="5446"/>
                    <a:pt x="9436" y="5090"/>
                    <a:pt x="10180" y="4607"/>
                  </a:cubicBezTo>
                  <a:cubicBezTo>
                    <a:pt x="10384" y="4474"/>
                    <a:pt x="10593" y="4317"/>
                    <a:pt x="10666" y="4086"/>
                  </a:cubicBezTo>
                  <a:cubicBezTo>
                    <a:pt x="10752" y="3801"/>
                    <a:pt x="10598" y="3482"/>
                    <a:pt x="10359" y="3306"/>
                  </a:cubicBezTo>
                  <a:cubicBezTo>
                    <a:pt x="10119" y="3129"/>
                    <a:pt x="9814" y="3067"/>
                    <a:pt x="9517" y="3043"/>
                  </a:cubicBezTo>
                  <a:cubicBezTo>
                    <a:pt x="9400" y="3033"/>
                    <a:pt x="9283" y="3029"/>
                    <a:pt x="9166" y="3029"/>
                  </a:cubicBezTo>
                  <a:cubicBezTo>
                    <a:pt x="8613" y="3029"/>
                    <a:pt x="8063" y="3134"/>
                    <a:pt x="7549" y="3342"/>
                  </a:cubicBezTo>
                  <a:cubicBezTo>
                    <a:pt x="8261" y="3018"/>
                    <a:pt x="8889" y="2540"/>
                    <a:pt x="9390" y="1941"/>
                  </a:cubicBezTo>
                  <a:cubicBezTo>
                    <a:pt x="9628" y="1656"/>
                    <a:pt x="9844" y="1317"/>
                    <a:pt x="9814" y="949"/>
                  </a:cubicBezTo>
                  <a:cubicBezTo>
                    <a:pt x="9764" y="342"/>
                    <a:pt x="9082" y="0"/>
                    <a:pt x="846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890600" y="4554500"/>
              <a:ext cx="231975" cy="190575"/>
            </a:xfrm>
            <a:custGeom>
              <a:avLst/>
              <a:gdLst/>
              <a:ahLst/>
              <a:cxnLst/>
              <a:rect l="l" t="t" r="r" b="b"/>
              <a:pathLst>
                <a:path w="9279" h="7623" extrusionOk="0">
                  <a:moveTo>
                    <a:pt x="8770" y="0"/>
                  </a:moveTo>
                  <a:cubicBezTo>
                    <a:pt x="8584" y="0"/>
                    <a:pt x="8390" y="208"/>
                    <a:pt x="8235" y="284"/>
                  </a:cubicBezTo>
                  <a:cubicBezTo>
                    <a:pt x="7963" y="416"/>
                    <a:pt x="7666" y="497"/>
                    <a:pt x="7369" y="556"/>
                  </a:cubicBezTo>
                  <a:cubicBezTo>
                    <a:pt x="6237" y="779"/>
                    <a:pt x="5069" y="770"/>
                    <a:pt x="3935" y="983"/>
                  </a:cubicBezTo>
                  <a:cubicBezTo>
                    <a:pt x="3140" y="1133"/>
                    <a:pt x="2337" y="1408"/>
                    <a:pt x="1689" y="1904"/>
                  </a:cubicBezTo>
                  <a:cubicBezTo>
                    <a:pt x="1026" y="2412"/>
                    <a:pt x="682" y="3222"/>
                    <a:pt x="493" y="4022"/>
                  </a:cubicBezTo>
                  <a:cubicBezTo>
                    <a:pt x="385" y="4471"/>
                    <a:pt x="327" y="4930"/>
                    <a:pt x="270" y="5389"/>
                  </a:cubicBezTo>
                  <a:lnTo>
                    <a:pt x="0" y="7486"/>
                  </a:lnTo>
                  <a:cubicBezTo>
                    <a:pt x="257" y="7482"/>
                    <a:pt x="515" y="7480"/>
                    <a:pt x="772" y="7480"/>
                  </a:cubicBezTo>
                  <a:cubicBezTo>
                    <a:pt x="1801" y="7480"/>
                    <a:pt x="2829" y="7511"/>
                    <a:pt x="3856" y="7574"/>
                  </a:cubicBezTo>
                  <a:cubicBezTo>
                    <a:pt x="4227" y="7596"/>
                    <a:pt x="4616" y="7622"/>
                    <a:pt x="5005" y="7622"/>
                  </a:cubicBezTo>
                  <a:cubicBezTo>
                    <a:pt x="5728" y="7622"/>
                    <a:pt x="6454" y="7533"/>
                    <a:pt x="7074" y="7164"/>
                  </a:cubicBezTo>
                  <a:cubicBezTo>
                    <a:pt x="7811" y="6725"/>
                    <a:pt x="8282" y="5922"/>
                    <a:pt x="8476" y="5085"/>
                  </a:cubicBezTo>
                  <a:cubicBezTo>
                    <a:pt x="8670" y="4250"/>
                    <a:pt x="8618" y="3377"/>
                    <a:pt x="8508" y="2525"/>
                  </a:cubicBezTo>
                  <a:cubicBezTo>
                    <a:pt x="8491" y="2382"/>
                    <a:pt x="8471" y="2238"/>
                    <a:pt x="8491" y="2095"/>
                  </a:cubicBezTo>
                  <a:cubicBezTo>
                    <a:pt x="8513" y="1941"/>
                    <a:pt x="8584" y="1798"/>
                    <a:pt x="8645" y="1653"/>
                  </a:cubicBezTo>
                  <a:cubicBezTo>
                    <a:pt x="8771" y="1366"/>
                    <a:pt x="9279" y="227"/>
                    <a:pt x="8876" y="26"/>
                  </a:cubicBezTo>
                  <a:cubicBezTo>
                    <a:pt x="8841" y="8"/>
                    <a:pt x="8806" y="0"/>
                    <a:pt x="8770" y="0"/>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1025300" y="4528000"/>
              <a:ext cx="160750" cy="215475"/>
            </a:xfrm>
            <a:custGeom>
              <a:avLst/>
              <a:gdLst/>
              <a:ahLst/>
              <a:cxnLst/>
              <a:rect l="l" t="t" r="r" b="b"/>
              <a:pathLst>
                <a:path w="6430" h="8619" extrusionOk="0">
                  <a:moveTo>
                    <a:pt x="5183" y="1"/>
                  </a:moveTo>
                  <a:cubicBezTo>
                    <a:pt x="5176" y="1"/>
                    <a:pt x="5169" y="1"/>
                    <a:pt x="5162" y="1"/>
                  </a:cubicBezTo>
                  <a:cubicBezTo>
                    <a:pt x="4541" y="25"/>
                    <a:pt x="3910" y="578"/>
                    <a:pt x="3451" y="995"/>
                  </a:cubicBezTo>
                  <a:cubicBezTo>
                    <a:pt x="2730" y="1647"/>
                    <a:pt x="1349" y="1810"/>
                    <a:pt x="301" y="1810"/>
                  </a:cubicBezTo>
                  <a:cubicBezTo>
                    <a:pt x="197" y="1810"/>
                    <a:pt x="96" y="1808"/>
                    <a:pt x="0" y="1805"/>
                  </a:cubicBezTo>
                  <a:lnTo>
                    <a:pt x="0" y="1805"/>
                  </a:lnTo>
                  <a:lnTo>
                    <a:pt x="226" y="8607"/>
                  </a:lnTo>
                  <a:cubicBezTo>
                    <a:pt x="226" y="8607"/>
                    <a:pt x="1426" y="8513"/>
                    <a:pt x="2587" y="8513"/>
                  </a:cubicBezTo>
                  <a:cubicBezTo>
                    <a:pt x="3167" y="8513"/>
                    <a:pt x="3738" y="8537"/>
                    <a:pt x="4143" y="8607"/>
                  </a:cubicBezTo>
                  <a:cubicBezTo>
                    <a:pt x="4186" y="8615"/>
                    <a:pt x="4226" y="8618"/>
                    <a:pt x="4263" y="8618"/>
                  </a:cubicBezTo>
                  <a:cubicBezTo>
                    <a:pt x="4529" y="8618"/>
                    <a:pt x="4667" y="8436"/>
                    <a:pt x="4902" y="8234"/>
                  </a:cubicBezTo>
                  <a:cubicBezTo>
                    <a:pt x="5037" y="8116"/>
                    <a:pt x="5111" y="7944"/>
                    <a:pt x="5170" y="7775"/>
                  </a:cubicBezTo>
                  <a:cubicBezTo>
                    <a:pt x="5400" y="7124"/>
                    <a:pt x="5518" y="6440"/>
                    <a:pt x="5521" y="5747"/>
                  </a:cubicBezTo>
                  <a:cubicBezTo>
                    <a:pt x="5521" y="4896"/>
                    <a:pt x="5349" y="4002"/>
                    <a:pt x="5695" y="3221"/>
                  </a:cubicBezTo>
                  <a:cubicBezTo>
                    <a:pt x="5869" y="2829"/>
                    <a:pt x="6169" y="2490"/>
                    <a:pt x="6277" y="2073"/>
                  </a:cubicBezTo>
                  <a:cubicBezTo>
                    <a:pt x="6430" y="1491"/>
                    <a:pt x="5949" y="1"/>
                    <a:pt x="5183"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1084375" y="3968200"/>
              <a:ext cx="162525" cy="216300"/>
            </a:xfrm>
            <a:custGeom>
              <a:avLst/>
              <a:gdLst/>
              <a:ahLst/>
              <a:cxnLst/>
              <a:rect l="l" t="t" r="r" b="b"/>
              <a:pathLst>
                <a:path w="6501" h="8652" extrusionOk="0">
                  <a:moveTo>
                    <a:pt x="5647" y="0"/>
                  </a:moveTo>
                  <a:cubicBezTo>
                    <a:pt x="4913" y="0"/>
                    <a:pt x="3912" y="416"/>
                    <a:pt x="3280" y="583"/>
                  </a:cubicBezTo>
                  <a:cubicBezTo>
                    <a:pt x="2637" y="753"/>
                    <a:pt x="1297" y="917"/>
                    <a:pt x="850" y="1482"/>
                  </a:cubicBezTo>
                  <a:cubicBezTo>
                    <a:pt x="87" y="2454"/>
                    <a:pt x="1" y="4140"/>
                    <a:pt x="236" y="5306"/>
                  </a:cubicBezTo>
                  <a:cubicBezTo>
                    <a:pt x="288" y="5559"/>
                    <a:pt x="369" y="5807"/>
                    <a:pt x="475" y="6045"/>
                  </a:cubicBezTo>
                  <a:cubicBezTo>
                    <a:pt x="956" y="7113"/>
                    <a:pt x="1945" y="7984"/>
                    <a:pt x="3000" y="8416"/>
                  </a:cubicBezTo>
                  <a:cubicBezTo>
                    <a:pt x="3386" y="8574"/>
                    <a:pt x="3767" y="8651"/>
                    <a:pt x="4125" y="8651"/>
                  </a:cubicBezTo>
                  <a:cubicBezTo>
                    <a:pt x="5204" y="8651"/>
                    <a:pt x="6084" y="7952"/>
                    <a:pt x="6314" y="6671"/>
                  </a:cubicBezTo>
                  <a:cubicBezTo>
                    <a:pt x="6501" y="5620"/>
                    <a:pt x="6167" y="4562"/>
                    <a:pt x="6039" y="3517"/>
                  </a:cubicBezTo>
                  <a:cubicBezTo>
                    <a:pt x="5897" y="2341"/>
                    <a:pt x="5995" y="1194"/>
                    <a:pt x="5948" y="28"/>
                  </a:cubicBezTo>
                  <a:cubicBezTo>
                    <a:pt x="5855" y="9"/>
                    <a:pt x="5754" y="0"/>
                    <a:pt x="5647"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1799250" y="3965350"/>
              <a:ext cx="140675" cy="186125"/>
            </a:xfrm>
            <a:custGeom>
              <a:avLst/>
              <a:gdLst/>
              <a:ahLst/>
              <a:cxnLst/>
              <a:rect l="l" t="t" r="r" b="b"/>
              <a:pathLst>
                <a:path w="5627" h="7445" extrusionOk="0">
                  <a:moveTo>
                    <a:pt x="1556" y="0"/>
                  </a:moveTo>
                  <a:cubicBezTo>
                    <a:pt x="643" y="0"/>
                    <a:pt x="710" y="1081"/>
                    <a:pt x="744" y="1812"/>
                  </a:cubicBezTo>
                  <a:cubicBezTo>
                    <a:pt x="795" y="2848"/>
                    <a:pt x="388" y="3736"/>
                    <a:pt x="160" y="4693"/>
                  </a:cubicBezTo>
                  <a:cubicBezTo>
                    <a:pt x="96" y="4959"/>
                    <a:pt x="49" y="5229"/>
                    <a:pt x="27" y="5501"/>
                  </a:cubicBezTo>
                  <a:cubicBezTo>
                    <a:pt x="0" y="5835"/>
                    <a:pt x="30" y="6181"/>
                    <a:pt x="174" y="6480"/>
                  </a:cubicBezTo>
                  <a:cubicBezTo>
                    <a:pt x="400" y="6944"/>
                    <a:pt x="881" y="7246"/>
                    <a:pt x="1385" y="7362"/>
                  </a:cubicBezTo>
                  <a:cubicBezTo>
                    <a:pt x="1628" y="7417"/>
                    <a:pt x="1877" y="7444"/>
                    <a:pt x="2127" y="7444"/>
                  </a:cubicBezTo>
                  <a:cubicBezTo>
                    <a:pt x="3434" y="7444"/>
                    <a:pt x="4756" y="6710"/>
                    <a:pt x="5287" y="5496"/>
                  </a:cubicBezTo>
                  <a:cubicBezTo>
                    <a:pt x="5570" y="4855"/>
                    <a:pt x="5626" y="4139"/>
                    <a:pt x="5612" y="3437"/>
                  </a:cubicBezTo>
                  <a:cubicBezTo>
                    <a:pt x="5585" y="2180"/>
                    <a:pt x="5084" y="1522"/>
                    <a:pt x="3962" y="1014"/>
                  </a:cubicBezTo>
                  <a:cubicBezTo>
                    <a:pt x="3243" y="687"/>
                    <a:pt x="2565" y="138"/>
                    <a:pt x="1768" y="17"/>
                  </a:cubicBezTo>
                  <a:cubicBezTo>
                    <a:pt x="1692" y="6"/>
                    <a:pt x="1621" y="0"/>
                    <a:pt x="1556"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29"/>
          <p:cNvSpPr txBox="1">
            <a:spLocks noGrp="1"/>
          </p:cNvSpPr>
          <p:nvPr>
            <p:ph type="ctrTitle"/>
          </p:nvPr>
        </p:nvSpPr>
        <p:spPr>
          <a:xfrm flipH="1">
            <a:off x="139151" y="644256"/>
            <a:ext cx="8838593" cy="12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NFL Playoff Analysis</a:t>
            </a:r>
            <a:endParaRPr dirty="0"/>
          </a:p>
        </p:txBody>
      </p:sp>
      <p:cxnSp>
        <p:nvCxnSpPr>
          <p:cNvPr id="185" name="Google Shape;185;p29"/>
          <p:cNvCxnSpPr>
            <a:cxnSpLocks/>
          </p:cNvCxnSpPr>
          <p:nvPr/>
        </p:nvCxnSpPr>
        <p:spPr>
          <a:xfrm rot="16200000" flipH="1">
            <a:off x="425896" y="1283791"/>
            <a:ext cx="1608321" cy="1165940"/>
          </a:xfrm>
          <a:prstGeom prst="curvedConnector3">
            <a:avLst>
              <a:gd name="adj1" fmla="val 99676"/>
            </a:avLst>
          </a:prstGeom>
          <a:noFill/>
          <a:ln w="19050" cap="flat" cmpd="sng">
            <a:solidFill>
              <a:schemeClr val="lt1"/>
            </a:solidFill>
            <a:prstDash val="dash"/>
            <a:round/>
            <a:headEnd type="oval" w="med" len="med"/>
            <a:tailEnd type="triangle" w="med" len="med"/>
          </a:ln>
        </p:spPr>
      </p:cxnSp>
      <p:cxnSp>
        <p:nvCxnSpPr>
          <p:cNvPr id="186" name="Google Shape;186;p29"/>
          <p:cNvCxnSpPr>
            <a:cxnSpLocks/>
          </p:cNvCxnSpPr>
          <p:nvPr/>
        </p:nvCxnSpPr>
        <p:spPr>
          <a:xfrm rot="16200000" flipV="1">
            <a:off x="7159149" y="1481319"/>
            <a:ext cx="1883928" cy="597567"/>
          </a:xfrm>
          <a:prstGeom prst="curvedConnector3">
            <a:avLst>
              <a:gd name="adj1" fmla="val 50000"/>
            </a:avLst>
          </a:prstGeom>
          <a:noFill/>
          <a:ln w="19050" cap="flat" cmpd="sng">
            <a:solidFill>
              <a:schemeClr val="lt1"/>
            </a:solidFill>
            <a:prstDash val="dash"/>
            <a:round/>
            <a:headEnd type="oval" w="med" len="med"/>
            <a:tailEnd type="triangle" w="med" len="med"/>
          </a:ln>
        </p:spPr>
      </p:cxnSp>
      <p:sp>
        <p:nvSpPr>
          <p:cNvPr id="40" name="Google Shape;191;p30">
            <a:extLst>
              <a:ext uri="{FF2B5EF4-FFF2-40B4-BE49-F238E27FC236}">
                <a16:creationId xmlns:a16="http://schemas.microsoft.com/office/drawing/2014/main" id="{48B7DF36-D6F2-2765-7426-AD62B9E7983E}"/>
              </a:ext>
            </a:extLst>
          </p:cNvPr>
          <p:cNvSpPr txBox="1">
            <a:spLocks/>
          </p:cNvSpPr>
          <p:nvPr/>
        </p:nvSpPr>
        <p:spPr>
          <a:xfrm>
            <a:off x="60036" y="291699"/>
            <a:ext cx="898236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ig Shoulders Display"/>
              <a:buNone/>
              <a:defRPr sz="5200" b="1" i="0" u="none" strike="noStrike" cap="none">
                <a:solidFill>
                  <a:schemeClr val="accent2"/>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9pPr>
          </a:lstStyle>
          <a:p>
            <a:r>
              <a:rPr lang="en-US" sz="3200" dirty="0">
                <a:solidFill>
                  <a:schemeClr val="bg1"/>
                </a:solidFill>
              </a:rPr>
              <a:t>TEAM 4</a:t>
            </a:r>
          </a:p>
        </p:txBody>
      </p:sp>
    </p:spTree>
    <p:extLst>
      <p:ext uri="{BB962C8B-B14F-4D97-AF65-F5344CB8AC3E}">
        <p14:creationId xmlns:p14="http://schemas.microsoft.com/office/powerpoint/2010/main" val="263523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fill="hold"/>
                                        <p:tgtEl>
                                          <p:spTgt spid="143"/>
                                        </p:tgtEl>
                                        <p:attrNameLst>
                                          <p:attrName>ppt_x</p:attrName>
                                        </p:attrNameLst>
                                      </p:cBhvr>
                                      <p:tavLst>
                                        <p:tav tm="0">
                                          <p:val>
                                            <p:strVal val="#ppt_x"/>
                                          </p:val>
                                        </p:tav>
                                        <p:tav tm="100000">
                                          <p:val>
                                            <p:strVal val="#ppt_x"/>
                                          </p:val>
                                        </p:tav>
                                      </p:tavLst>
                                    </p:anim>
                                    <p:anim calcmode="lin" valueType="num">
                                      <p:cBhvr additive="base">
                                        <p:cTn id="8"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7" name="Google Shape;1448;p54">
            <a:extLst>
              <a:ext uri="{FF2B5EF4-FFF2-40B4-BE49-F238E27FC236}">
                <a16:creationId xmlns:a16="http://schemas.microsoft.com/office/drawing/2014/main" id="{67B406E0-4E62-FDA1-C7AA-087333A13DF6}"/>
              </a:ext>
            </a:extLst>
          </p:cNvPr>
          <p:cNvSpPr txBox="1"/>
          <p:nvPr/>
        </p:nvSpPr>
        <p:spPr>
          <a:xfrm>
            <a:off x="43166" y="1828800"/>
            <a:ext cx="3047484" cy="226557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50 statistical categories were evaluated in all.</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Co-efficient of Variation (CV) is the Standard Deviation divided by the Mean. It measures how spread out the values are.</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CV is a percentage, therefore it can be compared across different units of measurement (points scored, yards, etc.).</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CV values ranged from 3.5% to 299.7%.</a:t>
            </a:r>
          </a:p>
          <a:p>
            <a:pPr marL="0" marR="0" lvl="0" indent="0" rtl="0">
              <a:spcBef>
                <a:spcPts val="100"/>
              </a:spcBef>
              <a:spcAft>
                <a:spcPts val="0"/>
              </a:spcAft>
              <a:buNone/>
            </a:pPr>
            <a:endParaRPr lang="en-US" sz="1100" b="1" dirty="0">
              <a:solidFill>
                <a:schemeClr val="accent1"/>
              </a:solidFill>
              <a:latin typeface="Nunito Sans Light"/>
              <a:ea typeface="Nunito Sans Light"/>
              <a:cs typeface="Nunito Sans Light"/>
              <a:sym typeface="Nunito Sans Light"/>
            </a:endParaRPr>
          </a:p>
        </p:txBody>
      </p:sp>
      <p:sp>
        <p:nvSpPr>
          <p:cNvPr id="8" name="Rectangle 13">
            <a:extLst>
              <a:ext uri="{FF2B5EF4-FFF2-40B4-BE49-F238E27FC236}">
                <a16:creationId xmlns:a16="http://schemas.microsoft.com/office/drawing/2014/main" id="{635FA5FC-2372-D27E-6922-C7ADC91521BB}"/>
              </a:ext>
            </a:extLst>
          </p:cNvPr>
          <p:cNvSpPr>
            <a:spLocks noChangeArrowheads="1"/>
          </p:cNvSpPr>
          <p:nvPr/>
        </p:nvSpPr>
        <p:spPr bwMode="auto">
          <a:xfrm>
            <a:off x="3109123" y="0"/>
            <a:ext cx="604066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11.6%</a:t>
            </a:r>
            <a:r>
              <a:rPr kumimoji="0" lang="en-US" altLang="en-US" sz="8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Co-efficient of Variation (CV): 8.8%</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9" name="Rectangle 13">
            <a:extLst>
              <a:ext uri="{FF2B5EF4-FFF2-40B4-BE49-F238E27FC236}">
                <a16:creationId xmlns:a16="http://schemas.microsoft.com/office/drawing/2014/main" id="{E17C062B-DC89-D950-A678-8E1F1C8B202F}"/>
              </a:ext>
            </a:extLst>
          </p:cNvPr>
          <p:cNvSpPr>
            <a:spLocks noChangeArrowheads="1"/>
          </p:cNvSpPr>
          <p:nvPr/>
        </p:nvSpPr>
        <p:spPr bwMode="auto">
          <a:xfrm>
            <a:off x="3116021" y="2510194"/>
            <a:ext cx="604066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17.9% </a:t>
            </a:r>
            <a:r>
              <a:rPr kumimoji="0" lang="en-US" altLang="en-US" sz="8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Co-efficient of Variation (CV): 11.2%</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17" name="Google Shape;308;p34">
            <a:extLst>
              <a:ext uri="{FF2B5EF4-FFF2-40B4-BE49-F238E27FC236}">
                <a16:creationId xmlns:a16="http://schemas.microsoft.com/office/drawing/2014/main" id="{CCCFFF3C-B6A7-7FE3-EA9B-8C629E65226C}"/>
              </a:ext>
            </a:extLst>
          </p:cNvPr>
          <p:cNvSpPr txBox="1">
            <a:spLocks/>
          </p:cNvSpPr>
          <p:nvPr/>
        </p:nvSpPr>
        <p:spPr>
          <a:xfrm>
            <a:off x="671983" y="652600"/>
            <a:ext cx="1608417" cy="6947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BAR PLOTS:</a:t>
            </a:r>
          </a:p>
        </p:txBody>
      </p:sp>
      <p:sp>
        <p:nvSpPr>
          <p:cNvPr id="4" name="Title 4">
            <a:extLst>
              <a:ext uri="{FF2B5EF4-FFF2-40B4-BE49-F238E27FC236}">
                <a16:creationId xmlns:a16="http://schemas.microsoft.com/office/drawing/2014/main" id="{95322C9F-45E7-6AB6-4ECB-5F8FA9CED825}"/>
              </a:ext>
            </a:extLst>
          </p:cNvPr>
          <p:cNvSpPr txBox="1">
            <a:spLocks/>
          </p:cNvSpPr>
          <p:nvPr/>
        </p:nvSpPr>
        <p:spPr>
          <a:xfrm>
            <a:off x="355446" y="1049123"/>
            <a:ext cx="2241492" cy="881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dirty="0"/>
              <a:t>Super Bowl Winners</a:t>
            </a:r>
            <a:br>
              <a:rPr lang="en-US" dirty="0"/>
            </a:br>
            <a:r>
              <a:rPr lang="en-US" dirty="0"/>
              <a:t>Over 20 Years</a:t>
            </a:r>
          </a:p>
        </p:txBody>
      </p:sp>
      <p:sp>
        <p:nvSpPr>
          <p:cNvPr id="6" name="Google Shape;1453;p54">
            <a:extLst>
              <a:ext uri="{FF2B5EF4-FFF2-40B4-BE49-F238E27FC236}">
                <a16:creationId xmlns:a16="http://schemas.microsoft.com/office/drawing/2014/main" id="{474A7507-3B3B-04E3-71EF-890AC5D2DF7B}"/>
              </a:ext>
            </a:extLst>
          </p:cNvPr>
          <p:cNvSpPr txBox="1"/>
          <p:nvPr/>
        </p:nvSpPr>
        <p:spPr>
          <a:xfrm>
            <a:off x="216959" y="100961"/>
            <a:ext cx="2778241" cy="881417"/>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000" dirty="0">
                <a:solidFill>
                  <a:srgbClr val="002060"/>
                </a:solidFill>
                <a:latin typeface="Big Shoulders Display"/>
                <a:ea typeface="Big Shoulders Display"/>
                <a:cs typeface="Big Shoulders Display"/>
                <a:sym typeface="Big Shoulders Display"/>
              </a:rPr>
              <a:t>2. Are there statistical similarities </a:t>
            </a:r>
          </a:p>
          <a:p>
            <a:pPr marL="0" marR="0" lvl="0" indent="0" rtl="0">
              <a:lnSpc>
                <a:spcPct val="100000"/>
              </a:lnSpc>
              <a:spcBef>
                <a:spcPts val="0"/>
              </a:spcBef>
              <a:spcAft>
                <a:spcPts val="0"/>
              </a:spcAft>
              <a:buNone/>
            </a:pPr>
            <a:r>
              <a:rPr lang="en" sz="2000" dirty="0">
                <a:solidFill>
                  <a:srgbClr val="002060"/>
                </a:solidFill>
                <a:latin typeface="Big Shoulders Display"/>
                <a:ea typeface="Big Shoulders Display"/>
                <a:cs typeface="Big Shoulders Display"/>
                <a:sym typeface="Big Shoulders Display"/>
              </a:rPr>
              <a:t>    between Super Bowl winners?</a:t>
            </a:r>
            <a:endParaRPr sz="2000" dirty="0">
              <a:solidFill>
                <a:srgbClr val="002060"/>
              </a:solidFill>
              <a:latin typeface="Big Shoulders Display"/>
              <a:ea typeface="Big Shoulders Display"/>
              <a:cs typeface="Big Shoulders Display"/>
              <a:sym typeface="Big Shoulders Display"/>
            </a:endParaRPr>
          </a:p>
        </p:txBody>
      </p:sp>
      <p:pic>
        <p:nvPicPr>
          <p:cNvPr id="2" name="Picture 2">
            <a:extLst>
              <a:ext uri="{FF2B5EF4-FFF2-40B4-BE49-F238E27FC236}">
                <a16:creationId xmlns:a16="http://schemas.microsoft.com/office/drawing/2014/main" id="{7C03AFAC-ADD9-14AB-B98C-D2C93E7FA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022" y="97807"/>
            <a:ext cx="3039418" cy="24357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42A27FC8-2E80-A17F-5BC4-3A897E4551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40" y="118311"/>
            <a:ext cx="2988560" cy="239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C9E8F868-1877-ACEA-A24D-1361C5CC3D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022" y="2628506"/>
            <a:ext cx="3039418" cy="25069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40379FF4-B029-DF75-B298-37E8BFEDD5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5440" y="2631810"/>
            <a:ext cx="2988560" cy="2503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0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7" name="Google Shape;1448;p54">
            <a:extLst>
              <a:ext uri="{FF2B5EF4-FFF2-40B4-BE49-F238E27FC236}">
                <a16:creationId xmlns:a16="http://schemas.microsoft.com/office/drawing/2014/main" id="{67B406E0-4E62-FDA1-C7AA-087333A13DF6}"/>
              </a:ext>
            </a:extLst>
          </p:cNvPr>
          <p:cNvSpPr txBox="1"/>
          <p:nvPr/>
        </p:nvSpPr>
        <p:spPr>
          <a:xfrm>
            <a:off x="882375" y="2183805"/>
            <a:ext cx="1643450" cy="652777"/>
          </a:xfrm>
          <a:prstGeom prst="rect">
            <a:avLst/>
          </a:prstGeom>
          <a:noFill/>
          <a:ln>
            <a:noFill/>
          </a:ln>
        </p:spPr>
        <p:txBody>
          <a:bodyPr spcFirstLastPara="1" wrap="square" lIns="0" tIns="4775" rIns="0" bIns="0" anchor="b" anchorCtr="0">
            <a:noAutofit/>
          </a:bodyPr>
          <a:lstStyle/>
          <a:p>
            <a:pPr marL="0" marR="0" lvl="0" indent="0" algn="r" rtl="0">
              <a:spcBef>
                <a:spcPts val="100"/>
              </a:spcBef>
              <a:spcAft>
                <a:spcPts val="0"/>
              </a:spcAft>
              <a:buNone/>
            </a:pPr>
            <a:r>
              <a:rPr lang="en-US" sz="1800" dirty="0">
                <a:solidFill>
                  <a:schemeClr val="accent1"/>
                </a:solidFill>
                <a:latin typeface="Nunito Sans Light"/>
                <a:ea typeface="Nunito Sans Light"/>
                <a:cs typeface="Nunito Sans Light"/>
                <a:sym typeface="Nunito Sans Light"/>
              </a:rPr>
              <a:t>Code snippet:</a:t>
            </a:r>
          </a:p>
          <a:p>
            <a:pPr marL="0" marR="0" lvl="0" indent="0" rtl="0">
              <a:spcBef>
                <a:spcPts val="100"/>
              </a:spcBef>
              <a:spcAft>
                <a:spcPts val="0"/>
              </a:spcAft>
              <a:buNone/>
            </a:pPr>
            <a:endParaRPr lang="en-US" sz="1100" b="1" dirty="0">
              <a:solidFill>
                <a:schemeClr val="accent1"/>
              </a:solidFill>
              <a:latin typeface="Nunito Sans Light"/>
              <a:ea typeface="Nunito Sans Light"/>
              <a:cs typeface="Nunito Sans Light"/>
              <a:sym typeface="Nunito Sans Light"/>
            </a:endParaRPr>
          </a:p>
        </p:txBody>
      </p:sp>
      <p:sp>
        <p:nvSpPr>
          <p:cNvPr id="8" name="Rectangle 13">
            <a:extLst>
              <a:ext uri="{FF2B5EF4-FFF2-40B4-BE49-F238E27FC236}">
                <a16:creationId xmlns:a16="http://schemas.microsoft.com/office/drawing/2014/main" id="{635FA5FC-2372-D27E-6922-C7ADC91521BB}"/>
              </a:ext>
            </a:extLst>
          </p:cNvPr>
          <p:cNvSpPr>
            <a:spLocks noChangeArrowheads="1"/>
          </p:cNvSpPr>
          <p:nvPr/>
        </p:nvSpPr>
        <p:spPr bwMode="auto">
          <a:xfrm>
            <a:off x="3109123" y="0"/>
            <a:ext cx="604066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11.6%</a:t>
            </a:r>
            <a:r>
              <a:rPr kumimoji="0" lang="en-US" altLang="en-US" sz="8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Co-efficient of Variation (CV): 8.8%</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9" name="Rectangle 13">
            <a:extLst>
              <a:ext uri="{FF2B5EF4-FFF2-40B4-BE49-F238E27FC236}">
                <a16:creationId xmlns:a16="http://schemas.microsoft.com/office/drawing/2014/main" id="{E17C062B-DC89-D950-A678-8E1F1C8B202F}"/>
              </a:ext>
            </a:extLst>
          </p:cNvPr>
          <p:cNvSpPr>
            <a:spLocks noChangeArrowheads="1"/>
          </p:cNvSpPr>
          <p:nvPr/>
        </p:nvSpPr>
        <p:spPr bwMode="auto">
          <a:xfrm>
            <a:off x="3116021" y="2510194"/>
            <a:ext cx="604066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17.9% </a:t>
            </a:r>
            <a:r>
              <a:rPr kumimoji="0" lang="en-US" altLang="en-US" sz="8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Co-efficient of Variation (CV): 11.2%</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17" name="Google Shape;308;p34">
            <a:extLst>
              <a:ext uri="{FF2B5EF4-FFF2-40B4-BE49-F238E27FC236}">
                <a16:creationId xmlns:a16="http://schemas.microsoft.com/office/drawing/2014/main" id="{CCCFFF3C-B6A7-7FE3-EA9B-8C629E65226C}"/>
              </a:ext>
            </a:extLst>
          </p:cNvPr>
          <p:cNvSpPr txBox="1">
            <a:spLocks/>
          </p:cNvSpPr>
          <p:nvPr/>
        </p:nvSpPr>
        <p:spPr>
          <a:xfrm>
            <a:off x="671983" y="652600"/>
            <a:ext cx="1608417" cy="6947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BAR PLOTS:</a:t>
            </a:r>
          </a:p>
        </p:txBody>
      </p:sp>
      <p:sp>
        <p:nvSpPr>
          <p:cNvPr id="4" name="Title 4">
            <a:extLst>
              <a:ext uri="{FF2B5EF4-FFF2-40B4-BE49-F238E27FC236}">
                <a16:creationId xmlns:a16="http://schemas.microsoft.com/office/drawing/2014/main" id="{95322C9F-45E7-6AB6-4ECB-5F8FA9CED825}"/>
              </a:ext>
            </a:extLst>
          </p:cNvPr>
          <p:cNvSpPr txBox="1">
            <a:spLocks/>
          </p:cNvSpPr>
          <p:nvPr/>
        </p:nvSpPr>
        <p:spPr>
          <a:xfrm>
            <a:off x="355446" y="1049123"/>
            <a:ext cx="2241492" cy="881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dirty="0"/>
              <a:t>Super Bowl Winners</a:t>
            </a:r>
            <a:br>
              <a:rPr lang="en-US" dirty="0"/>
            </a:br>
            <a:r>
              <a:rPr lang="en-US" dirty="0"/>
              <a:t>Over 20 Years</a:t>
            </a:r>
          </a:p>
        </p:txBody>
      </p:sp>
      <p:sp>
        <p:nvSpPr>
          <p:cNvPr id="6" name="Google Shape;1453;p54">
            <a:extLst>
              <a:ext uri="{FF2B5EF4-FFF2-40B4-BE49-F238E27FC236}">
                <a16:creationId xmlns:a16="http://schemas.microsoft.com/office/drawing/2014/main" id="{474A7507-3B3B-04E3-71EF-890AC5D2DF7B}"/>
              </a:ext>
            </a:extLst>
          </p:cNvPr>
          <p:cNvSpPr txBox="1"/>
          <p:nvPr/>
        </p:nvSpPr>
        <p:spPr>
          <a:xfrm>
            <a:off x="216959" y="100961"/>
            <a:ext cx="2778241" cy="881417"/>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000" dirty="0">
                <a:solidFill>
                  <a:srgbClr val="002060"/>
                </a:solidFill>
                <a:latin typeface="Big Shoulders Display"/>
                <a:ea typeface="Big Shoulders Display"/>
                <a:cs typeface="Big Shoulders Display"/>
                <a:sym typeface="Big Shoulders Display"/>
              </a:rPr>
              <a:t>2. Are there statistical similarities </a:t>
            </a:r>
          </a:p>
          <a:p>
            <a:pPr marL="0" marR="0" lvl="0" indent="0" rtl="0">
              <a:lnSpc>
                <a:spcPct val="100000"/>
              </a:lnSpc>
              <a:spcBef>
                <a:spcPts val="0"/>
              </a:spcBef>
              <a:spcAft>
                <a:spcPts val="0"/>
              </a:spcAft>
              <a:buNone/>
            </a:pPr>
            <a:r>
              <a:rPr lang="en" sz="2000" dirty="0">
                <a:solidFill>
                  <a:srgbClr val="002060"/>
                </a:solidFill>
                <a:latin typeface="Big Shoulders Display"/>
                <a:ea typeface="Big Shoulders Display"/>
                <a:cs typeface="Big Shoulders Display"/>
                <a:sym typeface="Big Shoulders Display"/>
              </a:rPr>
              <a:t>    between Super Bowl winners?</a:t>
            </a:r>
            <a:endParaRPr sz="2000" dirty="0">
              <a:solidFill>
                <a:srgbClr val="002060"/>
              </a:solidFill>
              <a:latin typeface="Big Shoulders Display"/>
              <a:ea typeface="Big Shoulders Display"/>
              <a:cs typeface="Big Shoulders Display"/>
              <a:sym typeface="Big Shoulders Display"/>
            </a:endParaRPr>
          </a:p>
        </p:txBody>
      </p:sp>
      <p:pic>
        <p:nvPicPr>
          <p:cNvPr id="2" name="Picture 2">
            <a:extLst>
              <a:ext uri="{FF2B5EF4-FFF2-40B4-BE49-F238E27FC236}">
                <a16:creationId xmlns:a16="http://schemas.microsoft.com/office/drawing/2014/main" id="{7C03AFAC-ADD9-14AB-B98C-D2C93E7FA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022" y="97807"/>
            <a:ext cx="3039418" cy="24357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42A27FC8-2E80-A17F-5BC4-3A897E4551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40" y="118311"/>
            <a:ext cx="2988560" cy="239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C9E8F868-1877-ACEA-A24D-1361C5CC3D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022" y="2628506"/>
            <a:ext cx="3039418" cy="25069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40379FF4-B029-DF75-B298-37E8BFEDD5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5440" y="2631810"/>
            <a:ext cx="2988560" cy="250365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180B67B-0712-2A85-4E96-C389459365EF}"/>
              </a:ext>
            </a:extLst>
          </p:cNvPr>
          <p:cNvSpPr/>
          <p:nvPr/>
        </p:nvSpPr>
        <p:spPr>
          <a:xfrm>
            <a:off x="2596937" y="1068170"/>
            <a:ext cx="6107863" cy="311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E386680-26BA-0326-CD0A-059292A2C9B8}"/>
              </a:ext>
            </a:extLst>
          </p:cNvPr>
          <p:cNvPicPr>
            <a:picLocks noChangeAspect="1"/>
          </p:cNvPicPr>
          <p:nvPr/>
        </p:nvPicPr>
        <p:blipFill>
          <a:blip r:embed="rId7"/>
          <a:stretch>
            <a:fillRect/>
          </a:stretch>
        </p:blipFill>
        <p:spPr>
          <a:xfrm>
            <a:off x="2708888" y="1189947"/>
            <a:ext cx="5883149" cy="2877118"/>
          </a:xfrm>
          <a:prstGeom prst="rect">
            <a:avLst/>
          </a:prstGeom>
        </p:spPr>
      </p:pic>
    </p:spTree>
    <p:extLst>
      <p:ext uri="{BB962C8B-B14F-4D97-AF65-F5344CB8AC3E}">
        <p14:creationId xmlns:p14="http://schemas.microsoft.com/office/powerpoint/2010/main" val="410565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randombar(horizontal)">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837583" y="-57214"/>
            <a:ext cx="1608417" cy="6947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1"/>
                </a:solidFill>
              </a:rPr>
              <a:t>BAR PLOTS:</a:t>
            </a:r>
            <a:endParaRPr dirty="0">
              <a:solidFill>
                <a:schemeClr val="lt1"/>
              </a:solidFill>
            </a:endParaRPr>
          </a:p>
        </p:txBody>
      </p:sp>
      <p:sp>
        <p:nvSpPr>
          <p:cNvPr id="5" name="Title 4">
            <a:extLst>
              <a:ext uri="{FF2B5EF4-FFF2-40B4-BE49-F238E27FC236}">
                <a16:creationId xmlns:a16="http://schemas.microsoft.com/office/drawing/2014/main" id="{7256ED78-B214-A932-3F52-76C1D2894FAB}"/>
              </a:ext>
            </a:extLst>
          </p:cNvPr>
          <p:cNvSpPr>
            <a:spLocks noGrp="1"/>
          </p:cNvSpPr>
          <p:nvPr>
            <p:ph type="ctrTitle" idx="2"/>
          </p:nvPr>
        </p:nvSpPr>
        <p:spPr>
          <a:xfrm>
            <a:off x="521046" y="339309"/>
            <a:ext cx="2241492" cy="881417"/>
          </a:xfrm>
        </p:spPr>
        <p:txBody>
          <a:bodyPr/>
          <a:lstStyle/>
          <a:p>
            <a:r>
              <a:rPr lang="en-US" dirty="0"/>
              <a:t>Super Bowl Winners</a:t>
            </a:r>
            <a:br>
              <a:rPr lang="en-US" dirty="0"/>
            </a:br>
            <a:r>
              <a:rPr lang="en-US" dirty="0"/>
              <a:t>Over 20 Years</a:t>
            </a:r>
          </a:p>
        </p:txBody>
      </p:sp>
      <p:pic>
        <p:nvPicPr>
          <p:cNvPr id="3074" name="Picture 2">
            <a:extLst>
              <a:ext uri="{FF2B5EF4-FFF2-40B4-BE49-F238E27FC236}">
                <a16:creationId xmlns:a16="http://schemas.microsoft.com/office/drawing/2014/main" id="{4404149D-3749-0F9D-BA11-7112C0783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000" y="292941"/>
            <a:ext cx="3383999" cy="229949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E209D70-6ACC-D870-7137-11F0B93F24CB}"/>
              </a:ext>
            </a:extLst>
          </p:cNvPr>
          <p:cNvPicPr>
            <a:picLocks noChangeAspect="1"/>
          </p:cNvPicPr>
          <p:nvPr/>
        </p:nvPicPr>
        <p:blipFill>
          <a:blip r:embed="rId4"/>
          <a:stretch>
            <a:fillRect/>
          </a:stretch>
        </p:blipFill>
        <p:spPr>
          <a:xfrm>
            <a:off x="5760000" y="2943349"/>
            <a:ext cx="3383999" cy="2200149"/>
          </a:xfrm>
          <a:prstGeom prst="rect">
            <a:avLst/>
          </a:prstGeom>
        </p:spPr>
      </p:pic>
      <p:sp>
        <p:nvSpPr>
          <p:cNvPr id="11" name="Rectangle 4">
            <a:extLst>
              <a:ext uri="{FF2B5EF4-FFF2-40B4-BE49-F238E27FC236}">
                <a16:creationId xmlns:a16="http://schemas.microsoft.com/office/drawing/2014/main" id="{10E9D13B-5366-AE49-CC7F-29D6F70F6E01}"/>
              </a:ext>
            </a:extLst>
          </p:cNvPr>
          <p:cNvSpPr>
            <a:spLocks noChangeArrowheads="1"/>
          </p:cNvSpPr>
          <p:nvPr/>
        </p:nvSpPr>
        <p:spPr bwMode="auto">
          <a:xfrm>
            <a:off x="5838490" y="2540713"/>
            <a:ext cx="330551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Google Shape;1448;p54">
            <a:extLst>
              <a:ext uri="{FF2B5EF4-FFF2-40B4-BE49-F238E27FC236}">
                <a16:creationId xmlns:a16="http://schemas.microsoft.com/office/drawing/2014/main" id="{9F3359CC-B820-BEC6-8652-AB00B05F2FEA}"/>
              </a:ext>
            </a:extLst>
          </p:cNvPr>
          <p:cNvSpPr txBox="1"/>
          <p:nvPr/>
        </p:nvSpPr>
        <p:spPr>
          <a:xfrm>
            <a:off x="239634" y="996315"/>
            <a:ext cx="3189599" cy="342786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The two lowest CVs (i.e. the lowest disbursements) were “Offensive Total Plays Run” and </a:t>
            </a:r>
          </a:p>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“Defensive Total Plays Run”. However, these categories were only 1.3% and 0.3% higher than the league average, so they can be eliminated.</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800" dirty="0">
                <a:solidFill>
                  <a:schemeClr val="accent1"/>
                </a:solidFill>
                <a:latin typeface="Nunito Sans Light"/>
                <a:ea typeface="Nunito Sans Light"/>
                <a:cs typeface="Nunito Sans Light"/>
                <a:sym typeface="Nunito Sans Light"/>
              </a:rPr>
              <a:t> </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100" b="1" dirty="0">
                <a:solidFill>
                  <a:schemeClr val="accent1"/>
                </a:solidFill>
                <a:latin typeface="Nunito Sans Light"/>
                <a:ea typeface="Nunito Sans Light"/>
                <a:cs typeface="Nunito Sans Light"/>
                <a:sym typeface="Nunito Sans Light"/>
              </a:rPr>
              <a:t>Conclusion: </a:t>
            </a:r>
            <a:r>
              <a:rPr lang="en-US" sz="1100" dirty="0">
                <a:solidFill>
                  <a:schemeClr val="accent1"/>
                </a:solidFill>
                <a:latin typeface="Nunito Sans Light"/>
                <a:ea typeface="Nunito Sans Light"/>
                <a:cs typeface="Nunito Sans Light"/>
                <a:sym typeface="Nunito Sans Light"/>
              </a:rPr>
              <a:t>Across 50 statistical categories, we found no meaningful statistical similarities between Super Bowl winners. The statistics that were most similar between all winners were also similar to </a:t>
            </a:r>
          </a:p>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league averages, while most statistics varied substantially between winners.</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p:txBody>
      </p:sp>
      <p:sp>
        <p:nvSpPr>
          <p:cNvPr id="14" name="Rectangle 5">
            <a:extLst>
              <a:ext uri="{FF2B5EF4-FFF2-40B4-BE49-F238E27FC236}">
                <a16:creationId xmlns:a16="http://schemas.microsoft.com/office/drawing/2014/main" id="{542E7C1D-0889-2492-E8F6-7D3E1D64AAAD}"/>
              </a:ext>
            </a:extLst>
          </p:cNvPr>
          <p:cNvSpPr>
            <a:spLocks noChangeArrowheads="1"/>
          </p:cNvSpPr>
          <p:nvPr/>
        </p:nvSpPr>
        <p:spPr bwMode="auto">
          <a:xfrm>
            <a:off x="0" y="167052"/>
            <a:ext cx="65"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id="{6288408F-8A58-0191-6CC7-F9580DD76412}"/>
              </a:ext>
            </a:extLst>
          </p:cNvPr>
          <p:cNvSpPr>
            <a:spLocks noChangeArrowheads="1"/>
          </p:cNvSpPr>
          <p:nvPr/>
        </p:nvSpPr>
        <p:spPr bwMode="auto">
          <a:xfrm>
            <a:off x="3701687" y="-28963"/>
            <a:ext cx="2136803" cy="52014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11.6...</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OffTotPoints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8.8...</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3.5...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OffTotPlaysRun</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7.8...</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OffTotYardsPerPlay</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27.1...</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OffTotTurnovers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33.6...</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OffTotFumbles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9.1...OffTot1stDowns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14.7...</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OffPassCompletions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11.9...</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OffPassAttempts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14.8...</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24.2...</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OffPassTouchdowns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39.0...</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OffPassInterceptions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9.6...</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OffPassNetYardsPerAttempt</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15.1...OffPass1stDowns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10.3...</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OffRushAttempts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13.5...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OffRushYards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23.4...</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OffRushTouchdowns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8.4...</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OffRushYardsPerAttempt</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13.8...OffRush1stDowns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16.0...</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OffNumOfPenalties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19.6...</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OffPenaltyYards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25.8...Off1stDownsByPenalty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16.0...</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OffPctOfDrivesEndingInScore</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27.5...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OffPctOfDrivesEndingInTurnover</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299.7...</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OffExpectedPointsContributed</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17.9...</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DefTotPoints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11.2...</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4.5...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DefTotPlaysRun</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9.3...</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DefTotYardsPerPlay</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20.3...</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DefTotTakeaways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23.1...</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DefTotFumbles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9.6...DefTot1stDowns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12.2...</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DefPassCompletions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8.7...</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DefPassAttempts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13.9...</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30.7...</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DefPassTouchdowns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27.8...</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DefPassInterceptions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9.7...</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DefPassNetYardsPerAttempt</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11.3...DefPass1stDowns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10.2...</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DefRushAttempts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21.3...</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DefRushYards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43.5...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DefRushTouchdowns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13.9...</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DefRushYardsPerAttempt</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21.3...DefRush1stDowns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11.1...</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DefNumOfPenalties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13.0...</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DefPenaltyYards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29.9...Def1stDownsByPenalty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16.3...</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DefPctOfDrivesEndingInScore</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19.0...</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DefPctOfDrivesEndingInTurnover</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107.5...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DefExpectedPointsContributed</a:t>
            </a:r>
            <a:endPar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50" b="0" i="0" u="none" strike="noStrike" cap="none" normalizeH="0" baseline="0" dirty="0">
              <a:ln>
                <a:noFill/>
              </a:ln>
              <a:solidFill>
                <a:schemeClr val="tx1"/>
              </a:solidFill>
              <a:effectLst/>
              <a:latin typeface="Arial" panose="020B0604020202020204" pitchFamily="34" charset="0"/>
            </a:endParaRPr>
          </a:p>
        </p:txBody>
      </p:sp>
      <p:cxnSp>
        <p:nvCxnSpPr>
          <p:cNvPr id="21" name="Straight Arrow Connector 20">
            <a:extLst>
              <a:ext uri="{FF2B5EF4-FFF2-40B4-BE49-F238E27FC236}">
                <a16:creationId xmlns:a16="http://schemas.microsoft.com/office/drawing/2014/main" id="{EDD06921-E6D0-91D4-E725-0BADB1A73802}"/>
              </a:ext>
            </a:extLst>
          </p:cNvPr>
          <p:cNvCxnSpPr>
            <a:cxnSpLocks/>
          </p:cNvCxnSpPr>
          <p:nvPr/>
        </p:nvCxnSpPr>
        <p:spPr>
          <a:xfrm flipH="1" flipV="1">
            <a:off x="4107542" y="339309"/>
            <a:ext cx="1789258" cy="85671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a:extLst>
              <a:ext uri="{FF2B5EF4-FFF2-40B4-BE49-F238E27FC236}">
                <a16:creationId xmlns:a16="http://schemas.microsoft.com/office/drawing/2014/main" id="{344F23B1-79C6-D7E0-F2F8-B621BF0D5319}"/>
              </a:ext>
            </a:extLst>
          </p:cNvPr>
          <p:cNvCxnSpPr>
            <a:cxnSpLocks/>
          </p:cNvCxnSpPr>
          <p:nvPr/>
        </p:nvCxnSpPr>
        <p:spPr>
          <a:xfrm flipH="1" flipV="1">
            <a:off x="4107542" y="2813224"/>
            <a:ext cx="1789258" cy="87920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4" name="Picture 3">
            <a:extLst>
              <a:ext uri="{FF2B5EF4-FFF2-40B4-BE49-F238E27FC236}">
                <a16:creationId xmlns:a16="http://schemas.microsoft.com/office/drawing/2014/main" id="{1E602677-C985-72FC-6042-77BFA1B8E092}"/>
              </a:ext>
            </a:extLst>
          </p:cNvPr>
          <p:cNvPicPr>
            <a:picLocks noChangeAspect="1"/>
          </p:cNvPicPr>
          <p:nvPr/>
        </p:nvPicPr>
        <p:blipFill>
          <a:blip r:embed="rId5"/>
          <a:stretch>
            <a:fillRect/>
          </a:stretch>
        </p:blipFill>
        <p:spPr>
          <a:xfrm>
            <a:off x="239633" y="2047290"/>
            <a:ext cx="3026812" cy="930319"/>
          </a:xfrm>
          <a:prstGeom prst="rect">
            <a:avLst/>
          </a:prstGeom>
        </p:spPr>
      </p:pic>
      <p:sp>
        <p:nvSpPr>
          <p:cNvPr id="10" name="Rectangle 4">
            <a:extLst>
              <a:ext uri="{FF2B5EF4-FFF2-40B4-BE49-F238E27FC236}">
                <a16:creationId xmlns:a16="http://schemas.microsoft.com/office/drawing/2014/main" id="{4F952323-6383-121A-C617-7D9992033B59}"/>
              </a:ext>
            </a:extLst>
          </p:cNvPr>
          <p:cNvSpPr>
            <a:spLocks noChangeArrowheads="1"/>
          </p:cNvSpPr>
          <p:nvPr/>
        </p:nvSpPr>
        <p:spPr bwMode="auto">
          <a:xfrm>
            <a:off x="5759999" y="2629566"/>
            <a:ext cx="338400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4.5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12A68447-542E-A1E7-056B-320D7D27FFC0}"/>
              </a:ext>
            </a:extLst>
          </p:cNvPr>
          <p:cNvSpPr/>
          <p:nvPr/>
        </p:nvSpPr>
        <p:spPr>
          <a:xfrm>
            <a:off x="5838491" y="0"/>
            <a:ext cx="3305508" cy="292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C49B38-48EC-9273-7A8E-029A449CBC62}"/>
              </a:ext>
            </a:extLst>
          </p:cNvPr>
          <p:cNvSpPr/>
          <p:nvPr/>
        </p:nvSpPr>
        <p:spPr>
          <a:xfrm>
            <a:off x="5809336" y="2789604"/>
            <a:ext cx="3334664" cy="1880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6D21DC3-919A-A224-8608-BC664D2203F8}"/>
              </a:ext>
            </a:extLst>
          </p:cNvPr>
          <p:cNvSpPr txBox="1"/>
          <p:nvPr/>
        </p:nvSpPr>
        <p:spPr>
          <a:xfrm>
            <a:off x="6906138" y="153888"/>
            <a:ext cx="2237862" cy="215444"/>
          </a:xfrm>
          <a:prstGeom prst="rect">
            <a:avLst/>
          </a:prstGeom>
          <a:noFill/>
        </p:spPr>
        <p:txBody>
          <a:bodyPr wrap="square" rtlCol="0">
            <a:spAutoFit/>
          </a:bodyPr>
          <a:lstStyle/>
          <a:p>
            <a:r>
              <a:rPr lang="en-US" sz="800" dirty="0">
                <a:solidFill>
                  <a:schemeClr val="tx1"/>
                </a:solidFill>
              </a:rPr>
              <a:t>       </a:t>
            </a:r>
            <a:r>
              <a:rPr lang="en-US" sz="800" dirty="0" err="1">
                <a:solidFill>
                  <a:schemeClr val="tx1"/>
                </a:solidFill>
              </a:rPr>
              <a:t>OffTotPlaysRun</a:t>
            </a:r>
            <a:r>
              <a:rPr lang="en-US" sz="800" dirty="0">
                <a:solidFill>
                  <a:schemeClr val="tx1"/>
                </a:solidFill>
              </a:rPr>
              <a:t>                                 </a:t>
            </a:r>
          </a:p>
        </p:txBody>
      </p:sp>
      <p:sp>
        <p:nvSpPr>
          <p:cNvPr id="13" name="TextBox 12">
            <a:extLst>
              <a:ext uri="{FF2B5EF4-FFF2-40B4-BE49-F238E27FC236}">
                <a16:creationId xmlns:a16="http://schemas.microsoft.com/office/drawing/2014/main" id="{69DCF639-D9F1-3BA1-3873-E96AB17A10C8}"/>
              </a:ext>
            </a:extLst>
          </p:cNvPr>
          <p:cNvSpPr txBox="1"/>
          <p:nvPr/>
        </p:nvSpPr>
        <p:spPr>
          <a:xfrm>
            <a:off x="6885518" y="2780932"/>
            <a:ext cx="2237862" cy="215444"/>
          </a:xfrm>
          <a:prstGeom prst="rect">
            <a:avLst/>
          </a:prstGeom>
          <a:noFill/>
        </p:spPr>
        <p:txBody>
          <a:bodyPr wrap="square" rtlCol="0">
            <a:spAutoFit/>
          </a:bodyPr>
          <a:lstStyle/>
          <a:p>
            <a:r>
              <a:rPr lang="en-US" sz="800" dirty="0">
                <a:solidFill>
                  <a:schemeClr val="tx1"/>
                </a:solidFill>
              </a:rPr>
              <a:t>       </a:t>
            </a:r>
            <a:r>
              <a:rPr lang="en-US" sz="800" dirty="0" err="1">
                <a:solidFill>
                  <a:schemeClr val="tx1"/>
                </a:solidFill>
              </a:rPr>
              <a:t>DefTotPlaysRun</a:t>
            </a:r>
            <a:r>
              <a:rPr lang="en-US" sz="800" dirty="0">
                <a:solidFill>
                  <a:schemeClr val="tx1"/>
                </a:solidFill>
              </a:rPr>
              <a:t>                                 </a:t>
            </a:r>
          </a:p>
        </p:txBody>
      </p:sp>
      <p:sp>
        <p:nvSpPr>
          <p:cNvPr id="6" name="Rectangle 4">
            <a:extLst>
              <a:ext uri="{FF2B5EF4-FFF2-40B4-BE49-F238E27FC236}">
                <a16:creationId xmlns:a16="http://schemas.microsoft.com/office/drawing/2014/main" id="{6086DD81-D7CD-A784-A33C-4AE4F4211A83}"/>
              </a:ext>
            </a:extLst>
          </p:cNvPr>
          <p:cNvSpPr>
            <a:spLocks noChangeArrowheads="1"/>
          </p:cNvSpPr>
          <p:nvPr/>
        </p:nvSpPr>
        <p:spPr bwMode="auto">
          <a:xfrm>
            <a:off x="5739380" y="27343"/>
            <a:ext cx="338400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3.5</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317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200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1000"/>
                                        <p:tgtEl>
                                          <p:spTgt spid="21"/>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53" name="Google Shape;1453;p54"/>
          <p:cNvSpPr txBox="1"/>
          <p:nvPr/>
        </p:nvSpPr>
        <p:spPr>
          <a:xfrm>
            <a:off x="216959" y="674037"/>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
        <p:nvSpPr>
          <p:cNvPr id="7" name="Google Shape;1453;p54">
            <a:extLst>
              <a:ext uri="{FF2B5EF4-FFF2-40B4-BE49-F238E27FC236}">
                <a16:creationId xmlns:a16="http://schemas.microsoft.com/office/drawing/2014/main" id="{70839EAD-D0DA-5177-342A-48A13373E43B}"/>
              </a:ext>
            </a:extLst>
          </p:cNvPr>
          <p:cNvSpPr txBox="1"/>
          <p:nvPr/>
        </p:nvSpPr>
        <p:spPr>
          <a:xfrm>
            <a:off x="216959" y="1565685"/>
            <a:ext cx="6086823" cy="603072"/>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2. Are there statistical similarities between Super Bowl winners?</a:t>
            </a:r>
            <a:endParaRPr sz="2400" dirty="0">
              <a:solidFill>
                <a:srgbClr val="002060"/>
              </a:solidFill>
              <a:latin typeface="Big Shoulders Display"/>
              <a:ea typeface="Big Shoulders Display"/>
              <a:cs typeface="Big Shoulders Display"/>
              <a:sym typeface="Big Shoulders Display"/>
            </a:endParaRPr>
          </a:p>
        </p:txBody>
      </p:sp>
      <p:sp>
        <p:nvSpPr>
          <p:cNvPr id="1442" name="Google Shape;1453;p54">
            <a:extLst>
              <a:ext uri="{FF2B5EF4-FFF2-40B4-BE49-F238E27FC236}">
                <a16:creationId xmlns:a16="http://schemas.microsoft.com/office/drawing/2014/main" id="{3FCA3F19-3DE4-9264-F2F8-58E106FF53C3}"/>
              </a:ext>
            </a:extLst>
          </p:cNvPr>
          <p:cNvSpPr txBox="1"/>
          <p:nvPr/>
        </p:nvSpPr>
        <p:spPr>
          <a:xfrm>
            <a:off x="216959" y="3397605"/>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sp>
        <p:nvSpPr>
          <p:cNvPr id="1443" name="Google Shape;1453;p54">
            <a:extLst>
              <a:ext uri="{FF2B5EF4-FFF2-40B4-BE49-F238E27FC236}">
                <a16:creationId xmlns:a16="http://schemas.microsoft.com/office/drawing/2014/main" id="{461D61BB-4978-A260-CA60-4A028D027C8C}"/>
              </a:ext>
            </a:extLst>
          </p:cNvPr>
          <p:cNvSpPr txBox="1"/>
          <p:nvPr/>
        </p:nvSpPr>
        <p:spPr>
          <a:xfrm>
            <a:off x="216959" y="250723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3" name="Google Shape;1448;p54">
            <a:extLst>
              <a:ext uri="{FF2B5EF4-FFF2-40B4-BE49-F238E27FC236}">
                <a16:creationId xmlns:a16="http://schemas.microsoft.com/office/drawing/2014/main" id="{8947128E-960A-62A2-646E-5DE679E44D26}"/>
              </a:ext>
            </a:extLst>
          </p:cNvPr>
          <p:cNvSpPr txBox="1"/>
          <p:nvPr/>
        </p:nvSpPr>
        <p:spPr>
          <a:xfrm>
            <a:off x="434590" y="1713600"/>
            <a:ext cx="7953410" cy="74245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Across 50 statistical categories, the few that were similar were also very close to the league average, and most other categories varied substantially.</a:t>
            </a:r>
          </a:p>
        </p:txBody>
      </p:sp>
      <p:sp>
        <p:nvSpPr>
          <p:cNvPr id="8" name="Google Shape;1448;p54">
            <a:extLst>
              <a:ext uri="{FF2B5EF4-FFF2-40B4-BE49-F238E27FC236}">
                <a16:creationId xmlns:a16="http://schemas.microsoft.com/office/drawing/2014/main" id="{8E6A665A-747C-14C9-86D7-A8EE6A3126FC}"/>
              </a:ext>
            </a:extLst>
          </p:cNvPr>
          <p:cNvSpPr txBox="1"/>
          <p:nvPr/>
        </p:nvSpPr>
        <p:spPr>
          <a:xfrm>
            <a:off x="434590" y="575058"/>
            <a:ext cx="7953410" cy="99062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Analyzing 4 major areas of offense, the winning team did not consistently outperform the averages of the other teams.</a:t>
            </a:r>
          </a:p>
        </p:txBody>
      </p:sp>
      <p:sp>
        <p:nvSpPr>
          <p:cNvPr id="2" name="Google Shape;1448;p54">
            <a:extLst>
              <a:ext uri="{FF2B5EF4-FFF2-40B4-BE49-F238E27FC236}">
                <a16:creationId xmlns:a16="http://schemas.microsoft.com/office/drawing/2014/main" id="{E7768CAD-082F-89F9-A32F-43F79078EAF7}"/>
              </a:ext>
            </a:extLst>
          </p:cNvPr>
          <p:cNvSpPr txBox="1"/>
          <p:nvPr/>
        </p:nvSpPr>
        <p:spPr>
          <a:xfrm>
            <a:off x="4043793" y="132347"/>
            <a:ext cx="4118104" cy="51739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ANSWER 4 QUESTIONS</a:t>
            </a:r>
          </a:p>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WITH 20 YEARS OF DATA</a:t>
            </a:r>
          </a:p>
        </p:txBody>
      </p:sp>
      <p:sp>
        <p:nvSpPr>
          <p:cNvPr id="5" name="Google Shape;222;p32">
            <a:extLst>
              <a:ext uri="{FF2B5EF4-FFF2-40B4-BE49-F238E27FC236}">
                <a16:creationId xmlns:a16="http://schemas.microsoft.com/office/drawing/2014/main" id="{450B8EB9-35FF-5BF7-8666-72999D6D0B4D}"/>
              </a:ext>
            </a:extLst>
          </p:cNvPr>
          <p:cNvSpPr txBox="1">
            <a:spLocks/>
          </p:cNvSpPr>
          <p:nvPr/>
        </p:nvSpPr>
        <p:spPr>
          <a:xfrm>
            <a:off x="1993161" y="155345"/>
            <a:ext cx="2050632" cy="5173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r"/>
            <a:r>
              <a:rPr lang="en-US" sz="3600" dirty="0"/>
              <a:t>STRATEGY:</a:t>
            </a:r>
          </a:p>
        </p:txBody>
      </p:sp>
    </p:spTree>
    <p:extLst>
      <p:ext uri="{BB962C8B-B14F-4D97-AF65-F5344CB8AC3E}">
        <p14:creationId xmlns:p14="http://schemas.microsoft.com/office/powerpoint/2010/main" val="372030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267275" y="317747"/>
            <a:ext cx="2324725" cy="8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SCATTER PLOT:</a:t>
            </a:r>
            <a:endParaRPr dirty="0">
              <a:solidFill>
                <a:schemeClr val="lt1"/>
              </a:solidFill>
            </a:endParaRPr>
          </a:p>
        </p:txBody>
      </p:sp>
      <p:sp>
        <p:nvSpPr>
          <p:cNvPr id="15" name="Google Shape;1448;p54">
            <a:extLst>
              <a:ext uri="{FF2B5EF4-FFF2-40B4-BE49-F238E27FC236}">
                <a16:creationId xmlns:a16="http://schemas.microsoft.com/office/drawing/2014/main" id="{BEE22544-9375-5933-0D44-46CFB4EE041F}"/>
              </a:ext>
            </a:extLst>
          </p:cNvPr>
          <p:cNvSpPr txBox="1"/>
          <p:nvPr/>
        </p:nvSpPr>
        <p:spPr>
          <a:xfrm>
            <a:off x="379412" y="1008611"/>
            <a:ext cx="3861388" cy="309715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9 teams that have won the Super Bowl while being ranked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as a Top 5 Offense.</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9 teams that have won the Super Bowl while being ranked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as a Top 5 Defense.</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Only 3 teams have won the Superbowl while being ranked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as both a Top 5  Offense and Top 5 Defense.</a:t>
            </a:r>
          </a:p>
          <a:p>
            <a:pPr marL="0" marR="0" lvl="0" indent="0" rtl="0">
              <a:spcBef>
                <a:spcPts val="100"/>
              </a:spcBef>
              <a:spcAft>
                <a:spcPts val="0"/>
              </a:spcAft>
              <a:buNone/>
            </a:pPr>
            <a:endParaRPr lang="en-US" sz="6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15 teams that have won the Super Bowl while being ranked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as a Top 10 Offense.</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13 teams that have won the Super Bowl while being ranked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as a Top 10 Defense.</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15 teams have won the Superbowl while being ranked as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both a Top 10  Offense and Top 10 Defense.</a:t>
            </a:r>
          </a:p>
          <a:p>
            <a:pPr marL="0" marR="0" lvl="0" indent="0" rtl="0">
              <a:spcBef>
                <a:spcPts val="100"/>
              </a:spcBef>
              <a:spcAft>
                <a:spcPts val="0"/>
              </a:spcAft>
              <a:buNone/>
            </a:pPr>
            <a:endParaRPr lang="en-US" sz="6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b="1" dirty="0">
                <a:solidFill>
                  <a:schemeClr val="accent1"/>
                </a:solidFill>
                <a:latin typeface="Nunito Sans Light"/>
                <a:ea typeface="Nunito Sans Light"/>
                <a:cs typeface="Nunito Sans Light"/>
                <a:sym typeface="Nunito Sans Light"/>
              </a:rPr>
              <a:t>Conclusion: </a:t>
            </a:r>
            <a:r>
              <a:rPr lang="en-US" sz="1050" dirty="0">
                <a:solidFill>
                  <a:schemeClr val="accent1"/>
                </a:solidFill>
                <a:latin typeface="Nunito Sans Light"/>
                <a:ea typeface="Nunito Sans Light"/>
                <a:cs typeface="Nunito Sans Light"/>
                <a:sym typeface="Nunito Sans Light"/>
              </a:rPr>
              <a:t>Based on the scatter plot , regardless of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Offensive rank, teams with the better defense may have a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slightly higher chance of winning the Super Bowl.</a:t>
            </a:r>
          </a:p>
        </p:txBody>
      </p:sp>
      <p:sp>
        <p:nvSpPr>
          <p:cNvPr id="5" name="Google Shape;1453;p54">
            <a:extLst>
              <a:ext uri="{FF2B5EF4-FFF2-40B4-BE49-F238E27FC236}">
                <a16:creationId xmlns:a16="http://schemas.microsoft.com/office/drawing/2014/main" id="{D0783AC2-6FC2-36CB-A87C-CDD1F385BAFF}"/>
              </a:ext>
            </a:extLst>
          </p:cNvPr>
          <p:cNvSpPr txBox="1"/>
          <p:nvPr/>
        </p:nvSpPr>
        <p:spPr>
          <a:xfrm>
            <a:off x="1851359" y="14168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6" name="Title 4">
            <a:extLst>
              <a:ext uri="{FF2B5EF4-FFF2-40B4-BE49-F238E27FC236}">
                <a16:creationId xmlns:a16="http://schemas.microsoft.com/office/drawing/2014/main" id="{59157D19-3051-FCF5-13A2-93D0E72134D0}"/>
              </a:ext>
            </a:extLst>
          </p:cNvPr>
          <p:cNvSpPr>
            <a:spLocks noGrp="1"/>
          </p:cNvSpPr>
          <p:nvPr>
            <p:ph type="ctrTitle" idx="2"/>
          </p:nvPr>
        </p:nvSpPr>
        <p:spPr>
          <a:xfrm>
            <a:off x="2132941" y="284028"/>
            <a:ext cx="2107859" cy="881417"/>
          </a:xfrm>
        </p:spPr>
        <p:txBody>
          <a:bodyPr/>
          <a:lstStyle/>
          <a:p>
            <a:pPr algn="l"/>
            <a:r>
              <a:rPr lang="en-US" sz="1600" dirty="0"/>
              <a:t>Offense and Defense of Super Bowl Winners</a:t>
            </a:r>
          </a:p>
        </p:txBody>
      </p:sp>
      <p:cxnSp>
        <p:nvCxnSpPr>
          <p:cNvPr id="9" name="Straight Connector 8">
            <a:extLst>
              <a:ext uri="{FF2B5EF4-FFF2-40B4-BE49-F238E27FC236}">
                <a16:creationId xmlns:a16="http://schemas.microsoft.com/office/drawing/2014/main" id="{4EA8D28B-ECA6-8E07-B2F3-3D304C90421C}"/>
              </a:ext>
            </a:extLst>
          </p:cNvPr>
          <p:cNvCxnSpPr/>
          <p:nvPr/>
        </p:nvCxnSpPr>
        <p:spPr>
          <a:xfrm>
            <a:off x="379412" y="2296800"/>
            <a:ext cx="35085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6A3D6C-D7AB-72D0-57EE-D3B08BC02402}"/>
              </a:ext>
            </a:extLst>
          </p:cNvPr>
          <p:cNvCxnSpPr/>
          <p:nvPr/>
        </p:nvCxnSpPr>
        <p:spPr>
          <a:xfrm>
            <a:off x="379412" y="3529200"/>
            <a:ext cx="3508588"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2F492FA-859B-E8F6-641E-0C39354DDBCC}"/>
              </a:ext>
            </a:extLst>
          </p:cNvPr>
          <p:cNvPicPr>
            <a:picLocks noChangeAspect="1"/>
          </p:cNvPicPr>
          <p:nvPr/>
        </p:nvPicPr>
        <p:blipFill>
          <a:blip r:embed="rId3"/>
          <a:stretch>
            <a:fillRect/>
          </a:stretch>
        </p:blipFill>
        <p:spPr>
          <a:xfrm>
            <a:off x="3853242" y="3823982"/>
            <a:ext cx="5290758" cy="496008"/>
          </a:xfrm>
          <a:prstGeom prst="rect">
            <a:avLst/>
          </a:prstGeom>
        </p:spPr>
      </p:pic>
      <p:pic>
        <p:nvPicPr>
          <p:cNvPr id="1032" name="Picture 8">
            <a:extLst>
              <a:ext uri="{FF2B5EF4-FFF2-40B4-BE49-F238E27FC236}">
                <a16:creationId xmlns:a16="http://schemas.microsoft.com/office/drawing/2014/main" id="{046C6912-CF46-19A8-6BDB-555E0F3891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7666" y="646424"/>
            <a:ext cx="4103480" cy="3148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02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424800" y="633473"/>
            <a:ext cx="2937600" cy="8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LINEAR REGRESSION:</a:t>
            </a:r>
            <a:endParaRPr dirty="0">
              <a:solidFill>
                <a:schemeClr val="lt1"/>
              </a:solidFill>
            </a:endParaRPr>
          </a:p>
        </p:txBody>
      </p:sp>
      <p:sp>
        <p:nvSpPr>
          <p:cNvPr id="15" name="Google Shape;1448;p54">
            <a:extLst>
              <a:ext uri="{FF2B5EF4-FFF2-40B4-BE49-F238E27FC236}">
                <a16:creationId xmlns:a16="http://schemas.microsoft.com/office/drawing/2014/main" id="{BEE22544-9375-5933-0D44-46CFB4EE041F}"/>
              </a:ext>
            </a:extLst>
          </p:cNvPr>
          <p:cNvSpPr txBox="1"/>
          <p:nvPr/>
        </p:nvSpPr>
        <p:spPr>
          <a:xfrm>
            <a:off x="514664" y="1358542"/>
            <a:ext cx="2673389" cy="1426011"/>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As defense gets better (a higher ranking), the offense has a tendency to get weaker. More research would be required to understand why, but the data is widely spread out and correlation is weak.</a:t>
            </a:r>
          </a:p>
        </p:txBody>
      </p:sp>
      <p:sp>
        <p:nvSpPr>
          <p:cNvPr id="5" name="Google Shape;1453;p54">
            <a:extLst>
              <a:ext uri="{FF2B5EF4-FFF2-40B4-BE49-F238E27FC236}">
                <a16:creationId xmlns:a16="http://schemas.microsoft.com/office/drawing/2014/main" id="{D0783AC2-6FC2-36CB-A87C-CDD1F385BAFF}"/>
              </a:ext>
            </a:extLst>
          </p:cNvPr>
          <p:cNvSpPr txBox="1"/>
          <p:nvPr/>
        </p:nvSpPr>
        <p:spPr>
          <a:xfrm>
            <a:off x="1851359" y="14168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6" name="Title 4">
            <a:extLst>
              <a:ext uri="{FF2B5EF4-FFF2-40B4-BE49-F238E27FC236}">
                <a16:creationId xmlns:a16="http://schemas.microsoft.com/office/drawing/2014/main" id="{59157D19-3051-FCF5-13A2-93D0E72134D0}"/>
              </a:ext>
            </a:extLst>
          </p:cNvPr>
          <p:cNvSpPr>
            <a:spLocks noGrp="1"/>
          </p:cNvSpPr>
          <p:nvPr>
            <p:ph type="ctrTitle" idx="2"/>
          </p:nvPr>
        </p:nvSpPr>
        <p:spPr>
          <a:xfrm>
            <a:off x="424800" y="880602"/>
            <a:ext cx="3247199" cy="881417"/>
          </a:xfrm>
        </p:spPr>
        <p:txBody>
          <a:bodyPr/>
          <a:lstStyle/>
          <a:p>
            <a:pPr algn="l"/>
            <a:r>
              <a:rPr lang="en-US" sz="1600" dirty="0"/>
              <a:t>Offense and Defense of Super Bowl Winners</a:t>
            </a:r>
          </a:p>
        </p:txBody>
      </p:sp>
      <p:pic>
        <p:nvPicPr>
          <p:cNvPr id="3" name="Picture 2">
            <a:extLst>
              <a:ext uri="{FF2B5EF4-FFF2-40B4-BE49-F238E27FC236}">
                <a16:creationId xmlns:a16="http://schemas.microsoft.com/office/drawing/2014/main" id="{8B1046AA-7739-6872-BB99-7C3DFAB85BF6}"/>
              </a:ext>
            </a:extLst>
          </p:cNvPr>
          <p:cNvPicPr>
            <a:picLocks noChangeAspect="1"/>
          </p:cNvPicPr>
          <p:nvPr/>
        </p:nvPicPr>
        <p:blipFill>
          <a:blip r:embed="rId3"/>
          <a:stretch>
            <a:fillRect/>
          </a:stretch>
        </p:blipFill>
        <p:spPr>
          <a:xfrm>
            <a:off x="55866" y="3262493"/>
            <a:ext cx="3754260" cy="321148"/>
          </a:xfrm>
          <a:prstGeom prst="rect">
            <a:avLst/>
          </a:prstGeom>
        </p:spPr>
      </p:pic>
      <p:pic>
        <p:nvPicPr>
          <p:cNvPr id="4" name="Picture 3">
            <a:extLst>
              <a:ext uri="{FF2B5EF4-FFF2-40B4-BE49-F238E27FC236}">
                <a16:creationId xmlns:a16="http://schemas.microsoft.com/office/drawing/2014/main" id="{009AB49E-5897-CFE4-305C-600A4FB232D4}"/>
              </a:ext>
            </a:extLst>
          </p:cNvPr>
          <p:cNvPicPr>
            <a:picLocks noChangeAspect="1"/>
          </p:cNvPicPr>
          <p:nvPr/>
        </p:nvPicPr>
        <p:blipFill>
          <a:blip r:embed="rId4"/>
          <a:stretch>
            <a:fillRect/>
          </a:stretch>
        </p:blipFill>
        <p:spPr>
          <a:xfrm>
            <a:off x="3899990" y="651367"/>
            <a:ext cx="5011622" cy="3840765"/>
          </a:xfrm>
          <a:prstGeom prst="rect">
            <a:avLst/>
          </a:prstGeom>
        </p:spPr>
      </p:pic>
      <p:pic>
        <p:nvPicPr>
          <p:cNvPr id="8" name="Picture 7">
            <a:extLst>
              <a:ext uri="{FF2B5EF4-FFF2-40B4-BE49-F238E27FC236}">
                <a16:creationId xmlns:a16="http://schemas.microsoft.com/office/drawing/2014/main" id="{75AE015C-E4F3-FBA8-ECB3-16202BCA4F0E}"/>
              </a:ext>
            </a:extLst>
          </p:cNvPr>
          <p:cNvPicPr>
            <a:picLocks noChangeAspect="1"/>
          </p:cNvPicPr>
          <p:nvPr/>
        </p:nvPicPr>
        <p:blipFill>
          <a:blip r:embed="rId5"/>
          <a:stretch>
            <a:fillRect/>
          </a:stretch>
        </p:blipFill>
        <p:spPr>
          <a:xfrm>
            <a:off x="3899990" y="651367"/>
            <a:ext cx="5011622" cy="3840765"/>
          </a:xfrm>
          <a:prstGeom prst="rect">
            <a:avLst/>
          </a:prstGeom>
        </p:spPr>
      </p:pic>
    </p:spTree>
    <p:extLst>
      <p:ext uri="{BB962C8B-B14F-4D97-AF65-F5344CB8AC3E}">
        <p14:creationId xmlns:p14="http://schemas.microsoft.com/office/powerpoint/2010/main" val="161150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0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122898" y="419731"/>
            <a:ext cx="2932254" cy="8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chemeClr val="lt1"/>
                </a:solidFill>
              </a:rPr>
              <a:t>L</a:t>
            </a:r>
            <a:r>
              <a:rPr lang="en" sz="3200" dirty="0">
                <a:solidFill>
                  <a:schemeClr val="lt1"/>
                </a:solidFill>
              </a:rPr>
              <a:t>INEAR REGRESSION</a:t>
            </a:r>
            <a:endParaRPr sz="3200" dirty="0">
              <a:solidFill>
                <a:schemeClr val="lt1"/>
              </a:solidFill>
            </a:endParaRPr>
          </a:p>
        </p:txBody>
      </p:sp>
      <p:sp>
        <p:nvSpPr>
          <p:cNvPr id="15" name="Google Shape;1448;p54">
            <a:extLst>
              <a:ext uri="{FF2B5EF4-FFF2-40B4-BE49-F238E27FC236}">
                <a16:creationId xmlns:a16="http://schemas.microsoft.com/office/drawing/2014/main" id="{BEE22544-9375-5933-0D44-46CFB4EE041F}"/>
              </a:ext>
            </a:extLst>
          </p:cNvPr>
          <p:cNvSpPr txBox="1"/>
          <p:nvPr/>
        </p:nvSpPr>
        <p:spPr>
          <a:xfrm>
            <a:off x="193988" y="1119431"/>
            <a:ext cx="4192588" cy="317848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The Dependent Variable is “Season”, with 20 Observations.</a:t>
            </a: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b="1" dirty="0">
                <a:solidFill>
                  <a:schemeClr val="accent1"/>
                </a:solidFill>
                <a:latin typeface="Nunito Sans Light"/>
                <a:ea typeface="Nunito Sans Light"/>
                <a:cs typeface="Nunito Sans Light"/>
                <a:sym typeface="Nunito Sans Light"/>
              </a:rPr>
              <a:t>R-squared</a:t>
            </a:r>
            <a:r>
              <a:rPr lang="en-US" sz="1050" dirty="0">
                <a:solidFill>
                  <a:schemeClr val="accent1"/>
                </a:solidFill>
                <a:latin typeface="Nunito Sans Light"/>
                <a:ea typeface="Nunito Sans Light"/>
                <a:cs typeface="Nunito Sans Light"/>
                <a:sym typeface="Nunito Sans Light"/>
              </a:rPr>
              <a:t>  measures how much the offensive and defensive rankings are explained by changes in the season. 0.119 means this Linear Regression model only explains 11.9% of the change throughout the seasons in this model. The R-squared value can increase with additional variables, so this model may look more accurate with multiple variables even if they are poorly contributing.</a:t>
            </a: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The </a:t>
            </a:r>
            <a:r>
              <a:rPr lang="en-US" sz="1050" b="1" dirty="0">
                <a:solidFill>
                  <a:schemeClr val="accent1"/>
                </a:solidFill>
                <a:latin typeface="Nunito Sans Light"/>
                <a:ea typeface="Nunito Sans Light"/>
                <a:cs typeface="Nunito Sans Light"/>
                <a:sym typeface="Nunito Sans Light"/>
              </a:rPr>
              <a:t>Adjusted R-squared </a:t>
            </a:r>
            <a:r>
              <a:rPr lang="en-US" sz="1050" dirty="0">
                <a:solidFill>
                  <a:schemeClr val="accent1"/>
                </a:solidFill>
                <a:latin typeface="Nunito Sans Light"/>
                <a:ea typeface="Nunito Sans Light"/>
                <a:cs typeface="Nunito Sans Light"/>
                <a:sym typeface="Nunito Sans Light"/>
              </a:rPr>
              <a:t>adjusts for predictors that are not significant. The low Adjusted R-squared of 0.016 may indicate that some variables are not contributing well to this model’s R-squared value.</a:t>
            </a: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b="1" dirty="0">
                <a:solidFill>
                  <a:schemeClr val="accent1"/>
                </a:solidFill>
                <a:latin typeface="Nunito Sans Light"/>
                <a:ea typeface="Nunito Sans Light"/>
                <a:cs typeface="Nunito Sans Light"/>
                <a:sym typeface="Nunito Sans Light"/>
              </a:rPr>
              <a:t>Conclusion: </a:t>
            </a:r>
            <a:r>
              <a:rPr lang="en-US" sz="1050" dirty="0">
                <a:solidFill>
                  <a:schemeClr val="accent1"/>
                </a:solidFill>
                <a:latin typeface="Nunito Sans Light"/>
                <a:ea typeface="Nunito Sans Light"/>
                <a:cs typeface="Nunito Sans Light"/>
                <a:sym typeface="Nunito Sans Light"/>
              </a:rPr>
              <a:t>A limited sample size of 20 observations makes it difficult to accurately identify offensive and defensive rankings trends.</a:t>
            </a: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p:txBody>
      </p:sp>
      <p:sp>
        <p:nvSpPr>
          <p:cNvPr id="5" name="Google Shape;1453;p54">
            <a:extLst>
              <a:ext uri="{FF2B5EF4-FFF2-40B4-BE49-F238E27FC236}">
                <a16:creationId xmlns:a16="http://schemas.microsoft.com/office/drawing/2014/main" id="{D0783AC2-6FC2-36CB-A87C-CDD1F385BAFF}"/>
              </a:ext>
            </a:extLst>
          </p:cNvPr>
          <p:cNvSpPr txBox="1"/>
          <p:nvPr/>
        </p:nvSpPr>
        <p:spPr>
          <a:xfrm>
            <a:off x="1851359" y="14168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6" name="Title 4">
            <a:extLst>
              <a:ext uri="{FF2B5EF4-FFF2-40B4-BE49-F238E27FC236}">
                <a16:creationId xmlns:a16="http://schemas.microsoft.com/office/drawing/2014/main" id="{59157D19-3051-FCF5-13A2-93D0E72134D0}"/>
              </a:ext>
            </a:extLst>
          </p:cNvPr>
          <p:cNvSpPr>
            <a:spLocks noGrp="1"/>
          </p:cNvSpPr>
          <p:nvPr>
            <p:ph type="ctrTitle" idx="2"/>
          </p:nvPr>
        </p:nvSpPr>
        <p:spPr>
          <a:xfrm>
            <a:off x="2798559" y="404872"/>
            <a:ext cx="1085459" cy="881417"/>
          </a:xfrm>
        </p:spPr>
        <p:txBody>
          <a:bodyPr/>
          <a:lstStyle/>
          <a:p>
            <a:pPr algn="l"/>
            <a:r>
              <a:rPr lang="en-US" sz="1600" dirty="0"/>
              <a:t>through </a:t>
            </a:r>
            <a:r>
              <a:rPr lang="en-US" sz="1600" dirty="0" err="1"/>
              <a:t>statsmodels</a:t>
            </a:r>
            <a:r>
              <a:rPr lang="en-US" sz="1600" dirty="0"/>
              <a:t> </a:t>
            </a:r>
          </a:p>
        </p:txBody>
      </p:sp>
      <p:pic>
        <p:nvPicPr>
          <p:cNvPr id="7" name="Picture 6">
            <a:extLst>
              <a:ext uri="{FF2B5EF4-FFF2-40B4-BE49-F238E27FC236}">
                <a16:creationId xmlns:a16="http://schemas.microsoft.com/office/drawing/2014/main" id="{03A218EC-B670-F0DA-E1B0-C9ED28A5BF4F}"/>
              </a:ext>
            </a:extLst>
          </p:cNvPr>
          <p:cNvPicPr>
            <a:picLocks noChangeAspect="1"/>
          </p:cNvPicPr>
          <p:nvPr/>
        </p:nvPicPr>
        <p:blipFill>
          <a:blip r:embed="rId3"/>
          <a:stretch>
            <a:fillRect/>
          </a:stretch>
        </p:blipFill>
        <p:spPr>
          <a:xfrm>
            <a:off x="4457666" y="559392"/>
            <a:ext cx="4492346" cy="4245707"/>
          </a:xfrm>
          <a:prstGeom prst="rect">
            <a:avLst/>
          </a:prstGeom>
        </p:spPr>
      </p:pic>
    </p:spTree>
    <p:extLst>
      <p:ext uri="{BB962C8B-B14F-4D97-AF65-F5344CB8AC3E}">
        <p14:creationId xmlns:p14="http://schemas.microsoft.com/office/powerpoint/2010/main" val="365455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347536" y="375447"/>
            <a:ext cx="4917600" cy="8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chemeClr val="lt1"/>
                </a:solidFill>
              </a:rPr>
              <a:t>STATISTICAL CORRELATION HEAT MAP</a:t>
            </a:r>
            <a:endParaRPr sz="2800" dirty="0">
              <a:solidFill>
                <a:schemeClr val="lt1"/>
              </a:solidFill>
            </a:endParaRPr>
          </a:p>
        </p:txBody>
      </p:sp>
      <p:sp>
        <p:nvSpPr>
          <p:cNvPr id="15" name="Google Shape;1448;p54">
            <a:extLst>
              <a:ext uri="{FF2B5EF4-FFF2-40B4-BE49-F238E27FC236}">
                <a16:creationId xmlns:a16="http://schemas.microsoft.com/office/drawing/2014/main" id="{BEE22544-9375-5933-0D44-46CFB4EE041F}"/>
              </a:ext>
            </a:extLst>
          </p:cNvPr>
          <p:cNvSpPr txBox="1"/>
          <p:nvPr/>
        </p:nvSpPr>
        <p:spPr>
          <a:xfrm>
            <a:off x="99740" y="1087200"/>
            <a:ext cx="4976260" cy="168781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The negative number shows a non-correlation to the two fields. Offensive Rankings and Defensive Rankings, when compared to each other, appear to be a Non-Correlation.</a:t>
            </a: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a:spcBef>
                <a:spcPts val="100"/>
              </a:spcBef>
            </a:pPr>
            <a:r>
              <a:rPr lang="en-US" sz="1050" b="1" dirty="0">
                <a:solidFill>
                  <a:schemeClr val="accent1"/>
                </a:solidFill>
                <a:latin typeface="Nunito Sans Light"/>
                <a:ea typeface="Nunito Sans Light"/>
                <a:cs typeface="Nunito Sans Light"/>
                <a:sym typeface="Nunito Sans Light"/>
              </a:rPr>
              <a:t>Conclusion: </a:t>
            </a:r>
            <a:r>
              <a:rPr lang="en-US" sz="1050" dirty="0">
                <a:solidFill>
                  <a:schemeClr val="accent1"/>
                </a:solidFill>
                <a:latin typeface="Nunito Sans Light"/>
                <a:ea typeface="Nunito Sans Light"/>
                <a:cs typeface="Nunito Sans Light"/>
                <a:sym typeface="Nunito Sans Light"/>
              </a:rPr>
              <a:t>Shows a NON correlation between Offensive and Defensive rankings. Rankings are based on offensive and defensive stats, however, those stats can be skewed by a number of factors such as playing time, coaching decisions, etc. Because of these factors, teams can be ranked for a number of reasons and because of those reasons we therefore have an incomplete picture of any actual correlation.</a:t>
            </a:r>
          </a:p>
        </p:txBody>
      </p:sp>
      <p:sp>
        <p:nvSpPr>
          <p:cNvPr id="5" name="Google Shape;1453;p54">
            <a:extLst>
              <a:ext uri="{FF2B5EF4-FFF2-40B4-BE49-F238E27FC236}">
                <a16:creationId xmlns:a16="http://schemas.microsoft.com/office/drawing/2014/main" id="{D0783AC2-6FC2-36CB-A87C-CDD1F385BAFF}"/>
              </a:ext>
            </a:extLst>
          </p:cNvPr>
          <p:cNvSpPr txBox="1"/>
          <p:nvPr/>
        </p:nvSpPr>
        <p:spPr>
          <a:xfrm>
            <a:off x="1851359" y="14168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pic>
        <p:nvPicPr>
          <p:cNvPr id="2050" name="Picture 2">
            <a:extLst>
              <a:ext uri="{FF2B5EF4-FFF2-40B4-BE49-F238E27FC236}">
                <a16:creationId xmlns:a16="http://schemas.microsoft.com/office/drawing/2014/main" id="{BC34872E-AFAD-EADD-A2CA-667CFEC09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401" y="744425"/>
            <a:ext cx="4017600" cy="35216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2264EC4-DAE8-954B-779A-A96CF8B2DD48}"/>
              </a:ext>
            </a:extLst>
          </p:cNvPr>
          <p:cNvPicPr>
            <a:picLocks noChangeAspect="1"/>
          </p:cNvPicPr>
          <p:nvPr/>
        </p:nvPicPr>
        <p:blipFill>
          <a:blip r:embed="rId4"/>
          <a:stretch>
            <a:fillRect/>
          </a:stretch>
        </p:blipFill>
        <p:spPr>
          <a:xfrm>
            <a:off x="645982" y="2990447"/>
            <a:ext cx="4072912" cy="2011371"/>
          </a:xfrm>
          <a:prstGeom prst="rect">
            <a:avLst/>
          </a:prstGeom>
        </p:spPr>
      </p:pic>
    </p:spTree>
    <p:extLst>
      <p:ext uri="{BB962C8B-B14F-4D97-AF65-F5344CB8AC3E}">
        <p14:creationId xmlns:p14="http://schemas.microsoft.com/office/powerpoint/2010/main" val="166160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53" name="Google Shape;1453;p54"/>
          <p:cNvSpPr txBox="1"/>
          <p:nvPr/>
        </p:nvSpPr>
        <p:spPr>
          <a:xfrm>
            <a:off x="216959" y="695637"/>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
        <p:nvSpPr>
          <p:cNvPr id="7" name="Google Shape;1453;p54">
            <a:extLst>
              <a:ext uri="{FF2B5EF4-FFF2-40B4-BE49-F238E27FC236}">
                <a16:creationId xmlns:a16="http://schemas.microsoft.com/office/drawing/2014/main" id="{70839EAD-D0DA-5177-342A-48A13373E43B}"/>
              </a:ext>
            </a:extLst>
          </p:cNvPr>
          <p:cNvSpPr txBox="1"/>
          <p:nvPr/>
        </p:nvSpPr>
        <p:spPr>
          <a:xfrm>
            <a:off x="216959" y="1587285"/>
            <a:ext cx="6086823" cy="603072"/>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2. Are there statistical similarities between Super Bowl winners?</a:t>
            </a:r>
            <a:endParaRPr sz="2400" dirty="0">
              <a:solidFill>
                <a:srgbClr val="002060"/>
              </a:solidFill>
              <a:latin typeface="Big Shoulders Display"/>
              <a:ea typeface="Big Shoulders Display"/>
              <a:cs typeface="Big Shoulders Display"/>
              <a:sym typeface="Big Shoulders Display"/>
            </a:endParaRPr>
          </a:p>
        </p:txBody>
      </p:sp>
      <p:sp>
        <p:nvSpPr>
          <p:cNvPr id="1442" name="Google Shape;1453;p54">
            <a:extLst>
              <a:ext uri="{FF2B5EF4-FFF2-40B4-BE49-F238E27FC236}">
                <a16:creationId xmlns:a16="http://schemas.microsoft.com/office/drawing/2014/main" id="{3FCA3F19-3DE4-9264-F2F8-58E106FF53C3}"/>
              </a:ext>
            </a:extLst>
          </p:cNvPr>
          <p:cNvSpPr txBox="1"/>
          <p:nvPr/>
        </p:nvSpPr>
        <p:spPr>
          <a:xfrm>
            <a:off x="216959" y="3419205"/>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sp>
        <p:nvSpPr>
          <p:cNvPr id="1443" name="Google Shape;1453;p54">
            <a:extLst>
              <a:ext uri="{FF2B5EF4-FFF2-40B4-BE49-F238E27FC236}">
                <a16:creationId xmlns:a16="http://schemas.microsoft.com/office/drawing/2014/main" id="{461D61BB-4978-A260-CA60-4A028D027C8C}"/>
              </a:ext>
            </a:extLst>
          </p:cNvPr>
          <p:cNvSpPr txBox="1"/>
          <p:nvPr/>
        </p:nvSpPr>
        <p:spPr>
          <a:xfrm>
            <a:off x="216959" y="2496078"/>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3" name="Google Shape;1448;p54">
            <a:extLst>
              <a:ext uri="{FF2B5EF4-FFF2-40B4-BE49-F238E27FC236}">
                <a16:creationId xmlns:a16="http://schemas.microsoft.com/office/drawing/2014/main" id="{8947128E-960A-62A2-646E-5DE679E44D26}"/>
              </a:ext>
            </a:extLst>
          </p:cNvPr>
          <p:cNvSpPr txBox="1"/>
          <p:nvPr/>
        </p:nvSpPr>
        <p:spPr>
          <a:xfrm>
            <a:off x="434590" y="1735200"/>
            <a:ext cx="7953410" cy="74245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Across 50 statistical categories, the few that were similar were also very close to the league average, and most other categories varied substantially.</a:t>
            </a:r>
          </a:p>
        </p:txBody>
      </p:sp>
      <p:sp>
        <p:nvSpPr>
          <p:cNvPr id="8" name="Google Shape;1448;p54">
            <a:extLst>
              <a:ext uri="{FF2B5EF4-FFF2-40B4-BE49-F238E27FC236}">
                <a16:creationId xmlns:a16="http://schemas.microsoft.com/office/drawing/2014/main" id="{8E6A665A-747C-14C9-86D7-A8EE6A3126FC}"/>
              </a:ext>
            </a:extLst>
          </p:cNvPr>
          <p:cNvSpPr txBox="1"/>
          <p:nvPr/>
        </p:nvSpPr>
        <p:spPr>
          <a:xfrm>
            <a:off x="434590" y="596658"/>
            <a:ext cx="7953410" cy="99062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Analyzing 4 major areas of offense, the winning team did not consistently outperform the averages of the other teams.</a:t>
            </a:r>
          </a:p>
        </p:txBody>
      </p:sp>
      <p:sp>
        <p:nvSpPr>
          <p:cNvPr id="2" name="Google Shape;1448;p54">
            <a:extLst>
              <a:ext uri="{FF2B5EF4-FFF2-40B4-BE49-F238E27FC236}">
                <a16:creationId xmlns:a16="http://schemas.microsoft.com/office/drawing/2014/main" id="{8065599C-84BA-36E8-B3EE-2F95C44BCA0A}"/>
              </a:ext>
            </a:extLst>
          </p:cNvPr>
          <p:cNvSpPr txBox="1"/>
          <p:nvPr/>
        </p:nvSpPr>
        <p:spPr>
          <a:xfrm>
            <a:off x="434590" y="2676747"/>
            <a:ext cx="7953410" cy="74245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Comparisons between offensive and defensive rankings yields weak correlations, and analysis indicates the sample size could be larger.</a:t>
            </a:r>
          </a:p>
        </p:txBody>
      </p:sp>
      <p:sp>
        <p:nvSpPr>
          <p:cNvPr id="5" name="Google Shape;1448;p54">
            <a:extLst>
              <a:ext uri="{FF2B5EF4-FFF2-40B4-BE49-F238E27FC236}">
                <a16:creationId xmlns:a16="http://schemas.microsoft.com/office/drawing/2014/main" id="{19A8B536-9943-F311-23C6-79FEC9AD7CD2}"/>
              </a:ext>
            </a:extLst>
          </p:cNvPr>
          <p:cNvSpPr txBox="1"/>
          <p:nvPr/>
        </p:nvSpPr>
        <p:spPr>
          <a:xfrm>
            <a:off x="4043793" y="132347"/>
            <a:ext cx="4118104" cy="51739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ANSWER 4 QUESTIONS</a:t>
            </a:r>
          </a:p>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WITH 20 YEARS OF DATA</a:t>
            </a:r>
          </a:p>
        </p:txBody>
      </p:sp>
      <p:sp>
        <p:nvSpPr>
          <p:cNvPr id="6" name="Google Shape;222;p32">
            <a:extLst>
              <a:ext uri="{FF2B5EF4-FFF2-40B4-BE49-F238E27FC236}">
                <a16:creationId xmlns:a16="http://schemas.microsoft.com/office/drawing/2014/main" id="{EB337769-872A-E43B-B1E9-8895E9514F0D}"/>
              </a:ext>
            </a:extLst>
          </p:cNvPr>
          <p:cNvSpPr txBox="1">
            <a:spLocks/>
          </p:cNvSpPr>
          <p:nvPr/>
        </p:nvSpPr>
        <p:spPr>
          <a:xfrm>
            <a:off x="1993161" y="155345"/>
            <a:ext cx="2050632" cy="5173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r"/>
            <a:r>
              <a:rPr lang="en-US" sz="3600" dirty="0"/>
              <a:t>STRATEGY:</a:t>
            </a:r>
          </a:p>
        </p:txBody>
      </p:sp>
    </p:spTree>
    <p:extLst>
      <p:ext uri="{BB962C8B-B14F-4D97-AF65-F5344CB8AC3E}">
        <p14:creationId xmlns:p14="http://schemas.microsoft.com/office/powerpoint/2010/main" val="86948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7" name="Rectangle 6">
            <a:extLst>
              <a:ext uri="{FF2B5EF4-FFF2-40B4-BE49-F238E27FC236}">
                <a16:creationId xmlns:a16="http://schemas.microsoft.com/office/drawing/2014/main" id="{E89FFA4A-FE51-098E-D610-437E841031DB}"/>
              </a:ext>
            </a:extLst>
          </p:cNvPr>
          <p:cNvSpPr/>
          <p:nvPr/>
        </p:nvSpPr>
        <p:spPr>
          <a:xfrm>
            <a:off x="6530400" y="1771200"/>
            <a:ext cx="2239200" cy="295200"/>
          </a:xfrm>
          <a:prstGeom prst="rect">
            <a:avLst/>
          </a:prstGeom>
          <a:noFill/>
          <a:ln>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6" name="Google Shape;306;p34"/>
          <p:cNvCxnSpPr>
            <a:cxnSpLocks/>
          </p:cNvCxnSpPr>
          <p:nvPr/>
        </p:nvCxnSpPr>
        <p:spPr>
          <a:xfrm rot="-5400000" flipH="1">
            <a:off x="3426534" y="2336077"/>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cxnSpLocks/>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sp>
        <p:nvSpPr>
          <p:cNvPr id="308" name="Google Shape;308;p34"/>
          <p:cNvSpPr txBox="1">
            <a:spLocks noGrp="1"/>
          </p:cNvSpPr>
          <p:nvPr>
            <p:ph type="ctrTitle"/>
          </p:nvPr>
        </p:nvSpPr>
        <p:spPr>
          <a:xfrm>
            <a:off x="1096016" y="472439"/>
            <a:ext cx="3000121" cy="59442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lt1"/>
                </a:solidFill>
              </a:rPr>
              <a:t>BASIC SCATTER PLOT:</a:t>
            </a:r>
            <a:endParaRPr dirty="0">
              <a:solidFill>
                <a:schemeClr val="lt1"/>
              </a:solidFill>
            </a:endParaRPr>
          </a:p>
        </p:txBody>
      </p:sp>
      <p:pic>
        <p:nvPicPr>
          <p:cNvPr id="1037" name="Picture 13">
            <a:extLst>
              <a:ext uri="{FF2B5EF4-FFF2-40B4-BE49-F238E27FC236}">
                <a16:creationId xmlns:a16="http://schemas.microsoft.com/office/drawing/2014/main" id="{4ACD1A76-3A47-4071-9EA6-311006982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92358"/>
            <a:ext cx="9144000" cy="24765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448;p54">
            <a:extLst>
              <a:ext uri="{FF2B5EF4-FFF2-40B4-BE49-F238E27FC236}">
                <a16:creationId xmlns:a16="http://schemas.microsoft.com/office/drawing/2014/main" id="{25D5B279-0895-95D1-40E3-EB8EC84F9E91}"/>
              </a:ext>
            </a:extLst>
          </p:cNvPr>
          <p:cNvSpPr txBox="1"/>
          <p:nvPr/>
        </p:nvSpPr>
        <p:spPr>
          <a:xfrm>
            <a:off x="243473" y="930476"/>
            <a:ext cx="8486521" cy="1359020"/>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50 statistical categories were analyzed (1 example below).</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There are 4 playoff rounds (1-4).</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Higher rounds mean a team has won more playoff games.</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lvl="0">
              <a:spcBef>
                <a:spcPts val="100"/>
              </a:spcBef>
            </a:pPr>
            <a:r>
              <a:rPr lang="en-US" dirty="0">
                <a:solidFill>
                  <a:schemeClr val="accent1"/>
                </a:solidFill>
                <a:latin typeface="Nunito Sans Light"/>
                <a:ea typeface="Nunito Sans Light"/>
                <a:cs typeface="Nunito Sans Light"/>
                <a:sym typeface="Nunito Sans Light"/>
              </a:rPr>
              <a:t>Round 4 is the Super Bowl Winner.			</a:t>
            </a:r>
            <a:r>
              <a:rPr lang="en-US" sz="1100" i="1" dirty="0">
                <a:solidFill>
                  <a:schemeClr val="accent1"/>
                </a:solidFill>
                <a:latin typeface="Nunito Sans Light"/>
                <a:ea typeface="Nunito Sans Light"/>
                <a:cs typeface="Nunito Sans Light"/>
                <a:sym typeface="Nunito Sans Light"/>
              </a:rPr>
              <a:t>                          </a:t>
            </a:r>
            <a:r>
              <a:rPr lang="en-US" sz="1100" i="1" dirty="0">
                <a:solidFill>
                  <a:schemeClr val="accent6"/>
                </a:solidFill>
                <a:latin typeface="Nunito Sans Light"/>
                <a:ea typeface="Nunito Sans Light"/>
                <a:cs typeface="Nunito Sans Light"/>
                <a:sym typeface="Nunito Sans Light"/>
              </a:rPr>
              <a:t>The best rankings are to the right</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Issue with a basic scatter plot: Overplotting (multiple plots on the same value).</a:t>
            </a:r>
          </a:p>
        </p:txBody>
      </p:sp>
      <p:sp>
        <p:nvSpPr>
          <p:cNvPr id="2" name="Google Shape;1453;p54">
            <a:extLst>
              <a:ext uri="{FF2B5EF4-FFF2-40B4-BE49-F238E27FC236}">
                <a16:creationId xmlns:a16="http://schemas.microsoft.com/office/drawing/2014/main" id="{6C5EE7C9-8F9E-F8F7-F728-968EB7CEF70E}"/>
              </a:ext>
            </a:extLst>
          </p:cNvPr>
          <p:cNvSpPr txBox="1"/>
          <p:nvPr/>
        </p:nvSpPr>
        <p:spPr>
          <a:xfrm>
            <a:off x="778559" y="72692"/>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cxnSp>
        <p:nvCxnSpPr>
          <p:cNvPr id="6" name="Straight Arrow Connector 5">
            <a:extLst>
              <a:ext uri="{FF2B5EF4-FFF2-40B4-BE49-F238E27FC236}">
                <a16:creationId xmlns:a16="http://schemas.microsoft.com/office/drawing/2014/main" id="{2EB08CA4-8FDF-FA4F-F181-78038DD6593C}"/>
              </a:ext>
            </a:extLst>
          </p:cNvPr>
          <p:cNvCxnSpPr>
            <a:cxnSpLocks/>
          </p:cNvCxnSpPr>
          <p:nvPr/>
        </p:nvCxnSpPr>
        <p:spPr>
          <a:xfrm>
            <a:off x="7783200" y="2066400"/>
            <a:ext cx="500400" cy="5391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 name="Title 4">
            <a:extLst>
              <a:ext uri="{FF2B5EF4-FFF2-40B4-BE49-F238E27FC236}">
                <a16:creationId xmlns:a16="http://schemas.microsoft.com/office/drawing/2014/main" id="{28A56728-A8E4-52DB-97ED-DBC43D123C47}"/>
              </a:ext>
            </a:extLst>
          </p:cNvPr>
          <p:cNvSpPr>
            <a:spLocks noGrp="1"/>
          </p:cNvSpPr>
          <p:nvPr>
            <p:ph type="ctrTitle" idx="2"/>
          </p:nvPr>
        </p:nvSpPr>
        <p:spPr>
          <a:xfrm>
            <a:off x="4096137" y="185444"/>
            <a:ext cx="3340800" cy="881417"/>
          </a:xfrm>
        </p:spPr>
        <p:txBody>
          <a:bodyPr/>
          <a:lstStyle/>
          <a:p>
            <a:pPr algn="l"/>
            <a:r>
              <a:rPr lang="en-US" sz="1600" dirty="0"/>
              <a:t>Every playoff team's regular season rank, and the highest round they advanced to</a:t>
            </a:r>
          </a:p>
        </p:txBody>
      </p:sp>
    </p:spTree>
    <p:extLst>
      <p:ext uri="{BB962C8B-B14F-4D97-AF65-F5344CB8AC3E}">
        <p14:creationId xmlns:p14="http://schemas.microsoft.com/office/powerpoint/2010/main" val="227513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grpSp>
        <p:nvGrpSpPr>
          <p:cNvPr id="238" name="Google Shape;238;p33"/>
          <p:cNvGrpSpPr/>
          <p:nvPr/>
        </p:nvGrpSpPr>
        <p:grpSpPr>
          <a:xfrm flipH="1">
            <a:off x="5362004" y="1327366"/>
            <a:ext cx="2742357" cy="3803561"/>
            <a:chOff x="845875" y="2400750"/>
            <a:chExt cx="942650" cy="1307425"/>
          </a:xfrm>
        </p:grpSpPr>
        <p:sp>
          <p:nvSpPr>
            <p:cNvPr id="239" name="Google Shape;239;p33"/>
            <p:cNvSpPr/>
            <p:nvPr/>
          </p:nvSpPr>
          <p:spPr>
            <a:xfrm>
              <a:off x="1758800" y="2513325"/>
              <a:ext cx="19400" cy="1035150"/>
            </a:xfrm>
            <a:custGeom>
              <a:avLst/>
              <a:gdLst/>
              <a:ahLst/>
              <a:cxnLst/>
              <a:rect l="l" t="t" r="r" b="b"/>
              <a:pathLst>
                <a:path w="776" h="41406" extrusionOk="0">
                  <a:moveTo>
                    <a:pt x="390" y="1"/>
                  </a:moveTo>
                  <a:cubicBezTo>
                    <a:pt x="181" y="1"/>
                    <a:pt x="1" y="168"/>
                    <a:pt x="1" y="385"/>
                  </a:cubicBezTo>
                  <a:lnTo>
                    <a:pt x="1" y="41308"/>
                  </a:lnTo>
                  <a:lnTo>
                    <a:pt x="775" y="41406"/>
                  </a:lnTo>
                  <a:lnTo>
                    <a:pt x="775" y="385"/>
                  </a:lnTo>
                  <a:cubicBezTo>
                    <a:pt x="775" y="194"/>
                    <a:pt x="631" y="29"/>
                    <a:pt x="435" y="3"/>
                  </a:cubicBezTo>
                  <a:cubicBezTo>
                    <a:pt x="420" y="1"/>
                    <a:pt x="405"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866000" y="2956700"/>
              <a:ext cx="902525" cy="131825"/>
            </a:xfrm>
            <a:custGeom>
              <a:avLst/>
              <a:gdLst/>
              <a:ahLst/>
              <a:cxnLst/>
              <a:rect l="l" t="t" r="r" b="b"/>
              <a:pathLst>
                <a:path w="36101" h="5273" extrusionOk="0">
                  <a:moveTo>
                    <a:pt x="1" y="0"/>
                  </a:moveTo>
                  <a:lnTo>
                    <a:pt x="1" y="770"/>
                  </a:lnTo>
                  <a:lnTo>
                    <a:pt x="36100" y="5273"/>
                  </a:lnTo>
                  <a:lnTo>
                    <a:pt x="36100" y="449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1748225" y="3512525"/>
              <a:ext cx="40300" cy="195650"/>
            </a:xfrm>
            <a:custGeom>
              <a:avLst/>
              <a:gdLst/>
              <a:ahLst/>
              <a:cxnLst/>
              <a:rect l="l" t="t" r="r" b="b"/>
              <a:pathLst>
                <a:path w="1612" h="7826" extrusionOk="0">
                  <a:moveTo>
                    <a:pt x="799" y="1"/>
                  </a:moveTo>
                  <a:cubicBezTo>
                    <a:pt x="364" y="1"/>
                    <a:pt x="1" y="353"/>
                    <a:pt x="1" y="803"/>
                  </a:cubicBezTo>
                  <a:lnTo>
                    <a:pt x="6" y="7826"/>
                  </a:lnTo>
                  <a:lnTo>
                    <a:pt x="1612" y="7826"/>
                  </a:lnTo>
                  <a:lnTo>
                    <a:pt x="1612" y="803"/>
                  </a:lnTo>
                  <a:cubicBezTo>
                    <a:pt x="1612" y="395"/>
                    <a:pt x="1307" y="54"/>
                    <a:pt x="904" y="8"/>
                  </a:cubicBezTo>
                  <a:cubicBezTo>
                    <a:pt x="869" y="3"/>
                    <a:pt x="834" y="1"/>
                    <a:pt x="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856325" y="2400750"/>
              <a:ext cx="19375" cy="1035300"/>
            </a:xfrm>
            <a:custGeom>
              <a:avLst/>
              <a:gdLst/>
              <a:ahLst/>
              <a:cxnLst/>
              <a:rect l="l" t="t" r="r" b="b"/>
              <a:pathLst>
                <a:path w="775" h="41412" extrusionOk="0">
                  <a:moveTo>
                    <a:pt x="390" y="1"/>
                  </a:moveTo>
                  <a:cubicBezTo>
                    <a:pt x="181" y="1"/>
                    <a:pt x="0" y="168"/>
                    <a:pt x="0" y="385"/>
                  </a:cubicBezTo>
                  <a:lnTo>
                    <a:pt x="0" y="41313"/>
                  </a:lnTo>
                  <a:lnTo>
                    <a:pt x="775" y="41411"/>
                  </a:lnTo>
                  <a:lnTo>
                    <a:pt x="775" y="385"/>
                  </a:lnTo>
                  <a:cubicBezTo>
                    <a:pt x="775" y="194"/>
                    <a:pt x="630" y="29"/>
                    <a:pt x="434" y="3"/>
                  </a:cubicBezTo>
                  <a:cubicBezTo>
                    <a:pt x="419" y="2"/>
                    <a:pt x="404"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845875" y="3399975"/>
              <a:ext cx="40150" cy="308200"/>
            </a:xfrm>
            <a:custGeom>
              <a:avLst/>
              <a:gdLst/>
              <a:ahLst/>
              <a:cxnLst/>
              <a:rect l="l" t="t" r="r" b="b"/>
              <a:pathLst>
                <a:path w="1606" h="12328" extrusionOk="0">
                  <a:moveTo>
                    <a:pt x="799" y="0"/>
                  </a:moveTo>
                  <a:cubicBezTo>
                    <a:pt x="364" y="0"/>
                    <a:pt x="0" y="352"/>
                    <a:pt x="0" y="802"/>
                  </a:cubicBezTo>
                  <a:lnTo>
                    <a:pt x="0" y="12328"/>
                  </a:lnTo>
                  <a:lnTo>
                    <a:pt x="1606" y="12328"/>
                  </a:lnTo>
                  <a:lnTo>
                    <a:pt x="1606" y="802"/>
                  </a:lnTo>
                  <a:cubicBezTo>
                    <a:pt x="1606" y="399"/>
                    <a:pt x="1306" y="53"/>
                    <a:pt x="904" y="7"/>
                  </a:cubicBezTo>
                  <a:cubicBezTo>
                    <a:pt x="868" y="2"/>
                    <a:pt x="833"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 name="Google Shape;192;p30">
            <a:extLst>
              <a:ext uri="{FF2B5EF4-FFF2-40B4-BE49-F238E27FC236}">
                <a16:creationId xmlns:a16="http://schemas.microsoft.com/office/drawing/2014/main" id="{A91C0D16-D49A-87AC-F781-438A2B13B8F6}"/>
              </a:ext>
            </a:extLst>
          </p:cNvPr>
          <p:cNvSpPr txBox="1">
            <a:spLocks/>
          </p:cNvSpPr>
          <p:nvPr/>
        </p:nvSpPr>
        <p:spPr>
          <a:xfrm>
            <a:off x="1736961" y="1623548"/>
            <a:ext cx="2790275" cy="21671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Nunito Sans Light"/>
              <a:buNone/>
              <a:defRPr sz="1600" b="0" i="0" u="none" strike="noStrike" cap="none">
                <a:solidFill>
                  <a:schemeClr val="accent1"/>
                </a:solidFill>
                <a:latin typeface="Nunito Sans Light"/>
                <a:ea typeface="Nunito Sans Light"/>
                <a:cs typeface="Nunito Sans Light"/>
                <a:sym typeface="Nunito Sans Light"/>
              </a:defRPr>
            </a:lvl1pPr>
            <a:lvl2pPr marL="914400" marR="0" lvl="1"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2pPr>
            <a:lvl3pPr marL="1371600" marR="0" lvl="2"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3pPr>
            <a:lvl4pPr marL="1828800" marR="0" lvl="3"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4pPr>
            <a:lvl5pPr marL="2286000" marR="0" lvl="4"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5pPr>
            <a:lvl6pPr marL="2743200" marR="0" lvl="5"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6pPr>
            <a:lvl7pPr marL="3200400" marR="0" lvl="6"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7pPr>
            <a:lvl8pPr marL="3657600" marR="0" lvl="7"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8pPr>
            <a:lvl9pPr marL="4114800" marR="0" lvl="8"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9pPr>
          </a:lstStyle>
          <a:p>
            <a:pPr marL="0" indent="0" algn="l"/>
            <a:endParaRPr lang="en-US" sz="400" dirty="0"/>
          </a:p>
          <a:p>
            <a:pPr marL="0" indent="0" algn="l"/>
            <a:r>
              <a:rPr lang="en-US" sz="2800" dirty="0" err="1"/>
              <a:t>Dozie</a:t>
            </a:r>
            <a:r>
              <a:rPr lang="en-US" sz="2800" dirty="0"/>
              <a:t> Kingsley</a:t>
            </a:r>
          </a:p>
          <a:p>
            <a:pPr marL="0" indent="0" algn="l"/>
            <a:endParaRPr lang="en-US" sz="400" dirty="0"/>
          </a:p>
          <a:p>
            <a:pPr marL="0" indent="0" algn="l"/>
            <a:r>
              <a:rPr lang="en-US" sz="2800" dirty="0"/>
              <a:t>Lenin Perez</a:t>
            </a:r>
          </a:p>
          <a:p>
            <a:pPr marL="0" indent="0" algn="l"/>
            <a:r>
              <a:rPr lang="en-US" sz="2800" dirty="0"/>
              <a:t>Dre Franklin</a:t>
            </a:r>
          </a:p>
          <a:p>
            <a:pPr marL="0" indent="0" algn="l"/>
            <a:endParaRPr lang="en-US" sz="400" dirty="0"/>
          </a:p>
          <a:p>
            <a:pPr marL="0" indent="0" algn="l"/>
            <a:r>
              <a:rPr lang="en-US" sz="2800" dirty="0"/>
              <a:t>Mark Lech</a:t>
            </a:r>
          </a:p>
        </p:txBody>
      </p:sp>
      <p:pic>
        <p:nvPicPr>
          <p:cNvPr id="336" name="Picture 335" descr="Icon&#10;&#10;Description automatically generated">
            <a:extLst>
              <a:ext uri="{FF2B5EF4-FFF2-40B4-BE49-F238E27FC236}">
                <a16:creationId xmlns:a16="http://schemas.microsoft.com/office/drawing/2014/main" id="{76790B0C-98FB-6E30-108D-E633F692C2EB}"/>
              </a:ext>
            </a:extLst>
          </p:cNvPr>
          <p:cNvPicPr>
            <a:picLocks noChangeAspect="1"/>
          </p:cNvPicPr>
          <p:nvPr/>
        </p:nvPicPr>
        <p:blipFill>
          <a:blip r:embed="rId3"/>
          <a:stretch>
            <a:fillRect/>
          </a:stretch>
        </p:blipFill>
        <p:spPr>
          <a:xfrm rot="2697918">
            <a:off x="1394823" y="3265462"/>
            <a:ext cx="242397" cy="242397"/>
          </a:xfrm>
          <a:prstGeom prst="rect">
            <a:avLst/>
          </a:prstGeom>
        </p:spPr>
      </p:pic>
      <p:pic>
        <p:nvPicPr>
          <p:cNvPr id="337" name="Picture 336" descr="Icon&#10;&#10;Description automatically generated">
            <a:extLst>
              <a:ext uri="{FF2B5EF4-FFF2-40B4-BE49-F238E27FC236}">
                <a16:creationId xmlns:a16="http://schemas.microsoft.com/office/drawing/2014/main" id="{9A7D83F5-2A33-2E08-3CF1-9151D2AAD27B}"/>
              </a:ext>
            </a:extLst>
          </p:cNvPr>
          <p:cNvPicPr>
            <a:picLocks noChangeAspect="1"/>
          </p:cNvPicPr>
          <p:nvPr/>
        </p:nvPicPr>
        <p:blipFill>
          <a:blip r:embed="rId3"/>
          <a:stretch>
            <a:fillRect/>
          </a:stretch>
        </p:blipFill>
        <p:spPr>
          <a:xfrm rot="2697918">
            <a:off x="1393808" y="2778036"/>
            <a:ext cx="242397" cy="242397"/>
          </a:xfrm>
          <a:prstGeom prst="rect">
            <a:avLst/>
          </a:prstGeom>
        </p:spPr>
      </p:pic>
      <p:pic>
        <p:nvPicPr>
          <p:cNvPr id="338" name="Picture 337" descr="Icon&#10;&#10;Description automatically generated">
            <a:extLst>
              <a:ext uri="{FF2B5EF4-FFF2-40B4-BE49-F238E27FC236}">
                <a16:creationId xmlns:a16="http://schemas.microsoft.com/office/drawing/2014/main" id="{B522DBD4-83CF-B4FF-ECF9-F0646D3C8A8A}"/>
              </a:ext>
            </a:extLst>
          </p:cNvPr>
          <p:cNvPicPr>
            <a:picLocks noChangeAspect="1"/>
          </p:cNvPicPr>
          <p:nvPr/>
        </p:nvPicPr>
        <p:blipFill>
          <a:blip r:embed="rId3"/>
          <a:stretch>
            <a:fillRect/>
          </a:stretch>
        </p:blipFill>
        <p:spPr>
          <a:xfrm rot="2697918">
            <a:off x="1393809" y="2290609"/>
            <a:ext cx="242397" cy="242397"/>
          </a:xfrm>
          <a:prstGeom prst="rect">
            <a:avLst/>
          </a:prstGeom>
        </p:spPr>
      </p:pic>
      <p:pic>
        <p:nvPicPr>
          <p:cNvPr id="339" name="Picture 338" descr="Icon&#10;&#10;Description automatically generated">
            <a:extLst>
              <a:ext uri="{FF2B5EF4-FFF2-40B4-BE49-F238E27FC236}">
                <a16:creationId xmlns:a16="http://schemas.microsoft.com/office/drawing/2014/main" id="{6931AD1D-1E8D-EA1E-7B86-ADE52CEAB8AA}"/>
              </a:ext>
            </a:extLst>
          </p:cNvPr>
          <p:cNvPicPr>
            <a:picLocks noChangeAspect="1"/>
          </p:cNvPicPr>
          <p:nvPr/>
        </p:nvPicPr>
        <p:blipFill>
          <a:blip r:embed="rId3"/>
          <a:stretch>
            <a:fillRect/>
          </a:stretch>
        </p:blipFill>
        <p:spPr>
          <a:xfrm rot="2697918">
            <a:off x="1393808" y="1803180"/>
            <a:ext cx="242397" cy="242397"/>
          </a:xfrm>
          <a:prstGeom prst="rect">
            <a:avLst/>
          </a:prstGeom>
        </p:spPr>
      </p:pic>
      <p:sp>
        <p:nvSpPr>
          <p:cNvPr id="340" name="Google Shape;222;p32">
            <a:extLst>
              <a:ext uri="{FF2B5EF4-FFF2-40B4-BE49-F238E27FC236}">
                <a16:creationId xmlns:a16="http://schemas.microsoft.com/office/drawing/2014/main" id="{80BBE029-DC1F-133C-886F-045970515C3D}"/>
              </a:ext>
            </a:extLst>
          </p:cNvPr>
          <p:cNvSpPr txBox="1">
            <a:spLocks noGrp="1"/>
          </p:cNvSpPr>
          <p:nvPr>
            <p:ph type="ctrTitle"/>
          </p:nvPr>
        </p:nvSpPr>
        <p:spPr>
          <a:xfrm>
            <a:off x="27017" y="424530"/>
            <a:ext cx="9089965" cy="9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TEAM MEMBERS</a:t>
            </a:r>
            <a:endParaRPr sz="4000" dirty="0"/>
          </a:p>
        </p:txBody>
      </p:sp>
      <p:cxnSp>
        <p:nvCxnSpPr>
          <p:cNvPr id="341" name="Google Shape;237;p33">
            <a:extLst>
              <a:ext uri="{FF2B5EF4-FFF2-40B4-BE49-F238E27FC236}">
                <a16:creationId xmlns:a16="http://schemas.microsoft.com/office/drawing/2014/main" id="{D4C51E98-613A-E3CD-37D3-C2F7D7807104}"/>
              </a:ext>
            </a:extLst>
          </p:cNvPr>
          <p:cNvCxnSpPr>
            <a:cxnSpLocks/>
          </p:cNvCxnSpPr>
          <p:nvPr/>
        </p:nvCxnSpPr>
        <p:spPr>
          <a:xfrm>
            <a:off x="0" y="288232"/>
            <a:ext cx="4218331" cy="0"/>
          </a:xfrm>
          <a:prstGeom prst="straightConnector1">
            <a:avLst/>
          </a:prstGeom>
          <a:noFill/>
          <a:ln w="19050" cap="flat" cmpd="sng">
            <a:solidFill>
              <a:schemeClr val="lt1"/>
            </a:solidFill>
            <a:prstDash val="dash"/>
            <a:round/>
            <a:headEnd type="none" w="lg" len="lg"/>
            <a:tailEnd type="triangle" w="lg" len="lg"/>
          </a:ln>
        </p:spPr>
      </p:cxnSp>
      <p:grpSp>
        <p:nvGrpSpPr>
          <p:cNvPr id="244" name="Google Shape;244;p33"/>
          <p:cNvGrpSpPr/>
          <p:nvPr/>
        </p:nvGrpSpPr>
        <p:grpSpPr>
          <a:xfrm>
            <a:off x="9144000" y="-687180"/>
            <a:ext cx="2386842" cy="1784370"/>
            <a:chOff x="4029925" y="586725"/>
            <a:chExt cx="1224775" cy="915625"/>
          </a:xfrm>
        </p:grpSpPr>
        <p:sp>
          <p:nvSpPr>
            <p:cNvPr id="245" name="Google Shape;245;p33"/>
            <p:cNvSpPr/>
            <p:nvPr/>
          </p:nvSpPr>
          <p:spPr>
            <a:xfrm>
              <a:off x="4795575" y="649425"/>
              <a:ext cx="401425" cy="396825"/>
            </a:xfrm>
            <a:custGeom>
              <a:avLst/>
              <a:gdLst/>
              <a:ahLst/>
              <a:cxnLst/>
              <a:rect l="l" t="t" r="r" b="b"/>
              <a:pathLst>
                <a:path w="16057" h="15873" extrusionOk="0">
                  <a:moveTo>
                    <a:pt x="14012" y="1"/>
                  </a:moveTo>
                  <a:cubicBezTo>
                    <a:pt x="13004" y="1"/>
                    <a:pt x="11996" y="90"/>
                    <a:pt x="11003" y="269"/>
                  </a:cubicBezTo>
                  <a:cubicBezTo>
                    <a:pt x="10472" y="362"/>
                    <a:pt x="9950" y="485"/>
                    <a:pt x="9432" y="632"/>
                  </a:cubicBezTo>
                  <a:cubicBezTo>
                    <a:pt x="7576" y="1170"/>
                    <a:pt x="5592" y="2137"/>
                    <a:pt x="3891" y="3836"/>
                  </a:cubicBezTo>
                  <a:cubicBezTo>
                    <a:pt x="2190" y="5537"/>
                    <a:pt x="1226" y="7520"/>
                    <a:pt x="688" y="9376"/>
                  </a:cubicBezTo>
                  <a:cubicBezTo>
                    <a:pt x="538" y="9894"/>
                    <a:pt x="418" y="10417"/>
                    <a:pt x="322" y="10947"/>
                  </a:cubicBezTo>
                  <a:cubicBezTo>
                    <a:pt x="77" y="12324"/>
                    <a:pt x="1" y="13728"/>
                    <a:pt x="97" y="15125"/>
                  </a:cubicBezTo>
                  <a:cubicBezTo>
                    <a:pt x="126" y="15532"/>
                    <a:pt x="163" y="15766"/>
                    <a:pt x="163" y="15766"/>
                  </a:cubicBezTo>
                  <a:cubicBezTo>
                    <a:pt x="163" y="15766"/>
                    <a:pt x="236" y="15775"/>
                    <a:pt x="374" y="15793"/>
                  </a:cubicBezTo>
                  <a:cubicBezTo>
                    <a:pt x="660" y="15824"/>
                    <a:pt x="1218" y="15873"/>
                    <a:pt x="1962" y="15873"/>
                  </a:cubicBezTo>
                  <a:cubicBezTo>
                    <a:pt x="2782" y="15873"/>
                    <a:pt x="3828" y="15813"/>
                    <a:pt x="4981" y="15606"/>
                  </a:cubicBezTo>
                  <a:cubicBezTo>
                    <a:pt x="5511" y="15510"/>
                    <a:pt x="6034" y="15387"/>
                    <a:pt x="6552" y="15240"/>
                  </a:cubicBezTo>
                  <a:cubicBezTo>
                    <a:pt x="8408" y="14703"/>
                    <a:pt x="10391" y="13738"/>
                    <a:pt x="12092" y="12037"/>
                  </a:cubicBezTo>
                  <a:cubicBezTo>
                    <a:pt x="13794" y="10338"/>
                    <a:pt x="14758" y="8352"/>
                    <a:pt x="15296" y="6497"/>
                  </a:cubicBezTo>
                  <a:cubicBezTo>
                    <a:pt x="15443" y="5979"/>
                    <a:pt x="15566" y="5456"/>
                    <a:pt x="15659" y="4926"/>
                  </a:cubicBezTo>
                  <a:cubicBezTo>
                    <a:pt x="16057" y="2729"/>
                    <a:pt x="15914" y="920"/>
                    <a:pt x="15848" y="321"/>
                  </a:cubicBezTo>
                  <a:cubicBezTo>
                    <a:pt x="15831" y="183"/>
                    <a:pt x="15821" y="107"/>
                    <a:pt x="15821" y="107"/>
                  </a:cubicBezTo>
                  <a:cubicBezTo>
                    <a:pt x="15821" y="107"/>
                    <a:pt x="15588" y="73"/>
                    <a:pt x="15180" y="41"/>
                  </a:cubicBezTo>
                  <a:cubicBezTo>
                    <a:pt x="14791" y="14"/>
                    <a:pt x="14402" y="1"/>
                    <a:pt x="14012" y="1"/>
                  </a:cubicBezTo>
                  <a:close/>
                </a:path>
              </a:pathLst>
            </a:custGeom>
            <a:solidFill>
              <a:srgbClr val="D47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797975" y="650425"/>
              <a:ext cx="393750" cy="393825"/>
            </a:xfrm>
            <a:custGeom>
              <a:avLst/>
              <a:gdLst/>
              <a:ahLst/>
              <a:cxnLst/>
              <a:rect l="l" t="t" r="r" b="b"/>
              <a:pathLst>
                <a:path w="15750" h="15753" extrusionOk="0">
                  <a:moveTo>
                    <a:pt x="15084" y="1"/>
                  </a:moveTo>
                  <a:cubicBezTo>
                    <a:pt x="13580" y="406"/>
                    <a:pt x="9500" y="1793"/>
                    <a:pt x="5644" y="5647"/>
                  </a:cubicBezTo>
                  <a:lnTo>
                    <a:pt x="5646" y="5647"/>
                  </a:lnTo>
                  <a:cubicBezTo>
                    <a:pt x="1790" y="9500"/>
                    <a:pt x="406" y="13580"/>
                    <a:pt x="1" y="15085"/>
                  </a:cubicBezTo>
                  <a:cubicBezTo>
                    <a:pt x="30" y="15492"/>
                    <a:pt x="67" y="15726"/>
                    <a:pt x="67" y="15726"/>
                  </a:cubicBezTo>
                  <a:cubicBezTo>
                    <a:pt x="67" y="15726"/>
                    <a:pt x="140" y="15735"/>
                    <a:pt x="278" y="15753"/>
                  </a:cubicBezTo>
                  <a:cubicBezTo>
                    <a:pt x="327" y="15495"/>
                    <a:pt x="1328" y="10566"/>
                    <a:pt x="5946" y="5949"/>
                  </a:cubicBezTo>
                  <a:cubicBezTo>
                    <a:pt x="10570" y="1324"/>
                    <a:pt x="15492" y="330"/>
                    <a:pt x="15750" y="281"/>
                  </a:cubicBezTo>
                  <a:cubicBezTo>
                    <a:pt x="15735" y="143"/>
                    <a:pt x="15723" y="67"/>
                    <a:pt x="15723" y="67"/>
                  </a:cubicBezTo>
                  <a:cubicBezTo>
                    <a:pt x="15723" y="67"/>
                    <a:pt x="15492" y="33"/>
                    <a:pt x="15084" y="1"/>
                  </a:cubicBezTo>
                  <a:close/>
                </a:path>
              </a:pathLst>
            </a:custGeom>
            <a:solidFill>
              <a:srgbClr val="CC6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5031300" y="656150"/>
              <a:ext cx="155775" cy="155700"/>
            </a:xfrm>
            <a:custGeom>
              <a:avLst/>
              <a:gdLst/>
              <a:ahLst/>
              <a:cxnLst/>
              <a:rect l="l" t="t" r="r" b="b"/>
              <a:pathLst>
                <a:path w="6231" h="6228" extrusionOk="0">
                  <a:moveTo>
                    <a:pt x="1571" y="0"/>
                  </a:moveTo>
                  <a:cubicBezTo>
                    <a:pt x="1043" y="93"/>
                    <a:pt x="518" y="216"/>
                    <a:pt x="0" y="363"/>
                  </a:cubicBezTo>
                  <a:lnTo>
                    <a:pt x="3" y="363"/>
                  </a:lnTo>
                  <a:cubicBezTo>
                    <a:pt x="646" y="1534"/>
                    <a:pt x="1502" y="2668"/>
                    <a:pt x="2531" y="3699"/>
                  </a:cubicBezTo>
                  <a:cubicBezTo>
                    <a:pt x="3559" y="4728"/>
                    <a:pt x="4696" y="5585"/>
                    <a:pt x="5864" y="6228"/>
                  </a:cubicBezTo>
                  <a:cubicBezTo>
                    <a:pt x="6014" y="5710"/>
                    <a:pt x="6137" y="5187"/>
                    <a:pt x="6230" y="4657"/>
                  </a:cubicBezTo>
                  <a:cubicBezTo>
                    <a:pt x="4320" y="3508"/>
                    <a:pt x="2722" y="1907"/>
                    <a:pt x="157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4803625" y="883825"/>
              <a:ext cx="155700" cy="155750"/>
            </a:xfrm>
            <a:custGeom>
              <a:avLst/>
              <a:gdLst/>
              <a:ahLst/>
              <a:cxnLst/>
              <a:rect l="l" t="t" r="r" b="b"/>
              <a:pathLst>
                <a:path w="6228" h="6230" extrusionOk="0">
                  <a:moveTo>
                    <a:pt x="366" y="0"/>
                  </a:moveTo>
                  <a:cubicBezTo>
                    <a:pt x="216" y="518"/>
                    <a:pt x="96" y="1041"/>
                    <a:pt x="0" y="1571"/>
                  </a:cubicBezTo>
                  <a:cubicBezTo>
                    <a:pt x="1910" y="2722"/>
                    <a:pt x="3508" y="4320"/>
                    <a:pt x="4659" y="6230"/>
                  </a:cubicBezTo>
                  <a:cubicBezTo>
                    <a:pt x="5187" y="6134"/>
                    <a:pt x="5712" y="6011"/>
                    <a:pt x="6228" y="5864"/>
                  </a:cubicBezTo>
                  <a:cubicBezTo>
                    <a:pt x="5585" y="4693"/>
                    <a:pt x="4728" y="3559"/>
                    <a:pt x="3700" y="2531"/>
                  </a:cubicBezTo>
                  <a:cubicBezTo>
                    <a:pt x="2671" y="1502"/>
                    <a:pt x="1534" y="643"/>
                    <a:pt x="366"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4889725" y="745000"/>
              <a:ext cx="108150" cy="103050"/>
            </a:xfrm>
            <a:custGeom>
              <a:avLst/>
              <a:gdLst/>
              <a:ahLst/>
              <a:cxnLst/>
              <a:rect l="l" t="t" r="r" b="b"/>
              <a:pathLst>
                <a:path w="4326" h="4122" extrusionOk="0">
                  <a:moveTo>
                    <a:pt x="3374" y="1"/>
                  </a:moveTo>
                  <a:cubicBezTo>
                    <a:pt x="3178" y="1"/>
                    <a:pt x="2982" y="67"/>
                    <a:pt x="2821" y="204"/>
                  </a:cubicBezTo>
                  <a:cubicBezTo>
                    <a:pt x="2376" y="590"/>
                    <a:pt x="1942" y="995"/>
                    <a:pt x="1525" y="1412"/>
                  </a:cubicBezTo>
                  <a:cubicBezTo>
                    <a:pt x="1107" y="1829"/>
                    <a:pt x="702" y="2264"/>
                    <a:pt x="317" y="2708"/>
                  </a:cubicBezTo>
                  <a:cubicBezTo>
                    <a:pt x="0" y="3076"/>
                    <a:pt x="52" y="3631"/>
                    <a:pt x="430" y="3935"/>
                  </a:cubicBezTo>
                  <a:cubicBezTo>
                    <a:pt x="586" y="4060"/>
                    <a:pt x="774" y="4121"/>
                    <a:pt x="961" y="4121"/>
                  </a:cubicBezTo>
                  <a:cubicBezTo>
                    <a:pt x="1200" y="4121"/>
                    <a:pt x="1438" y="4022"/>
                    <a:pt x="1606" y="3827"/>
                  </a:cubicBezTo>
                  <a:cubicBezTo>
                    <a:pt x="1964" y="3413"/>
                    <a:pt x="2342" y="3008"/>
                    <a:pt x="2730" y="2617"/>
                  </a:cubicBezTo>
                  <a:cubicBezTo>
                    <a:pt x="3118" y="2229"/>
                    <a:pt x="3523" y="1851"/>
                    <a:pt x="3940" y="1493"/>
                  </a:cubicBezTo>
                  <a:cubicBezTo>
                    <a:pt x="4291" y="1184"/>
                    <a:pt x="4325" y="649"/>
                    <a:pt x="4018" y="295"/>
                  </a:cubicBezTo>
                  <a:cubicBezTo>
                    <a:pt x="3850" y="101"/>
                    <a:pt x="3612" y="1"/>
                    <a:pt x="3374"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4948075" y="744825"/>
              <a:ext cx="48325" cy="46700"/>
            </a:xfrm>
            <a:custGeom>
              <a:avLst/>
              <a:gdLst/>
              <a:ahLst/>
              <a:cxnLst/>
              <a:rect l="l" t="t" r="r" b="b"/>
              <a:pathLst>
                <a:path w="1933" h="1868" extrusionOk="0">
                  <a:moveTo>
                    <a:pt x="365" y="1"/>
                  </a:moveTo>
                  <a:cubicBezTo>
                    <a:pt x="281" y="1"/>
                    <a:pt x="196" y="33"/>
                    <a:pt x="131" y="98"/>
                  </a:cubicBezTo>
                  <a:cubicBezTo>
                    <a:pt x="3" y="224"/>
                    <a:pt x="1" y="430"/>
                    <a:pt x="123" y="560"/>
                  </a:cubicBezTo>
                  <a:lnTo>
                    <a:pt x="1333" y="1768"/>
                  </a:lnTo>
                  <a:cubicBezTo>
                    <a:pt x="1398" y="1834"/>
                    <a:pt x="1483" y="1867"/>
                    <a:pt x="1568" y="1867"/>
                  </a:cubicBezTo>
                  <a:cubicBezTo>
                    <a:pt x="1653" y="1867"/>
                    <a:pt x="1738" y="1835"/>
                    <a:pt x="1802" y="1770"/>
                  </a:cubicBezTo>
                  <a:cubicBezTo>
                    <a:pt x="1932" y="1640"/>
                    <a:pt x="1932" y="1429"/>
                    <a:pt x="1800" y="1301"/>
                  </a:cubicBezTo>
                  <a:lnTo>
                    <a:pt x="592" y="91"/>
                  </a:lnTo>
                  <a:cubicBezTo>
                    <a:pt x="528" y="31"/>
                    <a:pt x="447" y="1"/>
                    <a:pt x="365"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4928450" y="762875"/>
              <a:ext cx="48075" cy="46475"/>
            </a:xfrm>
            <a:custGeom>
              <a:avLst/>
              <a:gdLst/>
              <a:ahLst/>
              <a:cxnLst/>
              <a:rect l="l" t="t" r="r" b="b"/>
              <a:pathLst>
                <a:path w="1923" h="1859" extrusionOk="0">
                  <a:moveTo>
                    <a:pt x="361" y="0"/>
                  </a:moveTo>
                  <a:cubicBezTo>
                    <a:pt x="277" y="0"/>
                    <a:pt x="193" y="32"/>
                    <a:pt x="128" y="96"/>
                  </a:cubicBezTo>
                  <a:cubicBezTo>
                    <a:pt x="3" y="223"/>
                    <a:pt x="0" y="427"/>
                    <a:pt x="123" y="557"/>
                  </a:cubicBezTo>
                  <a:lnTo>
                    <a:pt x="1328" y="1765"/>
                  </a:lnTo>
                  <a:cubicBezTo>
                    <a:pt x="1393" y="1827"/>
                    <a:pt x="1476" y="1858"/>
                    <a:pt x="1559" y="1858"/>
                  </a:cubicBezTo>
                  <a:cubicBezTo>
                    <a:pt x="1643" y="1858"/>
                    <a:pt x="1728" y="1826"/>
                    <a:pt x="1792" y="1760"/>
                  </a:cubicBezTo>
                  <a:cubicBezTo>
                    <a:pt x="1920" y="1632"/>
                    <a:pt x="1922" y="1426"/>
                    <a:pt x="1794" y="1296"/>
                  </a:cubicBezTo>
                  <a:lnTo>
                    <a:pt x="589" y="91"/>
                  </a:lnTo>
                  <a:cubicBezTo>
                    <a:pt x="525" y="30"/>
                    <a:pt x="443" y="0"/>
                    <a:pt x="36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4909225" y="781350"/>
              <a:ext cx="48625" cy="46950"/>
            </a:xfrm>
            <a:custGeom>
              <a:avLst/>
              <a:gdLst/>
              <a:ahLst/>
              <a:cxnLst/>
              <a:rect l="l" t="t" r="r" b="b"/>
              <a:pathLst>
                <a:path w="1945" h="1878" extrusionOk="0">
                  <a:moveTo>
                    <a:pt x="365" y="1"/>
                  </a:moveTo>
                  <a:cubicBezTo>
                    <a:pt x="280" y="1"/>
                    <a:pt x="196" y="33"/>
                    <a:pt x="131" y="98"/>
                  </a:cubicBezTo>
                  <a:cubicBezTo>
                    <a:pt x="1" y="228"/>
                    <a:pt x="1" y="439"/>
                    <a:pt x="133" y="567"/>
                  </a:cubicBezTo>
                  <a:lnTo>
                    <a:pt x="1344" y="1777"/>
                  </a:lnTo>
                  <a:cubicBezTo>
                    <a:pt x="1408" y="1844"/>
                    <a:pt x="1494" y="1878"/>
                    <a:pt x="1581" y="1878"/>
                  </a:cubicBezTo>
                  <a:cubicBezTo>
                    <a:pt x="1665" y="1878"/>
                    <a:pt x="1749" y="1846"/>
                    <a:pt x="1815" y="1782"/>
                  </a:cubicBezTo>
                  <a:cubicBezTo>
                    <a:pt x="1945" y="1649"/>
                    <a:pt x="1942" y="1438"/>
                    <a:pt x="1810" y="1311"/>
                  </a:cubicBezTo>
                  <a:lnTo>
                    <a:pt x="600" y="100"/>
                  </a:lnTo>
                  <a:cubicBezTo>
                    <a:pt x="536" y="34"/>
                    <a:pt x="450" y="1"/>
                    <a:pt x="365"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4891550" y="801375"/>
              <a:ext cx="48075" cy="46425"/>
            </a:xfrm>
            <a:custGeom>
              <a:avLst/>
              <a:gdLst/>
              <a:ahLst/>
              <a:cxnLst/>
              <a:rect l="l" t="t" r="r" b="b"/>
              <a:pathLst>
                <a:path w="1923" h="1857" extrusionOk="0">
                  <a:moveTo>
                    <a:pt x="365" y="0"/>
                  </a:moveTo>
                  <a:cubicBezTo>
                    <a:pt x="280" y="0"/>
                    <a:pt x="195" y="33"/>
                    <a:pt x="131" y="97"/>
                  </a:cubicBezTo>
                  <a:cubicBezTo>
                    <a:pt x="3" y="225"/>
                    <a:pt x="1" y="429"/>
                    <a:pt x="124" y="559"/>
                  </a:cubicBezTo>
                  <a:lnTo>
                    <a:pt x="1334" y="1766"/>
                  </a:lnTo>
                  <a:cubicBezTo>
                    <a:pt x="1398" y="1827"/>
                    <a:pt x="1480" y="1857"/>
                    <a:pt x="1561" y="1857"/>
                  </a:cubicBezTo>
                  <a:cubicBezTo>
                    <a:pt x="1645" y="1857"/>
                    <a:pt x="1729" y="1825"/>
                    <a:pt x="1793" y="1761"/>
                  </a:cubicBezTo>
                  <a:cubicBezTo>
                    <a:pt x="1920" y="1634"/>
                    <a:pt x="1923" y="1430"/>
                    <a:pt x="1800" y="1300"/>
                  </a:cubicBezTo>
                  <a:lnTo>
                    <a:pt x="590" y="90"/>
                  </a:lnTo>
                  <a:cubicBezTo>
                    <a:pt x="527" y="30"/>
                    <a:pt x="446" y="0"/>
                    <a:pt x="365"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5191025" y="652150"/>
              <a:ext cx="700" cy="5300"/>
            </a:xfrm>
            <a:custGeom>
              <a:avLst/>
              <a:gdLst/>
              <a:ahLst/>
              <a:cxnLst/>
              <a:rect l="l" t="t" r="r" b="b"/>
              <a:pathLst>
                <a:path w="28" h="212" extrusionOk="0">
                  <a:moveTo>
                    <a:pt x="1" y="1"/>
                  </a:moveTo>
                  <a:cubicBezTo>
                    <a:pt x="3" y="8"/>
                    <a:pt x="13" y="82"/>
                    <a:pt x="28" y="212"/>
                  </a:cubicBezTo>
                  <a:cubicBezTo>
                    <a:pt x="15" y="82"/>
                    <a:pt x="3" y="8"/>
                    <a:pt x="3" y="1"/>
                  </a:cubicBezTo>
                  <a:close/>
                </a:path>
              </a:pathLst>
            </a:custGeom>
            <a:solidFill>
              <a:srgbClr val="DC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5042525" y="657425"/>
              <a:ext cx="154475" cy="318900"/>
            </a:xfrm>
            <a:custGeom>
              <a:avLst/>
              <a:gdLst/>
              <a:ahLst/>
              <a:cxnLst/>
              <a:rect l="l" t="t" r="r" b="b"/>
              <a:pathLst>
                <a:path w="6179" h="12756" extrusionOk="0">
                  <a:moveTo>
                    <a:pt x="5968" y="1"/>
                  </a:moveTo>
                  <a:cubicBezTo>
                    <a:pt x="5953" y="3"/>
                    <a:pt x="5921" y="11"/>
                    <a:pt x="5869" y="20"/>
                  </a:cubicBezTo>
                  <a:cubicBezTo>
                    <a:pt x="5847" y="646"/>
                    <a:pt x="5732" y="2203"/>
                    <a:pt x="5138" y="4129"/>
                  </a:cubicBezTo>
                  <a:cubicBezTo>
                    <a:pt x="5133" y="4149"/>
                    <a:pt x="5128" y="4169"/>
                    <a:pt x="5121" y="4186"/>
                  </a:cubicBezTo>
                  <a:cubicBezTo>
                    <a:pt x="5339" y="4336"/>
                    <a:pt x="5560" y="4476"/>
                    <a:pt x="5781" y="4608"/>
                  </a:cubicBezTo>
                  <a:cubicBezTo>
                    <a:pt x="6179" y="2409"/>
                    <a:pt x="6036" y="602"/>
                    <a:pt x="5968" y="1"/>
                  </a:cubicBezTo>
                  <a:close/>
                  <a:moveTo>
                    <a:pt x="4583" y="5678"/>
                  </a:moveTo>
                  <a:cubicBezTo>
                    <a:pt x="3864" y="7414"/>
                    <a:pt x="2750" y="9309"/>
                    <a:pt x="1017" y="11044"/>
                  </a:cubicBezTo>
                  <a:cubicBezTo>
                    <a:pt x="683" y="11376"/>
                    <a:pt x="344" y="11687"/>
                    <a:pt x="0" y="11975"/>
                  </a:cubicBezTo>
                  <a:cubicBezTo>
                    <a:pt x="280" y="12196"/>
                    <a:pt x="565" y="12414"/>
                    <a:pt x="852" y="12625"/>
                  </a:cubicBezTo>
                  <a:cubicBezTo>
                    <a:pt x="911" y="12669"/>
                    <a:pt x="970" y="12713"/>
                    <a:pt x="1029" y="12755"/>
                  </a:cubicBezTo>
                  <a:cubicBezTo>
                    <a:pt x="1446" y="12436"/>
                    <a:pt x="1841" y="12090"/>
                    <a:pt x="2214" y="11717"/>
                  </a:cubicBezTo>
                  <a:cubicBezTo>
                    <a:pt x="3564" y="10367"/>
                    <a:pt x="4448" y="8840"/>
                    <a:pt x="5027" y="7340"/>
                  </a:cubicBezTo>
                  <a:cubicBezTo>
                    <a:pt x="5177" y="6950"/>
                    <a:pt x="5305" y="6560"/>
                    <a:pt x="5418" y="6177"/>
                  </a:cubicBezTo>
                  <a:cubicBezTo>
                    <a:pt x="5135" y="6022"/>
                    <a:pt x="4858" y="5855"/>
                    <a:pt x="4583" y="5678"/>
                  </a:cubicBez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5189300" y="651900"/>
              <a:ext cx="2425" cy="6050"/>
            </a:xfrm>
            <a:custGeom>
              <a:avLst/>
              <a:gdLst/>
              <a:ahLst/>
              <a:cxnLst/>
              <a:rect l="l" t="t" r="r" b="b"/>
              <a:pathLst>
                <a:path w="97" h="242" extrusionOk="0">
                  <a:moveTo>
                    <a:pt x="6" y="1"/>
                  </a:moveTo>
                  <a:cubicBezTo>
                    <a:pt x="6" y="50"/>
                    <a:pt x="6" y="131"/>
                    <a:pt x="1" y="241"/>
                  </a:cubicBezTo>
                  <a:cubicBezTo>
                    <a:pt x="50" y="232"/>
                    <a:pt x="82" y="224"/>
                    <a:pt x="97" y="222"/>
                  </a:cubicBezTo>
                  <a:cubicBezTo>
                    <a:pt x="84" y="92"/>
                    <a:pt x="72" y="20"/>
                    <a:pt x="72" y="11"/>
                  </a:cubicBezTo>
                  <a:cubicBezTo>
                    <a:pt x="72" y="11"/>
                    <a:pt x="48" y="6"/>
                    <a:pt x="6" y="1"/>
                  </a:cubicBezTo>
                  <a:close/>
                </a:path>
              </a:pathLst>
            </a:custGeom>
            <a:solidFill>
              <a:srgbClr val="B96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5157100" y="762050"/>
              <a:ext cx="29975" cy="49800"/>
            </a:xfrm>
            <a:custGeom>
              <a:avLst/>
              <a:gdLst/>
              <a:ahLst/>
              <a:cxnLst/>
              <a:rect l="l" t="t" r="r" b="b"/>
              <a:pathLst>
                <a:path w="1199" h="1992" extrusionOk="0">
                  <a:moveTo>
                    <a:pt x="538" y="1"/>
                  </a:moveTo>
                  <a:cubicBezTo>
                    <a:pt x="398" y="455"/>
                    <a:pt x="228" y="931"/>
                    <a:pt x="30" y="1420"/>
                  </a:cubicBezTo>
                  <a:cubicBezTo>
                    <a:pt x="20" y="1444"/>
                    <a:pt x="10" y="1469"/>
                    <a:pt x="0" y="1493"/>
                  </a:cubicBezTo>
                  <a:cubicBezTo>
                    <a:pt x="275" y="1670"/>
                    <a:pt x="552" y="1837"/>
                    <a:pt x="832" y="1992"/>
                  </a:cubicBezTo>
                  <a:cubicBezTo>
                    <a:pt x="982" y="1474"/>
                    <a:pt x="1105" y="951"/>
                    <a:pt x="1198" y="421"/>
                  </a:cubicBezTo>
                  <a:cubicBezTo>
                    <a:pt x="977" y="291"/>
                    <a:pt x="756" y="151"/>
                    <a:pt x="538" y="1"/>
                  </a:cubicBezTo>
                  <a:close/>
                </a:path>
              </a:pathLst>
            </a:custGeom>
            <a:solidFill>
              <a:srgbClr val="DCC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4906725" y="1039625"/>
              <a:ext cx="12975" cy="2100"/>
            </a:xfrm>
            <a:custGeom>
              <a:avLst/>
              <a:gdLst/>
              <a:ahLst/>
              <a:cxnLst/>
              <a:rect l="l" t="t" r="r" b="b"/>
              <a:pathLst>
                <a:path w="519" h="84" extrusionOk="0">
                  <a:moveTo>
                    <a:pt x="0" y="84"/>
                  </a:moveTo>
                  <a:lnTo>
                    <a:pt x="0" y="84"/>
                  </a:lnTo>
                  <a:close/>
                  <a:moveTo>
                    <a:pt x="22" y="81"/>
                  </a:moveTo>
                  <a:lnTo>
                    <a:pt x="17" y="81"/>
                  </a:lnTo>
                  <a:lnTo>
                    <a:pt x="22" y="81"/>
                  </a:lnTo>
                  <a:close/>
                  <a:moveTo>
                    <a:pt x="42" y="79"/>
                  </a:moveTo>
                  <a:lnTo>
                    <a:pt x="35" y="79"/>
                  </a:lnTo>
                  <a:lnTo>
                    <a:pt x="42" y="79"/>
                  </a:lnTo>
                  <a:close/>
                  <a:moveTo>
                    <a:pt x="69" y="74"/>
                  </a:moveTo>
                  <a:lnTo>
                    <a:pt x="47" y="79"/>
                  </a:lnTo>
                  <a:lnTo>
                    <a:pt x="69" y="74"/>
                  </a:lnTo>
                  <a:close/>
                  <a:moveTo>
                    <a:pt x="481" y="8"/>
                  </a:moveTo>
                  <a:cubicBezTo>
                    <a:pt x="341" y="32"/>
                    <a:pt x="204" y="54"/>
                    <a:pt x="69" y="74"/>
                  </a:cubicBezTo>
                  <a:cubicBezTo>
                    <a:pt x="204" y="54"/>
                    <a:pt x="341" y="32"/>
                    <a:pt x="481" y="8"/>
                  </a:cubicBezTo>
                  <a:close/>
                  <a:moveTo>
                    <a:pt x="501" y="3"/>
                  </a:moveTo>
                  <a:lnTo>
                    <a:pt x="484" y="8"/>
                  </a:lnTo>
                  <a:lnTo>
                    <a:pt x="501" y="3"/>
                  </a:lnTo>
                  <a:close/>
                  <a:moveTo>
                    <a:pt x="518" y="0"/>
                  </a:moveTo>
                  <a:lnTo>
                    <a:pt x="511" y="0"/>
                  </a:lnTo>
                  <a:lnTo>
                    <a:pt x="518" y="0"/>
                  </a:lnTo>
                  <a:close/>
                </a:path>
              </a:pathLst>
            </a:custGeom>
            <a:solidFill>
              <a:srgbClr val="DC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4889475" y="963100"/>
              <a:ext cx="170875" cy="80175"/>
            </a:xfrm>
            <a:custGeom>
              <a:avLst/>
              <a:gdLst/>
              <a:ahLst/>
              <a:cxnLst/>
              <a:rect l="l" t="t" r="r" b="b"/>
              <a:pathLst>
                <a:path w="6835" h="3207" extrusionOk="0">
                  <a:moveTo>
                    <a:pt x="5820" y="0"/>
                  </a:moveTo>
                  <a:cubicBezTo>
                    <a:pt x="4782" y="833"/>
                    <a:pt x="3648" y="1535"/>
                    <a:pt x="2440" y="2094"/>
                  </a:cubicBezTo>
                  <a:cubicBezTo>
                    <a:pt x="2566" y="2296"/>
                    <a:pt x="2683" y="2497"/>
                    <a:pt x="2794" y="2698"/>
                  </a:cubicBezTo>
                  <a:cubicBezTo>
                    <a:pt x="3938" y="2372"/>
                    <a:pt x="5032" y="1898"/>
                    <a:pt x="6051" y="1284"/>
                  </a:cubicBezTo>
                  <a:cubicBezTo>
                    <a:pt x="6314" y="1125"/>
                    <a:pt x="6576" y="953"/>
                    <a:pt x="6834" y="769"/>
                  </a:cubicBezTo>
                  <a:lnTo>
                    <a:pt x="6751" y="707"/>
                  </a:lnTo>
                  <a:cubicBezTo>
                    <a:pt x="6437" y="477"/>
                    <a:pt x="6127" y="241"/>
                    <a:pt x="5820" y="0"/>
                  </a:cubicBezTo>
                  <a:close/>
                  <a:moveTo>
                    <a:pt x="995" y="2683"/>
                  </a:moveTo>
                  <a:lnTo>
                    <a:pt x="995" y="2683"/>
                  </a:lnTo>
                  <a:cubicBezTo>
                    <a:pt x="732" y="2777"/>
                    <a:pt x="474" y="2863"/>
                    <a:pt x="226" y="2939"/>
                  </a:cubicBezTo>
                  <a:cubicBezTo>
                    <a:pt x="148" y="2963"/>
                    <a:pt x="74" y="2985"/>
                    <a:pt x="0" y="3007"/>
                  </a:cubicBezTo>
                  <a:cubicBezTo>
                    <a:pt x="76" y="3074"/>
                    <a:pt x="155" y="3140"/>
                    <a:pt x="231" y="3206"/>
                  </a:cubicBezTo>
                  <a:cubicBezTo>
                    <a:pt x="381" y="3189"/>
                    <a:pt x="533" y="3169"/>
                    <a:pt x="688" y="3145"/>
                  </a:cubicBezTo>
                  <a:lnTo>
                    <a:pt x="690" y="3145"/>
                  </a:lnTo>
                  <a:lnTo>
                    <a:pt x="707" y="3142"/>
                  </a:lnTo>
                  <a:lnTo>
                    <a:pt x="737" y="3142"/>
                  </a:lnTo>
                  <a:lnTo>
                    <a:pt x="759" y="3140"/>
                  </a:lnTo>
                  <a:cubicBezTo>
                    <a:pt x="894" y="3118"/>
                    <a:pt x="1031" y="3096"/>
                    <a:pt x="1171" y="3071"/>
                  </a:cubicBezTo>
                  <a:lnTo>
                    <a:pt x="1174" y="3071"/>
                  </a:lnTo>
                  <a:lnTo>
                    <a:pt x="1191" y="3069"/>
                  </a:lnTo>
                  <a:lnTo>
                    <a:pt x="1201" y="3066"/>
                  </a:lnTo>
                  <a:lnTo>
                    <a:pt x="1208" y="3066"/>
                  </a:lnTo>
                  <a:lnTo>
                    <a:pt x="1225" y="3064"/>
                  </a:lnTo>
                  <a:cubicBezTo>
                    <a:pt x="1152" y="2939"/>
                    <a:pt x="1073" y="2813"/>
                    <a:pt x="992" y="2688"/>
                  </a:cubicBezTo>
                  <a:lnTo>
                    <a:pt x="995" y="2683"/>
                  </a:ln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4914275" y="1015325"/>
              <a:ext cx="45050" cy="24250"/>
            </a:xfrm>
            <a:custGeom>
              <a:avLst/>
              <a:gdLst/>
              <a:ahLst/>
              <a:cxnLst/>
              <a:rect l="l" t="t" r="r" b="b"/>
              <a:pathLst>
                <a:path w="1802" h="970" extrusionOk="0">
                  <a:moveTo>
                    <a:pt x="1451" y="0"/>
                  </a:moveTo>
                  <a:cubicBezTo>
                    <a:pt x="1200" y="116"/>
                    <a:pt x="952" y="224"/>
                    <a:pt x="707" y="324"/>
                  </a:cubicBezTo>
                  <a:cubicBezTo>
                    <a:pt x="469" y="423"/>
                    <a:pt x="233" y="511"/>
                    <a:pt x="0" y="594"/>
                  </a:cubicBezTo>
                  <a:cubicBezTo>
                    <a:pt x="81" y="720"/>
                    <a:pt x="160" y="845"/>
                    <a:pt x="233" y="970"/>
                  </a:cubicBezTo>
                  <a:cubicBezTo>
                    <a:pt x="763" y="874"/>
                    <a:pt x="1286" y="751"/>
                    <a:pt x="1802" y="604"/>
                  </a:cubicBezTo>
                  <a:cubicBezTo>
                    <a:pt x="1691" y="400"/>
                    <a:pt x="1574" y="199"/>
                    <a:pt x="1451" y="0"/>
                  </a:cubicBezTo>
                  <a:close/>
                </a:path>
              </a:pathLst>
            </a:custGeom>
            <a:solidFill>
              <a:srgbClr val="DCC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4859150" y="1041350"/>
              <a:ext cx="22850" cy="4625"/>
            </a:xfrm>
            <a:custGeom>
              <a:avLst/>
              <a:gdLst/>
              <a:ahLst/>
              <a:cxnLst/>
              <a:rect l="l" t="t" r="r" b="b"/>
              <a:pathLst>
                <a:path w="914" h="185" extrusionOk="0">
                  <a:moveTo>
                    <a:pt x="764" y="0"/>
                  </a:moveTo>
                  <a:cubicBezTo>
                    <a:pt x="502" y="71"/>
                    <a:pt x="246" y="133"/>
                    <a:pt x="1" y="184"/>
                  </a:cubicBezTo>
                  <a:cubicBezTo>
                    <a:pt x="288" y="177"/>
                    <a:pt x="592" y="157"/>
                    <a:pt x="914" y="130"/>
                  </a:cubicBezTo>
                  <a:lnTo>
                    <a:pt x="764" y="0"/>
                  </a:ln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4788650" y="586725"/>
              <a:ext cx="214000" cy="196525"/>
            </a:xfrm>
            <a:custGeom>
              <a:avLst/>
              <a:gdLst/>
              <a:ahLst/>
              <a:cxnLst/>
              <a:rect l="l" t="t" r="r" b="b"/>
              <a:pathLst>
                <a:path w="8560" h="7861" extrusionOk="0">
                  <a:moveTo>
                    <a:pt x="1698" y="1"/>
                  </a:moveTo>
                  <a:cubicBezTo>
                    <a:pt x="1455" y="1"/>
                    <a:pt x="1214" y="43"/>
                    <a:pt x="985" y="124"/>
                  </a:cubicBezTo>
                  <a:cubicBezTo>
                    <a:pt x="739" y="212"/>
                    <a:pt x="526" y="372"/>
                    <a:pt x="369" y="580"/>
                  </a:cubicBezTo>
                  <a:cubicBezTo>
                    <a:pt x="214" y="789"/>
                    <a:pt x="128" y="1039"/>
                    <a:pt x="84" y="1285"/>
                  </a:cubicBezTo>
                  <a:cubicBezTo>
                    <a:pt x="0" y="1783"/>
                    <a:pt x="76" y="2272"/>
                    <a:pt x="187" y="2738"/>
                  </a:cubicBezTo>
                  <a:cubicBezTo>
                    <a:pt x="423" y="3673"/>
                    <a:pt x="828" y="4542"/>
                    <a:pt x="1284" y="5372"/>
                  </a:cubicBezTo>
                  <a:cubicBezTo>
                    <a:pt x="1746" y="6199"/>
                    <a:pt x="2259" y="6997"/>
                    <a:pt x="2813" y="7763"/>
                  </a:cubicBezTo>
                  <a:cubicBezTo>
                    <a:pt x="2838" y="7795"/>
                    <a:pt x="2863" y="7829"/>
                    <a:pt x="2885" y="7861"/>
                  </a:cubicBezTo>
                  <a:cubicBezTo>
                    <a:pt x="2961" y="7755"/>
                    <a:pt x="3039" y="7650"/>
                    <a:pt x="3118" y="7544"/>
                  </a:cubicBezTo>
                  <a:lnTo>
                    <a:pt x="3118" y="7542"/>
                  </a:lnTo>
                  <a:cubicBezTo>
                    <a:pt x="2561" y="6793"/>
                    <a:pt x="2050" y="6012"/>
                    <a:pt x="1586" y="5202"/>
                  </a:cubicBezTo>
                  <a:cubicBezTo>
                    <a:pt x="1355" y="4800"/>
                    <a:pt x="1147" y="4385"/>
                    <a:pt x="955" y="3963"/>
                  </a:cubicBezTo>
                  <a:cubicBezTo>
                    <a:pt x="764" y="3543"/>
                    <a:pt x="604" y="3109"/>
                    <a:pt x="482" y="2664"/>
                  </a:cubicBezTo>
                  <a:cubicBezTo>
                    <a:pt x="366" y="2225"/>
                    <a:pt x="293" y="1766"/>
                    <a:pt x="356" y="1329"/>
                  </a:cubicBezTo>
                  <a:cubicBezTo>
                    <a:pt x="391" y="1115"/>
                    <a:pt x="459" y="907"/>
                    <a:pt x="580" y="737"/>
                  </a:cubicBezTo>
                  <a:cubicBezTo>
                    <a:pt x="705" y="566"/>
                    <a:pt x="877" y="433"/>
                    <a:pt x="1076" y="359"/>
                  </a:cubicBezTo>
                  <a:cubicBezTo>
                    <a:pt x="1289" y="280"/>
                    <a:pt x="1517" y="239"/>
                    <a:pt x="1744" y="239"/>
                  </a:cubicBezTo>
                  <a:cubicBezTo>
                    <a:pt x="1757" y="239"/>
                    <a:pt x="1770" y="239"/>
                    <a:pt x="1782" y="239"/>
                  </a:cubicBezTo>
                  <a:cubicBezTo>
                    <a:pt x="1989" y="242"/>
                    <a:pt x="2197" y="261"/>
                    <a:pt x="2401" y="296"/>
                  </a:cubicBezTo>
                  <a:cubicBezTo>
                    <a:pt x="2858" y="384"/>
                    <a:pt x="3302" y="514"/>
                    <a:pt x="3731" y="686"/>
                  </a:cubicBezTo>
                  <a:cubicBezTo>
                    <a:pt x="4603" y="1020"/>
                    <a:pt x="5433" y="1461"/>
                    <a:pt x="6233" y="1948"/>
                  </a:cubicBezTo>
                  <a:cubicBezTo>
                    <a:pt x="7035" y="2431"/>
                    <a:pt x="7806" y="2969"/>
                    <a:pt x="8560" y="3528"/>
                  </a:cubicBezTo>
                  <a:cubicBezTo>
                    <a:pt x="7833" y="2932"/>
                    <a:pt x="7075" y="2375"/>
                    <a:pt x="6289" y="1859"/>
                  </a:cubicBezTo>
                  <a:cubicBezTo>
                    <a:pt x="5499" y="1346"/>
                    <a:pt x="4679" y="875"/>
                    <a:pt x="3803" y="507"/>
                  </a:cubicBezTo>
                  <a:cubicBezTo>
                    <a:pt x="3366" y="318"/>
                    <a:pt x="2909" y="175"/>
                    <a:pt x="2443" y="77"/>
                  </a:cubicBezTo>
                  <a:cubicBezTo>
                    <a:pt x="2205" y="30"/>
                    <a:pt x="1964" y="6"/>
                    <a:pt x="1724" y="3"/>
                  </a:cubicBezTo>
                  <a:lnTo>
                    <a:pt x="1724" y="1"/>
                  </a:lnTo>
                  <a:lnTo>
                    <a:pt x="1719" y="1"/>
                  </a:lnTo>
                  <a:cubicBezTo>
                    <a:pt x="1712" y="1"/>
                    <a:pt x="1705" y="1"/>
                    <a:pt x="1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4860825" y="775250"/>
              <a:ext cx="181725" cy="187750"/>
            </a:xfrm>
            <a:custGeom>
              <a:avLst/>
              <a:gdLst/>
              <a:ahLst/>
              <a:cxnLst/>
              <a:rect l="l" t="t" r="r" b="b"/>
              <a:pathLst>
                <a:path w="7269" h="7510" extrusionOk="0">
                  <a:moveTo>
                    <a:pt x="233" y="1"/>
                  </a:moveTo>
                  <a:cubicBezTo>
                    <a:pt x="152" y="106"/>
                    <a:pt x="76" y="212"/>
                    <a:pt x="0" y="317"/>
                  </a:cubicBezTo>
                  <a:cubicBezTo>
                    <a:pt x="405" y="875"/>
                    <a:pt x="830" y="1419"/>
                    <a:pt x="1274" y="1950"/>
                  </a:cubicBezTo>
                  <a:cubicBezTo>
                    <a:pt x="1286" y="1837"/>
                    <a:pt x="1323" y="1729"/>
                    <a:pt x="1382" y="1631"/>
                  </a:cubicBezTo>
                  <a:lnTo>
                    <a:pt x="1355" y="1604"/>
                  </a:lnTo>
                  <a:cubicBezTo>
                    <a:pt x="1281" y="1530"/>
                    <a:pt x="1247" y="1429"/>
                    <a:pt x="1259" y="1326"/>
                  </a:cubicBezTo>
                  <a:cubicBezTo>
                    <a:pt x="906" y="894"/>
                    <a:pt x="565" y="452"/>
                    <a:pt x="233" y="1"/>
                  </a:cubicBezTo>
                  <a:close/>
                  <a:moveTo>
                    <a:pt x="2531" y="2806"/>
                  </a:moveTo>
                  <a:cubicBezTo>
                    <a:pt x="2403" y="2875"/>
                    <a:pt x="2261" y="2912"/>
                    <a:pt x="2118" y="2912"/>
                  </a:cubicBezTo>
                  <a:lnTo>
                    <a:pt x="2101" y="2912"/>
                  </a:lnTo>
                  <a:cubicBezTo>
                    <a:pt x="2592" y="3459"/>
                    <a:pt x="3095" y="3994"/>
                    <a:pt x="3613" y="4517"/>
                  </a:cubicBezTo>
                  <a:cubicBezTo>
                    <a:pt x="4671" y="5578"/>
                    <a:pt x="5793" y="6579"/>
                    <a:pt x="6969" y="7510"/>
                  </a:cubicBezTo>
                  <a:cubicBezTo>
                    <a:pt x="7069" y="7429"/>
                    <a:pt x="7170" y="7348"/>
                    <a:pt x="7268" y="7262"/>
                  </a:cubicBezTo>
                  <a:cubicBezTo>
                    <a:pt x="6085" y="6321"/>
                    <a:pt x="4958" y="5310"/>
                    <a:pt x="3893" y="4237"/>
                  </a:cubicBezTo>
                  <a:cubicBezTo>
                    <a:pt x="3429" y="3771"/>
                    <a:pt x="2975" y="3292"/>
                    <a:pt x="2531" y="2806"/>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4892600" y="816000"/>
              <a:ext cx="31500" cy="32050"/>
            </a:xfrm>
            <a:custGeom>
              <a:avLst/>
              <a:gdLst/>
              <a:ahLst/>
              <a:cxnLst/>
              <a:rect l="l" t="t" r="r" b="b"/>
              <a:pathLst>
                <a:path w="1260" h="1282" extrusionOk="0">
                  <a:moveTo>
                    <a:pt x="109" y="1"/>
                  </a:moveTo>
                  <a:cubicBezTo>
                    <a:pt x="52" y="99"/>
                    <a:pt x="15" y="207"/>
                    <a:pt x="1" y="320"/>
                  </a:cubicBezTo>
                  <a:cubicBezTo>
                    <a:pt x="273" y="646"/>
                    <a:pt x="548" y="965"/>
                    <a:pt x="830" y="1282"/>
                  </a:cubicBezTo>
                  <a:lnTo>
                    <a:pt x="847" y="1282"/>
                  </a:lnTo>
                  <a:cubicBezTo>
                    <a:pt x="990" y="1282"/>
                    <a:pt x="1132" y="1245"/>
                    <a:pt x="1260" y="1176"/>
                  </a:cubicBezTo>
                  <a:cubicBezTo>
                    <a:pt x="1184" y="1093"/>
                    <a:pt x="1110" y="1009"/>
                    <a:pt x="1036" y="926"/>
                  </a:cubicBezTo>
                  <a:lnTo>
                    <a:pt x="109" y="1"/>
                  </a:lnTo>
                  <a:close/>
                </a:path>
              </a:pathLst>
            </a:custGeom>
            <a:solidFill>
              <a:srgbClr val="CD8D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4891925" y="808450"/>
              <a:ext cx="26600" cy="30775"/>
            </a:xfrm>
            <a:custGeom>
              <a:avLst/>
              <a:gdLst/>
              <a:ahLst/>
              <a:cxnLst/>
              <a:rect l="l" t="t" r="r" b="b"/>
              <a:pathLst>
                <a:path w="1064" h="1231" extrusionOk="0">
                  <a:moveTo>
                    <a:pt x="15" y="1"/>
                  </a:moveTo>
                  <a:cubicBezTo>
                    <a:pt x="1" y="101"/>
                    <a:pt x="35" y="204"/>
                    <a:pt x="109" y="276"/>
                  </a:cubicBezTo>
                  <a:lnTo>
                    <a:pt x="136" y="305"/>
                  </a:lnTo>
                  <a:lnTo>
                    <a:pt x="1063" y="1230"/>
                  </a:lnTo>
                  <a:cubicBezTo>
                    <a:pt x="705" y="828"/>
                    <a:pt x="354" y="418"/>
                    <a:pt x="15" y="3"/>
                  </a:cubicBezTo>
                  <a:lnTo>
                    <a:pt x="15"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5060375" y="840925"/>
              <a:ext cx="194325" cy="210575"/>
            </a:xfrm>
            <a:custGeom>
              <a:avLst/>
              <a:gdLst/>
              <a:ahLst/>
              <a:cxnLst/>
              <a:rect l="l" t="t" r="r" b="b"/>
              <a:pathLst>
                <a:path w="7773" h="8423" extrusionOk="0">
                  <a:moveTo>
                    <a:pt x="315" y="5415"/>
                  </a:moveTo>
                  <a:cubicBezTo>
                    <a:pt x="209" y="5496"/>
                    <a:pt x="106" y="5572"/>
                    <a:pt x="1" y="5648"/>
                  </a:cubicBezTo>
                  <a:cubicBezTo>
                    <a:pt x="104" y="5724"/>
                    <a:pt x="209" y="5801"/>
                    <a:pt x="317" y="5874"/>
                  </a:cubicBezTo>
                  <a:lnTo>
                    <a:pt x="585" y="5612"/>
                  </a:lnTo>
                  <a:cubicBezTo>
                    <a:pt x="494" y="5545"/>
                    <a:pt x="403" y="5481"/>
                    <a:pt x="315" y="5415"/>
                  </a:cubicBezTo>
                  <a:close/>
                  <a:moveTo>
                    <a:pt x="634" y="5646"/>
                  </a:moveTo>
                  <a:lnTo>
                    <a:pt x="369" y="5913"/>
                  </a:lnTo>
                  <a:cubicBezTo>
                    <a:pt x="992" y="6348"/>
                    <a:pt x="1633" y="6755"/>
                    <a:pt x="2298" y="7131"/>
                  </a:cubicBezTo>
                  <a:cubicBezTo>
                    <a:pt x="2657" y="7327"/>
                    <a:pt x="3020" y="7519"/>
                    <a:pt x="3393" y="7691"/>
                  </a:cubicBezTo>
                  <a:lnTo>
                    <a:pt x="3648" y="7440"/>
                  </a:lnTo>
                  <a:cubicBezTo>
                    <a:pt x="3248" y="7254"/>
                    <a:pt x="2855" y="7048"/>
                    <a:pt x="2470" y="6827"/>
                  </a:cubicBezTo>
                  <a:cubicBezTo>
                    <a:pt x="1839" y="6463"/>
                    <a:pt x="1228" y="6068"/>
                    <a:pt x="634" y="5646"/>
                  </a:cubicBezTo>
                  <a:close/>
                  <a:moveTo>
                    <a:pt x="4311" y="0"/>
                  </a:moveTo>
                  <a:lnTo>
                    <a:pt x="4311" y="0"/>
                  </a:lnTo>
                  <a:cubicBezTo>
                    <a:pt x="4868" y="756"/>
                    <a:pt x="5398" y="1532"/>
                    <a:pt x="5884" y="2335"/>
                  </a:cubicBezTo>
                  <a:cubicBezTo>
                    <a:pt x="6368" y="3137"/>
                    <a:pt x="6800" y="3972"/>
                    <a:pt x="7127" y="4843"/>
                  </a:cubicBezTo>
                  <a:cubicBezTo>
                    <a:pt x="7289" y="5278"/>
                    <a:pt x="7424" y="5724"/>
                    <a:pt x="7492" y="6179"/>
                  </a:cubicBezTo>
                  <a:cubicBezTo>
                    <a:pt x="7559" y="6625"/>
                    <a:pt x="7563" y="7104"/>
                    <a:pt x="7372" y="7489"/>
                  </a:cubicBezTo>
                  <a:cubicBezTo>
                    <a:pt x="7188" y="7880"/>
                    <a:pt x="6773" y="8093"/>
                    <a:pt x="6336" y="8128"/>
                  </a:cubicBezTo>
                  <a:cubicBezTo>
                    <a:pt x="6262" y="8133"/>
                    <a:pt x="6186" y="8137"/>
                    <a:pt x="6113" y="8137"/>
                  </a:cubicBezTo>
                  <a:cubicBezTo>
                    <a:pt x="5742" y="8137"/>
                    <a:pt x="5364" y="8061"/>
                    <a:pt x="4998" y="7958"/>
                  </a:cubicBezTo>
                  <a:cubicBezTo>
                    <a:pt x="4556" y="7831"/>
                    <a:pt x="4124" y="7666"/>
                    <a:pt x="3705" y="7467"/>
                  </a:cubicBezTo>
                  <a:lnTo>
                    <a:pt x="3457" y="7723"/>
                  </a:lnTo>
                  <a:cubicBezTo>
                    <a:pt x="3928" y="7939"/>
                    <a:pt x="4417" y="8118"/>
                    <a:pt x="4917" y="8255"/>
                  </a:cubicBezTo>
                  <a:cubicBezTo>
                    <a:pt x="5286" y="8349"/>
                    <a:pt x="5666" y="8422"/>
                    <a:pt x="6054" y="8422"/>
                  </a:cubicBezTo>
                  <a:cubicBezTo>
                    <a:pt x="6157" y="8422"/>
                    <a:pt x="6260" y="8415"/>
                    <a:pt x="6363" y="8405"/>
                  </a:cubicBezTo>
                  <a:cubicBezTo>
                    <a:pt x="6618" y="8380"/>
                    <a:pt x="6864" y="8302"/>
                    <a:pt x="7085" y="8169"/>
                  </a:cubicBezTo>
                  <a:cubicBezTo>
                    <a:pt x="7306" y="8034"/>
                    <a:pt x="7485" y="7835"/>
                    <a:pt x="7595" y="7600"/>
                  </a:cubicBezTo>
                  <a:cubicBezTo>
                    <a:pt x="7701" y="7369"/>
                    <a:pt x="7757" y="7121"/>
                    <a:pt x="7765" y="6871"/>
                  </a:cubicBezTo>
                  <a:cubicBezTo>
                    <a:pt x="7772" y="6628"/>
                    <a:pt x="7755" y="6385"/>
                    <a:pt x="7711" y="6144"/>
                  </a:cubicBezTo>
                  <a:cubicBezTo>
                    <a:pt x="7630" y="5670"/>
                    <a:pt x="7482" y="5214"/>
                    <a:pt x="7306" y="4775"/>
                  </a:cubicBezTo>
                  <a:cubicBezTo>
                    <a:pt x="6947" y="3896"/>
                    <a:pt x="6481" y="3071"/>
                    <a:pt x="5973" y="2281"/>
                  </a:cubicBezTo>
                  <a:cubicBezTo>
                    <a:pt x="5460" y="1490"/>
                    <a:pt x="4907" y="729"/>
                    <a:pt x="4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5035025" y="956775"/>
              <a:ext cx="33225" cy="25425"/>
            </a:xfrm>
            <a:custGeom>
              <a:avLst/>
              <a:gdLst/>
              <a:ahLst/>
              <a:cxnLst/>
              <a:rect l="l" t="t" r="r" b="b"/>
              <a:pathLst>
                <a:path w="1329" h="1017" extrusionOk="0">
                  <a:moveTo>
                    <a:pt x="300" y="1"/>
                  </a:moveTo>
                  <a:cubicBezTo>
                    <a:pt x="202" y="87"/>
                    <a:pt x="101" y="168"/>
                    <a:pt x="1" y="249"/>
                  </a:cubicBezTo>
                  <a:cubicBezTo>
                    <a:pt x="305" y="489"/>
                    <a:pt x="615" y="725"/>
                    <a:pt x="929" y="955"/>
                  </a:cubicBezTo>
                  <a:lnTo>
                    <a:pt x="1015" y="1017"/>
                  </a:lnTo>
                  <a:cubicBezTo>
                    <a:pt x="1120" y="941"/>
                    <a:pt x="1223" y="862"/>
                    <a:pt x="1329" y="784"/>
                  </a:cubicBezTo>
                  <a:cubicBezTo>
                    <a:pt x="1270" y="739"/>
                    <a:pt x="1211" y="695"/>
                    <a:pt x="1152" y="651"/>
                  </a:cubicBezTo>
                  <a:cubicBezTo>
                    <a:pt x="865" y="440"/>
                    <a:pt x="583" y="224"/>
                    <a:pt x="300" y="1"/>
                  </a:cubicBez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4702550" y="752050"/>
              <a:ext cx="145825" cy="209425"/>
            </a:xfrm>
            <a:custGeom>
              <a:avLst/>
              <a:gdLst/>
              <a:ahLst/>
              <a:cxnLst/>
              <a:rect l="l" t="t" r="r" b="b"/>
              <a:pathLst>
                <a:path w="5833" h="8377" extrusionOk="0">
                  <a:moveTo>
                    <a:pt x="1436" y="1"/>
                  </a:moveTo>
                  <a:cubicBezTo>
                    <a:pt x="1260" y="1"/>
                    <a:pt x="1083" y="23"/>
                    <a:pt x="911" y="72"/>
                  </a:cubicBezTo>
                  <a:cubicBezTo>
                    <a:pt x="720" y="126"/>
                    <a:pt x="545" y="229"/>
                    <a:pt x="406" y="367"/>
                  </a:cubicBezTo>
                  <a:cubicBezTo>
                    <a:pt x="268" y="511"/>
                    <a:pt x="167" y="686"/>
                    <a:pt x="113" y="877"/>
                  </a:cubicBezTo>
                  <a:cubicBezTo>
                    <a:pt x="1" y="1253"/>
                    <a:pt x="28" y="1636"/>
                    <a:pt x="91" y="1996"/>
                  </a:cubicBezTo>
                  <a:cubicBezTo>
                    <a:pt x="158" y="2355"/>
                    <a:pt x="258" y="2708"/>
                    <a:pt x="388" y="3050"/>
                  </a:cubicBezTo>
                  <a:cubicBezTo>
                    <a:pt x="644" y="3729"/>
                    <a:pt x="980" y="4373"/>
                    <a:pt x="1348" y="4989"/>
                  </a:cubicBezTo>
                  <a:cubicBezTo>
                    <a:pt x="1719" y="5605"/>
                    <a:pt x="2124" y="6201"/>
                    <a:pt x="2551" y="6778"/>
                  </a:cubicBezTo>
                  <a:cubicBezTo>
                    <a:pt x="2899" y="7245"/>
                    <a:pt x="3265" y="7701"/>
                    <a:pt x="3643" y="8145"/>
                  </a:cubicBezTo>
                  <a:cubicBezTo>
                    <a:pt x="3724" y="8064"/>
                    <a:pt x="3805" y="7983"/>
                    <a:pt x="3889" y="7905"/>
                  </a:cubicBezTo>
                  <a:cubicBezTo>
                    <a:pt x="3889" y="7885"/>
                    <a:pt x="3891" y="7866"/>
                    <a:pt x="3894" y="7846"/>
                  </a:cubicBezTo>
                  <a:cubicBezTo>
                    <a:pt x="3535" y="7424"/>
                    <a:pt x="3187" y="6994"/>
                    <a:pt x="2850" y="6552"/>
                  </a:cubicBezTo>
                  <a:cubicBezTo>
                    <a:pt x="2421" y="5990"/>
                    <a:pt x="2016" y="5408"/>
                    <a:pt x="1645" y="4810"/>
                  </a:cubicBezTo>
                  <a:cubicBezTo>
                    <a:pt x="1461" y="4508"/>
                    <a:pt x="1284" y="4203"/>
                    <a:pt x="1120" y="3891"/>
                  </a:cubicBezTo>
                  <a:cubicBezTo>
                    <a:pt x="955" y="3582"/>
                    <a:pt x="806" y="3266"/>
                    <a:pt x="673" y="2939"/>
                  </a:cubicBezTo>
                  <a:cubicBezTo>
                    <a:pt x="541" y="2620"/>
                    <a:pt x="435" y="2286"/>
                    <a:pt x="364" y="1947"/>
                  </a:cubicBezTo>
                  <a:cubicBezTo>
                    <a:pt x="295" y="1611"/>
                    <a:pt x="266" y="1263"/>
                    <a:pt x="352" y="948"/>
                  </a:cubicBezTo>
                  <a:cubicBezTo>
                    <a:pt x="391" y="794"/>
                    <a:pt x="469" y="651"/>
                    <a:pt x="575" y="533"/>
                  </a:cubicBezTo>
                  <a:cubicBezTo>
                    <a:pt x="685" y="418"/>
                    <a:pt x="825" y="332"/>
                    <a:pt x="977" y="286"/>
                  </a:cubicBezTo>
                  <a:cubicBezTo>
                    <a:pt x="1137" y="236"/>
                    <a:pt x="1303" y="212"/>
                    <a:pt x="1469" y="212"/>
                  </a:cubicBezTo>
                  <a:cubicBezTo>
                    <a:pt x="1477" y="212"/>
                    <a:pt x="1485" y="212"/>
                    <a:pt x="1493" y="212"/>
                  </a:cubicBezTo>
                  <a:cubicBezTo>
                    <a:pt x="1660" y="214"/>
                    <a:pt x="1822" y="227"/>
                    <a:pt x="1984" y="256"/>
                  </a:cubicBezTo>
                  <a:cubicBezTo>
                    <a:pt x="2674" y="369"/>
                    <a:pt x="3339" y="639"/>
                    <a:pt x="3977" y="946"/>
                  </a:cubicBezTo>
                  <a:cubicBezTo>
                    <a:pt x="4615" y="1263"/>
                    <a:pt x="5234" y="1614"/>
                    <a:pt x="5833" y="1999"/>
                  </a:cubicBezTo>
                  <a:cubicBezTo>
                    <a:pt x="5256" y="1577"/>
                    <a:pt x="4652" y="1194"/>
                    <a:pt x="4024" y="853"/>
                  </a:cubicBezTo>
                  <a:cubicBezTo>
                    <a:pt x="3393" y="519"/>
                    <a:pt x="2735" y="214"/>
                    <a:pt x="2021" y="65"/>
                  </a:cubicBezTo>
                  <a:cubicBezTo>
                    <a:pt x="1827" y="25"/>
                    <a:pt x="1633" y="6"/>
                    <a:pt x="1436" y="3"/>
                  </a:cubicBezTo>
                  <a:lnTo>
                    <a:pt x="1436" y="1"/>
                  </a:lnTo>
                  <a:close/>
                  <a:moveTo>
                    <a:pt x="3874" y="8023"/>
                  </a:moveTo>
                  <a:lnTo>
                    <a:pt x="3695" y="8207"/>
                  </a:lnTo>
                  <a:cubicBezTo>
                    <a:pt x="3744" y="8263"/>
                    <a:pt x="3791" y="8320"/>
                    <a:pt x="3840" y="8376"/>
                  </a:cubicBezTo>
                  <a:cubicBezTo>
                    <a:pt x="3852" y="8261"/>
                    <a:pt x="3862" y="8143"/>
                    <a:pt x="3874" y="80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4798525" y="948125"/>
              <a:ext cx="90900" cy="93250"/>
            </a:xfrm>
            <a:custGeom>
              <a:avLst/>
              <a:gdLst/>
              <a:ahLst/>
              <a:cxnLst/>
              <a:rect l="l" t="t" r="r" b="b"/>
              <a:pathLst>
                <a:path w="3636" h="3730" extrusionOk="0">
                  <a:moveTo>
                    <a:pt x="55" y="0"/>
                  </a:moveTo>
                  <a:lnTo>
                    <a:pt x="55" y="3"/>
                  </a:lnTo>
                  <a:cubicBezTo>
                    <a:pt x="52" y="23"/>
                    <a:pt x="50" y="40"/>
                    <a:pt x="47" y="59"/>
                  </a:cubicBezTo>
                  <a:lnTo>
                    <a:pt x="79" y="30"/>
                  </a:lnTo>
                  <a:lnTo>
                    <a:pt x="55" y="0"/>
                  </a:lnTo>
                  <a:close/>
                  <a:moveTo>
                    <a:pt x="1115" y="1184"/>
                  </a:moveTo>
                  <a:lnTo>
                    <a:pt x="1113" y="1186"/>
                  </a:lnTo>
                  <a:cubicBezTo>
                    <a:pt x="1113" y="1186"/>
                    <a:pt x="1113" y="1187"/>
                    <a:pt x="1114" y="1187"/>
                  </a:cubicBezTo>
                  <a:lnTo>
                    <a:pt x="1114" y="1187"/>
                  </a:lnTo>
                  <a:cubicBezTo>
                    <a:pt x="1114" y="1186"/>
                    <a:pt x="1115" y="1185"/>
                    <a:pt x="1115" y="1184"/>
                  </a:cubicBezTo>
                  <a:close/>
                  <a:moveTo>
                    <a:pt x="126" y="86"/>
                  </a:moveTo>
                  <a:lnTo>
                    <a:pt x="35" y="180"/>
                  </a:lnTo>
                  <a:cubicBezTo>
                    <a:pt x="23" y="300"/>
                    <a:pt x="10" y="418"/>
                    <a:pt x="1" y="533"/>
                  </a:cubicBezTo>
                  <a:cubicBezTo>
                    <a:pt x="207" y="771"/>
                    <a:pt x="418" y="1007"/>
                    <a:pt x="631" y="1240"/>
                  </a:cubicBezTo>
                  <a:cubicBezTo>
                    <a:pt x="683" y="1112"/>
                    <a:pt x="739" y="977"/>
                    <a:pt x="796" y="842"/>
                  </a:cubicBezTo>
                  <a:cubicBezTo>
                    <a:pt x="570" y="592"/>
                    <a:pt x="344" y="342"/>
                    <a:pt x="126" y="86"/>
                  </a:cubicBezTo>
                  <a:close/>
                  <a:moveTo>
                    <a:pt x="1114" y="1187"/>
                  </a:moveTo>
                  <a:lnTo>
                    <a:pt x="1114" y="1187"/>
                  </a:lnTo>
                  <a:cubicBezTo>
                    <a:pt x="1058" y="1323"/>
                    <a:pt x="1004" y="1455"/>
                    <a:pt x="955" y="1584"/>
                  </a:cubicBezTo>
                  <a:cubicBezTo>
                    <a:pt x="1144" y="1785"/>
                    <a:pt x="1336" y="1984"/>
                    <a:pt x="1532" y="2180"/>
                  </a:cubicBezTo>
                  <a:cubicBezTo>
                    <a:pt x="2067" y="2715"/>
                    <a:pt x="2620" y="3231"/>
                    <a:pt x="3189" y="3729"/>
                  </a:cubicBezTo>
                  <a:cubicBezTo>
                    <a:pt x="3334" y="3692"/>
                    <a:pt x="3484" y="3651"/>
                    <a:pt x="3636" y="3606"/>
                  </a:cubicBezTo>
                  <a:cubicBezTo>
                    <a:pt x="3005" y="3064"/>
                    <a:pt x="2399" y="2494"/>
                    <a:pt x="1812" y="1903"/>
                  </a:cubicBezTo>
                  <a:cubicBezTo>
                    <a:pt x="1577" y="1668"/>
                    <a:pt x="1344" y="1427"/>
                    <a:pt x="1114" y="1187"/>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4814350" y="969175"/>
              <a:ext cx="12075" cy="18550"/>
            </a:xfrm>
            <a:custGeom>
              <a:avLst/>
              <a:gdLst/>
              <a:ahLst/>
              <a:cxnLst/>
              <a:rect l="l" t="t" r="r" b="b"/>
              <a:pathLst>
                <a:path w="483" h="742" extrusionOk="0">
                  <a:moveTo>
                    <a:pt x="165" y="0"/>
                  </a:moveTo>
                  <a:cubicBezTo>
                    <a:pt x="106" y="135"/>
                    <a:pt x="52" y="268"/>
                    <a:pt x="1" y="398"/>
                  </a:cubicBezTo>
                  <a:cubicBezTo>
                    <a:pt x="106" y="513"/>
                    <a:pt x="214" y="629"/>
                    <a:pt x="320" y="742"/>
                  </a:cubicBezTo>
                  <a:cubicBezTo>
                    <a:pt x="372" y="614"/>
                    <a:pt x="426" y="479"/>
                    <a:pt x="482" y="342"/>
                  </a:cubicBezTo>
                  <a:cubicBezTo>
                    <a:pt x="376" y="229"/>
                    <a:pt x="271" y="116"/>
                    <a:pt x="165" y="0"/>
                  </a:cubicBezTo>
                  <a:close/>
                </a:path>
              </a:pathLst>
            </a:custGeom>
            <a:solidFill>
              <a:srgbClr val="DB98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4881975" y="1043250"/>
              <a:ext cx="80250" cy="56425"/>
            </a:xfrm>
            <a:custGeom>
              <a:avLst/>
              <a:gdLst/>
              <a:ahLst/>
              <a:cxnLst/>
              <a:rect l="l" t="t" r="r" b="b"/>
              <a:pathLst>
                <a:path w="3210" h="2257" extrusionOk="0">
                  <a:moveTo>
                    <a:pt x="534" y="0"/>
                  </a:moveTo>
                  <a:cubicBezTo>
                    <a:pt x="352" y="20"/>
                    <a:pt x="175" y="40"/>
                    <a:pt x="1" y="54"/>
                  </a:cubicBezTo>
                  <a:cubicBezTo>
                    <a:pt x="465" y="454"/>
                    <a:pt x="944" y="837"/>
                    <a:pt x="1432" y="1205"/>
                  </a:cubicBezTo>
                  <a:cubicBezTo>
                    <a:pt x="1925" y="1574"/>
                    <a:pt x="2431" y="1930"/>
                    <a:pt x="2954" y="2256"/>
                  </a:cubicBezTo>
                  <a:lnTo>
                    <a:pt x="3209" y="2003"/>
                  </a:lnTo>
                  <a:cubicBezTo>
                    <a:pt x="2677" y="1662"/>
                    <a:pt x="2161" y="1294"/>
                    <a:pt x="1658" y="906"/>
                  </a:cubicBezTo>
                  <a:cubicBezTo>
                    <a:pt x="1275" y="614"/>
                    <a:pt x="899" y="312"/>
                    <a:pt x="5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4881975" y="1043250"/>
              <a:ext cx="13350" cy="1375"/>
            </a:xfrm>
            <a:custGeom>
              <a:avLst/>
              <a:gdLst/>
              <a:ahLst/>
              <a:cxnLst/>
              <a:rect l="l" t="t" r="r" b="b"/>
              <a:pathLst>
                <a:path w="534" h="55" extrusionOk="0">
                  <a:moveTo>
                    <a:pt x="531" y="0"/>
                  </a:moveTo>
                  <a:cubicBezTo>
                    <a:pt x="352" y="20"/>
                    <a:pt x="175" y="40"/>
                    <a:pt x="1" y="54"/>
                  </a:cubicBezTo>
                  <a:cubicBezTo>
                    <a:pt x="175" y="40"/>
                    <a:pt x="352" y="20"/>
                    <a:pt x="534" y="0"/>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4878250" y="1038200"/>
              <a:ext cx="17025" cy="6350"/>
            </a:xfrm>
            <a:custGeom>
              <a:avLst/>
              <a:gdLst/>
              <a:ahLst/>
              <a:cxnLst/>
              <a:rect l="l" t="t" r="r" b="b"/>
              <a:pathLst>
                <a:path w="681" h="254" extrusionOk="0">
                  <a:moveTo>
                    <a:pt x="447" y="1"/>
                  </a:moveTo>
                  <a:lnTo>
                    <a:pt x="447" y="3"/>
                  </a:lnTo>
                  <a:cubicBezTo>
                    <a:pt x="295" y="48"/>
                    <a:pt x="147" y="87"/>
                    <a:pt x="0" y="126"/>
                  </a:cubicBezTo>
                  <a:lnTo>
                    <a:pt x="150" y="254"/>
                  </a:lnTo>
                  <a:cubicBezTo>
                    <a:pt x="322" y="239"/>
                    <a:pt x="498" y="222"/>
                    <a:pt x="680" y="200"/>
                  </a:cubicBezTo>
                  <a:cubicBezTo>
                    <a:pt x="602" y="134"/>
                    <a:pt x="523" y="67"/>
                    <a:pt x="447" y="1"/>
                  </a:cubicBez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5040750" y="995075"/>
              <a:ext cx="8300" cy="12475"/>
            </a:xfrm>
            <a:custGeom>
              <a:avLst/>
              <a:gdLst/>
              <a:ahLst/>
              <a:cxnLst/>
              <a:rect l="l" t="t" r="r" b="b"/>
              <a:pathLst>
                <a:path w="332" h="499" extrusionOk="0">
                  <a:moveTo>
                    <a:pt x="0" y="0"/>
                  </a:moveTo>
                  <a:cubicBezTo>
                    <a:pt x="106" y="165"/>
                    <a:pt x="206" y="332"/>
                    <a:pt x="307" y="499"/>
                  </a:cubicBezTo>
                  <a:lnTo>
                    <a:pt x="332" y="474"/>
                  </a:lnTo>
                  <a:cubicBezTo>
                    <a:pt x="224" y="315"/>
                    <a:pt x="113" y="157"/>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5040750" y="995075"/>
              <a:ext cx="25" cy="25"/>
            </a:xfrm>
            <a:custGeom>
              <a:avLst/>
              <a:gdLst/>
              <a:ahLst/>
              <a:cxnLst/>
              <a:rect l="l" t="t" r="r" b="b"/>
              <a:pathLst>
                <a:path w="1" h="1" extrusionOk="0">
                  <a:moveTo>
                    <a:pt x="0" y="0"/>
                  </a:moveTo>
                  <a:lnTo>
                    <a:pt x="0" y="0"/>
                  </a:lnTo>
                  <a:lnTo>
                    <a:pt x="0" y="0"/>
                  </a:lnTo>
                  <a:lnTo>
                    <a:pt x="0" y="0"/>
                  </a:ln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4957950" y="1008450"/>
              <a:ext cx="131775" cy="129375"/>
            </a:xfrm>
            <a:custGeom>
              <a:avLst/>
              <a:gdLst/>
              <a:ahLst/>
              <a:cxnLst/>
              <a:rect l="l" t="t" r="r" b="b"/>
              <a:pathLst>
                <a:path w="5271" h="5175" extrusionOk="0">
                  <a:moveTo>
                    <a:pt x="3680" y="0"/>
                  </a:moveTo>
                  <a:cubicBezTo>
                    <a:pt x="3681" y="1"/>
                    <a:pt x="3681" y="1"/>
                    <a:pt x="3681" y="2"/>
                  </a:cubicBezTo>
                  <a:lnTo>
                    <a:pt x="3681" y="2"/>
                  </a:lnTo>
                  <a:lnTo>
                    <a:pt x="3683" y="0"/>
                  </a:lnTo>
                  <a:close/>
                  <a:moveTo>
                    <a:pt x="5222" y="3385"/>
                  </a:moveTo>
                  <a:lnTo>
                    <a:pt x="5219" y="3388"/>
                  </a:lnTo>
                  <a:cubicBezTo>
                    <a:pt x="5219" y="3388"/>
                    <a:pt x="5219" y="3388"/>
                    <a:pt x="5219" y="3388"/>
                  </a:cubicBezTo>
                  <a:lnTo>
                    <a:pt x="5219" y="3388"/>
                  </a:lnTo>
                  <a:lnTo>
                    <a:pt x="5222" y="3385"/>
                  </a:lnTo>
                  <a:close/>
                  <a:moveTo>
                    <a:pt x="3681" y="2"/>
                  </a:moveTo>
                  <a:lnTo>
                    <a:pt x="3656" y="27"/>
                  </a:lnTo>
                  <a:cubicBezTo>
                    <a:pt x="3906" y="452"/>
                    <a:pt x="4142" y="887"/>
                    <a:pt x="4355" y="1328"/>
                  </a:cubicBezTo>
                  <a:cubicBezTo>
                    <a:pt x="4655" y="1969"/>
                    <a:pt x="4917" y="2639"/>
                    <a:pt x="5016" y="3329"/>
                  </a:cubicBezTo>
                  <a:cubicBezTo>
                    <a:pt x="5018" y="3358"/>
                    <a:pt x="5023" y="3390"/>
                    <a:pt x="5025" y="3420"/>
                  </a:cubicBezTo>
                  <a:lnTo>
                    <a:pt x="5197" y="3250"/>
                  </a:lnTo>
                  <a:cubicBezTo>
                    <a:pt x="5131" y="2909"/>
                    <a:pt x="5030" y="2578"/>
                    <a:pt x="4900" y="2259"/>
                  </a:cubicBezTo>
                  <a:cubicBezTo>
                    <a:pt x="4768" y="1925"/>
                    <a:pt x="4618" y="1598"/>
                    <a:pt x="4449" y="1282"/>
                  </a:cubicBezTo>
                  <a:cubicBezTo>
                    <a:pt x="4216" y="840"/>
                    <a:pt x="3958" y="414"/>
                    <a:pt x="3681" y="2"/>
                  </a:cubicBezTo>
                  <a:close/>
                  <a:moveTo>
                    <a:pt x="254" y="3447"/>
                  </a:moveTo>
                  <a:lnTo>
                    <a:pt x="254" y="3449"/>
                  </a:lnTo>
                  <a:lnTo>
                    <a:pt x="1" y="3702"/>
                  </a:lnTo>
                  <a:cubicBezTo>
                    <a:pt x="57" y="3739"/>
                    <a:pt x="116" y="3773"/>
                    <a:pt x="175" y="3810"/>
                  </a:cubicBezTo>
                  <a:cubicBezTo>
                    <a:pt x="789" y="4183"/>
                    <a:pt x="1429" y="4522"/>
                    <a:pt x="2107" y="4785"/>
                  </a:cubicBezTo>
                  <a:cubicBezTo>
                    <a:pt x="2446" y="4920"/>
                    <a:pt x="2794" y="5028"/>
                    <a:pt x="3153" y="5104"/>
                  </a:cubicBezTo>
                  <a:cubicBezTo>
                    <a:pt x="3204" y="5114"/>
                    <a:pt x="3253" y="5121"/>
                    <a:pt x="3305" y="5131"/>
                  </a:cubicBezTo>
                  <a:lnTo>
                    <a:pt x="3486" y="4947"/>
                  </a:lnTo>
                  <a:lnTo>
                    <a:pt x="3543" y="4890"/>
                  </a:lnTo>
                  <a:cubicBezTo>
                    <a:pt x="3432" y="4875"/>
                    <a:pt x="3320" y="4853"/>
                    <a:pt x="3209" y="4829"/>
                  </a:cubicBezTo>
                  <a:cubicBezTo>
                    <a:pt x="2870" y="4748"/>
                    <a:pt x="2539" y="4637"/>
                    <a:pt x="2220" y="4500"/>
                  </a:cubicBezTo>
                  <a:cubicBezTo>
                    <a:pt x="1577" y="4227"/>
                    <a:pt x="956" y="3884"/>
                    <a:pt x="357" y="3511"/>
                  </a:cubicBezTo>
                  <a:lnTo>
                    <a:pt x="254" y="3447"/>
                  </a:lnTo>
                  <a:close/>
                  <a:moveTo>
                    <a:pt x="5219" y="3388"/>
                  </a:moveTo>
                  <a:lnTo>
                    <a:pt x="5040" y="3570"/>
                  </a:lnTo>
                  <a:cubicBezTo>
                    <a:pt x="5055" y="3832"/>
                    <a:pt x="5033" y="4092"/>
                    <a:pt x="4937" y="4323"/>
                  </a:cubicBezTo>
                  <a:cubicBezTo>
                    <a:pt x="4878" y="4470"/>
                    <a:pt x="4778" y="4600"/>
                    <a:pt x="4652" y="4696"/>
                  </a:cubicBezTo>
                  <a:cubicBezTo>
                    <a:pt x="4522" y="4789"/>
                    <a:pt x="4373" y="4853"/>
                    <a:pt x="4215" y="4883"/>
                  </a:cubicBezTo>
                  <a:cubicBezTo>
                    <a:pt x="4105" y="4905"/>
                    <a:pt x="3992" y="4915"/>
                    <a:pt x="3879" y="4915"/>
                  </a:cubicBezTo>
                  <a:cubicBezTo>
                    <a:pt x="3823" y="4915"/>
                    <a:pt x="3766" y="4912"/>
                    <a:pt x="3710" y="4907"/>
                  </a:cubicBezTo>
                  <a:lnTo>
                    <a:pt x="3580" y="5040"/>
                  </a:lnTo>
                  <a:lnTo>
                    <a:pt x="3467" y="5153"/>
                  </a:lnTo>
                  <a:cubicBezTo>
                    <a:pt x="3582" y="5168"/>
                    <a:pt x="3700" y="5175"/>
                    <a:pt x="3815" y="5175"/>
                  </a:cubicBezTo>
                  <a:cubicBezTo>
                    <a:pt x="3968" y="5175"/>
                    <a:pt x="4120" y="5160"/>
                    <a:pt x="4267" y="5131"/>
                  </a:cubicBezTo>
                  <a:cubicBezTo>
                    <a:pt x="4458" y="5089"/>
                    <a:pt x="4640" y="5006"/>
                    <a:pt x="4797" y="4885"/>
                  </a:cubicBezTo>
                  <a:cubicBezTo>
                    <a:pt x="4952" y="4760"/>
                    <a:pt x="5072" y="4596"/>
                    <a:pt x="5143" y="4409"/>
                  </a:cubicBezTo>
                  <a:cubicBezTo>
                    <a:pt x="5271" y="4073"/>
                    <a:pt x="5266" y="3722"/>
                    <a:pt x="5219" y="33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5087925" y="996850"/>
              <a:ext cx="94850" cy="96250"/>
            </a:xfrm>
            <a:custGeom>
              <a:avLst/>
              <a:gdLst/>
              <a:ahLst/>
              <a:cxnLst/>
              <a:rect l="l" t="t" r="r" b="b"/>
              <a:pathLst>
                <a:path w="3794" h="3850" extrusionOk="0">
                  <a:moveTo>
                    <a:pt x="3793" y="1"/>
                  </a:moveTo>
                  <a:lnTo>
                    <a:pt x="3793" y="1"/>
                  </a:lnTo>
                  <a:cubicBezTo>
                    <a:pt x="3376" y="398"/>
                    <a:pt x="2961" y="801"/>
                    <a:pt x="2549" y="1203"/>
                  </a:cubicBezTo>
                  <a:lnTo>
                    <a:pt x="2603" y="1228"/>
                  </a:lnTo>
                  <a:cubicBezTo>
                    <a:pt x="3000" y="820"/>
                    <a:pt x="3398" y="410"/>
                    <a:pt x="3793" y="1"/>
                  </a:cubicBezTo>
                  <a:close/>
                  <a:moveTo>
                    <a:pt x="2291" y="1454"/>
                  </a:moveTo>
                  <a:cubicBezTo>
                    <a:pt x="1869" y="1866"/>
                    <a:pt x="1447" y="2278"/>
                    <a:pt x="1027" y="2693"/>
                  </a:cubicBezTo>
                  <a:lnTo>
                    <a:pt x="1" y="3712"/>
                  </a:lnTo>
                  <a:cubicBezTo>
                    <a:pt x="3" y="3729"/>
                    <a:pt x="6" y="3746"/>
                    <a:pt x="8" y="3761"/>
                  </a:cubicBezTo>
                  <a:cubicBezTo>
                    <a:pt x="13" y="3793"/>
                    <a:pt x="18" y="3820"/>
                    <a:pt x="23" y="3849"/>
                  </a:cubicBezTo>
                  <a:lnTo>
                    <a:pt x="1098" y="2764"/>
                  </a:lnTo>
                  <a:cubicBezTo>
                    <a:pt x="1518" y="2337"/>
                    <a:pt x="1937" y="1910"/>
                    <a:pt x="2357" y="1483"/>
                  </a:cubicBezTo>
                  <a:lnTo>
                    <a:pt x="2291" y="14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5145175" y="1026925"/>
              <a:ext cx="7825" cy="7075"/>
            </a:xfrm>
            <a:custGeom>
              <a:avLst/>
              <a:gdLst/>
              <a:ahLst/>
              <a:cxnLst/>
              <a:rect l="l" t="t" r="r" b="b"/>
              <a:pathLst>
                <a:path w="313" h="283" extrusionOk="0">
                  <a:moveTo>
                    <a:pt x="256" y="0"/>
                  </a:moveTo>
                  <a:lnTo>
                    <a:pt x="1" y="251"/>
                  </a:lnTo>
                  <a:lnTo>
                    <a:pt x="65" y="283"/>
                  </a:lnTo>
                  <a:lnTo>
                    <a:pt x="313" y="30"/>
                  </a:lnTo>
                  <a:lnTo>
                    <a:pt x="256" y="3"/>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4909900" y="1094000"/>
              <a:ext cx="174075" cy="175700"/>
            </a:xfrm>
            <a:custGeom>
              <a:avLst/>
              <a:gdLst/>
              <a:ahLst/>
              <a:cxnLst/>
              <a:rect l="l" t="t" r="r" b="b"/>
              <a:pathLst>
                <a:path w="6963" h="7028" extrusionOk="0">
                  <a:moveTo>
                    <a:pt x="6950" y="0"/>
                  </a:moveTo>
                  <a:lnTo>
                    <a:pt x="5467" y="1473"/>
                  </a:lnTo>
                  <a:cubicBezTo>
                    <a:pt x="5521" y="1480"/>
                    <a:pt x="5578" y="1485"/>
                    <a:pt x="5634" y="1490"/>
                  </a:cubicBezTo>
                  <a:lnTo>
                    <a:pt x="6962" y="150"/>
                  </a:lnTo>
                  <a:cubicBezTo>
                    <a:pt x="6960" y="101"/>
                    <a:pt x="6955" y="52"/>
                    <a:pt x="6950" y="0"/>
                  </a:cubicBezTo>
                  <a:close/>
                  <a:moveTo>
                    <a:pt x="5227" y="1709"/>
                  </a:moveTo>
                  <a:lnTo>
                    <a:pt x="2691" y="4264"/>
                  </a:lnTo>
                  <a:lnTo>
                    <a:pt x="1341" y="5641"/>
                  </a:lnTo>
                  <a:lnTo>
                    <a:pt x="1" y="7028"/>
                  </a:lnTo>
                  <a:lnTo>
                    <a:pt x="1388" y="5688"/>
                  </a:lnTo>
                  <a:lnTo>
                    <a:pt x="2765" y="4338"/>
                  </a:lnTo>
                  <a:lnTo>
                    <a:pt x="5391" y="1733"/>
                  </a:lnTo>
                  <a:cubicBezTo>
                    <a:pt x="5335" y="1726"/>
                    <a:pt x="5281" y="1719"/>
                    <a:pt x="5229" y="17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5040550" y="1089625"/>
              <a:ext cx="47950" cy="47650"/>
            </a:xfrm>
            <a:custGeom>
              <a:avLst/>
              <a:gdLst/>
              <a:ahLst/>
              <a:cxnLst/>
              <a:rect l="l" t="t" r="r" b="b"/>
              <a:pathLst>
                <a:path w="1918" h="1906" extrusionOk="0">
                  <a:moveTo>
                    <a:pt x="1896" y="1"/>
                  </a:moveTo>
                  <a:lnTo>
                    <a:pt x="1724" y="173"/>
                  </a:lnTo>
                  <a:cubicBezTo>
                    <a:pt x="1729" y="222"/>
                    <a:pt x="1734" y="273"/>
                    <a:pt x="1736" y="323"/>
                  </a:cubicBezTo>
                  <a:lnTo>
                    <a:pt x="1918" y="138"/>
                  </a:lnTo>
                  <a:cubicBezTo>
                    <a:pt x="1915" y="109"/>
                    <a:pt x="1910" y="80"/>
                    <a:pt x="1906" y="50"/>
                  </a:cubicBezTo>
                  <a:cubicBezTo>
                    <a:pt x="1903" y="35"/>
                    <a:pt x="1901" y="18"/>
                    <a:pt x="1896" y="1"/>
                  </a:cubicBezTo>
                  <a:close/>
                  <a:moveTo>
                    <a:pt x="239" y="1643"/>
                  </a:moveTo>
                  <a:lnTo>
                    <a:pt x="185" y="1700"/>
                  </a:lnTo>
                  <a:lnTo>
                    <a:pt x="1" y="1884"/>
                  </a:lnTo>
                  <a:cubicBezTo>
                    <a:pt x="55" y="1891"/>
                    <a:pt x="109" y="1901"/>
                    <a:pt x="163" y="1906"/>
                  </a:cubicBezTo>
                  <a:lnTo>
                    <a:pt x="276" y="1793"/>
                  </a:lnTo>
                  <a:lnTo>
                    <a:pt x="408" y="1660"/>
                  </a:lnTo>
                  <a:cubicBezTo>
                    <a:pt x="352" y="1658"/>
                    <a:pt x="295" y="1650"/>
                    <a:pt x="239" y="16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5049025" y="915175"/>
              <a:ext cx="93050" cy="93300"/>
            </a:xfrm>
            <a:custGeom>
              <a:avLst/>
              <a:gdLst/>
              <a:ahLst/>
              <a:cxnLst/>
              <a:rect l="l" t="t" r="r" b="b"/>
              <a:pathLst>
                <a:path w="3722" h="3732" extrusionOk="0">
                  <a:moveTo>
                    <a:pt x="3722" y="0"/>
                  </a:moveTo>
                  <a:lnTo>
                    <a:pt x="1039" y="2642"/>
                  </a:lnTo>
                  <a:lnTo>
                    <a:pt x="1085" y="2676"/>
                  </a:lnTo>
                  <a:lnTo>
                    <a:pt x="3722" y="0"/>
                  </a:lnTo>
                  <a:close/>
                  <a:moveTo>
                    <a:pt x="771" y="2904"/>
                  </a:moveTo>
                  <a:lnTo>
                    <a:pt x="761" y="2914"/>
                  </a:lnTo>
                  <a:lnTo>
                    <a:pt x="1" y="3670"/>
                  </a:lnTo>
                  <a:lnTo>
                    <a:pt x="40" y="3731"/>
                  </a:lnTo>
                  <a:lnTo>
                    <a:pt x="808" y="2958"/>
                  </a:lnTo>
                  <a:lnTo>
                    <a:pt x="823" y="2943"/>
                  </a:lnTo>
                  <a:lnTo>
                    <a:pt x="771" y="290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5068300" y="981200"/>
              <a:ext cx="7925" cy="7525"/>
            </a:xfrm>
            <a:custGeom>
              <a:avLst/>
              <a:gdLst/>
              <a:ahLst/>
              <a:cxnLst/>
              <a:rect l="l" t="t" r="r" b="b"/>
              <a:pathLst>
                <a:path w="317" h="301" extrusionOk="0">
                  <a:moveTo>
                    <a:pt x="268" y="1"/>
                  </a:moveTo>
                  <a:lnTo>
                    <a:pt x="0" y="263"/>
                  </a:lnTo>
                  <a:lnTo>
                    <a:pt x="54" y="300"/>
                  </a:lnTo>
                  <a:lnTo>
                    <a:pt x="317" y="35"/>
                  </a:lnTo>
                  <a:lnTo>
                    <a:pt x="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4554900" y="1007525"/>
              <a:ext cx="494525" cy="494825"/>
            </a:xfrm>
            <a:custGeom>
              <a:avLst/>
              <a:gdLst/>
              <a:ahLst/>
              <a:cxnLst/>
              <a:rect l="l" t="t" r="r" b="b"/>
              <a:pathLst>
                <a:path w="19781" h="19793" extrusionOk="0">
                  <a:moveTo>
                    <a:pt x="19741" y="1"/>
                  </a:moveTo>
                  <a:lnTo>
                    <a:pt x="17586" y="2146"/>
                  </a:lnTo>
                  <a:lnTo>
                    <a:pt x="16292" y="3432"/>
                  </a:lnTo>
                  <a:cubicBezTo>
                    <a:pt x="16319" y="3449"/>
                    <a:pt x="16349" y="3469"/>
                    <a:pt x="16376" y="3486"/>
                  </a:cubicBezTo>
                  <a:lnTo>
                    <a:pt x="17647" y="2210"/>
                  </a:lnTo>
                  <a:lnTo>
                    <a:pt x="19780" y="64"/>
                  </a:lnTo>
                  <a:lnTo>
                    <a:pt x="19743" y="3"/>
                  </a:lnTo>
                  <a:lnTo>
                    <a:pt x="19741" y="1"/>
                  </a:lnTo>
                  <a:close/>
                  <a:moveTo>
                    <a:pt x="16037" y="3685"/>
                  </a:moveTo>
                  <a:lnTo>
                    <a:pt x="11697" y="8003"/>
                  </a:lnTo>
                  <a:lnTo>
                    <a:pt x="5840" y="13889"/>
                  </a:lnTo>
                  <a:lnTo>
                    <a:pt x="2914" y="16832"/>
                  </a:lnTo>
                  <a:lnTo>
                    <a:pt x="1" y="19793"/>
                  </a:lnTo>
                  <a:lnTo>
                    <a:pt x="2958" y="16879"/>
                  </a:lnTo>
                  <a:lnTo>
                    <a:pt x="5902" y="13950"/>
                  </a:lnTo>
                  <a:lnTo>
                    <a:pt x="11790" y="8096"/>
                  </a:lnTo>
                  <a:lnTo>
                    <a:pt x="16123" y="3739"/>
                  </a:lnTo>
                  <a:lnTo>
                    <a:pt x="16037" y="368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4955800" y="1006925"/>
              <a:ext cx="94225" cy="94100"/>
            </a:xfrm>
            <a:custGeom>
              <a:avLst/>
              <a:gdLst/>
              <a:ahLst/>
              <a:cxnLst/>
              <a:rect l="l" t="t" r="r" b="b"/>
              <a:pathLst>
                <a:path w="3769" h="3764" extrusionOk="0">
                  <a:moveTo>
                    <a:pt x="3730" y="0"/>
                  </a:moveTo>
                  <a:lnTo>
                    <a:pt x="3705" y="25"/>
                  </a:lnTo>
                  <a:lnTo>
                    <a:pt x="3742" y="86"/>
                  </a:lnTo>
                  <a:lnTo>
                    <a:pt x="3769" y="59"/>
                  </a:lnTo>
                  <a:lnTo>
                    <a:pt x="3730" y="0"/>
                  </a:lnTo>
                  <a:close/>
                  <a:moveTo>
                    <a:pt x="256" y="3456"/>
                  </a:moveTo>
                  <a:lnTo>
                    <a:pt x="1" y="3709"/>
                  </a:lnTo>
                  <a:lnTo>
                    <a:pt x="87" y="3763"/>
                  </a:lnTo>
                  <a:lnTo>
                    <a:pt x="340" y="3510"/>
                  </a:lnTo>
                  <a:cubicBezTo>
                    <a:pt x="313" y="3493"/>
                    <a:pt x="283" y="3473"/>
                    <a:pt x="256" y="3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4464025" y="1232075"/>
              <a:ext cx="234075" cy="234075"/>
            </a:xfrm>
            <a:custGeom>
              <a:avLst/>
              <a:gdLst/>
              <a:ahLst/>
              <a:cxnLst/>
              <a:rect l="l" t="t" r="r" b="b"/>
              <a:pathLst>
                <a:path w="9363" h="9363" extrusionOk="0">
                  <a:moveTo>
                    <a:pt x="9362" y="0"/>
                  </a:moveTo>
                  <a:lnTo>
                    <a:pt x="9362" y="0"/>
                  </a:lnTo>
                  <a:cubicBezTo>
                    <a:pt x="8562" y="761"/>
                    <a:pt x="7774" y="1532"/>
                    <a:pt x="6986" y="2305"/>
                  </a:cubicBezTo>
                  <a:lnTo>
                    <a:pt x="4635" y="4635"/>
                  </a:lnTo>
                  <a:lnTo>
                    <a:pt x="2305" y="6986"/>
                  </a:lnTo>
                  <a:lnTo>
                    <a:pt x="1147" y="8169"/>
                  </a:lnTo>
                  <a:lnTo>
                    <a:pt x="0" y="9362"/>
                  </a:lnTo>
                  <a:lnTo>
                    <a:pt x="1193" y="8216"/>
                  </a:lnTo>
                  <a:lnTo>
                    <a:pt x="2376" y="7057"/>
                  </a:lnTo>
                  <a:lnTo>
                    <a:pt x="4728" y="4728"/>
                  </a:lnTo>
                  <a:lnTo>
                    <a:pt x="7057" y="2376"/>
                  </a:lnTo>
                  <a:cubicBezTo>
                    <a:pt x="7831" y="1588"/>
                    <a:pt x="8601" y="798"/>
                    <a:pt x="9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4556800" y="955675"/>
              <a:ext cx="238075" cy="238175"/>
            </a:xfrm>
            <a:custGeom>
              <a:avLst/>
              <a:gdLst/>
              <a:ahLst/>
              <a:cxnLst/>
              <a:rect l="l" t="t" r="r" b="b"/>
              <a:pathLst>
                <a:path w="9523" h="9527" extrusionOk="0">
                  <a:moveTo>
                    <a:pt x="9471" y="0"/>
                  </a:moveTo>
                  <a:cubicBezTo>
                    <a:pt x="9471" y="1"/>
                    <a:pt x="9472" y="1"/>
                    <a:pt x="9472" y="2"/>
                  </a:cubicBezTo>
                  <a:lnTo>
                    <a:pt x="9472" y="2"/>
                  </a:lnTo>
                  <a:cubicBezTo>
                    <a:pt x="9472" y="1"/>
                    <a:pt x="9473" y="1"/>
                    <a:pt x="9473" y="0"/>
                  </a:cubicBezTo>
                  <a:close/>
                  <a:moveTo>
                    <a:pt x="9472" y="2"/>
                  </a:moveTo>
                  <a:cubicBezTo>
                    <a:pt x="9180" y="288"/>
                    <a:pt x="8889" y="573"/>
                    <a:pt x="8599" y="860"/>
                  </a:cubicBezTo>
                  <a:lnTo>
                    <a:pt x="5710" y="3727"/>
                  </a:lnTo>
                  <a:lnTo>
                    <a:pt x="2843" y="6613"/>
                  </a:lnTo>
                  <a:lnTo>
                    <a:pt x="1417" y="8064"/>
                  </a:lnTo>
                  <a:lnTo>
                    <a:pt x="1" y="9527"/>
                  </a:lnTo>
                  <a:lnTo>
                    <a:pt x="1461" y="8111"/>
                  </a:lnTo>
                  <a:lnTo>
                    <a:pt x="2914" y="6684"/>
                  </a:lnTo>
                  <a:lnTo>
                    <a:pt x="5801" y="3817"/>
                  </a:lnTo>
                  <a:lnTo>
                    <a:pt x="8668" y="931"/>
                  </a:lnTo>
                  <a:cubicBezTo>
                    <a:pt x="8953" y="641"/>
                    <a:pt x="9238" y="351"/>
                    <a:pt x="9522" y="62"/>
                  </a:cubicBezTo>
                  <a:cubicBezTo>
                    <a:pt x="9506" y="40"/>
                    <a:pt x="9489" y="21"/>
                    <a:pt x="9472" y="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4800500" y="931975"/>
              <a:ext cx="18375" cy="18325"/>
            </a:xfrm>
            <a:custGeom>
              <a:avLst/>
              <a:gdLst/>
              <a:ahLst/>
              <a:cxnLst/>
              <a:rect l="l" t="t" r="r" b="b"/>
              <a:pathLst>
                <a:path w="735" h="733" extrusionOk="0">
                  <a:moveTo>
                    <a:pt x="692" y="1"/>
                  </a:moveTo>
                  <a:cubicBezTo>
                    <a:pt x="462" y="227"/>
                    <a:pt x="231" y="453"/>
                    <a:pt x="0" y="676"/>
                  </a:cubicBezTo>
                  <a:lnTo>
                    <a:pt x="47" y="732"/>
                  </a:lnTo>
                  <a:cubicBezTo>
                    <a:pt x="278" y="499"/>
                    <a:pt x="506" y="264"/>
                    <a:pt x="734" y="30"/>
                  </a:cubicBezTo>
                  <a:lnTo>
                    <a:pt x="692" y="1"/>
                  </a:ln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4817800" y="906100"/>
              <a:ext cx="26775" cy="26650"/>
            </a:xfrm>
            <a:custGeom>
              <a:avLst/>
              <a:gdLst/>
              <a:ahLst/>
              <a:cxnLst/>
              <a:rect l="l" t="t" r="r" b="b"/>
              <a:pathLst>
                <a:path w="1071" h="1066" extrusionOk="0">
                  <a:moveTo>
                    <a:pt x="1071" y="0"/>
                  </a:moveTo>
                  <a:lnTo>
                    <a:pt x="1071" y="0"/>
                  </a:lnTo>
                  <a:cubicBezTo>
                    <a:pt x="712" y="344"/>
                    <a:pt x="356" y="690"/>
                    <a:pt x="0" y="1036"/>
                  </a:cubicBezTo>
                  <a:lnTo>
                    <a:pt x="42" y="1065"/>
                  </a:lnTo>
                  <a:cubicBezTo>
                    <a:pt x="386" y="712"/>
                    <a:pt x="729" y="356"/>
                    <a:pt x="1071" y="0"/>
                  </a:cubicBez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4793625" y="949600"/>
              <a:ext cx="6150" cy="7625"/>
            </a:xfrm>
            <a:custGeom>
              <a:avLst/>
              <a:gdLst/>
              <a:ahLst/>
              <a:cxnLst/>
              <a:rect l="l" t="t" r="r" b="b"/>
              <a:pathLst>
                <a:path w="246" h="305" extrusionOk="0">
                  <a:moveTo>
                    <a:pt x="246" y="0"/>
                  </a:moveTo>
                  <a:cubicBezTo>
                    <a:pt x="246" y="1"/>
                    <a:pt x="245" y="2"/>
                    <a:pt x="245" y="3"/>
                  </a:cubicBezTo>
                  <a:lnTo>
                    <a:pt x="245" y="3"/>
                  </a:lnTo>
                  <a:cubicBezTo>
                    <a:pt x="245" y="3"/>
                    <a:pt x="246" y="3"/>
                    <a:pt x="246" y="3"/>
                  </a:cubicBezTo>
                  <a:lnTo>
                    <a:pt x="246" y="0"/>
                  </a:lnTo>
                  <a:close/>
                  <a:moveTo>
                    <a:pt x="245" y="3"/>
                  </a:moveTo>
                  <a:lnTo>
                    <a:pt x="245" y="3"/>
                  </a:lnTo>
                  <a:cubicBezTo>
                    <a:pt x="162" y="82"/>
                    <a:pt x="81" y="163"/>
                    <a:pt x="0" y="243"/>
                  </a:cubicBezTo>
                  <a:cubicBezTo>
                    <a:pt x="17" y="263"/>
                    <a:pt x="35" y="283"/>
                    <a:pt x="52" y="305"/>
                  </a:cubicBezTo>
                  <a:lnTo>
                    <a:pt x="231" y="121"/>
                  </a:lnTo>
                  <a:cubicBezTo>
                    <a:pt x="236" y="82"/>
                    <a:pt x="241" y="44"/>
                    <a:pt x="245"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4799375" y="948850"/>
              <a:ext cx="2375" cy="3775"/>
            </a:xfrm>
            <a:custGeom>
              <a:avLst/>
              <a:gdLst/>
              <a:ahLst/>
              <a:cxnLst/>
              <a:rect l="l" t="t" r="r" b="b"/>
              <a:pathLst>
                <a:path w="95" h="151" extrusionOk="0">
                  <a:moveTo>
                    <a:pt x="45" y="1"/>
                  </a:moveTo>
                  <a:lnTo>
                    <a:pt x="16" y="33"/>
                  </a:lnTo>
                  <a:cubicBezTo>
                    <a:pt x="11" y="72"/>
                    <a:pt x="6" y="111"/>
                    <a:pt x="1" y="151"/>
                  </a:cubicBezTo>
                  <a:lnTo>
                    <a:pt x="94" y="57"/>
                  </a:lnTo>
                  <a:lnTo>
                    <a:pt x="48" y="3"/>
                  </a:lnTo>
                  <a:lnTo>
                    <a:pt x="45" y="1"/>
                  </a:lnTo>
                  <a:close/>
                </a:path>
              </a:pathLst>
            </a:custGeom>
            <a:solidFill>
              <a:srgbClr val="EAB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4319800" y="921975"/>
              <a:ext cx="360000" cy="360075"/>
            </a:xfrm>
            <a:custGeom>
              <a:avLst/>
              <a:gdLst/>
              <a:ahLst/>
              <a:cxnLst/>
              <a:rect l="l" t="t" r="r" b="b"/>
              <a:pathLst>
                <a:path w="14400" h="14403" extrusionOk="0">
                  <a:moveTo>
                    <a:pt x="14400" y="1"/>
                  </a:moveTo>
                  <a:lnTo>
                    <a:pt x="12576" y="1778"/>
                  </a:lnTo>
                  <a:lnTo>
                    <a:pt x="10764" y="3565"/>
                  </a:lnTo>
                  <a:lnTo>
                    <a:pt x="7154" y="7156"/>
                  </a:lnTo>
                  <a:lnTo>
                    <a:pt x="3563" y="10765"/>
                  </a:lnTo>
                  <a:lnTo>
                    <a:pt x="1778" y="12579"/>
                  </a:lnTo>
                  <a:lnTo>
                    <a:pt x="1" y="14402"/>
                  </a:lnTo>
                  <a:lnTo>
                    <a:pt x="1822" y="12625"/>
                  </a:lnTo>
                  <a:lnTo>
                    <a:pt x="3636" y="10838"/>
                  </a:lnTo>
                  <a:lnTo>
                    <a:pt x="7247" y="7247"/>
                  </a:lnTo>
                  <a:lnTo>
                    <a:pt x="10836" y="3639"/>
                  </a:lnTo>
                  <a:lnTo>
                    <a:pt x="12623" y="1825"/>
                  </a:lnTo>
                  <a:lnTo>
                    <a:pt x="14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4029925" y="812700"/>
              <a:ext cx="648525" cy="648600"/>
            </a:xfrm>
            <a:custGeom>
              <a:avLst/>
              <a:gdLst/>
              <a:ahLst/>
              <a:cxnLst/>
              <a:rect l="l" t="t" r="r" b="b"/>
              <a:pathLst>
                <a:path w="25941" h="25944" extrusionOk="0">
                  <a:moveTo>
                    <a:pt x="25941" y="0"/>
                  </a:moveTo>
                  <a:lnTo>
                    <a:pt x="22676" y="3221"/>
                  </a:lnTo>
                  <a:lnTo>
                    <a:pt x="19426" y="6456"/>
                  </a:lnTo>
                  <a:lnTo>
                    <a:pt x="12924" y="12924"/>
                  </a:lnTo>
                  <a:lnTo>
                    <a:pt x="6453" y="19426"/>
                  </a:lnTo>
                  <a:lnTo>
                    <a:pt x="3218" y="22676"/>
                  </a:lnTo>
                  <a:lnTo>
                    <a:pt x="0" y="25943"/>
                  </a:lnTo>
                  <a:lnTo>
                    <a:pt x="0" y="25943"/>
                  </a:lnTo>
                  <a:lnTo>
                    <a:pt x="3265" y="22723"/>
                  </a:lnTo>
                  <a:lnTo>
                    <a:pt x="6517" y="19488"/>
                  </a:lnTo>
                  <a:lnTo>
                    <a:pt x="13017" y="13017"/>
                  </a:lnTo>
                  <a:lnTo>
                    <a:pt x="19488" y="6517"/>
                  </a:lnTo>
                  <a:lnTo>
                    <a:pt x="22720" y="3265"/>
                  </a:lnTo>
                  <a:lnTo>
                    <a:pt x="25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44"/>
                                        </p:tgtEl>
                                        <p:attrNameLst>
                                          <p:attrName>style.visibility</p:attrName>
                                        </p:attrNameLst>
                                      </p:cBhvr>
                                      <p:to>
                                        <p:strVal val="visible"/>
                                      </p:to>
                                    </p:set>
                                    <p:anim calcmode="lin" valueType="num">
                                      <p:cBhvr additive="base">
                                        <p:cTn id="7" dur="4000" fill="hold"/>
                                        <p:tgtEl>
                                          <p:spTgt spid="244"/>
                                        </p:tgtEl>
                                        <p:attrNameLst>
                                          <p:attrName>ppt_x</p:attrName>
                                        </p:attrNameLst>
                                      </p:cBhvr>
                                      <p:tavLst>
                                        <p:tav tm="0">
                                          <p:val>
                                            <p:strVal val="0-#ppt_w/2"/>
                                          </p:val>
                                        </p:tav>
                                        <p:tav tm="100000">
                                          <p:val>
                                            <p:strVal val="#ppt_x"/>
                                          </p:val>
                                        </p:tav>
                                      </p:tavLst>
                                    </p:anim>
                                    <p:anim calcmode="lin" valueType="num">
                                      <p:cBhvr additive="base">
                                        <p:cTn id="8" dur="4000" fill="hold"/>
                                        <p:tgtEl>
                                          <p:spTgt spid="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6" name="Google Shape;306;p34"/>
          <p:cNvCxnSpPr>
            <a:cxnSpLocks/>
          </p:cNvCxnSpPr>
          <p:nvPr/>
        </p:nvCxnSpPr>
        <p:spPr>
          <a:xfrm rot="-5400000" flipH="1">
            <a:off x="3232570" y="2516186"/>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cxnSpLocks/>
          </p:cNvCxnSpPr>
          <p:nvPr/>
        </p:nvCxnSpPr>
        <p:spPr>
          <a:xfrm rot="-5400000" flipH="1">
            <a:off x="5590436" y="2544536"/>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pic>
        <p:nvPicPr>
          <p:cNvPr id="1035" name="Picture 11">
            <a:extLst>
              <a:ext uri="{FF2B5EF4-FFF2-40B4-BE49-F238E27FC236}">
                <a16:creationId xmlns:a16="http://schemas.microsoft.com/office/drawing/2014/main" id="{C9BE7374-9F8E-465F-DA8B-3E0D62252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92192"/>
            <a:ext cx="9144000" cy="2476498"/>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308;p34">
            <a:extLst>
              <a:ext uri="{FF2B5EF4-FFF2-40B4-BE49-F238E27FC236}">
                <a16:creationId xmlns:a16="http://schemas.microsoft.com/office/drawing/2014/main" id="{10367396-1AB9-EE40-B5E8-F0D8FF18A238}"/>
              </a:ext>
            </a:extLst>
          </p:cNvPr>
          <p:cNvSpPr txBox="1">
            <a:spLocks noGrp="1"/>
          </p:cNvSpPr>
          <p:nvPr>
            <p:ph type="ctrTitle"/>
          </p:nvPr>
        </p:nvSpPr>
        <p:spPr>
          <a:xfrm>
            <a:off x="129600" y="231422"/>
            <a:ext cx="5140800" cy="5944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1"/>
                </a:solidFill>
              </a:rPr>
              <a:t>SCATTER PLOT WITH TRANSPARENCY</a:t>
            </a:r>
            <a:endParaRPr dirty="0">
              <a:solidFill>
                <a:schemeClr val="lt1"/>
              </a:solidFill>
            </a:endParaRPr>
          </a:p>
        </p:txBody>
      </p:sp>
      <p:sp>
        <p:nvSpPr>
          <p:cNvPr id="5" name="Google Shape;1448;p54">
            <a:extLst>
              <a:ext uri="{FF2B5EF4-FFF2-40B4-BE49-F238E27FC236}">
                <a16:creationId xmlns:a16="http://schemas.microsoft.com/office/drawing/2014/main" id="{460B6758-2883-B5F3-4E26-63A182EC3AC7}"/>
              </a:ext>
            </a:extLst>
          </p:cNvPr>
          <p:cNvSpPr txBox="1"/>
          <p:nvPr/>
        </p:nvSpPr>
        <p:spPr>
          <a:xfrm>
            <a:off x="588923" y="1434489"/>
            <a:ext cx="3854622" cy="415582"/>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Issue: Still not clear enough to determine </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           the true extent of overplotting</a:t>
            </a:r>
          </a:p>
        </p:txBody>
      </p:sp>
      <p:pic>
        <p:nvPicPr>
          <p:cNvPr id="9" name="Picture 8">
            <a:extLst>
              <a:ext uri="{FF2B5EF4-FFF2-40B4-BE49-F238E27FC236}">
                <a16:creationId xmlns:a16="http://schemas.microsoft.com/office/drawing/2014/main" id="{D1E99395-0411-D54F-111A-593A4B22146B}"/>
              </a:ext>
            </a:extLst>
          </p:cNvPr>
          <p:cNvPicPr>
            <a:picLocks noChangeAspect="1"/>
          </p:cNvPicPr>
          <p:nvPr/>
        </p:nvPicPr>
        <p:blipFill>
          <a:blip r:embed="rId4"/>
          <a:stretch>
            <a:fillRect/>
          </a:stretch>
        </p:blipFill>
        <p:spPr>
          <a:xfrm>
            <a:off x="4810140" y="407137"/>
            <a:ext cx="4106372" cy="1470048"/>
          </a:xfrm>
          <a:prstGeom prst="rect">
            <a:avLst/>
          </a:prstGeom>
        </p:spPr>
      </p:pic>
      <p:sp>
        <p:nvSpPr>
          <p:cNvPr id="2" name="Title 4">
            <a:extLst>
              <a:ext uri="{FF2B5EF4-FFF2-40B4-BE49-F238E27FC236}">
                <a16:creationId xmlns:a16="http://schemas.microsoft.com/office/drawing/2014/main" id="{FE202EF9-CF44-B41E-AF7B-2F8F0D815E51}"/>
              </a:ext>
            </a:extLst>
          </p:cNvPr>
          <p:cNvSpPr>
            <a:spLocks noGrp="1"/>
          </p:cNvSpPr>
          <p:nvPr>
            <p:ph type="ctrTitle" idx="2"/>
          </p:nvPr>
        </p:nvSpPr>
        <p:spPr>
          <a:xfrm>
            <a:off x="750550" y="385135"/>
            <a:ext cx="3340800" cy="881417"/>
          </a:xfrm>
        </p:spPr>
        <p:txBody>
          <a:bodyPr/>
          <a:lstStyle/>
          <a:p>
            <a:r>
              <a:rPr lang="en-US" sz="1600" dirty="0"/>
              <a:t>Every playoff team's regular season rank,   and the highest round they advanced to</a:t>
            </a:r>
          </a:p>
        </p:txBody>
      </p:sp>
    </p:spTree>
    <p:extLst>
      <p:ext uri="{BB962C8B-B14F-4D97-AF65-F5344CB8AC3E}">
        <p14:creationId xmlns:p14="http://schemas.microsoft.com/office/powerpoint/2010/main" val="315543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6" name="Google Shape;306;p34"/>
          <p:cNvCxnSpPr>
            <a:cxnSpLocks/>
          </p:cNvCxnSpPr>
          <p:nvPr/>
        </p:nvCxnSpPr>
        <p:spPr>
          <a:xfrm rot="-5400000" flipH="1">
            <a:off x="3426534" y="2336077"/>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cxnSpLocks/>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pic>
        <p:nvPicPr>
          <p:cNvPr id="1033" name="Picture 9">
            <a:extLst>
              <a:ext uri="{FF2B5EF4-FFF2-40B4-BE49-F238E27FC236}">
                <a16:creationId xmlns:a16="http://schemas.microsoft.com/office/drawing/2014/main" id="{438656EC-4409-AD42-878C-FFD91B12D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96222"/>
            <a:ext cx="9144000" cy="247650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08;p34">
            <a:extLst>
              <a:ext uri="{FF2B5EF4-FFF2-40B4-BE49-F238E27FC236}">
                <a16:creationId xmlns:a16="http://schemas.microsoft.com/office/drawing/2014/main" id="{A3E4FA54-9C61-BE05-A69D-F33E6457FD89}"/>
              </a:ext>
            </a:extLst>
          </p:cNvPr>
          <p:cNvSpPr txBox="1">
            <a:spLocks/>
          </p:cNvSpPr>
          <p:nvPr/>
        </p:nvSpPr>
        <p:spPr>
          <a:xfrm>
            <a:off x="1089891" y="73567"/>
            <a:ext cx="3144982" cy="5944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JITTER PLOT</a:t>
            </a:r>
          </a:p>
        </p:txBody>
      </p:sp>
      <p:sp>
        <p:nvSpPr>
          <p:cNvPr id="3" name="Google Shape;1448;p54">
            <a:extLst>
              <a:ext uri="{FF2B5EF4-FFF2-40B4-BE49-F238E27FC236}">
                <a16:creationId xmlns:a16="http://schemas.microsoft.com/office/drawing/2014/main" id="{93848D4B-58F3-240F-A5C3-DB2FEBA06C57}"/>
              </a:ext>
            </a:extLst>
          </p:cNvPr>
          <p:cNvSpPr txBox="1"/>
          <p:nvPr/>
        </p:nvSpPr>
        <p:spPr>
          <a:xfrm>
            <a:off x="481051" y="922474"/>
            <a:ext cx="3854622" cy="1232655"/>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Reduce overplotting by slightly altering</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each value randomly from -0.3 to 0.3</a:t>
            </a:r>
          </a:p>
          <a:p>
            <a:pPr marL="0" marR="0" lvl="0" indent="0" rtl="0">
              <a:spcBef>
                <a:spcPts val="100"/>
              </a:spcBef>
              <a:spcAft>
                <a:spcPts val="0"/>
              </a:spcAft>
              <a:buNone/>
            </a:pPr>
            <a:r>
              <a:rPr lang="en-US" sz="600" dirty="0">
                <a:solidFill>
                  <a:schemeClr val="accent1"/>
                </a:solidFill>
                <a:latin typeface="Nunito Sans Light"/>
                <a:ea typeface="Nunito Sans Light"/>
                <a:cs typeface="Nunito Sans Light"/>
                <a:sym typeface="Nunito Sans Light"/>
              </a:rPr>
              <a:t> </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Issue: Plot values are close but</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           no longer completely accurate</a:t>
            </a:r>
          </a:p>
        </p:txBody>
      </p:sp>
      <p:pic>
        <p:nvPicPr>
          <p:cNvPr id="5" name="Picture 4">
            <a:extLst>
              <a:ext uri="{FF2B5EF4-FFF2-40B4-BE49-F238E27FC236}">
                <a16:creationId xmlns:a16="http://schemas.microsoft.com/office/drawing/2014/main" id="{97476451-A132-C9C4-BE1C-A0290E090C59}"/>
              </a:ext>
            </a:extLst>
          </p:cNvPr>
          <p:cNvPicPr>
            <a:picLocks noChangeAspect="1"/>
          </p:cNvPicPr>
          <p:nvPr/>
        </p:nvPicPr>
        <p:blipFill>
          <a:blip r:embed="rId4"/>
          <a:stretch>
            <a:fillRect/>
          </a:stretch>
        </p:blipFill>
        <p:spPr>
          <a:xfrm>
            <a:off x="4111723" y="633230"/>
            <a:ext cx="4790544" cy="905572"/>
          </a:xfrm>
          <a:prstGeom prst="rect">
            <a:avLst/>
          </a:prstGeom>
        </p:spPr>
      </p:pic>
      <p:sp>
        <p:nvSpPr>
          <p:cNvPr id="4" name="Title 4">
            <a:extLst>
              <a:ext uri="{FF2B5EF4-FFF2-40B4-BE49-F238E27FC236}">
                <a16:creationId xmlns:a16="http://schemas.microsoft.com/office/drawing/2014/main" id="{32C3722B-78E2-24C3-EB2A-6C5C777DA095}"/>
              </a:ext>
            </a:extLst>
          </p:cNvPr>
          <p:cNvSpPr txBox="1">
            <a:spLocks/>
          </p:cNvSpPr>
          <p:nvPr/>
        </p:nvSpPr>
        <p:spPr>
          <a:xfrm>
            <a:off x="380251" y="227280"/>
            <a:ext cx="3340800" cy="881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sz="1600" dirty="0"/>
              <a:t>Every playoff team's regular season rank,   and the highest round they advanced to</a:t>
            </a:r>
          </a:p>
        </p:txBody>
      </p:sp>
    </p:spTree>
    <p:extLst>
      <p:ext uri="{BB962C8B-B14F-4D97-AF65-F5344CB8AC3E}">
        <p14:creationId xmlns:p14="http://schemas.microsoft.com/office/powerpoint/2010/main" val="327116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6" name="Google Shape;306;p34"/>
          <p:cNvCxnSpPr>
            <a:cxnSpLocks/>
          </p:cNvCxnSpPr>
          <p:nvPr/>
        </p:nvCxnSpPr>
        <p:spPr>
          <a:xfrm rot="-5400000" flipH="1">
            <a:off x="3426534" y="2336077"/>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cxnSpLocks/>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pic>
        <p:nvPicPr>
          <p:cNvPr id="1031" name="Picture 7">
            <a:extLst>
              <a:ext uri="{FF2B5EF4-FFF2-40B4-BE49-F238E27FC236}">
                <a16:creationId xmlns:a16="http://schemas.microsoft.com/office/drawing/2014/main" id="{0D28AA5E-4078-6E21-9D65-38BBDD89C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296223"/>
            <a:ext cx="9144000" cy="2476499"/>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08;p34">
            <a:extLst>
              <a:ext uri="{FF2B5EF4-FFF2-40B4-BE49-F238E27FC236}">
                <a16:creationId xmlns:a16="http://schemas.microsoft.com/office/drawing/2014/main" id="{6CFB3037-D3BB-31D3-FBEB-A51FFD817DF7}"/>
              </a:ext>
            </a:extLst>
          </p:cNvPr>
          <p:cNvSpPr txBox="1">
            <a:spLocks/>
          </p:cNvSpPr>
          <p:nvPr/>
        </p:nvSpPr>
        <p:spPr>
          <a:xfrm>
            <a:off x="705933" y="73567"/>
            <a:ext cx="1928934" cy="5944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BUBBLE PLOT</a:t>
            </a:r>
          </a:p>
        </p:txBody>
      </p:sp>
      <p:sp>
        <p:nvSpPr>
          <p:cNvPr id="3" name="Google Shape;1448;p54">
            <a:extLst>
              <a:ext uri="{FF2B5EF4-FFF2-40B4-BE49-F238E27FC236}">
                <a16:creationId xmlns:a16="http://schemas.microsoft.com/office/drawing/2014/main" id="{CBB633DB-C64C-D14C-8E6F-F22D29155AD4}"/>
              </a:ext>
            </a:extLst>
          </p:cNvPr>
          <p:cNvSpPr txBox="1"/>
          <p:nvPr/>
        </p:nvSpPr>
        <p:spPr>
          <a:xfrm>
            <a:off x="203891" y="1155245"/>
            <a:ext cx="3325091" cy="986190"/>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Counts identical plot points so that</a:t>
            </a:r>
          </a:p>
          <a:p>
            <a:pPr marL="0" marR="0" lvl="0" indent="0" rtl="0">
              <a:spcBef>
                <a:spcPts val="100"/>
              </a:spcBef>
              <a:spcAft>
                <a:spcPts val="0"/>
              </a:spcAft>
              <a:buNone/>
            </a:pPr>
            <a:r>
              <a:rPr lang="en-US" sz="1500" b="1" i="1" dirty="0">
                <a:solidFill>
                  <a:schemeClr val="accent1"/>
                </a:solidFill>
                <a:latin typeface="Nunito Sans Light"/>
                <a:ea typeface="Nunito Sans Light"/>
                <a:cs typeface="Nunito Sans Light"/>
                <a:sym typeface="Nunito Sans Light"/>
              </a:rPr>
              <a:t>larger points indicate higher values</a:t>
            </a:r>
            <a:r>
              <a:rPr lang="en-US" dirty="0">
                <a:solidFill>
                  <a:schemeClr val="accent1"/>
                </a:solidFill>
                <a:latin typeface="Nunito Sans Light"/>
                <a:ea typeface="Nunito Sans Light"/>
                <a:cs typeface="Nunito Sans Light"/>
                <a:sym typeface="Nunito Sans Light"/>
              </a:rPr>
              <a:t>,</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which prevents overplotting issues</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while preserving data integrity</a:t>
            </a:r>
          </a:p>
        </p:txBody>
      </p:sp>
      <p:pic>
        <p:nvPicPr>
          <p:cNvPr id="7" name="Picture 6">
            <a:extLst>
              <a:ext uri="{FF2B5EF4-FFF2-40B4-BE49-F238E27FC236}">
                <a16:creationId xmlns:a16="http://schemas.microsoft.com/office/drawing/2014/main" id="{A8EC82DF-9FA7-FEEF-E3CC-3B11DAAAE76E}"/>
              </a:ext>
            </a:extLst>
          </p:cNvPr>
          <p:cNvPicPr>
            <a:picLocks noChangeAspect="1"/>
          </p:cNvPicPr>
          <p:nvPr/>
        </p:nvPicPr>
        <p:blipFill>
          <a:blip r:embed="rId4"/>
          <a:stretch>
            <a:fillRect/>
          </a:stretch>
        </p:blipFill>
        <p:spPr>
          <a:xfrm>
            <a:off x="3268518" y="260020"/>
            <a:ext cx="5795240" cy="1790451"/>
          </a:xfrm>
          <a:prstGeom prst="rect">
            <a:avLst/>
          </a:prstGeom>
        </p:spPr>
      </p:pic>
      <p:sp>
        <p:nvSpPr>
          <p:cNvPr id="4" name="Title 4">
            <a:extLst>
              <a:ext uri="{FF2B5EF4-FFF2-40B4-BE49-F238E27FC236}">
                <a16:creationId xmlns:a16="http://schemas.microsoft.com/office/drawing/2014/main" id="{D8539843-C361-FE88-03A5-1CE03B7AC57E}"/>
              </a:ext>
            </a:extLst>
          </p:cNvPr>
          <p:cNvSpPr txBox="1">
            <a:spLocks/>
          </p:cNvSpPr>
          <p:nvPr/>
        </p:nvSpPr>
        <p:spPr>
          <a:xfrm>
            <a:off x="0" y="208382"/>
            <a:ext cx="3340800" cy="881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sz="1600" dirty="0"/>
              <a:t>Every playoff team's regular season rank,   and the highest round they advanced to</a:t>
            </a:r>
          </a:p>
        </p:txBody>
      </p:sp>
    </p:spTree>
    <p:extLst>
      <p:ext uri="{BB962C8B-B14F-4D97-AF65-F5344CB8AC3E}">
        <p14:creationId xmlns:p14="http://schemas.microsoft.com/office/powerpoint/2010/main" val="53505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 name="Google Shape;308;p34">
            <a:extLst>
              <a:ext uri="{FF2B5EF4-FFF2-40B4-BE49-F238E27FC236}">
                <a16:creationId xmlns:a16="http://schemas.microsoft.com/office/drawing/2014/main" id="{6CFB3037-D3BB-31D3-FBEB-A51FFD817DF7}"/>
              </a:ext>
            </a:extLst>
          </p:cNvPr>
          <p:cNvSpPr txBox="1">
            <a:spLocks/>
          </p:cNvSpPr>
          <p:nvPr/>
        </p:nvSpPr>
        <p:spPr>
          <a:xfrm>
            <a:off x="187200" y="0"/>
            <a:ext cx="2046534" cy="5944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BUBBLE PLOTS</a:t>
            </a:r>
          </a:p>
        </p:txBody>
      </p:sp>
      <p:sp>
        <p:nvSpPr>
          <p:cNvPr id="3" name="Google Shape;1448;p54">
            <a:extLst>
              <a:ext uri="{FF2B5EF4-FFF2-40B4-BE49-F238E27FC236}">
                <a16:creationId xmlns:a16="http://schemas.microsoft.com/office/drawing/2014/main" id="{CBB633DB-C64C-D14C-8E6F-F22D29155AD4}"/>
              </a:ext>
            </a:extLst>
          </p:cNvPr>
          <p:cNvSpPr txBox="1"/>
          <p:nvPr/>
        </p:nvSpPr>
        <p:spPr>
          <a:xfrm>
            <a:off x="2082534" y="50416"/>
            <a:ext cx="6874266" cy="339210"/>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b="1" dirty="0">
                <a:solidFill>
                  <a:schemeClr val="accent1"/>
                </a:solidFill>
                <a:latin typeface="Nunito Sans Light"/>
                <a:ea typeface="Nunito Sans Light"/>
                <a:cs typeface="Nunito Sans Light"/>
                <a:sym typeface="Nunito Sans Light"/>
              </a:rPr>
              <a:t>Conclusion: </a:t>
            </a:r>
            <a:r>
              <a:rPr lang="en-US" dirty="0">
                <a:solidFill>
                  <a:schemeClr val="accent1"/>
                </a:solidFill>
                <a:latin typeface="Nunito Sans Light"/>
                <a:ea typeface="Nunito Sans Light"/>
                <a:cs typeface="Nunito Sans Light"/>
                <a:sym typeface="Nunito Sans Light"/>
              </a:rPr>
              <a:t>The bubble plots look interesting but don’t correlate to Super Bowl wins.</a:t>
            </a:r>
          </a:p>
        </p:txBody>
      </p:sp>
      <p:pic>
        <p:nvPicPr>
          <p:cNvPr id="5126" name="Picture 6">
            <a:extLst>
              <a:ext uri="{FF2B5EF4-FFF2-40B4-BE49-F238E27FC236}">
                <a16:creationId xmlns:a16="http://schemas.microsoft.com/office/drawing/2014/main" id="{0A305DF8-63A3-2F59-E66F-4B7C36B8C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3212"/>
            <a:ext cx="4572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9DB01AED-6E3C-8FCA-18D2-4D1146D9B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38791"/>
            <a:ext cx="4572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62CD981D-DFB9-B920-21D5-ED8F21F863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34370"/>
            <a:ext cx="4572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ED7B41C2-F5B1-9723-4BFD-E289F21120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543212"/>
            <a:ext cx="4572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1F8067B3-4705-F6E2-8BD4-1E0EB97923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2038791"/>
            <a:ext cx="4572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a:extLst>
              <a:ext uri="{FF2B5EF4-FFF2-40B4-BE49-F238E27FC236}">
                <a16:creationId xmlns:a16="http://schemas.microsoft.com/office/drawing/2014/main" id="{60EFC86E-3284-62EB-E3AE-444A3D6B05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3534370"/>
            <a:ext cx="4572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448;p54">
            <a:extLst>
              <a:ext uri="{FF2B5EF4-FFF2-40B4-BE49-F238E27FC236}">
                <a16:creationId xmlns:a16="http://schemas.microsoft.com/office/drawing/2014/main" id="{2E635A6A-8AB6-6EDB-8DC9-B45643CFB9ED}"/>
              </a:ext>
            </a:extLst>
          </p:cNvPr>
          <p:cNvSpPr txBox="1"/>
          <p:nvPr/>
        </p:nvSpPr>
        <p:spPr>
          <a:xfrm>
            <a:off x="244800" y="1636668"/>
            <a:ext cx="8769600" cy="289588"/>
          </a:xfrm>
          <a:prstGeom prst="rect">
            <a:avLst/>
          </a:prstGeom>
          <a:noFill/>
          <a:ln>
            <a:noFill/>
          </a:ln>
        </p:spPr>
        <p:txBody>
          <a:bodyPr spcFirstLastPara="1" wrap="square" lIns="0" tIns="4775" rIns="0" bIns="0" anchor="b" anchorCtr="0">
            <a:noAutofit/>
          </a:bodyPr>
          <a:lstStyle/>
          <a:p>
            <a:pPr>
              <a:spcBef>
                <a:spcPts val="100"/>
              </a:spcBef>
            </a:pPr>
            <a:r>
              <a:rPr lang="en-US" sz="900" dirty="0">
                <a:solidFill>
                  <a:schemeClr val="accent1"/>
                </a:solidFill>
                <a:latin typeface="Nunito Sans Light"/>
                <a:ea typeface="Nunito Sans Light"/>
                <a:cs typeface="Nunito Sans Light"/>
                <a:sym typeface="Nunito Sans Light"/>
              </a:rPr>
              <a:t>                                                Offensive Total Points Rank                                                                                                               Defensive Total Points Rank</a:t>
            </a:r>
          </a:p>
        </p:txBody>
      </p:sp>
      <p:sp>
        <p:nvSpPr>
          <p:cNvPr id="5" name="Google Shape;1448;p54">
            <a:extLst>
              <a:ext uri="{FF2B5EF4-FFF2-40B4-BE49-F238E27FC236}">
                <a16:creationId xmlns:a16="http://schemas.microsoft.com/office/drawing/2014/main" id="{C4CBE389-1C0F-67BE-23BA-F23CDFAD4490}"/>
              </a:ext>
            </a:extLst>
          </p:cNvPr>
          <p:cNvSpPr txBox="1"/>
          <p:nvPr/>
        </p:nvSpPr>
        <p:spPr>
          <a:xfrm>
            <a:off x="187200" y="3132247"/>
            <a:ext cx="8769600" cy="289588"/>
          </a:xfrm>
          <a:prstGeom prst="rect">
            <a:avLst/>
          </a:prstGeom>
          <a:noFill/>
          <a:ln>
            <a:noFill/>
          </a:ln>
        </p:spPr>
        <p:txBody>
          <a:bodyPr spcFirstLastPara="1" wrap="square" lIns="0" tIns="4775" rIns="0" bIns="0" anchor="b" anchorCtr="0">
            <a:noAutofit/>
          </a:bodyPr>
          <a:lstStyle/>
          <a:p>
            <a:pPr>
              <a:spcBef>
                <a:spcPts val="100"/>
              </a:spcBef>
            </a:pPr>
            <a:r>
              <a:rPr lang="en-US" sz="900" dirty="0">
                <a:solidFill>
                  <a:schemeClr val="accent1"/>
                </a:solidFill>
                <a:latin typeface="Nunito Sans Light"/>
                <a:ea typeface="Nunito Sans Light"/>
                <a:cs typeface="Nunito Sans Light"/>
                <a:sym typeface="Nunito Sans Light"/>
              </a:rPr>
              <a:t>                                                 Offensive Passing Yards Rank                                                                                                             Defensive Passing Yards Rank</a:t>
            </a:r>
          </a:p>
        </p:txBody>
      </p:sp>
      <p:sp>
        <p:nvSpPr>
          <p:cNvPr id="6" name="Google Shape;1448;p54">
            <a:extLst>
              <a:ext uri="{FF2B5EF4-FFF2-40B4-BE49-F238E27FC236}">
                <a16:creationId xmlns:a16="http://schemas.microsoft.com/office/drawing/2014/main" id="{D8A2FC53-78A3-46E8-AA24-619C473E1209}"/>
              </a:ext>
            </a:extLst>
          </p:cNvPr>
          <p:cNvSpPr txBox="1"/>
          <p:nvPr/>
        </p:nvSpPr>
        <p:spPr>
          <a:xfrm>
            <a:off x="244800" y="4627826"/>
            <a:ext cx="8769600" cy="289588"/>
          </a:xfrm>
          <a:prstGeom prst="rect">
            <a:avLst/>
          </a:prstGeom>
          <a:noFill/>
          <a:ln>
            <a:noFill/>
          </a:ln>
        </p:spPr>
        <p:txBody>
          <a:bodyPr spcFirstLastPara="1" wrap="square" lIns="0" tIns="4775" rIns="0" bIns="0" anchor="b" anchorCtr="0">
            <a:noAutofit/>
          </a:bodyPr>
          <a:lstStyle/>
          <a:p>
            <a:pPr>
              <a:spcBef>
                <a:spcPts val="100"/>
              </a:spcBef>
            </a:pPr>
            <a:r>
              <a:rPr lang="en-US" sz="900" dirty="0">
                <a:solidFill>
                  <a:schemeClr val="accent1"/>
                </a:solidFill>
                <a:latin typeface="Nunito Sans Light"/>
                <a:ea typeface="Nunito Sans Light"/>
                <a:cs typeface="Nunito Sans Light"/>
                <a:sym typeface="Nunito Sans Light"/>
              </a:rPr>
              <a:t>                                                 Offensive Rushing Yards Rank                                                                                                           Defensive Rushing Yards Rank</a:t>
            </a:r>
          </a:p>
        </p:txBody>
      </p:sp>
    </p:spTree>
    <p:extLst>
      <p:ext uri="{BB962C8B-B14F-4D97-AF65-F5344CB8AC3E}">
        <p14:creationId xmlns:p14="http://schemas.microsoft.com/office/powerpoint/2010/main" val="17034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 name="Google Shape;308;p34">
            <a:extLst>
              <a:ext uri="{FF2B5EF4-FFF2-40B4-BE49-F238E27FC236}">
                <a16:creationId xmlns:a16="http://schemas.microsoft.com/office/drawing/2014/main" id="{6CFB3037-D3BB-31D3-FBEB-A51FFD817DF7}"/>
              </a:ext>
            </a:extLst>
          </p:cNvPr>
          <p:cNvSpPr txBox="1">
            <a:spLocks/>
          </p:cNvSpPr>
          <p:nvPr/>
        </p:nvSpPr>
        <p:spPr>
          <a:xfrm>
            <a:off x="602038" y="216000"/>
            <a:ext cx="2719424" cy="10672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r>
              <a:rPr lang="en-US" dirty="0">
                <a:solidFill>
                  <a:schemeClr val="lt1"/>
                </a:solidFill>
              </a:rPr>
              <a:t>ADDITIONAL</a:t>
            </a:r>
          </a:p>
          <a:p>
            <a:pPr algn="l"/>
            <a:r>
              <a:rPr lang="en-US" dirty="0">
                <a:solidFill>
                  <a:schemeClr val="lt1"/>
                </a:solidFill>
              </a:rPr>
              <a:t>R-VALUE ANALYSIS</a:t>
            </a:r>
          </a:p>
        </p:txBody>
      </p:sp>
      <p:sp>
        <p:nvSpPr>
          <p:cNvPr id="3" name="Google Shape;1448;p54">
            <a:extLst>
              <a:ext uri="{FF2B5EF4-FFF2-40B4-BE49-F238E27FC236}">
                <a16:creationId xmlns:a16="http://schemas.microsoft.com/office/drawing/2014/main" id="{CBB633DB-C64C-D14C-8E6F-F22D29155AD4}"/>
              </a:ext>
            </a:extLst>
          </p:cNvPr>
          <p:cNvSpPr txBox="1"/>
          <p:nvPr/>
        </p:nvSpPr>
        <p:spPr>
          <a:xfrm>
            <a:off x="422910" y="1743513"/>
            <a:ext cx="3215739" cy="165647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Grouping by the round number, and using the </a:t>
            </a:r>
            <a:r>
              <a:rPr lang="en-US" b="1" dirty="0">
                <a:solidFill>
                  <a:schemeClr val="accent1"/>
                </a:solidFill>
                <a:latin typeface="Nunito Sans Light"/>
                <a:ea typeface="Nunito Sans Light"/>
                <a:cs typeface="Nunito Sans Light"/>
                <a:sym typeface="Nunito Sans Light"/>
              </a:rPr>
              <a:t>average</a:t>
            </a:r>
            <a:r>
              <a:rPr lang="en-US" dirty="0">
                <a:solidFill>
                  <a:schemeClr val="accent1"/>
                </a:solidFill>
                <a:latin typeface="Nunito Sans Light"/>
                <a:ea typeface="Nunito Sans Light"/>
                <a:cs typeface="Nunito Sans Light"/>
                <a:sym typeface="Nunito Sans Light"/>
              </a:rPr>
              <a:t> rankings of </a:t>
            </a:r>
            <a:r>
              <a:rPr lang="en-US" b="1" dirty="0">
                <a:solidFill>
                  <a:schemeClr val="accent1"/>
                </a:solidFill>
                <a:latin typeface="Nunito Sans Light"/>
                <a:ea typeface="Nunito Sans Light"/>
                <a:cs typeface="Nunito Sans Light"/>
                <a:sym typeface="Nunito Sans Light"/>
              </a:rPr>
              <a:t>all </a:t>
            </a:r>
            <a:r>
              <a:rPr lang="en-US" dirty="0">
                <a:solidFill>
                  <a:schemeClr val="accent1"/>
                </a:solidFill>
                <a:latin typeface="Nunito Sans Light"/>
                <a:ea typeface="Nunito Sans Light"/>
                <a:cs typeface="Nunito Sans Light"/>
                <a:sym typeface="Nunito Sans Light"/>
              </a:rPr>
              <a:t>years and </a:t>
            </a:r>
            <a:r>
              <a:rPr lang="en-US" b="1" dirty="0">
                <a:solidFill>
                  <a:schemeClr val="accent1"/>
                </a:solidFill>
                <a:latin typeface="Nunito Sans Light"/>
                <a:ea typeface="Nunito Sans Light"/>
                <a:cs typeface="Nunito Sans Light"/>
                <a:sym typeface="Nunito Sans Light"/>
              </a:rPr>
              <a:t>all</a:t>
            </a:r>
            <a:r>
              <a:rPr lang="en-US" dirty="0">
                <a:solidFill>
                  <a:schemeClr val="accent1"/>
                </a:solidFill>
                <a:latin typeface="Nunito Sans Light"/>
                <a:ea typeface="Nunito Sans Light"/>
                <a:cs typeface="Nunito Sans Light"/>
                <a:sym typeface="Nunito Sans Light"/>
              </a:rPr>
              <a:t> teams in each round, the </a:t>
            </a:r>
            <a:r>
              <a:rPr lang="en-US" dirty="0" err="1">
                <a:solidFill>
                  <a:schemeClr val="accent1"/>
                </a:solidFill>
                <a:latin typeface="Nunito Sans Light"/>
                <a:ea typeface="Nunito Sans Light"/>
                <a:cs typeface="Nunito Sans Light"/>
                <a:sym typeface="Nunito Sans Light"/>
              </a:rPr>
              <a:t>r-values</a:t>
            </a:r>
            <a:r>
              <a:rPr lang="en-US" dirty="0">
                <a:solidFill>
                  <a:schemeClr val="accent1"/>
                </a:solidFill>
                <a:latin typeface="Nunito Sans Light"/>
                <a:ea typeface="Nunito Sans Light"/>
                <a:cs typeface="Nunito Sans Light"/>
                <a:sym typeface="Nunito Sans Light"/>
              </a:rPr>
              <a:t> of a few categories produced some very high correlations.</a:t>
            </a:r>
          </a:p>
        </p:txBody>
      </p:sp>
      <p:pic>
        <p:nvPicPr>
          <p:cNvPr id="6" name="Picture 5">
            <a:extLst>
              <a:ext uri="{FF2B5EF4-FFF2-40B4-BE49-F238E27FC236}">
                <a16:creationId xmlns:a16="http://schemas.microsoft.com/office/drawing/2014/main" id="{7A635E42-23F0-005C-B05D-7EEF42E1F927}"/>
              </a:ext>
            </a:extLst>
          </p:cNvPr>
          <p:cNvPicPr>
            <a:picLocks noChangeAspect="1"/>
          </p:cNvPicPr>
          <p:nvPr/>
        </p:nvPicPr>
        <p:blipFill>
          <a:blip r:embed="rId3"/>
          <a:stretch>
            <a:fillRect/>
          </a:stretch>
        </p:blipFill>
        <p:spPr>
          <a:xfrm>
            <a:off x="4149989" y="0"/>
            <a:ext cx="2060070" cy="5143500"/>
          </a:xfrm>
          <a:prstGeom prst="rect">
            <a:avLst/>
          </a:prstGeom>
        </p:spPr>
      </p:pic>
      <p:pic>
        <p:nvPicPr>
          <p:cNvPr id="13" name="Picture 12">
            <a:extLst>
              <a:ext uri="{FF2B5EF4-FFF2-40B4-BE49-F238E27FC236}">
                <a16:creationId xmlns:a16="http://schemas.microsoft.com/office/drawing/2014/main" id="{A5D34A74-D5EC-8E98-2BA1-A9E8B9D21206}"/>
              </a:ext>
            </a:extLst>
          </p:cNvPr>
          <p:cNvPicPr>
            <a:picLocks noChangeAspect="1"/>
          </p:cNvPicPr>
          <p:nvPr/>
        </p:nvPicPr>
        <p:blipFill>
          <a:blip r:embed="rId4"/>
          <a:stretch>
            <a:fillRect/>
          </a:stretch>
        </p:blipFill>
        <p:spPr>
          <a:xfrm>
            <a:off x="6536189" y="-50400"/>
            <a:ext cx="1861051" cy="5193900"/>
          </a:xfrm>
          <a:prstGeom prst="rect">
            <a:avLst/>
          </a:prstGeom>
        </p:spPr>
      </p:pic>
      <p:sp>
        <p:nvSpPr>
          <p:cNvPr id="7" name="Title 4">
            <a:extLst>
              <a:ext uri="{FF2B5EF4-FFF2-40B4-BE49-F238E27FC236}">
                <a16:creationId xmlns:a16="http://schemas.microsoft.com/office/drawing/2014/main" id="{9F8F358D-98D5-DD18-84A9-DFFCFE4D316B}"/>
              </a:ext>
            </a:extLst>
          </p:cNvPr>
          <p:cNvSpPr txBox="1">
            <a:spLocks/>
          </p:cNvSpPr>
          <p:nvPr/>
        </p:nvSpPr>
        <p:spPr>
          <a:xfrm>
            <a:off x="25651" y="912496"/>
            <a:ext cx="3612998" cy="881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sz="1600" dirty="0"/>
              <a:t>Grouped by the Round Number, and </a:t>
            </a:r>
          </a:p>
          <a:p>
            <a:r>
              <a:rPr lang="en-US" sz="1600" dirty="0"/>
              <a:t>averaging that round’s rankings across all years</a:t>
            </a:r>
          </a:p>
        </p:txBody>
      </p:sp>
    </p:spTree>
    <p:extLst>
      <p:ext uri="{BB962C8B-B14F-4D97-AF65-F5344CB8AC3E}">
        <p14:creationId xmlns:p14="http://schemas.microsoft.com/office/powerpoint/2010/main" val="22198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7" name="Google Shape;307;p34"/>
          <p:cNvCxnSpPr>
            <a:cxnSpLocks/>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sp>
        <p:nvSpPr>
          <p:cNvPr id="2" name="Google Shape;308;p34">
            <a:extLst>
              <a:ext uri="{FF2B5EF4-FFF2-40B4-BE49-F238E27FC236}">
                <a16:creationId xmlns:a16="http://schemas.microsoft.com/office/drawing/2014/main" id="{6CFB3037-D3BB-31D3-FBEB-A51FFD817DF7}"/>
              </a:ext>
            </a:extLst>
          </p:cNvPr>
          <p:cNvSpPr txBox="1">
            <a:spLocks/>
          </p:cNvSpPr>
          <p:nvPr/>
        </p:nvSpPr>
        <p:spPr>
          <a:xfrm>
            <a:off x="801376" y="290428"/>
            <a:ext cx="1928934" cy="5944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BUBBLE PLOT</a:t>
            </a:r>
          </a:p>
        </p:txBody>
      </p:sp>
      <p:sp>
        <p:nvSpPr>
          <p:cNvPr id="3" name="Google Shape;1448;p54">
            <a:extLst>
              <a:ext uri="{FF2B5EF4-FFF2-40B4-BE49-F238E27FC236}">
                <a16:creationId xmlns:a16="http://schemas.microsoft.com/office/drawing/2014/main" id="{CBB633DB-C64C-D14C-8E6F-F22D29155AD4}"/>
              </a:ext>
            </a:extLst>
          </p:cNvPr>
          <p:cNvSpPr txBox="1"/>
          <p:nvPr/>
        </p:nvSpPr>
        <p:spPr>
          <a:xfrm>
            <a:off x="167891" y="852876"/>
            <a:ext cx="3325091" cy="3204000"/>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The highest correlation is:</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Defensive Passing Net Yards Per Attempt</a:t>
            </a:r>
          </a:p>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Of the 50 statistical categories, this is one of the most obscure</a:t>
            </a:r>
          </a:p>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The </a:t>
            </a:r>
            <a:r>
              <a:rPr lang="en-US" dirty="0" err="1">
                <a:solidFill>
                  <a:schemeClr val="accent1"/>
                </a:solidFill>
                <a:latin typeface="Nunito Sans Light"/>
                <a:ea typeface="Nunito Sans Light"/>
                <a:cs typeface="Nunito Sans Light"/>
                <a:sym typeface="Nunito Sans Light"/>
              </a:rPr>
              <a:t>r-value</a:t>
            </a:r>
            <a:r>
              <a:rPr lang="en-US" dirty="0">
                <a:solidFill>
                  <a:schemeClr val="accent1"/>
                </a:solidFill>
                <a:latin typeface="Nunito Sans Light"/>
                <a:ea typeface="Nunito Sans Light"/>
                <a:cs typeface="Nunito Sans Light"/>
                <a:sym typeface="Nunito Sans Light"/>
              </a:rPr>
              <a:t> is an extremely strong .9988</a:t>
            </a:r>
          </a:p>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Average Rank in this category:</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8.2 – Round 4 (Super Bowl Winner)</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10.0 – Round 3</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11.5 – Round 2</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13.3 – Round 1</a:t>
            </a:r>
          </a:p>
        </p:txBody>
      </p:sp>
      <p:pic>
        <p:nvPicPr>
          <p:cNvPr id="4" name="Picture 3">
            <a:extLst>
              <a:ext uri="{FF2B5EF4-FFF2-40B4-BE49-F238E27FC236}">
                <a16:creationId xmlns:a16="http://schemas.microsoft.com/office/drawing/2014/main" id="{AD528CEB-F5AD-B474-62E9-05B8743A3292}"/>
              </a:ext>
            </a:extLst>
          </p:cNvPr>
          <p:cNvPicPr>
            <a:picLocks noChangeAspect="1"/>
          </p:cNvPicPr>
          <p:nvPr/>
        </p:nvPicPr>
        <p:blipFill>
          <a:blip r:embed="rId3"/>
          <a:stretch>
            <a:fillRect/>
          </a:stretch>
        </p:blipFill>
        <p:spPr>
          <a:xfrm>
            <a:off x="3733800" y="278414"/>
            <a:ext cx="5410200" cy="4352925"/>
          </a:xfrm>
          <a:prstGeom prst="rect">
            <a:avLst/>
          </a:prstGeom>
        </p:spPr>
      </p:pic>
    </p:spTree>
    <p:extLst>
      <p:ext uri="{BB962C8B-B14F-4D97-AF65-F5344CB8AC3E}">
        <p14:creationId xmlns:p14="http://schemas.microsoft.com/office/powerpoint/2010/main" val="168559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6" name="Google Shape;306;p34"/>
          <p:cNvCxnSpPr>
            <a:cxnSpLocks/>
          </p:cNvCxnSpPr>
          <p:nvPr/>
        </p:nvCxnSpPr>
        <p:spPr>
          <a:xfrm rot="-5400000" flipH="1">
            <a:off x="3426534" y="2336077"/>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cxnSpLocks/>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sp>
        <p:nvSpPr>
          <p:cNvPr id="2" name="Google Shape;308;p34">
            <a:extLst>
              <a:ext uri="{FF2B5EF4-FFF2-40B4-BE49-F238E27FC236}">
                <a16:creationId xmlns:a16="http://schemas.microsoft.com/office/drawing/2014/main" id="{6CFB3037-D3BB-31D3-FBEB-A51FFD817DF7}"/>
              </a:ext>
            </a:extLst>
          </p:cNvPr>
          <p:cNvSpPr txBox="1">
            <a:spLocks/>
          </p:cNvSpPr>
          <p:nvPr/>
        </p:nvSpPr>
        <p:spPr>
          <a:xfrm>
            <a:off x="411050" y="225324"/>
            <a:ext cx="4110550" cy="5944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COMPARED TO THE BUBBLE PLOT</a:t>
            </a:r>
          </a:p>
        </p:txBody>
      </p:sp>
      <p:sp>
        <p:nvSpPr>
          <p:cNvPr id="3" name="Google Shape;1448;p54">
            <a:extLst>
              <a:ext uri="{FF2B5EF4-FFF2-40B4-BE49-F238E27FC236}">
                <a16:creationId xmlns:a16="http://schemas.microsoft.com/office/drawing/2014/main" id="{CBB633DB-C64C-D14C-8E6F-F22D29155AD4}"/>
              </a:ext>
            </a:extLst>
          </p:cNvPr>
          <p:cNvSpPr txBox="1"/>
          <p:nvPr/>
        </p:nvSpPr>
        <p:spPr>
          <a:xfrm>
            <a:off x="411050" y="705601"/>
            <a:ext cx="4389709" cy="2053896"/>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b="1" dirty="0">
                <a:solidFill>
                  <a:schemeClr val="accent1"/>
                </a:solidFill>
                <a:latin typeface="Nunito Sans Light"/>
                <a:ea typeface="Nunito Sans Light"/>
                <a:cs typeface="Nunito Sans Light"/>
                <a:sym typeface="Nunito Sans Light"/>
              </a:rPr>
              <a:t>Conclusion:</a:t>
            </a:r>
            <a:r>
              <a:rPr lang="en-US" dirty="0">
                <a:solidFill>
                  <a:schemeClr val="accent1"/>
                </a:solidFill>
                <a:latin typeface="Nunito Sans Light"/>
                <a:ea typeface="Nunito Sans Light"/>
                <a:cs typeface="Nunito Sans Light"/>
                <a:sym typeface="Nunito Sans Light"/>
              </a:rPr>
              <a:t> The highly correlated plot points to the right are </a:t>
            </a:r>
            <a:r>
              <a:rPr lang="en-US" b="1" dirty="0">
                <a:solidFill>
                  <a:schemeClr val="accent1"/>
                </a:solidFill>
                <a:latin typeface="Nunito Sans Light"/>
                <a:ea typeface="Nunito Sans Light"/>
                <a:cs typeface="Nunito Sans Light"/>
                <a:sym typeface="Nunito Sans Light"/>
              </a:rPr>
              <a:t>average</a:t>
            </a:r>
            <a:r>
              <a:rPr lang="en-US" dirty="0">
                <a:solidFill>
                  <a:schemeClr val="accent1"/>
                </a:solidFill>
                <a:latin typeface="Nunito Sans Light"/>
                <a:ea typeface="Nunito Sans Light"/>
                <a:cs typeface="Nunito Sans Light"/>
                <a:sym typeface="Nunito Sans Light"/>
              </a:rPr>
              <a:t> values of all playoff teams, across all years. Teams with higher rankings in this area tend to go further in the playoffs. When viewed along with the bubble plot below, it becomes more clear that this is likely </a:t>
            </a:r>
            <a:r>
              <a:rPr lang="en-US" b="1" dirty="0">
                <a:solidFill>
                  <a:schemeClr val="accent1"/>
                </a:solidFill>
                <a:latin typeface="Nunito Sans Light"/>
                <a:ea typeface="Nunito Sans Light"/>
                <a:cs typeface="Nunito Sans Light"/>
                <a:sym typeface="Nunito Sans Light"/>
              </a:rPr>
              <a:t>not</a:t>
            </a:r>
            <a:r>
              <a:rPr lang="en-US" dirty="0">
                <a:solidFill>
                  <a:schemeClr val="accent1"/>
                </a:solidFill>
                <a:latin typeface="Nunito Sans Light"/>
                <a:ea typeface="Nunito Sans Light"/>
                <a:cs typeface="Nunito Sans Light"/>
                <a:sym typeface="Nunito Sans Light"/>
              </a:rPr>
              <a:t> an accurate indicator of a Super Bowl win. More analysis is needed to determine how accurate of an identifier this is, possibly predicting which teams have better than average chances of success.</a:t>
            </a:r>
          </a:p>
        </p:txBody>
      </p:sp>
      <p:pic>
        <p:nvPicPr>
          <p:cNvPr id="4" name="Picture 3">
            <a:extLst>
              <a:ext uri="{FF2B5EF4-FFF2-40B4-BE49-F238E27FC236}">
                <a16:creationId xmlns:a16="http://schemas.microsoft.com/office/drawing/2014/main" id="{AD528CEB-F5AD-B474-62E9-05B8743A3292}"/>
              </a:ext>
            </a:extLst>
          </p:cNvPr>
          <p:cNvPicPr>
            <a:picLocks noChangeAspect="1"/>
          </p:cNvPicPr>
          <p:nvPr/>
        </p:nvPicPr>
        <p:blipFill>
          <a:blip r:embed="rId3"/>
          <a:stretch>
            <a:fillRect/>
          </a:stretch>
        </p:blipFill>
        <p:spPr>
          <a:xfrm>
            <a:off x="5165950" y="91215"/>
            <a:ext cx="3567000" cy="2869928"/>
          </a:xfrm>
          <a:prstGeom prst="rect">
            <a:avLst/>
          </a:prstGeom>
        </p:spPr>
      </p:pic>
      <p:pic>
        <p:nvPicPr>
          <p:cNvPr id="6146" name="Picture 2">
            <a:extLst>
              <a:ext uri="{FF2B5EF4-FFF2-40B4-BE49-F238E27FC236}">
                <a16:creationId xmlns:a16="http://schemas.microsoft.com/office/drawing/2014/main" id="{5BC30A9F-84D5-4BF5-70F7-0B4556ABE3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7583" y="2942563"/>
            <a:ext cx="7095367" cy="192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23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53" name="Google Shape;1453;p54"/>
          <p:cNvSpPr txBox="1"/>
          <p:nvPr/>
        </p:nvSpPr>
        <p:spPr>
          <a:xfrm>
            <a:off x="288000" y="292437"/>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
        <p:nvSpPr>
          <p:cNvPr id="7" name="Google Shape;1453;p54">
            <a:extLst>
              <a:ext uri="{FF2B5EF4-FFF2-40B4-BE49-F238E27FC236}">
                <a16:creationId xmlns:a16="http://schemas.microsoft.com/office/drawing/2014/main" id="{70839EAD-D0DA-5177-342A-48A13373E43B}"/>
              </a:ext>
            </a:extLst>
          </p:cNvPr>
          <p:cNvSpPr txBox="1"/>
          <p:nvPr/>
        </p:nvSpPr>
        <p:spPr>
          <a:xfrm>
            <a:off x="288000" y="1184085"/>
            <a:ext cx="6086823" cy="603072"/>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2. Are there statistical similarities between Super Bowl winners?</a:t>
            </a:r>
            <a:endParaRPr sz="2400" dirty="0">
              <a:solidFill>
                <a:srgbClr val="002060"/>
              </a:solidFill>
              <a:latin typeface="Big Shoulders Display"/>
              <a:ea typeface="Big Shoulders Display"/>
              <a:cs typeface="Big Shoulders Display"/>
              <a:sym typeface="Big Shoulders Display"/>
            </a:endParaRPr>
          </a:p>
        </p:txBody>
      </p:sp>
      <p:sp>
        <p:nvSpPr>
          <p:cNvPr id="1442" name="Google Shape;1453;p54">
            <a:extLst>
              <a:ext uri="{FF2B5EF4-FFF2-40B4-BE49-F238E27FC236}">
                <a16:creationId xmlns:a16="http://schemas.microsoft.com/office/drawing/2014/main" id="{3FCA3F19-3DE4-9264-F2F8-58E106FF53C3}"/>
              </a:ext>
            </a:extLst>
          </p:cNvPr>
          <p:cNvSpPr txBox="1"/>
          <p:nvPr/>
        </p:nvSpPr>
        <p:spPr>
          <a:xfrm>
            <a:off x="288000" y="3016005"/>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sp>
        <p:nvSpPr>
          <p:cNvPr id="1443" name="Google Shape;1453;p54">
            <a:extLst>
              <a:ext uri="{FF2B5EF4-FFF2-40B4-BE49-F238E27FC236}">
                <a16:creationId xmlns:a16="http://schemas.microsoft.com/office/drawing/2014/main" id="{461D61BB-4978-A260-CA60-4A028D027C8C}"/>
              </a:ext>
            </a:extLst>
          </p:cNvPr>
          <p:cNvSpPr txBox="1"/>
          <p:nvPr/>
        </p:nvSpPr>
        <p:spPr>
          <a:xfrm>
            <a:off x="288000" y="212563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3" name="Google Shape;1448;p54">
            <a:extLst>
              <a:ext uri="{FF2B5EF4-FFF2-40B4-BE49-F238E27FC236}">
                <a16:creationId xmlns:a16="http://schemas.microsoft.com/office/drawing/2014/main" id="{8947128E-960A-62A2-646E-5DE679E44D26}"/>
              </a:ext>
            </a:extLst>
          </p:cNvPr>
          <p:cNvSpPr txBox="1"/>
          <p:nvPr/>
        </p:nvSpPr>
        <p:spPr>
          <a:xfrm>
            <a:off x="505631" y="1332000"/>
            <a:ext cx="7953410" cy="74245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Across 50 statistical categories, the few that were similar were also very close to the league average, and most other categories varied substantially.</a:t>
            </a:r>
          </a:p>
        </p:txBody>
      </p:sp>
      <p:sp>
        <p:nvSpPr>
          <p:cNvPr id="8" name="Google Shape;1448;p54">
            <a:extLst>
              <a:ext uri="{FF2B5EF4-FFF2-40B4-BE49-F238E27FC236}">
                <a16:creationId xmlns:a16="http://schemas.microsoft.com/office/drawing/2014/main" id="{8E6A665A-747C-14C9-86D7-A8EE6A3126FC}"/>
              </a:ext>
            </a:extLst>
          </p:cNvPr>
          <p:cNvSpPr txBox="1"/>
          <p:nvPr/>
        </p:nvSpPr>
        <p:spPr>
          <a:xfrm>
            <a:off x="505631" y="193458"/>
            <a:ext cx="7953410" cy="99062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Analyzing 4 major areas of offense, the winning team did not consistently outperform the averages of the other teams.</a:t>
            </a:r>
          </a:p>
        </p:txBody>
      </p:sp>
      <p:sp>
        <p:nvSpPr>
          <p:cNvPr id="2" name="Google Shape;1448;p54">
            <a:extLst>
              <a:ext uri="{FF2B5EF4-FFF2-40B4-BE49-F238E27FC236}">
                <a16:creationId xmlns:a16="http://schemas.microsoft.com/office/drawing/2014/main" id="{8065599C-84BA-36E8-B3EE-2F95C44BCA0A}"/>
              </a:ext>
            </a:extLst>
          </p:cNvPr>
          <p:cNvSpPr txBox="1"/>
          <p:nvPr/>
        </p:nvSpPr>
        <p:spPr>
          <a:xfrm>
            <a:off x="505631" y="2306301"/>
            <a:ext cx="7953410" cy="74245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Comparisons between offensive and defensive rankings yields weak correlations, and analysis indicates the sample size could be larger.</a:t>
            </a:r>
          </a:p>
        </p:txBody>
      </p:sp>
      <p:sp>
        <p:nvSpPr>
          <p:cNvPr id="5" name="Google Shape;1448;p54">
            <a:extLst>
              <a:ext uri="{FF2B5EF4-FFF2-40B4-BE49-F238E27FC236}">
                <a16:creationId xmlns:a16="http://schemas.microsoft.com/office/drawing/2014/main" id="{BDAC5CED-0075-9128-84D0-412D228150B5}"/>
              </a:ext>
            </a:extLst>
          </p:cNvPr>
          <p:cNvSpPr txBox="1"/>
          <p:nvPr/>
        </p:nvSpPr>
        <p:spPr>
          <a:xfrm>
            <a:off x="505631" y="3229427"/>
            <a:ext cx="8350370" cy="981549"/>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When statistical categories are viewed one-by-one within a season, no strong correlation exists. When all 20 years are taken as averages, some very strong correlations appear, but more analysis is needed to compare with each individual year.</a:t>
            </a:r>
          </a:p>
        </p:txBody>
      </p:sp>
      <p:sp>
        <p:nvSpPr>
          <p:cNvPr id="4" name="Google Shape;1448;p54">
            <a:extLst>
              <a:ext uri="{FF2B5EF4-FFF2-40B4-BE49-F238E27FC236}">
                <a16:creationId xmlns:a16="http://schemas.microsoft.com/office/drawing/2014/main" id="{09174091-5D38-ABAB-20F0-C18A260B685B}"/>
              </a:ext>
            </a:extLst>
          </p:cNvPr>
          <p:cNvSpPr txBox="1"/>
          <p:nvPr/>
        </p:nvSpPr>
        <p:spPr>
          <a:xfrm>
            <a:off x="2336596" y="4396973"/>
            <a:ext cx="4393074" cy="518537"/>
          </a:xfrm>
          <a:prstGeom prst="rect">
            <a:avLst/>
          </a:prstGeom>
          <a:noFill/>
          <a:ln>
            <a:noFill/>
          </a:ln>
        </p:spPr>
        <p:txBody>
          <a:bodyPr spcFirstLastPara="1" wrap="square" lIns="0" tIns="4775" rIns="0" bIns="0" anchor="b" anchorCtr="0">
            <a:noAutofit/>
          </a:bodyPr>
          <a:lstStyle/>
          <a:p>
            <a:pPr marL="0" marR="0" lvl="0" indent="0" algn="ctr" rtl="0">
              <a:spcBef>
                <a:spcPts val="100"/>
              </a:spcBef>
              <a:spcAft>
                <a:spcPts val="0"/>
              </a:spcAft>
              <a:buNone/>
            </a:pPr>
            <a:r>
              <a:rPr lang="en-US" sz="3600" b="1" dirty="0">
                <a:solidFill>
                  <a:srgbClr val="C00000"/>
                </a:solidFill>
                <a:latin typeface="Nunito Sans Light"/>
                <a:ea typeface="Nunito Sans Light"/>
                <a:cs typeface="Nunito Sans Light"/>
                <a:sym typeface="Nunito Sans Light"/>
              </a:rPr>
              <a:t>G A M E   O V E R</a:t>
            </a:r>
          </a:p>
        </p:txBody>
      </p:sp>
    </p:spTree>
    <p:extLst>
      <p:ext uri="{BB962C8B-B14F-4D97-AF65-F5344CB8AC3E}">
        <p14:creationId xmlns:p14="http://schemas.microsoft.com/office/powerpoint/2010/main" val="410778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grpSp>
        <p:nvGrpSpPr>
          <p:cNvPr id="352" name="Google Shape;352;p36"/>
          <p:cNvGrpSpPr/>
          <p:nvPr/>
        </p:nvGrpSpPr>
        <p:grpSpPr>
          <a:xfrm>
            <a:off x="3598022" y="2109683"/>
            <a:ext cx="1947956" cy="2495405"/>
            <a:chOff x="2613700" y="2243825"/>
            <a:chExt cx="229850" cy="294450"/>
          </a:xfrm>
        </p:grpSpPr>
        <p:sp>
          <p:nvSpPr>
            <p:cNvPr id="353" name="Google Shape;353;p36"/>
            <p:cNvSpPr/>
            <p:nvPr/>
          </p:nvSpPr>
          <p:spPr>
            <a:xfrm>
              <a:off x="2613700" y="2251300"/>
              <a:ext cx="71750" cy="142650"/>
            </a:xfrm>
            <a:custGeom>
              <a:avLst/>
              <a:gdLst/>
              <a:ahLst/>
              <a:cxnLst/>
              <a:rect l="l" t="t" r="r" b="b"/>
              <a:pathLst>
                <a:path w="2870" h="5706" extrusionOk="0">
                  <a:moveTo>
                    <a:pt x="934" y="0"/>
                  </a:moveTo>
                  <a:cubicBezTo>
                    <a:pt x="707" y="0"/>
                    <a:pt x="490" y="91"/>
                    <a:pt x="329" y="254"/>
                  </a:cubicBezTo>
                  <a:cubicBezTo>
                    <a:pt x="81" y="506"/>
                    <a:pt x="0" y="894"/>
                    <a:pt x="8" y="1147"/>
                  </a:cubicBezTo>
                  <a:cubicBezTo>
                    <a:pt x="35" y="2205"/>
                    <a:pt x="791" y="2954"/>
                    <a:pt x="1456" y="3614"/>
                  </a:cubicBezTo>
                  <a:cubicBezTo>
                    <a:pt x="1814" y="3968"/>
                    <a:pt x="2153" y="4301"/>
                    <a:pt x="2362" y="4657"/>
                  </a:cubicBezTo>
                  <a:cubicBezTo>
                    <a:pt x="2543" y="4967"/>
                    <a:pt x="2431" y="5239"/>
                    <a:pt x="2249" y="5357"/>
                  </a:cubicBezTo>
                  <a:cubicBezTo>
                    <a:pt x="2190" y="5397"/>
                    <a:pt x="2116" y="5423"/>
                    <a:pt x="2035" y="5423"/>
                  </a:cubicBezTo>
                  <a:cubicBezTo>
                    <a:pt x="1917" y="5423"/>
                    <a:pt x="1785" y="5366"/>
                    <a:pt x="1670" y="5210"/>
                  </a:cubicBezTo>
                  <a:cubicBezTo>
                    <a:pt x="1638" y="5172"/>
                    <a:pt x="1600" y="5156"/>
                    <a:pt x="1562" y="5156"/>
                  </a:cubicBezTo>
                  <a:cubicBezTo>
                    <a:pt x="1461" y="5156"/>
                    <a:pt x="1368" y="5270"/>
                    <a:pt x="1441" y="5379"/>
                  </a:cubicBezTo>
                  <a:cubicBezTo>
                    <a:pt x="1616" y="5615"/>
                    <a:pt x="1832" y="5705"/>
                    <a:pt x="2035" y="5705"/>
                  </a:cubicBezTo>
                  <a:cubicBezTo>
                    <a:pt x="2168" y="5705"/>
                    <a:pt x="2295" y="5669"/>
                    <a:pt x="2406" y="5595"/>
                  </a:cubicBezTo>
                  <a:cubicBezTo>
                    <a:pt x="2705" y="5399"/>
                    <a:pt x="2870" y="4964"/>
                    <a:pt x="2607" y="4515"/>
                  </a:cubicBezTo>
                  <a:cubicBezTo>
                    <a:pt x="2381" y="4127"/>
                    <a:pt x="2030" y="3779"/>
                    <a:pt x="1657" y="3410"/>
                  </a:cubicBezTo>
                  <a:cubicBezTo>
                    <a:pt x="997" y="2757"/>
                    <a:pt x="317" y="2082"/>
                    <a:pt x="292" y="1140"/>
                  </a:cubicBezTo>
                  <a:cubicBezTo>
                    <a:pt x="288" y="980"/>
                    <a:pt x="334" y="656"/>
                    <a:pt x="533" y="452"/>
                  </a:cubicBezTo>
                  <a:cubicBezTo>
                    <a:pt x="639" y="344"/>
                    <a:pt x="784" y="285"/>
                    <a:pt x="935" y="285"/>
                  </a:cubicBezTo>
                  <a:cubicBezTo>
                    <a:pt x="941" y="285"/>
                    <a:pt x="947" y="285"/>
                    <a:pt x="953" y="286"/>
                  </a:cubicBezTo>
                  <a:lnTo>
                    <a:pt x="960" y="286"/>
                  </a:lnTo>
                  <a:cubicBezTo>
                    <a:pt x="1026" y="286"/>
                    <a:pt x="1373" y="300"/>
                    <a:pt x="1530" y="538"/>
                  </a:cubicBezTo>
                  <a:cubicBezTo>
                    <a:pt x="1657" y="732"/>
                    <a:pt x="1638" y="1049"/>
                    <a:pt x="1471" y="1456"/>
                  </a:cubicBezTo>
                  <a:cubicBezTo>
                    <a:pt x="1439" y="1530"/>
                    <a:pt x="1473" y="1616"/>
                    <a:pt x="1547" y="1645"/>
                  </a:cubicBezTo>
                  <a:cubicBezTo>
                    <a:pt x="1565" y="1653"/>
                    <a:pt x="1583" y="1657"/>
                    <a:pt x="1602" y="1657"/>
                  </a:cubicBezTo>
                  <a:cubicBezTo>
                    <a:pt x="1659" y="1657"/>
                    <a:pt x="1713" y="1620"/>
                    <a:pt x="1733" y="1562"/>
                  </a:cubicBezTo>
                  <a:cubicBezTo>
                    <a:pt x="1940" y="1059"/>
                    <a:pt x="1949" y="661"/>
                    <a:pt x="1765" y="381"/>
                  </a:cubicBezTo>
                  <a:cubicBezTo>
                    <a:pt x="1527" y="25"/>
                    <a:pt x="1053" y="1"/>
                    <a:pt x="960" y="1"/>
                  </a:cubicBezTo>
                  <a:cubicBezTo>
                    <a:pt x="951" y="1"/>
                    <a:pt x="942" y="0"/>
                    <a:pt x="934" y="0"/>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2771775" y="2251300"/>
              <a:ext cx="71775" cy="142650"/>
            </a:xfrm>
            <a:custGeom>
              <a:avLst/>
              <a:gdLst/>
              <a:ahLst/>
              <a:cxnLst/>
              <a:rect l="l" t="t" r="r" b="b"/>
              <a:pathLst>
                <a:path w="2871" h="5706" extrusionOk="0">
                  <a:moveTo>
                    <a:pt x="1945" y="0"/>
                  </a:moveTo>
                  <a:cubicBezTo>
                    <a:pt x="1933" y="0"/>
                    <a:pt x="1922" y="0"/>
                    <a:pt x="1910" y="1"/>
                  </a:cubicBezTo>
                  <a:cubicBezTo>
                    <a:pt x="1817" y="1"/>
                    <a:pt x="1343" y="23"/>
                    <a:pt x="1105" y="381"/>
                  </a:cubicBezTo>
                  <a:cubicBezTo>
                    <a:pt x="919" y="661"/>
                    <a:pt x="931" y="1059"/>
                    <a:pt x="1137" y="1562"/>
                  </a:cubicBezTo>
                  <a:cubicBezTo>
                    <a:pt x="1158" y="1620"/>
                    <a:pt x="1213" y="1656"/>
                    <a:pt x="1271" y="1656"/>
                  </a:cubicBezTo>
                  <a:cubicBezTo>
                    <a:pt x="1289" y="1656"/>
                    <a:pt x="1306" y="1652"/>
                    <a:pt x="1324" y="1645"/>
                  </a:cubicBezTo>
                  <a:cubicBezTo>
                    <a:pt x="1397" y="1616"/>
                    <a:pt x="1432" y="1528"/>
                    <a:pt x="1400" y="1454"/>
                  </a:cubicBezTo>
                  <a:cubicBezTo>
                    <a:pt x="1233" y="1049"/>
                    <a:pt x="1213" y="732"/>
                    <a:pt x="1341" y="538"/>
                  </a:cubicBezTo>
                  <a:cubicBezTo>
                    <a:pt x="1500" y="300"/>
                    <a:pt x="1844" y="286"/>
                    <a:pt x="1910" y="286"/>
                  </a:cubicBezTo>
                  <a:cubicBezTo>
                    <a:pt x="1921" y="285"/>
                    <a:pt x="1932" y="285"/>
                    <a:pt x="1944" y="285"/>
                  </a:cubicBezTo>
                  <a:cubicBezTo>
                    <a:pt x="2091" y="285"/>
                    <a:pt x="2235" y="345"/>
                    <a:pt x="2337" y="452"/>
                  </a:cubicBezTo>
                  <a:cubicBezTo>
                    <a:pt x="2536" y="656"/>
                    <a:pt x="2583" y="980"/>
                    <a:pt x="2580" y="1140"/>
                  </a:cubicBezTo>
                  <a:cubicBezTo>
                    <a:pt x="2553" y="2082"/>
                    <a:pt x="1873" y="2757"/>
                    <a:pt x="1213" y="3410"/>
                  </a:cubicBezTo>
                  <a:cubicBezTo>
                    <a:pt x="843" y="3779"/>
                    <a:pt x="489" y="4127"/>
                    <a:pt x="263" y="4512"/>
                  </a:cubicBezTo>
                  <a:cubicBezTo>
                    <a:pt x="1" y="4964"/>
                    <a:pt x="165" y="5399"/>
                    <a:pt x="465" y="5595"/>
                  </a:cubicBezTo>
                  <a:cubicBezTo>
                    <a:pt x="575" y="5666"/>
                    <a:pt x="703" y="5705"/>
                    <a:pt x="835" y="5705"/>
                  </a:cubicBezTo>
                  <a:cubicBezTo>
                    <a:pt x="1039" y="5705"/>
                    <a:pt x="1255" y="5615"/>
                    <a:pt x="1429" y="5379"/>
                  </a:cubicBezTo>
                  <a:cubicBezTo>
                    <a:pt x="1519" y="5268"/>
                    <a:pt x="1419" y="5144"/>
                    <a:pt x="1315" y="5144"/>
                  </a:cubicBezTo>
                  <a:cubicBezTo>
                    <a:pt x="1274" y="5144"/>
                    <a:pt x="1232" y="5163"/>
                    <a:pt x="1201" y="5210"/>
                  </a:cubicBezTo>
                  <a:cubicBezTo>
                    <a:pt x="1086" y="5366"/>
                    <a:pt x="954" y="5422"/>
                    <a:pt x="836" y="5422"/>
                  </a:cubicBezTo>
                  <a:cubicBezTo>
                    <a:pt x="755" y="5422"/>
                    <a:pt x="680" y="5396"/>
                    <a:pt x="622" y="5357"/>
                  </a:cubicBezTo>
                  <a:cubicBezTo>
                    <a:pt x="440" y="5239"/>
                    <a:pt x="327" y="4967"/>
                    <a:pt x="511" y="4655"/>
                  </a:cubicBezTo>
                  <a:cubicBezTo>
                    <a:pt x="717" y="4304"/>
                    <a:pt x="1056" y="3968"/>
                    <a:pt x="1414" y="3612"/>
                  </a:cubicBezTo>
                  <a:cubicBezTo>
                    <a:pt x="2080" y="2951"/>
                    <a:pt x="2836" y="2203"/>
                    <a:pt x="2865" y="1147"/>
                  </a:cubicBezTo>
                  <a:cubicBezTo>
                    <a:pt x="2870" y="894"/>
                    <a:pt x="2789" y="506"/>
                    <a:pt x="2541" y="254"/>
                  </a:cubicBezTo>
                  <a:cubicBezTo>
                    <a:pt x="2382" y="90"/>
                    <a:pt x="2168" y="0"/>
                    <a:pt x="1945" y="0"/>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2656950" y="2248425"/>
              <a:ext cx="143400" cy="226600"/>
            </a:xfrm>
            <a:custGeom>
              <a:avLst/>
              <a:gdLst/>
              <a:ahLst/>
              <a:cxnLst/>
              <a:rect l="l" t="t" r="r" b="b"/>
              <a:pathLst>
                <a:path w="5736" h="9064" extrusionOk="0">
                  <a:moveTo>
                    <a:pt x="1" y="0"/>
                  </a:moveTo>
                  <a:lnTo>
                    <a:pt x="484" y="3874"/>
                  </a:lnTo>
                  <a:cubicBezTo>
                    <a:pt x="484" y="4794"/>
                    <a:pt x="1270" y="5570"/>
                    <a:pt x="2171" y="5803"/>
                  </a:cubicBezTo>
                  <a:cubicBezTo>
                    <a:pt x="2055" y="6113"/>
                    <a:pt x="2159" y="6459"/>
                    <a:pt x="2421" y="6655"/>
                  </a:cubicBezTo>
                  <a:cubicBezTo>
                    <a:pt x="2443" y="7158"/>
                    <a:pt x="2429" y="7676"/>
                    <a:pt x="2308" y="7927"/>
                  </a:cubicBezTo>
                  <a:cubicBezTo>
                    <a:pt x="2112" y="8336"/>
                    <a:pt x="890" y="9063"/>
                    <a:pt x="890" y="9063"/>
                  </a:cubicBezTo>
                  <a:lnTo>
                    <a:pt x="4844" y="9063"/>
                  </a:lnTo>
                  <a:cubicBezTo>
                    <a:pt x="4844" y="9063"/>
                    <a:pt x="3639" y="8336"/>
                    <a:pt x="3445" y="7931"/>
                  </a:cubicBezTo>
                  <a:cubicBezTo>
                    <a:pt x="3325" y="7676"/>
                    <a:pt x="3310" y="7148"/>
                    <a:pt x="3332" y="6640"/>
                  </a:cubicBezTo>
                  <a:cubicBezTo>
                    <a:pt x="3582" y="6441"/>
                    <a:pt x="3676" y="6105"/>
                    <a:pt x="3565" y="5806"/>
                  </a:cubicBezTo>
                  <a:cubicBezTo>
                    <a:pt x="4459" y="5575"/>
                    <a:pt x="5205" y="4799"/>
                    <a:pt x="5205" y="3874"/>
                  </a:cubicBezTo>
                  <a:lnTo>
                    <a:pt x="5735"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2656950" y="2243825"/>
              <a:ext cx="143400" cy="9175"/>
            </a:xfrm>
            <a:custGeom>
              <a:avLst/>
              <a:gdLst/>
              <a:ahLst/>
              <a:cxnLst/>
              <a:rect l="l" t="t" r="r" b="b"/>
              <a:pathLst>
                <a:path w="5736" h="367" extrusionOk="0">
                  <a:moveTo>
                    <a:pt x="2868" y="0"/>
                  </a:moveTo>
                  <a:cubicBezTo>
                    <a:pt x="1285" y="0"/>
                    <a:pt x="1" y="84"/>
                    <a:pt x="1" y="184"/>
                  </a:cubicBezTo>
                  <a:cubicBezTo>
                    <a:pt x="1" y="285"/>
                    <a:pt x="1285" y="366"/>
                    <a:pt x="2868" y="366"/>
                  </a:cubicBezTo>
                  <a:cubicBezTo>
                    <a:pt x="4451" y="366"/>
                    <a:pt x="5735" y="285"/>
                    <a:pt x="5735" y="184"/>
                  </a:cubicBezTo>
                  <a:cubicBezTo>
                    <a:pt x="5735" y="84"/>
                    <a:pt x="4451" y="0"/>
                    <a:pt x="2868"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2673050" y="2261925"/>
              <a:ext cx="22100" cy="107650"/>
            </a:xfrm>
            <a:custGeom>
              <a:avLst/>
              <a:gdLst/>
              <a:ahLst/>
              <a:cxnLst/>
              <a:rect l="l" t="t" r="r" b="b"/>
              <a:pathLst>
                <a:path w="884" h="4306" extrusionOk="0">
                  <a:moveTo>
                    <a:pt x="42" y="0"/>
                  </a:moveTo>
                  <a:cubicBezTo>
                    <a:pt x="42" y="0"/>
                    <a:pt x="34" y="72"/>
                    <a:pt x="25" y="194"/>
                  </a:cubicBezTo>
                  <a:cubicBezTo>
                    <a:pt x="15" y="317"/>
                    <a:pt x="5" y="491"/>
                    <a:pt x="3" y="702"/>
                  </a:cubicBezTo>
                  <a:cubicBezTo>
                    <a:pt x="3" y="808"/>
                    <a:pt x="0" y="921"/>
                    <a:pt x="3" y="1044"/>
                  </a:cubicBezTo>
                  <a:cubicBezTo>
                    <a:pt x="3" y="1164"/>
                    <a:pt x="5" y="1292"/>
                    <a:pt x="12" y="1422"/>
                  </a:cubicBezTo>
                  <a:cubicBezTo>
                    <a:pt x="17" y="1554"/>
                    <a:pt x="27" y="1689"/>
                    <a:pt x="37" y="1827"/>
                  </a:cubicBezTo>
                  <a:cubicBezTo>
                    <a:pt x="49" y="1967"/>
                    <a:pt x="64" y="2107"/>
                    <a:pt x="81" y="2246"/>
                  </a:cubicBezTo>
                  <a:cubicBezTo>
                    <a:pt x="98" y="2386"/>
                    <a:pt x="118" y="2524"/>
                    <a:pt x="142" y="2661"/>
                  </a:cubicBezTo>
                  <a:cubicBezTo>
                    <a:pt x="165" y="2799"/>
                    <a:pt x="194" y="2934"/>
                    <a:pt x="223" y="3061"/>
                  </a:cubicBezTo>
                  <a:cubicBezTo>
                    <a:pt x="255" y="3192"/>
                    <a:pt x="290" y="3314"/>
                    <a:pt x="329" y="3430"/>
                  </a:cubicBezTo>
                  <a:cubicBezTo>
                    <a:pt x="363" y="3540"/>
                    <a:pt x="403" y="3648"/>
                    <a:pt x="452" y="3754"/>
                  </a:cubicBezTo>
                  <a:cubicBezTo>
                    <a:pt x="491" y="3842"/>
                    <a:pt x="535" y="3928"/>
                    <a:pt x="589" y="4011"/>
                  </a:cubicBezTo>
                  <a:cubicBezTo>
                    <a:pt x="628" y="4075"/>
                    <a:pt x="675" y="4134"/>
                    <a:pt x="729" y="4188"/>
                  </a:cubicBezTo>
                  <a:cubicBezTo>
                    <a:pt x="763" y="4225"/>
                    <a:pt x="800" y="4254"/>
                    <a:pt x="840" y="4281"/>
                  </a:cubicBezTo>
                  <a:cubicBezTo>
                    <a:pt x="869" y="4299"/>
                    <a:pt x="884" y="4306"/>
                    <a:pt x="884" y="4306"/>
                  </a:cubicBezTo>
                  <a:lnTo>
                    <a:pt x="847" y="4272"/>
                  </a:lnTo>
                  <a:cubicBezTo>
                    <a:pt x="815" y="4240"/>
                    <a:pt x="786" y="4203"/>
                    <a:pt x="761" y="4164"/>
                  </a:cubicBezTo>
                  <a:cubicBezTo>
                    <a:pt x="722" y="4102"/>
                    <a:pt x="687" y="4041"/>
                    <a:pt x="658" y="3975"/>
                  </a:cubicBezTo>
                  <a:cubicBezTo>
                    <a:pt x="619" y="3889"/>
                    <a:pt x="587" y="3800"/>
                    <a:pt x="560" y="3712"/>
                  </a:cubicBezTo>
                  <a:cubicBezTo>
                    <a:pt x="528" y="3614"/>
                    <a:pt x="501" y="3506"/>
                    <a:pt x="474" y="3390"/>
                  </a:cubicBezTo>
                  <a:cubicBezTo>
                    <a:pt x="447" y="3275"/>
                    <a:pt x="422" y="3152"/>
                    <a:pt x="400" y="3025"/>
                  </a:cubicBezTo>
                  <a:cubicBezTo>
                    <a:pt x="378" y="2897"/>
                    <a:pt x="356" y="2762"/>
                    <a:pt x="336" y="2629"/>
                  </a:cubicBezTo>
                  <a:cubicBezTo>
                    <a:pt x="317" y="2494"/>
                    <a:pt x="297" y="2357"/>
                    <a:pt x="280" y="2219"/>
                  </a:cubicBezTo>
                  <a:cubicBezTo>
                    <a:pt x="263" y="2082"/>
                    <a:pt x="246" y="1942"/>
                    <a:pt x="233" y="1807"/>
                  </a:cubicBezTo>
                  <a:cubicBezTo>
                    <a:pt x="219" y="1672"/>
                    <a:pt x="204" y="1537"/>
                    <a:pt x="189" y="1409"/>
                  </a:cubicBezTo>
                  <a:cubicBezTo>
                    <a:pt x="162" y="1149"/>
                    <a:pt x="138" y="906"/>
                    <a:pt x="118" y="698"/>
                  </a:cubicBezTo>
                  <a:cubicBezTo>
                    <a:pt x="96" y="489"/>
                    <a:pt x="76" y="315"/>
                    <a:pt x="64" y="192"/>
                  </a:cubicBezTo>
                  <a:cubicBezTo>
                    <a:pt x="52" y="72"/>
                    <a:pt x="42" y="0"/>
                    <a:pt x="42"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2712800" y="2397050"/>
              <a:ext cx="5550" cy="13475"/>
            </a:xfrm>
            <a:custGeom>
              <a:avLst/>
              <a:gdLst/>
              <a:ahLst/>
              <a:cxnLst/>
              <a:rect l="l" t="t" r="r" b="b"/>
              <a:pathLst>
                <a:path w="222" h="539" extrusionOk="0">
                  <a:moveTo>
                    <a:pt x="37" y="1"/>
                  </a:moveTo>
                  <a:cubicBezTo>
                    <a:pt x="37" y="1"/>
                    <a:pt x="33" y="10"/>
                    <a:pt x="28" y="25"/>
                  </a:cubicBezTo>
                  <a:cubicBezTo>
                    <a:pt x="18" y="47"/>
                    <a:pt x="10" y="69"/>
                    <a:pt x="8" y="91"/>
                  </a:cubicBezTo>
                  <a:cubicBezTo>
                    <a:pt x="3" y="109"/>
                    <a:pt x="1" y="123"/>
                    <a:pt x="1" y="141"/>
                  </a:cubicBezTo>
                  <a:cubicBezTo>
                    <a:pt x="1" y="158"/>
                    <a:pt x="1" y="175"/>
                    <a:pt x="1" y="192"/>
                  </a:cubicBezTo>
                  <a:cubicBezTo>
                    <a:pt x="3" y="212"/>
                    <a:pt x="6" y="231"/>
                    <a:pt x="8" y="249"/>
                  </a:cubicBezTo>
                  <a:cubicBezTo>
                    <a:pt x="18" y="288"/>
                    <a:pt x="30" y="325"/>
                    <a:pt x="47" y="359"/>
                  </a:cubicBezTo>
                  <a:cubicBezTo>
                    <a:pt x="57" y="376"/>
                    <a:pt x="67" y="393"/>
                    <a:pt x="77" y="408"/>
                  </a:cubicBezTo>
                  <a:cubicBezTo>
                    <a:pt x="96" y="435"/>
                    <a:pt x="118" y="462"/>
                    <a:pt x="143" y="484"/>
                  </a:cubicBezTo>
                  <a:cubicBezTo>
                    <a:pt x="165" y="506"/>
                    <a:pt x="192" y="526"/>
                    <a:pt x="222" y="538"/>
                  </a:cubicBezTo>
                  <a:cubicBezTo>
                    <a:pt x="222" y="538"/>
                    <a:pt x="197" y="509"/>
                    <a:pt x="168" y="462"/>
                  </a:cubicBezTo>
                  <a:cubicBezTo>
                    <a:pt x="160" y="450"/>
                    <a:pt x="153" y="438"/>
                    <a:pt x="143" y="425"/>
                  </a:cubicBezTo>
                  <a:cubicBezTo>
                    <a:pt x="136" y="413"/>
                    <a:pt x="128" y="396"/>
                    <a:pt x="121" y="381"/>
                  </a:cubicBezTo>
                  <a:cubicBezTo>
                    <a:pt x="104" y="352"/>
                    <a:pt x="89" y="320"/>
                    <a:pt x="79" y="288"/>
                  </a:cubicBezTo>
                  <a:cubicBezTo>
                    <a:pt x="67" y="253"/>
                    <a:pt x="57" y="222"/>
                    <a:pt x="50" y="187"/>
                  </a:cubicBezTo>
                  <a:cubicBezTo>
                    <a:pt x="47" y="170"/>
                    <a:pt x="45" y="153"/>
                    <a:pt x="42" y="138"/>
                  </a:cubicBezTo>
                  <a:cubicBezTo>
                    <a:pt x="40" y="123"/>
                    <a:pt x="40" y="111"/>
                    <a:pt x="40" y="96"/>
                  </a:cubicBezTo>
                  <a:cubicBezTo>
                    <a:pt x="40" y="82"/>
                    <a:pt x="37" y="69"/>
                    <a:pt x="37" y="57"/>
                  </a:cubicBezTo>
                  <a:lnTo>
                    <a:pt x="37" y="28"/>
                  </a:lnTo>
                  <a:lnTo>
                    <a:pt x="37"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2679175" y="2475000"/>
              <a:ext cx="98875" cy="56725"/>
            </a:xfrm>
            <a:custGeom>
              <a:avLst/>
              <a:gdLst/>
              <a:ahLst/>
              <a:cxnLst/>
              <a:rect l="l" t="t" r="r" b="b"/>
              <a:pathLst>
                <a:path w="3955" h="2269" extrusionOk="0">
                  <a:moveTo>
                    <a:pt x="1" y="0"/>
                  </a:moveTo>
                  <a:lnTo>
                    <a:pt x="1" y="2268"/>
                  </a:lnTo>
                  <a:lnTo>
                    <a:pt x="3955" y="2268"/>
                  </a:lnTo>
                  <a:lnTo>
                    <a:pt x="39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2673350" y="2527650"/>
              <a:ext cx="110550" cy="10625"/>
            </a:xfrm>
            <a:custGeom>
              <a:avLst/>
              <a:gdLst/>
              <a:ahLst/>
              <a:cxnLst/>
              <a:rect l="l" t="t" r="r" b="b"/>
              <a:pathLst>
                <a:path w="4422" h="425" extrusionOk="0">
                  <a:moveTo>
                    <a:pt x="214" y="0"/>
                  </a:moveTo>
                  <a:cubicBezTo>
                    <a:pt x="96" y="0"/>
                    <a:pt x="0" y="96"/>
                    <a:pt x="0" y="214"/>
                  </a:cubicBezTo>
                  <a:cubicBezTo>
                    <a:pt x="0" y="329"/>
                    <a:pt x="96" y="425"/>
                    <a:pt x="214" y="425"/>
                  </a:cubicBezTo>
                  <a:lnTo>
                    <a:pt x="4210" y="425"/>
                  </a:lnTo>
                  <a:cubicBezTo>
                    <a:pt x="4325" y="425"/>
                    <a:pt x="4421" y="329"/>
                    <a:pt x="4421" y="214"/>
                  </a:cubicBezTo>
                  <a:cubicBezTo>
                    <a:pt x="4421" y="96"/>
                    <a:pt x="4325" y="0"/>
                    <a:pt x="421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696000" y="2488925"/>
              <a:ext cx="65550" cy="28800"/>
            </a:xfrm>
            <a:custGeom>
              <a:avLst/>
              <a:gdLst/>
              <a:ahLst/>
              <a:cxnLst/>
              <a:rect l="l" t="t" r="r" b="b"/>
              <a:pathLst>
                <a:path w="2622" h="1152" extrusionOk="0">
                  <a:moveTo>
                    <a:pt x="0" y="0"/>
                  </a:moveTo>
                  <a:lnTo>
                    <a:pt x="0" y="1152"/>
                  </a:lnTo>
                  <a:lnTo>
                    <a:pt x="2622" y="1152"/>
                  </a:lnTo>
                  <a:lnTo>
                    <a:pt x="26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36"/>
          <p:cNvSpPr txBox="1">
            <a:spLocks noGrp="1"/>
          </p:cNvSpPr>
          <p:nvPr>
            <p:ph type="title"/>
          </p:nvPr>
        </p:nvSpPr>
        <p:spPr>
          <a:xfrm>
            <a:off x="1817466" y="357338"/>
            <a:ext cx="5508856" cy="17736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 the NFL,</a:t>
            </a:r>
            <a:br>
              <a:rPr lang="en" dirty="0"/>
            </a:br>
            <a:r>
              <a:rPr lang="en" dirty="0"/>
              <a:t>can statistics predict</a:t>
            </a:r>
            <a:br>
              <a:rPr lang="en" dirty="0"/>
            </a:br>
            <a:r>
              <a:rPr lang="en" dirty="0"/>
              <a:t>Super Bowl winners?</a:t>
            </a:r>
            <a:endParaRPr dirty="0"/>
          </a:p>
        </p:txBody>
      </p:sp>
      <p:sp>
        <p:nvSpPr>
          <p:cNvPr id="15" name="TextBox 14">
            <a:extLst>
              <a:ext uri="{FF2B5EF4-FFF2-40B4-BE49-F238E27FC236}">
                <a16:creationId xmlns:a16="http://schemas.microsoft.com/office/drawing/2014/main" id="{49B3BA68-18AB-A767-7856-4AA7AE068037}"/>
              </a:ext>
            </a:extLst>
          </p:cNvPr>
          <p:cNvSpPr txBox="1"/>
          <p:nvPr/>
        </p:nvSpPr>
        <p:spPr>
          <a:xfrm>
            <a:off x="4206096" y="4170394"/>
            <a:ext cx="1688665" cy="276999"/>
          </a:xfrm>
          <a:prstGeom prst="rect">
            <a:avLst/>
          </a:prstGeom>
          <a:noFill/>
        </p:spPr>
        <p:txBody>
          <a:bodyPr wrap="square" rtlCol="0">
            <a:spAutoFit/>
          </a:bodyPr>
          <a:lstStyle/>
          <a:p>
            <a:r>
              <a:rPr lang="en-US" sz="1200" dirty="0">
                <a:solidFill>
                  <a:srgbClr val="002060"/>
                </a:solidFill>
                <a:latin typeface="Agency FB" panose="020B0503020202020204" pitchFamily="34" charset="0"/>
              </a:rPr>
              <a:t>Super Bowl</a:t>
            </a:r>
          </a:p>
        </p:txBody>
      </p:sp>
      <p:cxnSp>
        <p:nvCxnSpPr>
          <p:cNvPr id="350" name="Google Shape;350;p36"/>
          <p:cNvCxnSpPr>
            <a:cxnSpLocks/>
          </p:cNvCxnSpPr>
          <p:nvPr/>
        </p:nvCxnSpPr>
        <p:spPr>
          <a:xfrm rot="10800000" flipV="1">
            <a:off x="5026716" y="2956062"/>
            <a:ext cx="2943685" cy="840692"/>
          </a:xfrm>
          <a:prstGeom prst="curvedConnector3">
            <a:avLst>
              <a:gd name="adj1" fmla="val 50000"/>
            </a:avLst>
          </a:prstGeom>
          <a:noFill/>
          <a:ln w="19050" cap="flat" cmpd="sng">
            <a:solidFill>
              <a:schemeClr val="lt1"/>
            </a:solidFill>
            <a:prstDash val="dash"/>
            <a:round/>
            <a:headEnd type="oval" w="med" len="med"/>
            <a:tailEnd type="triangle" w="med" len="med"/>
          </a:ln>
        </p:spPr>
      </p:cxnSp>
      <p:cxnSp>
        <p:nvCxnSpPr>
          <p:cNvPr id="351" name="Google Shape;351;p36"/>
          <p:cNvCxnSpPr>
            <a:cxnSpLocks/>
          </p:cNvCxnSpPr>
          <p:nvPr/>
        </p:nvCxnSpPr>
        <p:spPr>
          <a:xfrm flipV="1">
            <a:off x="1357254" y="676800"/>
            <a:ext cx="2163546" cy="768691"/>
          </a:xfrm>
          <a:prstGeom prst="curvedConnector3">
            <a:avLst>
              <a:gd name="adj1" fmla="val 50000"/>
            </a:avLst>
          </a:prstGeom>
          <a:noFill/>
          <a:ln w="19050" cap="flat" cmpd="sng">
            <a:solidFill>
              <a:schemeClr val="lt1"/>
            </a:solidFill>
            <a:prstDash val="dash"/>
            <a:round/>
            <a:headEnd type="oval" w="med" len="med"/>
            <a:tailEnd type="triangle" w="med" len="med"/>
          </a:ln>
        </p:spPr>
      </p:cxnSp>
      <p:pic>
        <p:nvPicPr>
          <p:cNvPr id="22" name="Picture 21" descr="Logo&#10;&#10;Description automatically generated">
            <a:extLst>
              <a:ext uri="{FF2B5EF4-FFF2-40B4-BE49-F238E27FC236}">
                <a16:creationId xmlns:a16="http://schemas.microsoft.com/office/drawing/2014/main" id="{04F04433-782A-7D5A-FF85-807F42C9986A}"/>
              </a:ext>
            </a:extLst>
          </p:cNvPr>
          <p:cNvPicPr>
            <a:picLocks noChangeAspect="1"/>
          </p:cNvPicPr>
          <p:nvPr/>
        </p:nvPicPr>
        <p:blipFill>
          <a:blip r:embed="rId3"/>
          <a:stretch>
            <a:fillRect/>
          </a:stretch>
        </p:blipFill>
        <p:spPr>
          <a:xfrm>
            <a:off x="767652" y="1541306"/>
            <a:ext cx="981591" cy="1292265"/>
          </a:xfrm>
          <a:prstGeom prst="rect">
            <a:avLst/>
          </a:prstGeom>
        </p:spPr>
      </p:pic>
      <p:grpSp>
        <p:nvGrpSpPr>
          <p:cNvPr id="23" name="Google Shape;2056;p58">
            <a:extLst>
              <a:ext uri="{FF2B5EF4-FFF2-40B4-BE49-F238E27FC236}">
                <a16:creationId xmlns:a16="http://schemas.microsoft.com/office/drawing/2014/main" id="{21D2F819-4E65-C469-43A1-3D11EC63E43B}"/>
              </a:ext>
            </a:extLst>
          </p:cNvPr>
          <p:cNvGrpSpPr/>
          <p:nvPr/>
        </p:nvGrpSpPr>
        <p:grpSpPr>
          <a:xfrm>
            <a:off x="7786534" y="1501415"/>
            <a:ext cx="687829" cy="1162437"/>
            <a:chOff x="6475247" y="2359284"/>
            <a:chExt cx="203628" cy="383891"/>
          </a:xfrm>
        </p:grpSpPr>
        <p:sp>
          <p:nvSpPr>
            <p:cNvPr id="24" name="Google Shape;2057;p58">
              <a:extLst>
                <a:ext uri="{FF2B5EF4-FFF2-40B4-BE49-F238E27FC236}">
                  <a16:creationId xmlns:a16="http://schemas.microsoft.com/office/drawing/2014/main" id="{15B60C69-6AC1-004E-7C15-903AD4B1C2BA}"/>
                </a:ext>
              </a:extLst>
            </p:cNvPr>
            <p:cNvSpPr/>
            <p:nvPr/>
          </p:nvSpPr>
          <p:spPr>
            <a:xfrm>
              <a:off x="6475250" y="2374500"/>
              <a:ext cx="203625" cy="368675"/>
            </a:xfrm>
            <a:custGeom>
              <a:avLst/>
              <a:gdLst/>
              <a:ahLst/>
              <a:cxnLst/>
              <a:rect l="l" t="t" r="r" b="b"/>
              <a:pathLst>
                <a:path w="8145" h="14747" extrusionOk="0">
                  <a:moveTo>
                    <a:pt x="1461" y="0"/>
                  </a:moveTo>
                  <a:cubicBezTo>
                    <a:pt x="834" y="0"/>
                    <a:pt x="207" y="421"/>
                    <a:pt x="207" y="1261"/>
                  </a:cubicBezTo>
                  <a:lnTo>
                    <a:pt x="207" y="8786"/>
                  </a:lnTo>
                  <a:cubicBezTo>
                    <a:pt x="177" y="9583"/>
                    <a:pt x="177" y="9996"/>
                    <a:pt x="561" y="10320"/>
                  </a:cubicBezTo>
                  <a:lnTo>
                    <a:pt x="266" y="11501"/>
                  </a:lnTo>
                  <a:cubicBezTo>
                    <a:pt x="0" y="12445"/>
                    <a:pt x="89" y="13212"/>
                    <a:pt x="532" y="13773"/>
                  </a:cubicBezTo>
                  <a:cubicBezTo>
                    <a:pt x="1033" y="14422"/>
                    <a:pt x="1977" y="14746"/>
                    <a:pt x="3394" y="14746"/>
                  </a:cubicBezTo>
                  <a:lnTo>
                    <a:pt x="5843" y="14746"/>
                  </a:lnTo>
                  <a:cubicBezTo>
                    <a:pt x="7112" y="14746"/>
                    <a:pt x="8144" y="13684"/>
                    <a:pt x="8144" y="12415"/>
                  </a:cubicBezTo>
                  <a:lnTo>
                    <a:pt x="8144" y="8225"/>
                  </a:lnTo>
                  <a:cubicBezTo>
                    <a:pt x="8144" y="8196"/>
                    <a:pt x="8144" y="8166"/>
                    <a:pt x="8144" y="8137"/>
                  </a:cubicBezTo>
                  <a:lnTo>
                    <a:pt x="8144" y="6248"/>
                  </a:lnTo>
                  <a:cubicBezTo>
                    <a:pt x="8144" y="5481"/>
                    <a:pt x="7554" y="4891"/>
                    <a:pt x="6817" y="4891"/>
                  </a:cubicBezTo>
                  <a:cubicBezTo>
                    <a:pt x="6581" y="4891"/>
                    <a:pt x="6374" y="4950"/>
                    <a:pt x="6197" y="5038"/>
                  </a:cubicBezTo>
                  <a:cubicBezTo>
                    <a:pt x="5961" y="4596"/>
                    <a:pt x="5518" y="4301"/>
                    <a:pt x="4987" y="4301"/>
                  </a:cubicBezTo>
                  <a:cubicBezTo>
                    <a:pt x="4810" y="4301"/>
                    <a:pt x="4633" y="4360"/>
                    <a:pt x="4456" y="4419"/>
                  </a:cubicBezTo>
                  <a:cubicBezTo>
                    <a:pt x="4397" y="4212"/>
                    <a:pt x="4279" y="4035"/>
                    <a:pt x="4131" y="3888"/>
                  </a:cubicBezTo>
                  <a:cubicBezTo>
                    <a:pt x="3888" y="3644"/>
                    <a:pt x="3546" y="3498"/>
                    <a:pt x="3194" y="3498"/>
                  </a:cubicBezTo>
                  <a:cubicBezTo>
                    <a:pt x="3034" y="3498"/>
                    <a:pt x="2872" y="3528"/>
                    <a:pt x="2715" y="3593"/>
                  </a:cubicBezTo>
                  <a:lnTo>
                    <a:pt x="2715" y="1261"/>
                  </a:lnTo>
                  <a:cubicBezTo>
                    <a:pt x="2715" y="421"/>
                    <a:pt x="2088" y="0"/>
                    <a:pt x="1461" y="0"/>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58;p58">
              <a:extLst>
                <a:ext uri="{FF2B5EF4-FFF2-40B4-BE49-F238E27FC236}">
                  <a16:creationId xmlns:a16="http://schemas.microsoft.com/office/drawing/2014/main" id="{2A0AFBF2-C45B-DCAE-5158-3F88A544D840}"/>
                </a:ext>
              </a:extLst>
            </p:cNvPr>
            <p:cNvSpPr/>
            <p:nvPr/>
          </p:nvSpPr>
          <p:spPr>
            <a:xfrm>
              <a:off x="6578525" y="2471675"/>
              <a:ext cx="100350" cy="271500"/>
            </a:xfrm>
            <a:custGeom>
              <a:avLst/>
              <a:gdLst/>
              <a:ahLst/>
              <a:cxnLst/>
              <a:rect l="l" t="t" r="r" b="b"/>
              <a:pathLst>
                <a:path w="4014" h="10860" extrusionOk="0">
                  <a:moveTo>
                    <a:pt x="0" y="1"/>
                  </a:moveTo>
                  <a:lnTo>
                    <a:pt x="0" y="10859"/>
                  </a:lnTo>
                  <a:lnTo>
                    <a:pt x="1712" y="10859"/>
                  </a:lnTo>
                  <a:cubicBezTo>
                    <a:pt x="2981" y="10859"/>
                    <a:pt x="4013" y="9797"/>
                    <a:pt x="4013" y="8528"/>
                  </a:cubicBezTo>
                  <a:lnTo>
                    <a:pt x="4013" y="4338"/>
                  </a:lnTo>
                  <a:cubicBezTo>
                    <a:pt x="4013" y="4309"/>
                    <a:pt x="4013" y="4279"/>
                    <a:pt x="4013" y="4250"/>
                  </a:cubicBezTo>
                  <a:lnTo>
                    <a:pt x="4013" y="2361"/>
                  </a:lnTo>
                  <a:cubicBezTo>
                    <a:pt x="4013" y="1594"/>
                    <a:pt x="3423" y="1004"/>
                    <a:pt x="2686" y="1004"/>
                  </a:cubicBezTo>
                  <a:cubicBezTo>
                    <a:pt x="2450" y="1004"/>
                    <a:pt x="2243" y="1063"/>
                    <a:pt x="2066" y="1151"/>
                  </a:cubicBezTo>
                  <a:cubicBezTo>
                    <a:pt x="1830" y="709"/>
                    <a:pt x="1387" y="414"/>
                    <a:pt x="856" y="414"/>
                  </a:cubicBezTo>
                  <a:cubicBezTo>
                    <a:pt x="679" y="414"/>
                    <a:pt x="502" y="473"/>
                    <a:pt x="325" y="532"/>
                  </a:cubicBezTo>
                  <a:cubicBezTo>
                    <a:pt x="266" y="325"/>
                    <a:pt x="148" y="148"/>
                    <a:pt x="0"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59;p58">
              <a:extLst>
                <a:ext uri="{FF2B5EF4-FFF2-40B4-BE49-F238E27FC236}">
                  <a16:creationId xmlns:a16="http://schemas.microsoft.com/office/drawing/2014/main" id="{67E9EE0D-5AB3-5166-6A6C-38373D9CABD5}"/>
                </a:ext>
              </a:extLst>
            </p:cNvPr>
            <p:cNvSpPr/>
            <p:nvPr/>
          </p:nvSpPr>
          <p:spPr>
            <a:xfrm>
              <a:off x="6475247" y="2359284"/>
              <a:ext cx="203623" cy="383891"/>
            </a:xfrm>
            <a:custGeom>
              <a:avLst/>
              <a:gdLst/>
              <a:ahLst/>
              <a:cxnLst/>
              <a:rect l="l" t="t" r="r" b="b"/>
              <a:pathLst>
                <a:path w="8145" h="14717" extrusionOk="0">
                  <a:moveTo>
                    <a:pt x="3187" y="4441"/>
                  </a:moveTo>
                  <a:cubicBezTo>
                    <a:pt x="3408" y="4441"/>
                    <a:pt x="3630" y="4581"/>
                    <a:pt x="3659" y="4861"/>
                  </a:cubicBezTo>
                  <a:lnTo>
                    <a:pt x="3659" y="6986"/>
                  </a:lnTo>
                  <a:cubicBezTo>
                    <a:pt x="3630" y="7266"/>
                    <a:pt x="3408" y="7406"/>
                    <a:pt x="3187" y="7406"/>
                  </a:cubicBezTo>
                  <a:cubicBezTo>
                    <a:pt x="2966" y="7406"/>
                    <a:pt x="2745" y="7266"/>
                    <a:pt x="2715" y="6986"/>
                  </a:cubicBezTo>
                  <a:lnTo>
                    <a:pt x="2715" y="4861"/>
                  </a:lnTo>
                  <a:cubicBezTo>
                    <a:pt x="2745" y="4581"/>
                    <a:pt x="2966" y="4441"/>
                    <a:pt x="3187" y="4441"/>
                  </a:cubicBezTo>
                  <a:close/>
                  <a:moveTo>
                    <a:pt x="4987" y="5201"/>
                  </a:moveTo>
                  <a:cubicBezTo>
                    <a:pt x="5223" y="5201"/>
                    <a:pt x="5459" y="5363"/>
                    <a:pt x="5459" y="5688"/>
                  </a:cubicBezTo>
                  <a:lnTo>
                    <a:pt x="5459" y="7753"/>
                  </a:lnTo>
                  <a:cubicBezTo>
                    <a:pt x="5459" y="8063"/>
                    <a:pt x="5223" y="8218"/>
                    <a:pt x="4987" y="8218"/>
                  </a:cubicBezTo>
                  <a:cubicBezTo>
                    <a:pt x="4751" y="8218"/>
                    <a:pt x="4515" y="8063"/>
                    <a:pt x="4515" y="7753"/>
                  </a:cubicBezTo>
                  <a:lnTo>
                    <a:pt x="4515" y="5688"/>
                  </a:lnTo>
                  <a:cubicBezTo>
                    <a:pt x="4515" y="5363"/>
                    <a:pt x="4751" y="5201"/>
                    <a:pt x="4987" y="5201"/>
                  </a:cubicBezTo>
                  <a:close/>
                  <a:moveTo>
                    <a:pt x="6817" y="5769"/>
                  </a:moveTo>
                  <a:cubicBezTo>
                    <a:pt x="7067" y="5769"/>
                    <a:pt x="7318" y="5938"/>
                    <a:pt x="7289" y="6278"/>
                  </a:cubicBezTo>
                  <a:lnTo>
                    <a:pt x="7289" y="8402"/>
                  </a:lnTo>
                  <a:cubicBezTo>
                    <a:pt x="7259" y="8683"/>
                    <a:pt x="7031" y="8823"/>
                    <a:pt x="6806" y="8823"/>
                  </a:cubicBezTo>
                  <a:cubicBezTo>
                    <a:pt x="6581" y="8823"/>
                    <a:pt x="6359" y="8683"/>
                    <a:pt x="6344" y="8402"/>
                  </a:cubicBezTo>
                  <a:lnTo>
                    <a:pt x="6344" y="6278"/>
                  </a:lnTo>
                  <a:cubicBezTo>
                    <a:pt x="6315" y="5938"/>
                    <a:pt x="6566" y="5769"/>
                    <a:pt x="6817" y="5769"/>
                  </a:cubicBezTo>
                  <a:close/>
                  <a:moveTo>
                    <a:pt x="1461" y="863"/>
                  </a:moveTo>
                  <a:cubicBezTo>
                    <a:pt x="1660" y="863"/>
                    <a:pt x="1859" y="996"/>
                    <a:pt x="1859" y="1261"/>
                  </a:cubicBezTo>
                  <a:lnTo>
                    <a:pt x="1859" y="6956"/>
                  </a:lnTo>
                  <a:cubicBezTo>
                    <a:pt x="1859" y="7694"/>
                    <a:pt x="2449" y="8284"/>
                    <a:pt x="3187" y="8284"/>
                  </a:cubicBezTo>
                  <a:cubicBezTo>
                    <a:pt x="3364" y="8284"/>
                    <a:pt x="3541" y="8255"/>
                    <a:pt x="3718" y="8166"/>
                  </a:cubicBezTo>
                  <a:cubicBezTo>
                    <a:pt x="3892" y="8753"/>
                    <a:pt x="4435" y="9100"/>
                    <a:pt x="5004" y="9100"/>
                  </a:cubicBezTo>
                  <a:cubicBezTo>
                    <a:pt x="5207" y="9100"/>
                    <a:pt x="5413" y="9056"/>
                    <a:pt x="5607" y="8963"/>
                  </a:cubicBezTo>
                  <a:cubicBezTo>
                    <a:pt x="5830" y="9431"/>
                    <a:pt x="6306" y="9697"/>
                    <a:pt x="6805" y="9697"/>
                  </a:cubicBezTo>
                  <a:cubicBezTo>
                    <a:pt x="6967" y="9697"/>
                    <a:pt x="7130" y="9670"/>
                    <a:pt x="7289" y="9612"/>
                  </a:cubicBezTo>
                  <a:lnTo>
                    <a:pt x="7289" y="12415"/>
                  </a:lnTo>
                  <a:lnTo>
                    <a:pt x="7289" y="12445"/>
                  </a:lnTo>
                  <a:cubicBezTo>
                    <a:pt x="7289" y="13241"/>
                    <a:pt x="6640" y="13891"/>
                    <a:pt x="5843" y="13891"/>
                  </a:cubicBezTo>
                  <a:lnTo>
                    <a:pt x="3482" y="13891"/>
                  </a:lnTo>
                  <a:cubicBezTo>
                    <a:pt x="2302" y="13891"/>
                    <a:pt x="1535" y="13684"/>
                    <a:pt x="1210" y="13271"/>
                  </a:cubicBezTo>
                  <a:cubicBezTo>
                    <a:pt x="945" y="12946"/>
                    <a:pt x="915" y="12415"/>
                    <a:pt x="1092" y="11737"/>
                  </a:cubicBezTo>
                  <a:lnTo>
                    <a:pt x="1594" y="9671"/>
                  </a:lnTo>
                  <a:cubicBezTo>
                    <a:pt x="1653" y="9433"/>
                    <a:pt x="1843" y="9329"/>
                    <a:pt x="2036" y="9329"/>
                  </a:cubicBezTo>
                  <a:cubicBezTo>
                    <a:pt x="2321" y="9329"/>
                    <a:pt x="2614" y="9555"/>
                    <a:pt x="2509" y="9907"/>
                  </a:cubicBezTo>
                  <a:lnTo>
                    <a:pt x="2213" y="11176"/>
                  </a:lnTo>
                  <a:cubicBezTo>
                    <a:pt x="2125" y="11511"/>
                    <a:pt x="2385" y="11720"/>
                    <a:pt x="2640" y="11720"/>
                  </a:cubicBezTo>
                  <a:cubicBezTo>
                    <a:pt x="2811" y="11720"/>
                    <a:pt x="2980" y="11626"/>
                    <a:pt x="3040" y="11412"/>
                  </a:cubicBezTo>
                  <a:lnTo>
                    <a:pt x="3364" y="10114"/>
                  </a:lnTo>
                  <a:cubicBezTo>
                    <a:pt x="3590" y="9169"/>
                    <a:pt x="2830" y="8453"/>
                    <a:pt x="2038" y="8453"/>
                  </a:cubicBezTo>
                  <a:cubicBezTo>
                    <a:pt x="1693" y="8453"/>
                    <a:pt x="1341" y="8590"/>
                    <a:pt x="1063" y="8904"/>
                  </a:cubicBezTo>
                  <a:lnTo>
                    <a:pt x="1063" y="1261"/>
                  </a:lnTo>
                  <a:cubicBezTo>
                    <a:pt x="1063" y="996"/>
                    <a:pt x="1262" y="863"/>
                    <a:pt x="1461" y="863"/>
                  </a:cubicBezTo>
                  <a:close/>
                  <a:moveTo>
                    <a:pt x="1461" y="0"/>
                  </a:moveTo>
                  <a:cubicBezTo>
                    <a:pt x="834" y="0"/>
                    <a:pt x="207" y="421"/>
                    <a:pt x="207" y="1261"/>
                  </a:cubicBezTo>
                  <a:lnTo>
                    <a:pt x="207" y="8786"/>
                  </a:lnTo>
                  <a:cubicBezTo>
                    <a:pt x="177" y="9553"/>
                    <a:pt x="207" y="9966"/>
                    <a:pt x="561" y="10320"/>
                  </a:cubicBezTo>
                  <a:lnTo>
                    <a:pt x="266" y="11471"/>
                  </a:lnTo>
                  <a:cubicBezTo>
                    <a:pt x="0" y="12445"/>
                    <a:pt x="89" y="13212"/>
                    <a:pt x="532" y="13773"/>
                  </a:cubicBezTo>
                  <a:cubicBezTo>
                    <a:pt x="1033" y="14422"/>
                    <a:pt x="1977" y="14717"/>
                    <a:pt x="3394" y="14717"/>
                  </a:cubicBezTo>
                  <a:lnTo>
                    <a:pt x="5843" y="14717"/>
                  </a:lnTo>
                  <a:cubicBezTo>
                    <a:pt x="7112" y="14717"/>
                    <a:pt x="8144" y="13684"/>
                    <a:pt x="8144" y="12415"/>
                  </a:cubicBezTo>
                  <a:lnTo>
                    <a:pt x="8144" y="8225"/>
                  </a:lnTo>
                  <a:cubicBezTo>
                    <a:pt x="8144" y="8166"/>
                    <a:pt x="8144" y="8137"/>
                    <a:pt x="8144" y="8137"/>
                  </a:cubicBezTo>
                  <a:lnTo>
                    <a:pt x="8144" y="6278"/>
                  </a:lnTo>
                  <a:cubicBezTo>
                    <a:pt x="8144" y="5540"/>
                    <a:pt x="7554" y="4950"/>
                    <a:pt x="6817" y="4950"/>
                  </a:cubicBezTo>
                  <a:cubicBezTo>
                    <a:pt x="6581" y="4950"/>
                    <a:pt x="6374" y="4979"/>
                    <a:pt x="6197" y="5097"/>
                  </a:cubicBezTo>
                  <a:cubicBezTo>
                    <a:pt x="5961" y="4625"/>
                    <a:pt x="5518" y="4360"/>
                    <a:pt x="4987" y="4360"/>
                  </a:cubicBezTo>
                  <a:cubicBezTo>
                    <a:pt x="4810" y="4360"/>
                    <a:pt x="4633" y="4389"/>
                    <a:pt x="4456" y="4478"/>
                  </a:cubicBezTo>
                  <a:cubicBezTo>
                    <a:pt x="4271" y="3899"/>
                    <a:pt x="3740" y="3538"/>
                    <a:pt x="3178" y="3538"/>
                  </a:cubicBezTo>
                  <a:cubicBezTo>
                    <a:pt x="3024" y="3538"/>
                    <a:pt x="2867" y="3565"/>
                    <a:pt x="2715" y="3622"/>
                  </a:cubicBezTo>
                  <a:lnTo>
                    <a:pt x="2715" y="1261"/>
                  </a:lnTo>
                  <a:cubicBezTo>
                    <a:pt x="2715" y="421"/>
                    <a:pt x="2088" y="0"/>
                    <a:pt x="1461" y="0"/>
                  </a:cubicBezTo>
                  <a:close/>
                </a:path>
              </a:pathLst>
            </a:custGeom>
            <a:solidFill>
              <a:srgbClr val="7A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060;p58">
              <a:extLst>
                <a:ext uri="{FF2B5EF4-FFF2-40B4-BE49-F238E27FC236}">
                  <a16:creationId xmlns:a16="http://schemas.microsoft.com/office/drawing/2014/main" id="{AF49CCFE-9AC7-0091-A1B2-7DC2674583C7}"/>
                </a:ext>
              </a:extLst>
            </p:cNvPr>
            <p:cNvSpPr/>
            <p:nvPr/>
          </p:nvSpPr>
          <p:spPr>
            <a:xfrm>
              <a:off x="6560825" y="2630275"/>
              <a:ext cx="56825" cy="60525"/>
            </a:xfrm>
            <a:custGeom>
              <a:avLst/>
              <a:gdLst/>
              <a:ahLst/>
              <a:cxnLst/>
              <a:rect l="l" t="t" r="r" b="b"/>
              <a:pathLst>
                <a:path w="2273" h="2421" extrusionOk="0">
                  <a:moveTo>
                    <a:pt x="1387" y="974"/>
                  </a:moveTo>
                  <a:lnTo>
                    <a:pt x="1299" y="1417"/>
                  </a:lnTo>
                  <a:lnTo>
                    <a:pt x="944" y="1417"/>
                  </a:lnTo>
                  <a:lnTo>
                    <a:pt x="1003" y="974"/>
                  </a:lnTo>
                  <a:close/>
                  <a:moveTo>
                    <a:pt x="944" y="1"/>
                  </a:moveTo>
                  <a:cubicBezTo>
                    <a:pt x="915" y="1"/>
                    <a:pt x="856" y="30"/>
                    <a:pt x="826" y="30"/>
                  </a:cubicBezTo>
                  <a:cubicBezTo>
                    <a:pt x="797" y="60"/>
                    <a:pt x="767" y="89"/>
                    <a:pt x="738" y="119"/>
                  </a:cubicBezTo>
                  <a:lnTo>
                    <a:pt x="649" y="620"/>
                  </a:lnTo>
                  <a:lnTo>
                    <a:pt x="325" y="620"/>
                  </a:lnTo>
                  <a:cubicBezTo>
                    <a:pt x="266" y="620"/>
                    <a:pt x="236" y="650"/>
                    <a:pt x="207" y="679"/>
                  </a:cubicBezTo>
                  <a:cubicBezTo>
                    <a:pt x="177" y="709"/>
                    <a:pt x="177" y="768"/>
                    <a:pt x="177" y="797"/>
                  </a:cubicBezTo>
                  <a:cubicBezTo>
                    <a:pt x="177" y="856"/>
                    <a:pt x="177" y="886"/>
                    <a:pt x="207" y="945"/>
                  </a:cubicBezTo>
                  <a:cubicBezTo>
                    <a:pt x="236" y="974"/>
                    <a:pt x="266" y="974"/>
                    <a:pt x="325" y="974"/>
                  </a:cubicBezTo>
                  <a:lnTo>
                    <a:pt x="590" y="974"/>
                  </a:lnTo>
                  <a:lnTo>
                    <a:pt x="502" y="1417"/>
                  </a:lnTo>
                  <a:lnTo>
                    <a:pt x="148" y="1417"/>
                  </a:lnTo>
                  <a:cubicBezTo>
                    <a:pt x="118" y="1417"/>
                    <a:pt x="59" y="1417"/>
                    <a:pt x="59" y="1476"/>
                  </a:cubicBezTo>
                  <a:cubicBezTo>
                    <a:pt x="30" y="1506"/>
                    <a:pt x="0" y="1535"/>
                    <a:pt x="30" y="1594"/>
                  </a:cubicBezTo>
                  <a:cubicBezTo>
                    <a:pt x="0" y="1653"/>
                    <a:pt x="30" y="1683"/>
                    <a:pt x="59" y="1712"/>
                  </a:cubicBezTo>
                  <a:cubicBezTo>
                    <a:pt x="59" y="1742"/>
                    <a:pt x="118" y="1771"/>
                    <a:pt x="148" y="1771"/>
                  </a:cubicBezTo>
                  <a:lnTo>
                    <a:pt x="413" y="1771"/>
                  </a:lnTo>
                  <a:lnTo>
                    <a:pt x="325" y="2273"/>
                  </a:lnTo>
                  <a:cubicBezTo>
                    <a:pt x="325" y="2332"/>
                    <a:pt x="354" y="2361"/>
                    <a:pt x="413" y="2391"/>
                  </a:cubicBezTo>
                  <a:cubicBezTo>
                    <a:pt x="443" y="2420"/>
                    <a:pt x="502" y="2420"/>
                    <a:pt x="561" y="2420"/>
                  </a:cubicBezTo>
                  <a:lnTo>
                    <a:pt x="679" y="2420"/>
                  </a:lnTo>
                  <a:cubicBezTo>
                    <a:pt x="708" y="2420"/>
                    <a:pt x="738" y="2361"/>
                    <a:pt x="738" y="2332"/>
                  </a:cubicBezTo>
                  <a:lnTo>
                    <a:pt x="856" y="1771"/>
                  </a:lnTo>
                  <a:lnTo>
                    <a:pt x="1210" y="1771"/>
                  </a:lnTo>
                  <a:lnTo>
                    <a:pt x="1122" y="2273"/>
                  </a:lnTo>
                  <a:cubicBezTo>
                    <a:pt x="1122" y="2332"/>
                    <a:pt x="1151" y="2361"/>
                    <a:pt x="1181" y="2391"/>
                  </a:cubicBezTo>
                  <a:cubicBezTo>
                    <a:pt x="1240" y="2420"/>
                    <a:pt x="1299" y="2420"/>
                    <a:pt x="1358" y="2420"/>
                  </a:cubicBezTo>
                  <a:lnTo>
                    <a:pt x="1476" y="2420"/>
                  </a:lnTo>
                  <a:cubicBezTo>
                    <a:pt x="1505" y="2391"/>
                    <a:pt x="1535" y="2361"/>
                    <a:pt x="1535" y="2332"/>
                  </a:cubicBezTo>
                  <a:lnTo>
                    <a:pt x="1623" y="1771"/>
                  </a:lnTo>
                  <a:lnTo>
                    <a:pt x="1977" y="1771"/>
                  </a:lnTo>
                  <a:cubicBezTo>
                    <a:pt x="2007" y="1771"/>
                    <a:pt x="2066" y="1742"/>
                    <a:pt x="2066" y="1712"/>
                  </a:cubicBezTo>
                  <a:cubicBezTo>
                    <a:pt x="2095" y="1683"/>
                    <a:pt x="2125" y="1624"/>
                    <a:pt x="2125" y="1594"/>
                  </a:cubicBezTo>
                  <a:cubicBezTo>
                    <a:pt x="2125" y="1535"/>
                    <a:pt x="2095" y="1506"/>
                    <a:pt x="2066" y="1447"/>
                  </a:cubicBezTo>
                  <a:cubicBezTo>
                    <a:pt x="2066" y="1417"/>
                    <a:pt x="2007" y="1417"/>
                    <a:pt x="1977" y="1417"/>
                  </a:cubicBezTo>
                  <a:lnTo>
                    <a:pt x="1712" y="1417"/>
                  </a:lnTo>
                  <a:lnTo>
                    <a:pt x="1771" y="974"/>
                  </a:lnTo>
                  <a:lnTo>
                    <a:pt x="2125" y="974"/>
                  </a:lnTo>
                  <a:cubicBezTo>
                    <a:pt x="2154" y="974"/>
                    <a:pt x="2184" y="974"/>
                    <a:pt x="2213" y="945"/>
                  </a:cubicBezTo>
                  <a:cubicBezTo>
                    <a:pt x="2272" y="856"/>
                    <a:pt x="2272" y="768"/>
                    <a:pt x="2213" y="679"/>
                  </a:cubicBezTo>
                  <a:cubicBezTo>
                    <a:pt x="2213" y="650"/>
                    <a:pt x="2184" y="620"/>
                    <a:pt x="2154" y="620"/>
                  </a:cubicBezTo>
                  <a:lnTo>
                    <a:pt x="1859" y="620"/>
                  </a:lnTo>
                  <a:lnTo>
                    <a:pt x="1948" y="178"/>
                  </a:lnTo>
                  <a:cubicBezTo>
                    <a:pt x="1948" y="119"/>
                    <a:pt x="1918" y="89"/>
                    <a:pt x="1889" y="60"/>
                  </a:cubicBezTo>
                  <a:cubicBezTo>
                    <a:pt x="1830" y="30"/>
                    <a:pt x="1800" y="1"/>
                    <a:pt x="1741" y="1"/>
                  </a:cubicBezTo>
                  <a:cubicBezTo>
                    <a:pt x="1682" y="1"/>
                    <a:pt x="1653" y="30"/>
                    <a:pt x="1623" y="30"/>
                  </a:cubicBezTo>
                  <a:cubicBezTo>
                    <a:pt x="1564" y="60"/>
                    <a:pt x="1564" y="89"/>
                    <a:pt x="1535" y="119"/>
                  </a:cubicBezTo>
                  <a:lnTo>
                    <a:pt x="1446" y="620"/>
                  </a:lnTo>
                  <a:lnTo>
                    <a:pt x="1092" y="620"/>
                  </a:lnTo>
                  <a:lnTo>
                    <a:pt x="1151" y="178"/>
                  </a:lnTo>
                  <a:cubicBezTo>
                    <a:pt x="1151" y="148"/>
                    <a:pt x="1151" y="89"/>
                    <a:pt x="1092" y="60"/>
                  </a:cubicBezTo>
                  <a:cubicBezTo>
                    <a:pt x="1063" y="30"/>
                    <a:pt x="1003" y="1"/>
                    <a:pt x="944"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61;p58">
              <a:extLst>
                <a:ext uri="{FF2B5EF4-FFF2-40B4-BE49-F238E27FC236}">
                  <a16:creationId xmlns:a16="http://schemas.microsoft.com/office/drawing/2014/main" id="{6DFB9BCA-D16A-00E3-E946-596804A04D9A}"/>
                </a:ext>
              </a:extLst>
            </p:cNvPr>
            <p:cNvSpPr/>
            <p:nvPr/>
          </p:nvSpPr>
          <p:spPr>
            <a:xfrm>
              <a:off x="6619825" y="2628800"/>
              <a:ext cx="20700" cy="65675"/>
            </a:xfrm>
            <a:custGeom>
              <a:avLst/>
              <a:gdLst/>
              <a:ahLst/>
              <a:cxnLst/>
              <a:rect l="l" t="t" r="r" b="b"/>
              <a:pathLst>
                <a:path w="828" h="2627" extrusionOk="0">
                  <a:moveTo>
                    <a:pt x="620" y="1"/>
                  </a:moveTo>
                  <a:cubicBezTo>
                    <a:pt x="561" y="1"/>
                    <a:pt x="532" y="1"/>
                    <a:pt x="502" y="30"/>
                  </a:cubicBezTo>
                  <a:lnTo>
                    <a:pt x="89" y="355"/>
                  </a:lnTo>
                  <a:cubicBezTo>
                    <a:pt x="30" y="384"/>
                    <a:pt x="1" y="443"/>
                    <a:pt x="1" y="532"/>
                  </a:cubicBezTo>
                  <a:cubicBezTo>
                    <a:pt x="1" y="561"/>
                    <a:pt x="30" y="620"/>
                    <a:pt x="60" y="650"/>
                  </a:cubicBezTo>
                  <a:cubicBezTo>
                    <a:pt x="60" y="679"/>
                    <a:pt x="119" y="709"/>
                    <a:pt x="148" y="709"/>
                  </a:cubicBezTo>
                  <a:cubicBezTo>
                    <a:pt x="178" y="709"/>
                    <a:pt x="207" y="709"/>
                    <a:pt x="237" y="679"/>
                  </a:cubicBezTo>
                  <a:lnTo>
                    <a:pt x="355" y="561"/>
                  </a:lnTo>
                  <a:lnTo>
                    <a:pt x="355" y="2479"/>
                  </a:lnTo>
                  <a:cubicBezTo>
                    <a:pt x="355" y="2509"/>
                    <a:pt x="384" y="2568"/>
                    <a:pt x="414" y="2568"/>
                  </a:cubicBezTo>
                  <a:cubicBezTo>
                    <a:pt x="473" y="2597"/>
                    <a:pt x="532" y="2627"/>
                    <a:pt x="591" y="2627"/>
                  </a:cubicBezTo>
                  <a:cubicBezTo>
                    <a:pt x="650" y="2627"/>
                    <a:pt x="709" y="2597"/>
                    <a:pt x="739" y="2568"/>
                  </a:cubicBezTo>
                  <a:cubicBezTo>
                    <a:pt x="798" y="2568"/>
                    <a:pt x="827" y="2509"/>
                    <a:pt x="827" y="2479"/>
                  </a:cubicBezTo>
                  <a:lnTo>
                    <a:pt x="827" y="178"/>
                  </a:lnTo>
                  <a:cubicBezTo>
                    <a:pt x="827" y="119"/>
                    <a:pt x="798" y="60"/>
                    <a:pt x="768" y="60"/>
                  </a:cubicBezTo>
                  <a:cubicBezTo>
                    <a:pt x="709" y="30"/>
                    <a:pt x="650" y="1"/>
                    <a:pt x="620"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61;p40">
            <a:extLst>
              <a:ext uri="{FF2B5EF4-FFF2-40B4-BE49-F238E27FC236}">
                <a16:creationId xmlns:a16="http://schemas.microsoft.com/office/drawing/2014/main" id="{B2161FDD-57C6-7019-352E-A044A70C2DB7}"/>
              </a:ext>
            </a:extLst>
          </p:cNvPr>
          <p:cNvSpPr/>
          <p:nvPr/>
        </p:nvSpPr>
        <p:spPr>
          <a:xfrm rot="6440454">
            <a:off x="6311851" y="1048146"/>
            <a:ext cx="743939" cy="1588143"/>
          </a:xfrm>
          <a:custGeom>
            <a:avLst/>
            <a:gdLst/>
            <a:ahLst/>
            <a:cxnLst/>
            <a:rect l="l" t="t" r="r" b="b"/>
            <a:pathLst>
              <a:path w="224779" h="60261" extrusionOk="0">
                <a:moveTo>
                  <a:pt x="0" y="56213"/>
                </a:moveTo>
                <a:cubicBezTo>
                  <a:pt x="24808" y="56213"/>
                  <a:pt x="44124" y="33022"/>
                  <a:pt x="63858" y="17989"/>
                </a:cubicBezTo>
                <a:cubicBezTo>
                  <a:pt x="81852" y="4282"/>
                  <a:pt x="106670" y="0"/>
                  <a:pt x="129290" y="0"/>
                </a:cubicBezTo>
                <a:cubicBezTo>
                  <a:pt x="144388" y="0"/>
                  <a:pt x="159523" y="2119"/>
                  <a:pt x="174261" y="5397"/>
                </a:cubicBezTo>
                <a:cubicBezTo>
                  <a:pt x="190064" y="8911"/>
                  <a:pt x="207558" y="12836"/>
                  <a:pt x="219006" y="24284"/>
                </a:cubicBezTo>
                <a:cubicBezTo>
                  <a:pt x="224141" y="29419"/>
                  <a:pt x="226525" y="39150"/>
                  <a:pt x="223279" y="45645"/>
                </a:cubicBezTo>
                <a:cubicBezTo>
                  <a:pt x="219613" y="52980"/>
                  <a:pt x="211447" y="58270"/>
                  <a:pt x="203492" y="60261"/>
                </a:cubicBezTo>
              </a:path>
            </a:pathLst>
          </a:custGeom>
          <a:noFill/>
          <a:ln w="25400" cap="flat" cmpd="sng">
            <a:solidFill>
              <a:schemeClr val="lt1"/>
            </a:solidFill>
            <a:prstDash val="dash"/>
            <a:round/>
            <a:headEnd type="none" w="med" len="med"/>
            <a:tailEnd type="triangle" w="med" len="med"/>
          </a:ln>
        </p:spPr>
      </p:sp>
      <p:sp>
        <p:nvSpPr>
          <p:cNvPr id="13" name="Rectangle 12">
            <a:extLst>
              <a:ext uri="{FF2B5EF4-FFF2-40B4-BE49-F238E27FC236}">
                <a16:creationId xmlns:a16="http://schemas.microsoft.com/office/drawing/2014/main" id="{5FD15AB4-DE28-D149-C651-9F0BB4164250}"/>
              </a:ext>
            </a:extLst>
          </p:cNvPr>
          <p:cNvSpPr/>
          <p:nvPr/>
        </p:nvSpPr>
        <p:spPr>
          <a:xfrm>
            <a:off x="2544203" y="2338629"/>
            <a:ext cx="3707531" cy="2400657"/>
          </a:xfrm>
          <a:prstGeom prst="rect">
            <a:avLst/>
          </a:prstGeom>
          <a:noFill/>
        </p:spPr>
        <p:txBody>
          <a:bodyPr wrap="square" lIns="91440" tIns="45720" rIns="91440" bIns="45720">
            <a:spAutoFit/>
          </a:bodyPr>
          <a:lstStyle/>
          <a:p>
            <a:pPr algn="ctr"/>
            <a:r>
              <a:rPr lang="en-US" sz="15000" b="1" spc="50" dirty="0">
                <a:ln w="0"/>
                <a:solidFill>
                  <a:srgbClr val="FF0000"/>
                </a:solidFill>
                <a:effectLst>
                  <a:innerShdw blurRad="63500" dist="50800" dir="13500000">
                    <a:srgbClr val="000000">
                      <a:alpha val="50000"/>
                    </a:srgbClr>
                  </a:innerShdw>
                </a:effectLst>
              </a:rPr>
              <a:t>No</a:t>
            </a:r>
            <a:endParaRPr lang="en-US" sz="15000" b="1" dirty="0">
              <a:ln w="12700" cmpd="sng">
                <a:solidFill>
                  <a:schemeClr val="accent4"/>
                </a:solidFill>
                <a:prstDash val="solid"/>
              </a:ln>
              <a:solidFill>
                <a:srgbClr val="FF0000"/>
              </a:solidFill>
            </a:endParaRPr>
          </a:p>
        </p:txBody>
      </p:sp>
      <p:sp>
        <p:nvSpPr>
          <p:cNvPr id="14" name="Google Shape;339;p36">
            <a:extLst>
              <a:ext uri="{FF2B5EF4-FFF2-40B4-BE49-F238E27FC236}">
                <a16:creationId xmlns:a16="http://schemas.microsoft.com/office/drawing/2014/main" id="{227800D2-34A1-0A1A-17E8-8104A3C3254B}"/>
              </a:ext>
            </a:extLst>
          </p:cNvPr>
          <p:cNvSpPr txBox="1">
            <a:spLocks/>
          </p:cNvSpPr>
          <p:nvPr/>
        </p:nvSpPr>
        <p:spPr>
          <a:xfrm>
            <a:off x="2872217" y="2054462"/>
            <a:ext cx="3401239" cy="17736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ctr"/>
            <a:r>
              <a:rPr lang="en-US" dirty="0"/>
              <a:t>Conclusion:</a:t>
            </a:r>
          </a:p>
        </p:txBody>
      </p:sp>
    </p:spTree>
    <p:extLst>
      <p:ext uri="{BB962C8B-B14F-4D97-AF65-F5344CB8AC3E}">
        <p14:creationId xmlns:p14="http://schemas.microsoft.com/office/powerpoint/2010/main" val="111557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Effect transition="in" filter="fade">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grpSp>
        <p:nvGrpSpPr>
          <p:cNvPr id="862" name="Google Shape;862;p45"/>
          <p:cNvGrpSpPr/>
          <p:nvPr/>
        </p:nvGrpSpPr>
        <p:grpSpPr>
          <a:xfrm>
            <a:off x="1688682" y="401875"/>
            <a:ext cx="5012642" cy="4750955"/>
            <a:chOff x="795907" y="885700"/>
            <a:chExt cx="4087213" cy="4257805"/>
          </a:xfrm>
        </p:grpSpPr>
        <p:sp>
          <p:nvSpPr>
            <p:cNvPr id="863" name="Google Shape;863;p45"/>
            <p:cNvSpPr/>
            <p:nvPr/>
          </p:nvSpPr>
          <p:spPr>
            <a:xfrm>
              <a:off x="795907" y="885700"/>
              <a:ext cx="4087213" cy="3137742"/>
            </a:xfrm>
            <a:custGeom>
              <a:avLst/>
              <a:gdLst/>
              <a:ahLst/>
              <a:cxnLst/>
              <a:rect l="l" t="t" r="r" b="b"/>
              <a:pathLst>
                <a:path w="39173" h="30073" extrusionOk="0">
                  <a:moveTo>
                    <a:pt x="708" y="0"/>
                  </a:moveTo>
                  <a:lnTo>
                    <a:pt x="1" y="30073"/>
                  </a:lnTo>
                  <a:lnTo>
                    <a:pt x="39172" y="29815"/>
                  </a:lnTo>
                  <a:lnTo>
                    <a:pt x="38551" y="803"/>
                  </a:lnTo>
                  <a:lnTo>
                    <a:pt x="708"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45"/>
            <p:cNvSpPr/>
            <p:nvPr/>
          </p:nvSpPr>
          <p:spPr>
            <a:xfrm>
              <a:off x="1476918" y="3580007"/>
              <a:ext cx="223491" cy="1563497"/>
            </a:xfrm>
            <a:custGeom>
              <a:avLst/>
              <a:gdLst/>
              <a:ahLst/>
              <a:cxnLst/>
              <a:rect l="l" t="t" r="r" b="b"/>
              <a:pathLst>
                <a:path w="2142" h="14985" extrusionOk="0">
                  <a:moveTo>
                    <a:pt x="1331" y="1"/>
                  </a:moveTo>
                  <a:lnTo>
                    <a:pt x="1" y="74"/>
                  </a:lnTo>
                  <a:lnTo>
                    <a:pt x="811" y="14844"/>
                  </a:lnTo>
                  <a:cubicBezTo>
                    <a:pt x="811" y="14844"/>
                    <a:pt x="1018" y="14984"/>
                    <a:pt x="1391" y="14984"/>
                  </a:cubicBezTo>
                  <a:cubicBezTo>
                    <a:pt x="1421" y="14984"/>
                    <a:pt x="1453" y="14983"/>
                    <a:pt x="1486" y="14981"/>
                  </a:cubicBezTo>
                  <a:cubicBezTo>
                    <a:pt x="1896" y="14959"/>
                    <a:pt x="2141" y="14770"/>
                    <a:pt x="2141" y="14770"/>
                  </a:cubicBezTo>
                  <a:lnTo>
                    <a:pt x="133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3865412" y="3571556"/>
              <a:ext cx="254688" cy="1562767"/>
            </a:xfrm>
            <a:custGeom>
              <a:avLst/>
              <a:gdLst/>
              <a:ahLst/>
              <a:cxnLst/>
              <a:rect l="l" t="t" r="r" b="b"/>
              <a:pathLst>
                <a:path w="2441" h="14978" extrusionOk="0">
                  <a:moveTo>
                    <a:pt x="1110" y="1"/>
                  </a:moveTo>
                  <a:lnTo>
                    <a:pt x="1" y="14751"/>
                  </a:lnTo>
                  <a:cubicBezTo>
                    <a:pt x="1" y="14751"/>
                    <a:pt x="219" y="14945"/>
                    <a:pt x="651" y="14974"/>
                  </a:cubicBezTo>
                  <a:cubicBezTo>
                    <a:pt x="687" y="14977"/>
                    <a:pt x="722" y="14978"/>
                    <a:pt x="755" y="14978"/>
                  </a:cubicBezTo>
                  <a:cubicBezTo>
                    <a:pt x="1108" y="14978"/>
                    <a:pt x="1329" y="14849"/>
                    <a:pt x="1329" y="14849"/>
                  </a:cubicBezTo>
                  <a:lnTo>
                    <a:pt x="2441" y="101"/>
                  </a:lnTo>
                  <a:lnTo>
                    <a:pt x="1110"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952413" y="988681"/>
              <a:ext cx="3787764" cy="2904443"/>
            </a:xfrm>
            <a:custGeom>
              <a:avLst/>
              <a:gdLst/>
              <a:ahLst/>
              <a:cxnLst/>
              <a:rect l="l" t="t" r="r" b="b"/>
              <a:pathLst>
                <a:path w="36303" h="27837" extrusionOk="0">
                  <a:moveTo>
                    <a:pt x="847" y="329"/>
                  </a:moveTo>
                  <a:lnTo>
                    <a:pt x="35402" y="1181"/>
                  </a:lnTo>
                  <a:lnTo>
                    <a:pt x="35973" y="27515"/>
                  </a:lnTo>
                  <a:lnTo>
                    <a:pt x="327" y="27515"/>
                  </a:lnTo>
                  <a:lnTo>
                    <a:pt x="847" y="329"/>
                  </a:lnTo>
                  <a:close/>
                  <a:moveTo>
                    <a:pt x="533" y="0"/>
                  </a:moveTo>
                  <a:lnTo>
                    <a:pt x="3" y="27674"/>
                  </a:lnTo>
                  <a:lnTo>
                    <a:pt x="0" y="27836"/>
                  </a:lnTo>
                  <a:lnTo>
                    <a:pt x="36302" y="27836"/>
                  </a:lnTo>
                  <a:lnTo>
                    <a:pt x="35716" y="869"/>
                  </a:lnTo>
                  <a:lnTo>
                    <a:pt x="5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992375" y="2092468"/>
              <a:ext cx="3691461" cy="43926"/>
            </a:xfrm>
            <a:custGeom>
              <a:avLst/>
              <a:gdLst/>
              <a:ahLst/>
              <a:cxnLst/>
              <a:rect l="l" t="t" r="r" b="b"/>
              <a:pathLst>
                <a:path w="35380" h="421" extrusionOk="0">
                  <a:moveTo>
                    <a:pt x="35379" y="1"/>
                  </a:moveTo>
                  <a:lnTo>
                    <a:pt x="0" y="99"/>
                  </a:lnTo>
                  <a:lnTo>
                    <a:pt x="3" y="421"/>
                  </a:lnTo>
                  <a:lnTo>
                    <a:pt x="35379" y="322"/>
                  </a:lnTo>
                  <a:lnTo>
                    <a:pt x="353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2114629" y="2115526"/>
              <a:ext cx="1385706" cy="570204"/>
            </a:xfrm>
            <a:custGeom>
              <a:avLst/>
              <a:gdLst/>
              <a:ahLst/>
              <a:cxnLst/>
              <a:rect l="l" t="t" r="r" b="b"/>
              <a:pathLst>
                <a:path w="13281" h="5465" extrusionOk="0">
                  <a:moveTo>
                    <a:pt x="322" y="1"/>
                  </a:moveTo>
                  <a:lnTo>
                    <a:pt x="1" y="13"/>
                  </a:lnTo>
                  <a:lnTo>
                    <a:pt x="207" y="5430"/>
                  </a:lnTo>
                  <a:lnTo>
                    <a:pt x="13077" y="5465"/>
                  </a:lnTo>
                  <a:lnTo>
                    <a:pt x="13280" y="13"/>
                  </a:lnTo>
                  <a:lnTo>
                    <a:pt x="12961" y="1"/>
                  </a:lnTo>
                  <a:lnTo>
                    <a:pt x="12767" y="5141"/>
                  </a:lnTo>
                  <a:lnTo>
                    <a:pt x="516" y="5109"/>
                  </a:lnTo>
                  <a:lnTo>
                    <a:pt x="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45"/>
          <p:cNvSpPr txBox="1">
            <a:spLocks noGrp="1"/>
          </p:cNvSpPr>
          <p:nvPr>
            <p:ph type="ctrTitle"/>
          </p:nvPr>
        </p:nvSpPr>
        <p:spPr>
          <a:xfrm>
            <a:off x="1912513" y="633061"/>
            <a:ext cx="4581613" cy="9941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dirty="0">
                <a:latin typeface="Agency FB" panose="020B0503020202020204" pitchFamily="34" charset="0"/>
              </a:rPr>
              <a:t>T H A N K   Y O U !</a:t>
            </a:r>
            <a:endParaRPr b="0" dirty="0">
              <a:latin typeface="Agency FB" panose="020B0503020202020204" pitchFamily="34" charset="0"/>
            </a:endParaRPr>
          </a:p>
        </p:txBody>
      </p:sp>
      <p:sp>
        <p:nvSpPr>
          <p:cNvPr id="871" name="Google Shape;871;p45"/>
          <p:cNvSpPr txBox="1">
            <a:spLocks noGrp="1"/>
          </p:cNvSpPr>
          <p:nvPr>
            <p:ph type="subTitle" idx="1"/>
          </p:nvPr>
        </p:nvSpPr>
        <p:spPr>
          <a:xfrm>
            <a:off x="2137286" y="1877031"/>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lt1"/>
                </a:solidFill>
                <a:latin typeface="Big Shoulders Display Medium"/>
                <a:ea typeface="Big Shoulders Display Medium"/>
                <a:cs typeface="Big Shoulders Display Medium"/>
                <a:sym typeface="Big Shoulders Display Medium"/>
              </a:rPr>
              <a:t>T</a:t>
            </a:r>
            <a:r>
              <a:rPr lang="en" sz="2400" dirty="0">
                <a:solidFill>
                  <a:schemeClr val="lt1"/>
                </a:solidFill>
                <a:latin typeface="Big Shoulders Display Medium"/>
                <a:ea typeface="Big Shoulders Display Medium"/>
                <a:cs typeface="Big Shoulders Display Medium"/>
                <a:sym typeface="Big Shoulders Display Medium"/>
              </a:rPr>
              <a:t>EAM 4</a:t>
            </a:r>
            <a:endParaRPr sz="2400" dirty="0">
              <a:solidFill>
                <a:schemeClr val="lt1"/>
              </a:solidFill>
              <a:latin typeface="Big Shoulders Display Medium"/>
              <a:ea typeface="Big Shoulders Display Medium"/>
              <a:cs typeface="Big Shoulders Display Medium"/>
              <a:sym typeface="Big Shoulders Display Medium"/>
            </a:endParaRPr>
          </a:p>
        </p:txBody>
      </p:sp>
      <p:sp>
        <p:nvSpPr>
          <p:cNvPr id="872" name="Google Shape;872;p45"/>
          <p:cNvSpPr txBox="1">
            <a:spLocks noGrp="1"/>
          </p:cNvSpPr>
          <p:nvPr>
            <p:ph type="subTitle" idx="1"/>
          </p:nvPr>
        </p:nvSpPr>
        <p:spPr>
          <a:xfrm>
            <a:off x="5197390" y="1877031"/>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lt1"/>
                </a:solidFill>
                <a:latin typeface="Big Shoulders Display Medium"/>
                <a:ea typeface="Big Shoulders Display Medium"/>
                <a:cs typeface="Big Shoulders Display Medium"/>
                <a:sym typeface="Big Shoulders Display Medium"/>
              </a:rPr>
              <a:t>VISITOR</a:t>
            </a:r>
            <a:endParaRPr sz="2400" dirty="0">
              <a:solidFill>
                <a:schemeClr val="lt1"/>
              </a:solidFill>
              <a:latin typeface="Big Shoulders Display Medium"/>
              <a:ea typeface="Big Shoulders Display Medium"/>
              <a:cs typeface="Big Shoulders Display Medium"/>
              <a:sym typeface="Big Shoulders Display Medium"/>
            </a:endParaRPr>
          </a:p>
        </p:txBody>
      </p:sp>
      <p:sp>
        <p:nvSpPr>
          <p:cNvPr id="875" name="Google Shape;875;p45"/>
          <p:cNvSpPr txBox="1">
            <a:spLocks noGrp="1"/>
          </p:cNvSpPr>
          <p:nvPr>
            <p:ph type="subTitle" idx="1"/>
          </p:nvPr>
        </p:nvSpPr>
        <p:spPr>
          <a:xfrm>
            <a:off x="2189829" y="3014598"/>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Big Shoulders Display Medium"/>
                <a:ea typeface="Big Shoulders Display Medium"/>
                <a:cs typeface="Big Shoulders Display Medium"/>
                <a:sym typeface="Big Shoulders Display Medium"/>
              </a:rPr>
              <a:t>DOWN</a:t>
            </a:r>
            <a:endParaRPr dirty="0">
              <a:solidFill>
                <a:schemeClr val="lt1"/>
              </a:solidFill>
              <a:latin typeface="Big Shoulders Display Medium"/>
              <a:ea typeface="Big Shoulders Display Medium"/>
              <a:cs typeface="Big Shoulders Display Medium"/>
              <a:sym typeface="Big Shoulders Display Medium"/>
            </a:endParaRPr>
          </a:p>
        </p:txBody>
      </p:sp>
      <p:sp>
        <p:nvSpPr>
          <p:cNvPr id="876" name="Google Shape;876;p45"/>
          <p:cNvSpPr txBox="1">
            <a:spLocks noGrp="1"/>
          </p:cNvSpPr>
          <p:nvPr>
            <p:ph type="subTitle" idx="1"/>
          </p:nvPr>
        </p:nvSpPr>
        <p:spPr>
          <a:xfrm>
            <a:off x="5028490" y="3006595"/>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Big Shoulders Display Medium"/>
                <a:ea typeface="Big Shoulders Display Medium"/>
                <a:cs typeface="Big Shoulders Display Medium"/>
                <a:sym typeface="Big Shoulders Display Medium"/>
              </a:rPr>
              <a:t>QTR</a:t>
            </a:r>
            <a:endParaRPr dirty="0">
              <a:solidFill>
                <a:schemeClr val="lt1"/>
              </a:solidFill>
              <a:latin typeface="Big Shoulders Display Medium"/>
              <a:ea typeface="Big Shoulders Display Medium"/>
              <a:cs typeface="Big Shoulders Display Medium"/>
              <a:sym typeface="Big Shoulders Display Medium"/>
            </a:endParaRPr>
          </a:p>
        </p:txBody>
      </p:sp>
      <p:sp>
        <p:nvSpPr>
          <p:cNvPr id="877" name="Google Shape;877;p45"/>
          <p:cNvSpPr txBox="1">
            <a:spLocks noGrp="1"/>
          </p:cNvSpPr>
          <p:nvPr>
            <p:ph type="subTitle" idx="1"/>
          </p:nvPr>
        </p:nvSpPr>
        <p:spPr>
          <a:xfrm>
            <a:off x="3082691" y="3014598"/>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Big Shoulders Display Medium"/>
                <a:ea typeface="Big Shoulders Display Medium"/>
                <a:cs typeface="Big Shoulders Display Medium"/>
                <a:sym typeface="Big Shoulders Display Medium"/>
              </a:rPr>
              <a:t>TO GO</a:t>
            </a:r>
            <a:endParaRPr dirty="0">
              <a:solidFill>
                <a:schemeClr val="lt1"/>
              </a:solidFill>
              <a:latin typeface="Big Shoulders Display Medium"/>
              <a:ea typeface="Big Shoulders Display Medium"/>
              <a:cs typeface="Big Shoulders Display Medium"/>
              <a:sym typeface="Big Shoulders Display Medium"/>
            </a:endParaRPr>
          </a:p>
        </p:txBody>
      </p:sp>
      <p:sp>
        <p:nvSpPr>
          <p:cNvPr id="878" name="Google Shape;878;p45"/>
          <p:cNvSpPr txBox="1">
            <a:spLocks noGrp="1"/>
          </p:cNvSpPr>
          <p:nvPr>
            <p:ph type="subTitle" idx="1"/>
          </p:nvPr>
        </p:nvSpPr>
        <p:spPr>
          <a:xfrm>
            <a:off x="4168071" y="3009948"/>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Big Shoulders Display Medium"/>
                <a:ea typeface="Big Shoulders Display Medium"/>
                <a:cs typeface="Big Shoulders Display Medium"/>
                <a:sym typeface="Big Shoulders Display Medium"/>
              </a:rPr>
              <a:t>BALL ON</a:t>
            </a:r>
            <a:endParaRPr dirty="0">
              <a:solidFill>
                <a:schemeClr val="lt1"/>
              </a:solidFill>
              <a:latin typeface="Big Shoulders Display Medium"/>
              <a:ea typeface="Big Shoulders Display Medium"/>
              <a:cs typeface="Big Shoulders Display Medium"/>
              <a:sym typeface="Big Shoulders Display Medium"/>
            </a:endParaRPr>
          </a:p>
        </p:txBody>
      </p:sp>
      <p:sp>
        <p:nvSpPr>
          <p:cNvPr id="883" name="Google Shape;883;p45"/>
          <p:cNvSpPr txBox="1">
            <a:spLocks noGrp="1"/>
          </p:cNvSpPr>
          <p:nvPr>
            <p:ph type="subTitle" idx="1"/>
          </p:nvPr>
        </p:nvSpPr>
        <p:spPr>
          <a:xfrm>
            <a:off x="3592391" y="1737963"/>
            <a:ext cx="1123712"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bg1"/>
                </a:solidFill>
                <a:latin typeface="Agency FB" panose="020B0503020202020204" pitchFamily="34" charset="0"/>
                <a:ea typeface="Big Shoulders Display Medium"/>
                <a:cs typeface="Big Shoulders Display Medium"/>
                <a:sym typeface="Big Shoulders Display Medium"/>
              </a:rPr>
              <a:t>0:00</a:t>
            </a:r>
            <a:endParaRPr sz="3200" dirty="0">
              <a:solidFill>
                <a:schemeClr val="bg1"/>
              </a:solidFill>
              <a:latin typeface="Agency FB" panose="020B0503020202020204" pitchFamily="34" charset="0"/>
              <a:ea typeface="Big Shoulders Display Medium"/>
              <a:cs typeface="Big Shoulders Display Medium"/>
              <a:sym typeface="Big Shoulders Display Medium"/>
            </a:endParaRPr>
          </a:p>
        </p:txBody>
      </p:sp>
      <p:sp>
        <p:nvSpPr>
          <p:cNvPr id="11" name="Google Shape;869;p45">
            <a:extLst>
              <a:ext uri="{FF2B5EF4-FFF2-40B4-BE49-F238E27FC236}">
                <a16:creationId xmlns:a16="http://schemas.microsoft.com/office/drawing/2014/main" id="{DC75251A-2531-CC5B-4854-8F0E86C2C981}"/>
              </a:ext>
            </a:extLst>
          </p:cNvPr>
          <p:cNvSpPr txBox="1">
            <a:spLocks/>
          </p:cNvSpPr>
          <p:nvPr/>
        </p:nvSpPr>
        <p:spPr>
          <a:xfrm>
            <a:off x="1364686" y="2174617"/>
            <a:ext cx="6229678" cy="95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Big Shoulders Display"/>
              <a:buNone/>
              <a:defRPr sz="48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9pPr>
          </a:lstStyle>
          <a:p>
            <a:r>
              <a:rPr lang="en-US" b="0" dirty="0">
                <a:latin typeface="Agency FB" panose="020B0503020202020204" pitchFamily="34" charset="0"/>
              </a:rPr>
              <a:t>       100                      0</a:t>
            </a:r>
          </a:p>
        </p:txBody>
      </p:sp>
      <p:sp>
        <p:nvSpPr>
          <p:cNvPr id="12" name="Google Shape;869;p45">
            <a:extLst>
              <a:ext uri="{FF2B5EF4-FFF2-40B4-BE49-F238E27FC236}">
                <a16:creationId xmlns:a16="http://schemas.microsoft.com/office/drawing/2014/main" id="{00CEECE5-626B-5B02-7B74-AC6E3E545360}"/>
              </a:ext>
            </a:extLst>
          </p:cNvPr>
          <p:cNvSpPr txBox="1">
            <a:spLocks/>
          </p:cNvSpPr>
          <p:nvPr/>
        </p:nvSpPr>
        <p:spPr>
          <a:xfrm>
            <a:off x="2019794" y="2798822"/>
            <a:ext cx="3831621" cy="95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Big Shoulders Display"/>
              <a:buNone/>
              <a:defRPr sz="48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9pPr>
          </a:lstStyle>
          <a:p>
            <a:r>
              <a:rPr lang="en-US" sz="2400" b="0" dirty="0">
                <a:latin typeface="Agency FB" panose="020B0503020202020204" pitchFamily="34" charset="0"/>
              </a:rPr>
              <a:t>         1             10              38           4</a:t>
            </a:r>
          </a:p>
        </p:txBody>
      </p:sp>
      <p:grpSp>
        <p:nvGrpSpPr>
          <p:cNvPr id="13" name="Google Shape;1700;p57">
            <a:extLst>
              <a:ext uri="{FF2B5EF4-FFF2-40B4-BE49-F238E27FC236}">
                <a16:creationId xmlns:a16="http://schemas.microsoft.com/office/drawing/2014/main" id="{7FEFAA5A-9CC2-3846-9850-F02DC2F3F08A}"/>
              </a:ext>
            </a:extLst>
          </p:cNvPr>
          <p:cNvGrpSpPr/>
          <p:nvPr/>
        </p:nvGrpSpPr>
        <p:grpSpPr>
          <a:xfrm>
            <a:off x="7297973" y="3830234"/>
            <a:ext cx="643555" cy="954900"/>
            <a:chOff x="2968400" y="3064850"/>
            <a:chExt cx="239850" cy="394675"/>
          </a:xfrm>
        </p:grpSpPr>
        <p:sp>
          <p:nvSpPr>
            <p:cNvPr id="14" name="Google Shape;1701;p57">
              <a:extLst>
                <a:ext uri="{FF2B5EF4-FFF2-40B4-BE49-F238E27FC236}">
                  <a16:creationId xmlns:a16="http://schemas.microsoft.com/office/drawing/2014/main" id="{639B5006-2650-7522-4FEA-0B568E0F8220}"/>
                </a:ext>
              </a:extLst>
            </p:cNvPr>
            <p:cNvSpPr/>
            <p:nvPr/>
          </p:nvSpPr>
          <p:spPr>
            <a:xfrm>
              <a:off x="3018525" y="3162225"/>
              <a:ext cx="139650" cy="193575"/>
            </a:xfrm>
            <a:custGeom>
              <a:avLst/>
              <a:gdLst/>
              <a:ahLst/>
              <a:cxnLst/>
              <a:rect l="l" t="t" r="r" b="b"/>
              <a:pathLst>
                <a:path w="5586" h="7743" extrusionOk="0">
                  <a:moveTo>
                    <a:pt x="1562" y="1"/>
                  </a:moveTo>
                  <a:lnTo>
                    <a:pt x="1" y="7743"/>
                  </a:lnTo>
                  <a:lnTo>
                    <a:pt x="5585" y="7743"/>
                  </a:lnTo>
                  <a:lnTo>
                    <a:pt x="4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02;p57">
              <a:extLst>
                <a:ext uri="{FF2B5EF4-FFF2-40B4-BE49-F238E27FC236}">
                  <a16:creationId xmlns:a16="http://schemas.microsoft.com/office/drawing/2014/main" id="{981302BE-A8AB-1FFC-E669-0DA8F42AAD4D}"/>
                </a:ext>
              </a:extLst>
            </p:cNvPr>
            <p:cNvSpPr/>
            <p:nvPr/>
          </p:nvSpPr>
          <p:spPr>
            <a:xfrm>
              <a:off x="2968400" y="3064850"/>
              <a:ext cx="239850" cy="140425"/>
            </a:xfrm>
            <a:custGeom>
              <a:avLst/>
              <a:gdLst/>
              <a:ahLst/>
              <a:cxnLst/>
              <a:rect l="l" t="t" r="r" b="b"/>
              <a:pathLst>
                <a:path w="9594" h="5617" extrusionOk="0">
                  <a:moveTo>
                    <a:pt x="4834" y="0"/>
                  </a:moveTo>
                  <a:cubicBezTo>
                    <a:pt x="4832" y="0"/>
                    <a:pt x="4830" y="0"/>
                    <a:pt x="4829" y="0"/>
                  </a:cubicBezTo>
                  <a:lnTo>
                    <a:pt x="4765" y="0"/>
                  </a:lnTo>
                  <a:cubicBezTo>
                    <a:pt x="3746" y="0"/>
                    <a:pt x="2804" y="275"/>
                    <a:pt x="2030" y="668"/>
                  </a:cubicBezTo>
                  <a:cubicBezTo>
                    <a:pt x="1731" y="818"/>
                    <a:pt x="1446" y="994"/>
                    <a:pt x="1176" y="1193"/>
                  </a:cubicBezTo>
                  <a:cubicBezTo>
                    <a:pt x="445" y="1741"/>
                    <a:pt x="0" y="2364"/>
                    <a:pt x="0" y="2811"/>
                  </a:cubicBezTo>
                  <a:cubicBezTo>
                    <a:pt x="0" y="3248"/>
                    <a:pt x="442" y="3866"/>
                    <a:pt x="1166" y="4411"/>
                  </a:cubicBezTo>
                  <a:cubicBezTo>
                    <a:pt x="1478" y="4645"/>
                    <a:pt x="1812" y="4846"/>
                    <a:pt x="2165" y="5013"/>
                  </a:cubicBezTo>
                  <a:cubicBezTo>
                    <a:pt x="2975" y="5405"/>
                    <a:pt x="3864" y="5612"/>
                    <a:pt x="4767" y="5617"/>
                  </a:cubicBezTo>
                  <a:lnTo>
                    <a:pt x="4831" y="5617"/>
                  </a:lnTo>
                  <a:cubicBezTo>
                    <a:pt x="7462" y="5614"/>
                    <a:pt x="9593" y="3768"/>
                    <a:pt x="9593" y="2804"/>
                  </a:cubicBezTo>
                  <a:cubicBezTo>
                    <a:pt x="9593" y="1827"/>
                    <a:pt x="7463" y="0"/>
                    <a:pt x="4834"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03;p57">
              <a:extLst>
                <a:ext uri="{FF2B5EF4-FFF2-40B4-BE49-F238E27FC236}">
                  <a16:creationId xmlns:a16="http://schemas.microsoft.com/office/drawing/2014/main" id="{55E4F7C1-1597-ABF0-CE7B-D58A50D2F291}"/>
                </a:ext>
              </a:extLst>
            </p:cNvPr>
            <p:cNvSpPr/>
            <p:nvPr/>
          </p:nvSpPr>
          <p:spPr>
            <a:xfrm>
              <a:off x="3154225" y="3081475"/>
              <a:ext cx="30875" cy="108650"/>
            </a:xfrm>
            <a:custGeom>
              <a:avLst/>
              <a:gdLst/>
              <a:ahLst/>
              <a:cxnLst/>
              <a:rect l="l" t="t" r="r" b="b"/>
              <a:pathLst>
                <a:path w="1235" h="4346" extrusionOk="0">
                  <a:moveTo>
                    <a:pt x="128" y="1"/>
                  </a:moveTo>
                  <a:lnTo>
                    <a:pt x="128" y="1"/>
                  </a:lnTo>
                  <a:cubicBezTo>
                    <a:pt x="191" y="658"/>
                    <a:pt x="363" y="2836"/>
                    <a:pt x="0" y="4345"/>
                  </a:cubicBezTo>
                  <a:cubicBezTo>
                    <a:pt x="351" y="4178"/>
                    <a:pt x="685" y="3977"/>
                    <a:pt x="997" y="3744"/>
                  </a:cubicBezTo>
                  <a:cubicBezTo>
                    <a:pt x="1235" y="2217"/>
                    <a:pt x="1122" y="1157"/>
                    <a:pt x="982" y="526"/>
                  </a:cubicBezTo>
                  <a:cubicBezTo>
                    <a:pt x="714" y="327"/>
                    <a:pt x="427" y="150"/>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04;p57">
              <a:extLst>
                <a:ext uri="{FF2B5EF4-FFF2-40B4-BE49-F238E27FC236}">
                  <a16:creationId xmlns:a16="http://schemas.microsoft.com/office/drawing/2014/main" id="{5A8156C2-EB4A-3177-40D1-EBE161CF3D13}"/>
                </a:ext>
              </a:extLst>
            </p:cNvPr>
            <p:cNvSpPr/>
            <p:nvPr/>
          </p:nvSpPr>
          <p:spPr>
            <a:xfrm>
              <a:off x="2991775" y="3081525"/>
              <a:ext cx="30950" cy="108725"/>
            </a:xfrm>
            <a:custGeom>
              <a:avLst/>
              <a:gdLst/>
              <a:ahLst/>
              <a:cxnLst/>
              <a:rect l="l" t="t" r="r" b="b"/>
              <a:pathLst>
                <a:path w="1238" h="4349" extrusionOk="0">
                  <a:moveTo>
                    <a:pt x="1103" y="1"/>
                  </a:moveTo>
                  <a:cubicBezTo>
                    <a:pt x="803" y="153"/>
                    <a:pt x="518" y="330"/>
                    <a:pt x="248" y="529"/>
                  </a:cubicBezTo>
                  <a:cubicBezTo>
                    <a:pt x="111" y="1160"/>
                    <a:pt x="1" y="2220"/>
                    <a:pt x="241" y="3747"/>
                  </a:cubicBezTo>
                  <a:cubicBezTo>
                    <a:pt x="553" y="3980"/>
                    <a:pt x="887" y="4181"/>
                    <a:pt x="1238" y="4348"/>
                  </a:cubicBezTo>
                  <a:cubicBezTo>
                    <a:pt x="872" y="2839"/>
                    <a:pt x="1041" y="661"/>
                    <a:pt x="1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05;p57">
              <a:extLst>
                <a:ext uri="{FF2B5EF4-FFF2-40B4-BE49-F238E27FC236}">
                  <a16:creationId xmlns:a16="http://schemas.microsoft.com/office/drawing/2014/main" id="{968FD066-15D2-6605-C812-147115E86496}"/>
                </a:ext>
              </a:extLst>
            </p:cNvPr>
            <p:cNvSpPr/>
            <p:nvPr/>
          </p:nvSpPr>
          <p:spPr>
            <a:xfrm>
              <a:off x="3035150" y="3111850"/>
              <a:ext cx="106500" cy="46350"/>
            </a:xfrm>
            <a:custGeom>
              <a:avLst/>
              <a:gdLst/>
              <a:ahLst/>
              <a:cxnLst/>
              <a:rect l="l" t="t" r="r" b="b"/>
              <a:pathLst>
                <a:path w="4260" h="1854" extrusionOk="0">
                  <a:moveTo>
                    <a:pt x="1859" y="1"/>
                  </a:moveTo>
                  <a:cubicBezTo>
                    <a:pt x="1766" y="1"/>
                    <a:pt x="1695" y="82"/>
                    <a:pt x="1707" y="175"/>
                  </a:cubicBezTo>
                  <a:lnTo>
                    <a:pt x="1707" y="570"/>
                  </a:lnTo>
                  <a:lnTo>
                    <a:pt x="1430" y="570"/>
                  </a:lnTo>
                  <a:lnTo>
                    <a:pt x="1430" y="182"/>
                  </a:lnTo>
                  <a:cubicBezTo>
                    <a:pt x="1442" y="89"/>
                    <a:pt x="1371" y="8"/>
                    <a:pt x="1277" y="8"/>
                  </a:cubicBezTo>
                  <a:cubicBezTo>
                    <a:pt x="1187" y="8"/>
                    <a:pt x="1113" y="89"/>
                    <a:pt x="1128" y="182"/>
                  </a:cubicBezTo>
                  <a:lnTo>
                    <a:pt x="1128" y="570"/>
                  </a:lnTo>
                  <a:lnTo>
                    <a:pt x="853" y="570"/>
                  </a:lnTo>
                  <a:lnTo>
                    <a:pt x="853" y="187"/>
                  </a:lnTo>
                  <a:cubicBezTo>
                    <a:pt x="865" y="96"/>
                    <a:pt x="794" y="15"/>
                    <a:pt x="701" y="15"/>
                  </a:cubicBezTo>
                  <a:cubicBezTo>
                    <a:pt x="607" y="15"/>
                    <a:pt x="536" y="96"/>
                    <a:pt x="548" y="187"/>
                  </a:cubicBezTo>
                  <a:lnTo>
                    <a:pt x="548" y="570"/>
                  </a:lnTo>
                  <a:lnTo>
                    <a:pt x="352" y="570"/>
                  </a:lnTo>
                  <a:cubicBezTo>
                    <a:pt x="158" y="570"/>
                    <a:pt x="1" y="725"/>
                    <a:pt x="1" y="919"/>
                  </a:cubicBezTo>
                  <a:cubicBezTo>
                    <a:pt x="1" y="1113"/>
                    <a:pt x="158" y="1270"/>
                    <a:pt x="352" y="1270"/>
                  </a:cubicBezTo>
                  <a:lnTo>
                    <a:pt x="548" y="1270"/>
                  </a:lnTo>
                  <a:lnTo>
                    <a:pt x="548" y="1680"/>
                  </a:lnTo>
                  <a:cubicBezTo>
                    <a:pt x="536" y="1770"/>
                    <a:pt x="607" y="1854"/>
                    <a:pt x="701" y="1854"/>
                  </a:cubicBezTo>
                  <a:cubicBezTo>
                    <a:pt x="791" y="1854"/>
                    <a:pt x="865" y="1770"/>
                    <a:pt x="853" y="1680"/>
                  </a:cubicBezTo>
                  <a:lnTo>
                    <a:pt x="853" y="1270"/>
                  </a:lnTo>
                  <a:lnTo>
                    <a:pt x="1128" y="1270"/>
                  </a:lnTo>
                  <a:lnTo>
                    <a:pt x="1128" y="1672"/>
                  </a:lnTo>
                  <a:cubicBezTo>
                    <a:pt x="1139" y="1762"/>
                    <a:pt x="1209" y="1807"/>
                    <a:pt x="1279" y="1807"/>
                  </a:cubicBezTo>
                  <a:cubicBezTo>
                    <a:pt x="1349" y="1807"/>
                    <a:pt x="1420" y="1762"/>
                    <a:pt x="1432" y="1672"/>
                  </a:cubicBezTo>
                  <a:lnTo>
                    <a:pt x="1432" y="1272"/>
                  </a:lnTo>
                  <a:lnTo>
                    <a:pt x="1705" y="1272"/>
                  </a:lnTo>
                  <a:lnTo>
                    <a:pt x="1705" y="1667"/>
                  </a:lnTo>
                  <a:cubicBezTo>
                    <a:pt x="1692" y="1758"/>
                    <a:pt x="1766" y="1839"/>
                    <a:pt x="1857" y="1839"/>
                  </a:cubicBezTo>
                  <a:cubicBezTo>
                    <a:pt x="1950" y="1839"/>
                    <a:pt x="2021" y="1758"/>
                    <a:pt x="2009" y="1667"/>
                  </a:cubicBezTo>
                  <a:lnTo>
                    <a:pt x="2009" y="1272"/>
                  </a:lnTo>
                  <a:lnTo>
                    <a:pt x="2286" y="1272"/>
                  </a:lnTo>
                  <a:lnTo>
                    <a:pt x="2286" y="1660"/>
                  </a:lnTo>
                  <a:cubicBezTo>
                    <a:pt x="2297" y="1750"/>
                    <a:pt x="2367" y="1794"/>
                    <a:pt x="2438" y="1794"/>
                  </a:cubicBezTo>
                  <a:cubicBezTo>
                    <a:pt x="2508" y="1794"/>
                    <a:pt x="2578" y="1750"/>
                    <a:pt x="2591" y="1660"/>
                  </a:cubicBezTo>
                  <a:lnTo>
                    <a:pt x="2591" y="1272"/>
                  </a:lnTo>
                  <a:lnTo>
                    <a:pt x="2866" y="1272"/>
                  </a:lnTo>
                  <a:lnTo>
                    <a:pt x="2866" y="1653"/>
                  </a:lnTo>
                  <a:cubicBezTo>
                    <a:pt x="2853" y="1743"/>
                    <a:pt x="2924" y="1827"/>
                    <a:pt x="3018" y="1827"/>
                  </a:cubicBezTo>
                  <a:cubicBezTo>
                    <a:pt x="3109" y="1827"/>
                    <a:pt x="3182" y="1743"/>
                    <a:pt x="3170" y="1653"/>
                  </a:cubicBezTo>
                  <a:lnTo>
                    <a:pt x="3170" y="1272"/>
                  </a:lnTo>
                  <a:lnTo>
                    <a:pt x="3447" y="1272"/>
                  </a:lnTo>
                  <a:lnTo>
                    <a:pt x="3447" y="1645"/>
                  </a:lnTo>
                  <a:cubicBezTo>
                    <a:pt x="3458" y="1734"/>
                    <a:pt x="3528" y="1778"/>
                    <a:pt x="3598" y="1778"/>
                  </a:cubicBezTo>
                  <a:cubicBezTo>
                    <a:pt x="3668" y="1778"/>
                    <a:pt x="3738" y="1734"/>
                    <a:pt x="3749" y="1645"/>
                  </a:cubicBezTo>
                  <a:lnTo>
                    <a:pt x="3749" y="1272"/>
                  </a:lnTo>
                  <a:lnTo>
                    <a:pt x="3899" y="1272"/>
                  </a:lnTo>
                  <a:cubicBezTo>
                    <a:pt x="3902" y="1272"/>
                    <a:pt x="3905" y="1272"/>
                    <a:pt x="3908" y="1272"/>
                  </a:cubicBezTo>
                  <a:cubicBezTo>
                    <a:pt x="4103" y="1272"/>
                    <a:pt x="4260" y="1115"/>
                    <a:pt x="4260" y="921"/>
                  </a:cubicBezTo>
                  <a:cubicBezTo>
                    <a:pt x="4260" y="728"/>
                    <a:pt x="4103" y="570"/>
                    <a:pt x="3908" y="570"/>
                  </a:cubicBezTo>
                  <a:cubicBezTo>
                    <a:pt x="3905" y="570"/>
                    <a:pt x="3902" y="570"/>
                    <a:pt x="3899" y="570"/>
                  </a:cubicBezTo>
                  <a:lnTo>
                    <a:pt x="3749" y="570"/>
                  </a:lnTo>
                  <a:lnTo>
                    <a:pt x="3749" y="153"/>
                  </a:lnTo>
                  <a:cubicBezTo>
                    <a:pt x="3738" y="63"/>
                    <a:pt x="3668" y="18"/>
                    <a:pt x="3598" y="18"/>
                  </a:cubicBezTo>
                  <a:cubicBezTo>
                    <a:pt x="3528" y="18"/>
                    <a:pt x="3457" y="63"/>
                    <a:pt x="3445" y="153"/>
                  </a:cubicBezTo>
                  <a:lnTo>
                    <a:pt x="3445" y="570"/>
                  </a:lnTo>
                  <a:lnTo>
                    <a:pt x="3170" y="570"/>
                  </a:lnTo>
                  <a:lnTo>
                    <a:pt x="3170" y="160"/>
                  </a:lnTo>
                  <a:cubicBezTo>
                    <a:pt x="3159" y="71"/>
                    <a:pt x="3088" y="26"/>
                    <a:pt x="3018" y="26"/>
                  </a:cubicBezTo>
                  <a:cubicBezTo>
                    <a:pt x="2947" y="26"/>
                    <a:pt x="2877" y="71"/>
                    <a:pt x="2866" y="160"/>
                  </a:cubicBezTo>
                  <a:lnTo>
                    <a:pt x="2866" y="570"/>
                  </a:lnTo>
                  <a:lnTo>
                    <a:pt x="2591" y="570"/>
                  </a:lnTo>
                  <a:lnTo>
                    <a:pt x="2591" y="168"/>
                  </a:lnTo>
                  <a:cubicBezTo>
                    <a:pt x="2580" y="78"/>
                    <a:pt x="2510" y="33"/>
                    <a:pt x="2439" y="33"/>
                  </a:cubicBezTo>
                  <a:cubicBezTo>
                    <a:pt x="2369" y="33"/>
                    <a:pt x="2299" y="78"/>
                    <a:pt x="2286" y="168"/>
                  </a:cubicBezTo>
                  <a:lnTo>
                    <a:pt x="2286" y="570"/>
                  </a:lnTo>
                  <a:lnTo>
                    <a:pt x="2011" y="570"/>
                  </a:lnTo>
                  <a:lnTo>
                    <a:pt x="2011" y="175"/>
                  </a:lnTo>
                  <a:cubicBezTo>
                    <a:pt x="2024" y="82"/>
                    <a:pt x="1952" y="1"/>
                    <a:pt x="1859" y="1"/>
                  </a:cubicBezTo>
                  <a:close/>
                </a:path>
              </a:pathLst>
            </a:custGeom>
            <a:solidFill>
              <a:srgbClr val="613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06;p57">
              <a:extLst>
                <a:ext uri="{FF2B5EF4-FFF2-40B4-BE49-F238E27FC236}">
                  <a16:creationId xmlns:a16="http://schemas.microsoft.com/office/drawing/2014/main" id="{6EEDA210-A2E9-8E26-7D43-84D293835778}"/>
                </a:ext>
              </a:extLst>
            </p:cNvPr>
            <p:cNvSpPr/>
            <p:nvPr/>
          </p:nvSpPr>
          <p:spPr>
            <a:xfrm>
              <a:off x="2983925" y="3355775"/>
              <a:ext cx="208850" cy="90625"/>
            </a:xfrm>
            <a:custGeom>
              <a:avLst/>
              <a:gdLst/>
              <a:ahLst/>
              <a:cxnLst/>
              <a:rect l="l" t="t" r="r" b="b"/>
              <a:pathLst>
                <a:path w="8354" h="3625" extrusionOk="0">
                  <a:moveTo>
                    <a:pt x="342" y="1"/>
                  </a:moveTo>
                  <a:cubicBezTo>
                    <a:pt x="157" y="1"/>
                    <a:pt x="3" y="150"/>
                    <a:pt x="0" y="335"/>
                  </a:cubicBezTo>
                  <a:lnTo>
                    <a:pt x="0" y="3290"/>
                  </a:lnTo>
                  <a:cubicBezTo>
                    <a:pt x="3" y="3476"/>
                    <a:pt x="155" y="3624"/>
                    <a:pt x="338" y="3624"/>
                  </a:cubicBezTo>
                  <a:cubicBezTo>
                    <a:pt x="341" y="3624"/>
                    <a:pt x="343" y="3624"/>
                    <a:pt x="346" y="3624"/>
                  </a:cubicBezTo>
                  <a:lnTo>
                    <a:pt x="8005" y="3624"/>
                  </a:lnTo>
                  <a:cubicBezTo>
                    <a:pt x="8008" y="3624"/>
                    <a:pt x="8011" y="3624"/>
                    <a:pt x="8014" y="3624"/>
                  </a:cubicBezTo>
                  <a:cubicBezTo>
                    <a:pt x="8199" y="3624"/>
                    <a:pt x="8349" y="3476"/>
                    <a:pt x="8354" y="3290"/>
                  </a:cubicBezTo>
                  <a:lnTo>
                    <a:pt x="8354" y="335"/>
                  </a:lnTo>
                  <a:cubicBezTo>
                    <a:pt x="8349" y="150"/>
                    <a:pt x="8196" y="1"/>
                    <a:pt x="8010" y="1"/>
                  </a:cubicBezTo>
                  <a:cubicBezTo>
                    <a:pt x="8008" y="1"/>
                    <a:pt x="8007" y="1"/>
                    <a:pt x="8005" y="1"/>
                  </a:cubicBezTo>
                  <a:lnTo>
                    <a:pt x="346" y="1"/>
                  </a:lnTo>
                  <a:cubicBezTo>
                    <a:pt x="345" y="1"/>
                    <a:pt x="343" y="1"/>
                    <a:pt x="342" y="1"/>
                  </a:cubicBezTo>
                  <a:close/>
                </a:path>
              </a:pathLst>
            </a:custGeom>
            <a:solidFill>
              <a:srgbClr val="613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07;p57">
              <a:extLst>
                <a:ext uri="{FF2B5EF4-FFF2-40B4-BE49-F238E27FC236}">
                  <a16:creationId xmlns:a16="http://schemas.microsoft.com/office/drawing/2014/main" id="{0DACC4A0-87B0-67B9-8BDE-CDF9E22B1DF9}"/>
                </a:ext>
              </a:extLst>
            </p:cNvPr>
            <p:cNvSpPr/>
            <p:nvPr/>
          </p:nvSpPr>
          <p:spPr>
            <a:xfrm>
              <a:off x="2975525" y="3440225"/>
              <a:ext cx="225650" cy="19300"/>
            </a:xfrm>
            <a:custGeom>
              <a:avLst/>
              <a:gdLst/>
              <a:ahLst/>
              <a:cxnLst/>
              <a:rect l="l" t="t" r="r" b="b"/>
              <a:pathLst>
                <a:path w="9026" h="772" extrusionOk="0">
                  <a:moveTo>
                    <a:pt x="435" y="1"/>
                  </a:moveTo>
                  <a:cubicBezTo>
                    <a:pt x="194" y="1"/>
                    <a:pt x="0" y="172"/>
                    <a:pt x="0" y="386"/>
                  </a:cubicBezTo>
                  <a:cubicBezTo>
                    <a:pt x="0" y="597"/>
                    <a:pt x="194" y="771"/>
                    <a:pt x="435" y="771"/>
                  </a:cubicBezTo>
                  <a:lnTo>
                    <a:pt x="8591" y="771"/>
                  </a:lnTo>
                  <a:cubicBezTo>
                    <a:pt x="8832" y="771"/>
                    <a:pt x="9026" y="597"/>
                    <a:pt x="9026" y="386"/>
                  </a:cubicBezTo>
                  <a:cubicBezTo>
                    <a:pt x="9026" y="172"/>
                    <a:pt x="8832" y="1"/>
                    <a:pt x="8591"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08;p57">
              <a:extLst>
                <a:ext uri="{FF2B5EF4-FFF2-40B4-BE49-F238E27FC236}">
                  <a16:creationId xmlns:a16="http://schemas.microsoft.com/office/drawing/2014/main" id="{6FA22F07-685F-5131-D907-E2E5D7705120}"/>
                </a:ext>
              </a:extLst>
            </p:cNvPr>
            <p:cNvSpPr/>
            <p:nvPr/>
          </p:nvSpPr>
          <p:spPr>
            <a:xfrm>
              <a:off x="3007251" y="3368035"/>
              <a:ext cx="159326" cy="60058"/>
            </a:xfrm>
            <a:custGeom>
              <a:avLst/>
              <a:gdLst/>
              <a:ahLst/>
              <a:cxnLst/>
              <a:rect l="l" t="t" r="r" b="b"/>
              <a:pathLst>
                <a:path w="3423" h="1628" extrusionOk="0">
                  <a:moveTo>
                    <a:pt x="1" y="0"/>
                  </a:moveTo>
                  <a:lnTo>
                    <a:pt x="1" y="1628"/>
                  </a:lnTo>
                  <a:lnTo>
                    <a:pt x="3423" y="1628"/>
                  </a:lnTo>
                  <a:lnTo>
                    <a:pt x="3423"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869;p45">
            <a:extLst>
              <a:ext uri="{FF2B5EF4-FFF2-40B4-BE49-F238E27FC236}">
                <a16:creationId xmlns:a16="http://schemas.microsoft.com/office/drawing/2014/main" id="{1F657417-8DDE-984D-0D08-7CA67B268797}"/>
              </a:ext>
            </a:extLst>
          </p:cNvPr>
          <p:cNvSpPr txBox="1">
            <a:spLocks/>
          </p:cNvSpPr>
          <p:nvPr/>
        </p:nvSpPr>
        <p:spPr>
          <a:xfrm>
            <a:off x="7339629" y="4522593"/>
            <a:ext cx="805833" cy="2926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Big Shoulders Display"/>
              <a:buNone/>
              <a:defRPr sz="48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9pPr>
          </a:lstStyle>
          <a:p>
            <a:r>
              <a:rPr lang="en-US" sz="1200" b="0" dirty="0">
                <a:latin typeface="Agency FB" panose="020B0503020202020204" pitchFamily="34" charset="0"/>
              </a:rPr>
              <a:t>Team 4</a:t>
            </a:r>
          </a:p>
        </p:txBody>
      </p:sp>
      <p:sp>
        <p:nvSpPr>
          <p:cNvPr id="2" name="Google Shape;869;p45">
            <a:extLst>
              <a:ext uri="{FF2B5EF4-FFF2-40B4-BE49-F238E27FC236}">
                <a16:creationId xmlns:a16="http://schemas.microsoft.com/office/drawing/2014/main" id="{D92B6F12-D94A-8245-9861-4736EB8F4FDE}"/>
              </a:ext>
            </a:extLst>
          </p:cNvPr>
          <p:cNvSpPr txBox="1">
            <a:spLocks/>
          </p:cNvSpPr>
          <p:nvPr/>
        </p:nvSpPr>
        <p:spPr>
          <a:xfrm>
            <a:off x="1811284" y="1918358"/>
            <a:ext cx="4581613" cy="9941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Big Shoulders Display"/>
              <a:buNone/>
              <a:defRPr sz="48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9pPr>
          </a:lstStyle>
          <a:p>
            <a:pPr algn="ctr"/>
            <a:r>
              <a:rPr lang="pt-BR" sz="2000" b="0" dirty="0">
                <a:latin typeface="Agency FB" panose="020B0503020202020204" pitchFamily="34" charset="0"/>
              </a:rPr>
              <a:t>F I N A L   S C O R 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869"/>
                                        </p:tgtEl>
                                        <p:attrNameLst>
                                          <p:attrName>style.visibility</p:attrName>
                                        </p:attrNameLst>
                                      </p:cBhvr>
                                      <p:to>
                                        <p:strVal val="visible"/>
                                      </p:to>
                                    </p:set>
                                    <p:animEffect transition="in" filter="wipe(left)">
                                      <p:cBhvr>
                                        <p:cTn id="7" dur="2000"/>
                                        <p:tgtEl>
                                          <p:spTgt spid="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1817466" y="357338"/>
            <a:ext cx="5508856" cy="17736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 the NFL,</a:t>
            </a:r>
            <a:br>
              <a:rPr lang="en" dirty="0"/>
            </a:br>
            <a:r>
              <a:rPr lang="en" dirty="0"/>
              <a:t>can statistics predict</a:t>
            </a:r>
            <a:br>
              <a:rPr lang="en" dirty="0"/>
            </a:br>
            <a:r>
              <a:rPr lang="en" dirty="0"/>
              <a:t>Super Bowl winners?</a:t>
            </a:r>
            <a:endParaRPr dirty="0"/>
          </a:p>
        </p:txBody>
      </p:sp>
      <p:cxnSp>
        <p:nvCxnSpPr>
          <p:cNvPr id="350" name="Google Shape;350;p36"/>
          <p:cNvCxnSpPr>
            <a:cxnSpLocks/>
          </p:cNvCxnSpPr>
          <p:nvPr/>
        </p:nvCxnSpPr>
        <p:spPr>
          <a:xfrm rot="10800000" flipV="1">
            <a:off x="5026716" y="2956062"/>
            <a:ext cx="2943685" cy="840692"/>
          </a:xfrm>
          <a:prstGeom prst="curvedConnector3">
            <a:avLst>
              <a:gd name="adj1" fmla="val 50000"/>
            </a:avLst>
          </a:prstGeom>
          <a:noFill/>
          <a:ln w="19050" cap="flat" cmpd="sng">
            <a:solidFill>
              <a:schemeClr val="lt1"/>
            </a:solidFill>
            <a:prstDash val="dash"/>
            <a:round/>
            <a:headEnd type="oval" w="med" len="med"/>
            <a:tailEnd type="triangle" w="med" len="med"/>
          </a:ln>
        </p:spPr>
      </p:cxnSp>
      <p:cxnSp>
        <p:nvCxnSpPr>
          <p:cNvPr id="351" name="Google Shape;351;p36"/>
          <p:cNvCxnSpPr>
            <a:cxnSpLocks/>
          </p:cNvCxnSpPr>
          <p:nvPr/>
        </p:nvCxnSpPr>
        <p:spPr>
          <a:xfrm flipV="1">
            <a:off x="1357254" y="676800"/>
            <a:ext cx="2163546" cy="768691"/>
          </a:xfrm>
          <a:prstGeom prst="curvedConnector3">
            <a:avLst>
              <a:gd name="adj1" fmla="val 50000"/>
            </a:avLst>
          </a:prstGeom>
          <a:noFill/>
          <a:ln w="19050" cap="flat" cmpd="sng">
            <a:solidFill>
              <a:schemeClr val="lt1"/>
            </a:solidFill>
            <a:prstDash val="dash"/>
            <a:round/>
            <a:headEnd type="oval" w="med" len="med"/>
            <a:tailEnd type="triangle" w="med" len="med"/>
          </a:ln>
        </p:spPr>
      </p:cxnSp>
      <p:grpSp>
        <p:nvGrpSpPr>
          <p:cNvPr id="352" name="Google Shape;352;p36"/>
          <p:cNvGrpSpPr/>
          <p:nvPr/>
        </p:nvGrpSpPr>
        <p:grpSpPr>
          <a:xfrm>
            <a:off x="3598022" y="2109683"/>
            <a:ext cx="1947956" cy="2495405"/>
            <a:chOff x="2613700" y="2243825"/>
            <a:chExt cx="229850" cy="294450"/>
          </a:xfrm>
        </p:grpSpPr>
        <p:sp>
          <p:nvSpPr>
            <p:cNvPr id="353" name="Google Shape;353;p36"/>
            <p:cNvSpPr/>
            <p:nvPr/>
          </p:nvSpPr>
          <p:spPr>
            <a:xfrm>
              <a:off x="2613700" y="2251300"/>
              <a:ext cx="71750" cy="142650"/>
            </a:xfrm>
            <a:custGeom>
              <a:avLst/>
              <a:gdLst/>
              <a:ahLst/>
              <a:cxnLst/>
              <a:rect l="l" t="t" r="r" b="b"/>
              <a:pathLst>
                <a:path w="2870" h="5706" extrusionOk="0">
                  <a:moveTo>
                    <a:pt x="934" y="0"/>
                  </a:moveTo>
                  <a:cubicBezTo>
                    <a:pt x="707" y="0"/>
                    <a:pt x="490" y="91"/>
                    <a:pt x="329" y="254"/>
                  </a:cubicBezTo>
                  <a:cubicBezTo>
                    <a:pt x="81" y="506"/>
                    <a:pt x="0" y="894"/>
                    <a:pt x="8" y="1147"/>
                  </a:cubicBezTo>
                  <a:cubicBezTo>
                    <a:pt x="35" y="2205"/>
                    <a:pt x="791" y="2954"/>
                    <a:pt x="1456" y="3614"/>
                  </a:cubicBezTo>
                  <a:cubicBezTo>
                    <a:pt x="1814" y="3968"/>
                    <a:pt x="2153" y="4301"/>
                    <a:pt x="2362" y="4657"/>
                  </a:cubicBezTo>
                  <a:cubicBezTo>
                    <a:pt x="2543" y="4967"/>
                    <a:pt x="2431" y="5239"/>
                    <a:pt x="2249" y="5357"/>
                  </a:cubicBezTo>
                  <a:cubicBezTo>
                    <a:pt x="2190" y="5397"/>
                    <a:pt x="2116" y="5423"/>
                    <a:pt x="2035" y="5423"/>
                  </a:cubicBezTo>
                  <a:cubicBezTo>
                    <a:pt x="1917" y="5423"/>
                    <a:pt x="1785" y="5366"/>
                    <a:pt x="1670" y="5210"/>
                  </a:cubicBezTo>
                  <a:cubicBezTo>
                    <a:pt x="1638" y="5172"/>
                    <a:pt x="1600" y="5156"/>
                    <a:pt x="1562" y="5156"/>
                  </a:cubicBezTo>
                  <a:cubicBezTo>
                    <a:pt x="1461" y="5156"/>
                    <a:pt x="1368" y="5270"/>
                    <a:pt x="1441" y="5379"/>
                  </a:cubicBezTo>
                  <a:cubicBezTo>
                    <a:pt x="1616" y="5615"/>
                    <a:pt x="1832" y="5705"/>
                    <a:pt x="2035" y="5705"/>
                  </a:cubicBezTo>
                  <a:cubicBezTo>
                    <a:pt x="2168" y="5705"/>
                    <a:pt x="2295" y="5669"/>
                    <a:pt x="2406" y="5595"/>
                  </a:cubicBezTo>
                  <a:cubicBezTo>
                    <a:pt x="2705" y="5399"/>
                    <a:pt x="2870" y="4964"/>
                    <a:pt x="2607" y="4515"/>
                  </a:cubicBezTo>
                  <a:cubicBezTo>
                    <a:pt x="2381" y="4127"/>
                    <a:pt x="2030" y="3779"/>
                    <a:pt x="1657" y="3410"/>
                  </a:cubicBezTo>
                  <a:cubicBezTo>
                    <a:pt x="997" y="2757"/>
                    <a:pt x="317" y="2082"/>
                    <a:pt x="292" y="1140"/>
                  </a:cubicBezTo>
                  <a:cubicBezTo>
                    <a:pt x="288" y="980"/>
                    <a:pt x="334" y="656"/>
                    <a:pt x="533" y="452"/>
                  </a:cubicBezTo>
                  <a:cubicBezTo>
                    <a:pt x="639" y="344"/>
                    <a:pt x="784" y="285"/>
                    <a:pt x="935" y="285"/>
                  </a:cubicBezTo>
                  <a:cubicBezTo>
                    <a:pt x="941" y="285"/>
                    <a:pt x="947" y="285"/>
                    <a:pt x="953" y="286"/>
                  </a:cubicBezTo>
                  <a:lnTo>
                    <a:pt x="960" y="286"/>
                  </a:lnTo>
                  <a:cubicBezTo>
                    <a:pt x="1026" y="286"/>
                    <a:pt x="1373" y="300"/>
                    <a:pt x="1530" y="538"/>
                  </a:cubicBezTo>
                  <a:cubicBezTo>
                    <a:pt x="1657" y="732"/>
                    <a:pt x="1638" y="1049"/>
                    <a:pt x="1471" y="1456"/>
                  </a:cubicBezTo>
                  <a:cubicBezTo>
                    <a:pt x="1439" y="1530"/>
                    <a:pt x="1473" y="1616"/>
                    <a:pt x="1547" y="1645"/>
                  </a:cubicBezTo>
                  <a:cubicBezTo>
                    <a:pt x="1565" y="1653"/>
                    <a:pt x="1583" y="1657"/>
                    <a:pt x="1602" y="1657"/>
                  </a:cubicBezTo>
                  <a:cubicBezTo>
                    <a:pt x="1659" y="1657"/>
                    <a:pt x="1713" y="1620"/>
                    <a:pt x="1733" y="1562"/>
                  </a:cubicBezTo>
                  <a:cubicBezTo>
                    <a:pt x="1940" y="1059"/>
                    <a:pt x="1949" y="661"/>
                    <a:pt x="1765" y="381"/>
                  </a:cubicBezTo>
                  <a:cubicBezTo>
                    <a:pt x="1527" y="25"/>
                    <a:pt x="1053" y="1"/>
                    <a:pt x="960" y="1"/>
                  </a:cubicBezTo>
                  <a:cubicBezTo>
                    <a:pt x="951" y="1"/>
                    <a:pt x="942" y="0"/>
                    <a:pt x="934" y="0"/>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2771775" y="2251300"/>
              <a:ext cx="71775" cy="142650"/>
            </a:xfrm>
            <a:custGeom>
              <a:avLst/>
              <a:gdLst/>
              <a:ahLst/>
              <a:cxnLst/>
              <a:rect l="l" t="t" r="r" b="b"/>
              <a:pathLst>
                <a:path w="2871" h="5706" extrusionOk="0">
                  <a:moveTo>
                    <a:pt x="1945" y="0"/>
                  </a:moveTo>
                  <a:cubicBezTo>
                    <a:pt x="1933" y="0"/>
                    <a:pt x="1922" y="0"/>
                    <a:pt x="1910" y="1"/>
                  </a:cubicBezTo>
                  <a:cubicBezTo>
                    <a:pt x="1817" y="1"/>
                    <a:pt x="1343" y="23"/>
                    <a:pt x="1105" y="381"/>
                  </a:cubicBezTo>
                  <a:cubicBezTo>
                    <a:pt x="919" y="661"/>
                    <a:pt x="931" y="1059"/>
                    <a:pt x="1137" y="1562"/>
                  </a:cubicBezTo>
                  <a:cubicBezTo>
                    <a:pt x="1158" y="1620"/>
                    <a:pt x="1213" y="1656"/>
                    <a:pt x="1271" y="1656"/>
                  </a:cubicBezTo>
                  <a:cubicBezTo>
                    <a:pt x="1289" y="1656"/>
                    <a:pt x="1306" y="1652"/>
                    <a:pt x="1324" y="1645"/>
                  </a:cubicBezTo>
                  <a:cubicBezTo>
                    <a:pt x="1397" y="1616"/>
                    <a:pt x="1432" y="1528"/>
                    <a:pt x="1400" y="1454"/>
                  </a:cubicBezTo>
                  <a:cubicBezTo>
                    <a:pt x="1233" y="1049"/>
                    <a:pt x="1213" y="732"/>
                    <a:pt x="1341" y="538"/>
                  </a:cubicBezTo>
                  <a:cubicBezTo>
                    <a:pt x="1500" y="300"/>
                    <a:pt x="1844" y="286"/>
                    <a:pt x="1910" y="286"/>
                  </a:cubicBezTo>
                  <a:cubicBezTo>
                    <a:pt x="1921" y="285"/>
                    <a:pt x="1932" y="285"/>
                    <a:pt x="1944" y="285"/>
                  </a:cubicBezTo>
                  <a:cubicBezTo>
                    <a:pt x="2091" y="285"/>
                    <a:pt x="2235" y="345"/>
                    <a:pt x="2337" y="452"/>
                  </a:cubicBezTo>
                  <a:cubicBezTo>
                    <a:pt x="2536" y="656"/>
                    <a:pt x="2583" y="980"/>
                    <a:pt x="2580" y="1140"/>
                  </a:cubicBezTo>
                  <a:cubicBezTo>
                    <a:pt x="2553" y="2082"/>
                    <a:pt x="1873" y="2757"/>
                    <a:pt x="1213" y="3410"/>
                  </a:cubicBezTo>
                  <a:cubicBezTo>
                    <a:pt x="843" y="3779"/>
                    <a:pt x="489" y="4127"/>
                    <a:pt x="263" y="4512"/>
                  </a:cubicBezTo>
                  <a:cubicBezTo>
                    <a:pt x="1" y="4964"/>
                    <a:pt x="165" y="5399"/>
                    <a:pt x="465" y="5595"/>
                  </a:cubicBezTo>
                  <a:cubicBezTo>
                    <a:pt x="575" y="5666"/>
                    <a:pt x="703" y="5705"/>
                    <a:pt x="835" y="5705"/>
                  </a:cubicBezTo>
                  <a:cubicBezTo>
                    <a:pt x="1039" y="5705"/>
                    <a:pt x="1255" y="5615"/>
                    <a:pt x="1429" y="5379"/>
                  </a:cubicBezTo>
                  <a:cubicBezTo>
                    <a:pt x="1519" y="5268"/>
                    <a:pt x="1419" y="5144"/>
                    <a:pt x="1315" y="5144"/>
                  </a:cubicBezTo>
                  <a:cubicBezTo>
                    <a:pt x="1274" y="5144"/>
                    <a:pt x="1232" y="5163"/>
                    <a:pt x="1201" y="5210"/>
                  </a:cubicBezTo>
                  <a:cubicBezTo>
                    <a:pt x="1086" y="5366"/>
                    <a:pt x="954" y="5422"/>
                    <a:pt x="836" y="5422"/>
                  </a:cubicBezTo>
                  <a:cubicBezTo>
                    <a:pt x="755" y="5422"/>
                    <a:pt x="680" y="5396"/>
                    <a:pt x="622" y="5357"/>
                  </a:cubicBezTo>
                  <a:cubicBezTo>
                    <a:pt x="440" y="5239"/>
                    <a:pt x="327" y="4967"/>
                    <a:pt x="511" y="4655"/>
                  </a:cubicBezTo>
                  <a:cubicBezTo>
                    <a:pt x="717" y="4304"/>
                    <a:pt x="1056" y="3968"/>
                    <a:pt x="1414" y="3612"/>
                  </a:cubicBezTo>
                  <a:cubicBezTo>
                    <a:pt x="2080" y="2951"/>
                    <a:pt x="2836" y="2203"/>
                    <a:pt x="2865" y="1147"/>
                  </a:cubicBezTo>
                  <a:cubicBezTo>
                    <a:pt x="2870" y="894"/>
                    <a:pt x="2789" y="506"/>
                    <a:pt x="2541" y="254"/>
                  </a:cubicBezTo>
                  <a:cubicBezTo>
                    <a:pt x="2382" y="90"/>
                    <a:pt x="2168" y="0"/>
                    <a:pt x="1945" y="0"/>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2656950" y="2248425"/>
              <a:ext cx="143400" cy="226600"/>
            </a:xfrm>
            <a:custGeom>
              <a:avLst/>
              <a:gdLst/>
              <a:ahLst/>
              <a:cxnLst/>
              <a:rect l="l" t="t" r="r" b="b"/>
              <a:pathLst>
                <a:path w="5736" h="9064" extrusionOk="0">
                  <a:moveTo>
                    <a:pt x="1" y="0"/>
                  </a:moveTo>
                  <a:lnTo>
                    <a:pt x="484" y="3874"/>
                  </a:lnTo>
                  <a:cubicBezTo>
                    <a:pt x="484" y="4794"/>
                    <a:pt x="1270" y="5570"/>
                    <a:pt x="2171" y="5803"/>
                  </a:cubicBezTo>
                  <a:cubicBezTo>
                    <a:pt x="2055" y="6113"/>
                    <a:pt x="2159" y="6459"/>
                    <a:pt x="2421" y="6655"/>
                  </a:cubicBezTo>
                  <a:cubicBezTo>
                    <a:pt x="2443" y="7158"/>
                    <a:pt x="2429" y="7676"/>
                    <a:pt x="2308" y="7927"/>
                  </a:cubicBezTo>
                  <a:cubicBezTo>
                    <a:pt x="2112" y="8336"/>
                    <a:pt x="890" y="9063"/>
                    <a:pt x="890" y="9063"/>
                  </a:cubicBezTo>
                  <a:lnTo>
                    <a:pt x="4844" y="9063"/>
                  </a:lnTo>
                  <a:cubicBezTo>
                    <a:pt x="4844" y="9063"/>
                    <a:pt x="3639" y="8336"/>
                    <a:pt x="3445" y="7931"/>
                  </a:cubicBezTo>
                  <a:cubicBezTo>
                    <a:pt x="3325" y="7676"/>
                    <a:pt x="3310" y="7148"/>
                    <a:pt x="3332" y="6640"/>
                  </a:cubicBezTo>
                  <a:cubicBezTo>
                    <a:pt x="3582" y="6441"/>
                    <a:pt x="3676" y="6105"/>
                    <a:pt x="3565" y="5806"/>
                  </a:cubicBezTo>
                  <a:cubicBezTo>
                    <a:pt x="4459" y="5575"/>
                    <a:pt x="5205" y="4799"/>
                    <a:pt x="5205" y="3874"/>
                  </a:cubicBezTo>
                  <a:lnTo>
                    <a:pt x="5735"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2656950" y="2243825"/>
              <a:ext cx="143400" cy="9175"/>
            </a:xfrm>
            <a:custGeom>
              <a:avLst/>
              <a:gdLst/>
              <a:ahLst/>
              <a:cxnLst/>
              <a:rect l="l" t="t" r="r" b="b"/>
              <a:pathLst>
                <a:path w="5736" h="367" extrusionOk="0">
                  <a:moveTo>
                    <a:pt x="2868" y="0"/>
                  </a:moveTo>
                  <a:cubicBezTo>
                    <a:pt x="1285" y="0"/>
                    <a:pt x="1" y="84"/>
                    <a:pt x="1" y="184"/>
                  </a:cubicBezTo>
                  <a:cubicBezTo>
                    <a:pt x="1" y="285"/>
                    <a:pt x="1285" y="366"/>
                    <a:pt x="2868" y="366"/>
                  </a:cubicBezTo>
                  <a:cubicBezTo>
                    <a:pt x="4451" y="366"/>
                    <a:pt x="5735" y="285"/>
                    <a:pt x="5735" y="184"/>
                  </a:cubicBezTo>
                  <a:cubicBezTo>
                    <a:pt x="5735" y="84"/>
                    <a:pt x="4451" y="0"/>
                    <a:pt x="2868"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2673050" y="2261925"/>
              <a:ext cx="22100" cy="107650"/>
            </a:xfrm>
            <a:custGeom>
              <a:avLst/>
              <a:gdLst/>
              <a:ahLst/>
              <a:cxnLst/>
              <a:rect l="l" t="t" r="r" b="b"/>
              <a:pathLst>
                <a:path w="884" h="4306" extrusionOk="0">
                  <a:moveTo>
                    <a:pt x="42" y="0"/>
                  </a:moveTo>
                  <a:cubicBezTo>
                    <a:pt x="42" y="0"/>
                    <a:pt x="34" y="72"/>
                    <a:pt x="25" y="194"/>
                  </a:cubicBezTo>
                  <a:cubicBezTo>
                    <a:pt x="15" y="317"/>
                    <a:pt x="5" y="491"/>
                    <a:pt x="3" y="702"/>
                  </a:cubicBezTo>
                  <a:cubicBezTo>
                    <a:pt x="3" y="808"/>
                    <a:pt x="0" y="921"/>
                    <a:pt x="3" y="1044"/>
                  </a:cubicBezTo>
                  <a:cubicBezTo>
                    <a:pt x="3" y="1164"/>
                    <a:pt x="5" y="1292"/>
                    <a:pt x="12" y="1422"/>
                  </a:cubicBezTo>
                  <a:cubicBezTo>
                    <a:pt x="17" y="1554"/>
                    <a:pt x="27" y="1689"/>
                    <a:pt x="37" y="1827"/>
                  </a:cubicBezTo>
                  <a:cubicBezTo>
                    <a:pt x="49" y="1967"/>
                    <a:pt x="64" y="2107"/>
                    <a:pt x="81" y="2246"/>
                  </a:cubicBezTo>
                  <a:cubicBezTo>
                    <a:pt x="98" y="2386"/>
                    <a:pt x="118" y="2524"/>
                    <a:pt x="142" y="2661"/>
                  </a:cubicBezTo>
                  <a:cubicBezTo>
                    <a:pt x="165" y="2799"/>
                    <a:pt x="194" y="2934"/>
                    <a:pt x="223" y="3061"/>
                  </a:cubicBezTo>
                  <a:cubicBezTo>
                    <a:pt x="255" y="3192"/>
                    <a:pt x="290" y="3314"/>
                    <a:pt x="329" y="3430"/>
                  </a:cubicBezTo>
                  <a:cubicBezTo>
                    <a:pt x="363" y="3540"/>
                    <a:pt x="403" y="3648"/>
                    <a:pt x="452" y="3754"/>
                  </a:cubicBezTo>
                  <a:cubicBezTo>
                    <a:pt x="491" y="3842"/>
                    <a:pt x="535" y="3928"/>
                    <a:pt x="589" y="4011"/>
                  </a:cubicBezTo>
                  <a:cubicBezTo>
                    <a:pt x="628" y="4075"/>
                    <a:pt x="675" y="4134"/>
                    <a:pt x="729" y="4188"/>
                  </a:cubicBezTo>
                  <a:cubicBezTo>
                    <a:pt x="763" y="4225"/>
                    <a:pt x="800" y="4254"/>
                    <a:pt x="840" y="4281"/>
                  </a:cubicBezTo>
                  <a:cubicBezTo>
                    <a:pt x="869" y="4299"/>
                    <a:pt x="884" y="4306"/>
                    <a:pt x="884" y="4306"/>
                  </a:cubicBezTo>
                  <a:lnTo>
                    <a:pt x="847" y="4272"/>
                  </a:lnTo>
                  <a:cubicBezTo>
                    <a:pt x="815" y="4240"/>
                    <a:pt x="786" y="4203"/>
                    <a:pt x="761" y="4164"/>
                  </a:cubicBezTo>
                  <a:cubicBezTo>
                    <a:pt x="722" y="4102"/>
                    <a:pt x="687" y="4041"/>
                    <a:pt x="658" y="3975"/>
                  </a:cubicBezTo>
                  <a:cubicBezTo>
                    <a:pt x="619" y="3889"/>
                    <a:pt x="587" y="3800"/>
                    <a:pt x="560" y="3712"/>
                  </a:cubicBezTo>
                  <a:cubicBezTo>
                    <a:pt x="528" y="3614"/>
                    <a:pt x="501" y="3506"/>
                    <a:pt x="474" y="3390"/>
                  </a:cubicBezTo>
                  <a:cubicBezTo>
                    <a:pt x="447" y="3275"/>
                    <a:pt x="422" y="3152"/>
                    <a:pt x="400" y="3025"/>
                  </a:cubicBezTo>
                  <a:cubicBezTo>
                    <a:pt x="378" y="2897"/>
                    <a:pt x="356" y="2762"/>
                    <a:pt x="336" y="2629"/>
                  </a:cubicBezTo>
                  <a:cubicBezTo>
                    <a:pt x="317" y="2494"/>
                    <a:pt x="297" y="2357"/>
                    <a:pt x="280" y="2219"/>
                  </a:cubicBezTo>
                  <a:cubicBezTo>
                    <a:pt x="263" y="2082"/>
                    <a:pt x="246" y="1942"/>
                    <a:pt x="233" y="1807"/>
                  </a:cubicBezTo>
                  <a:cubicBezTo>
                    <a:pt x="219" y="1672"/>
                    <a:pt x="204" y="1537"/>
                    <a:pt x="189" y="1409"/>
                  </a:cubicBezTo>
                  <a:cubicBezTo>
                    <a:pt x="162" y="1149"/>
                    <a:pt x="138" y="906"/>
                    <a:pt x="118" y="698"/>
                  </a:cubicBezTo>
                  <a:cubicBezTo>
                    <a:pt x="96" y="489"/>
                    <a:pt x="76" y="315"/>
                    <a:pt x="64" y="192"/>
                  </a:cubicBezTo>
                  <a:cubicBezTo>
                    <a:pt x="52" y="72"/>
                    <a:pt x="42" y="0"/>
                    <a:pt x="42"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2712800" y="2397050"/>
              <a:ext cx="5550" cy="13475"/>
            </a:xfrm>
            <a:custGeom>
              <a:avLst/>
              <a:gdLst/>
              <a:ahLst/>
              <a:cxnLst/>
              <a:rect l="l" t="t" r="r" b="b"/>
              <a:pathLst>
                <a:path w="222" h="539" extrusionOk="0">
                  <a:moveTo>
                    <a:pt x="37" y="1"/>
                  </a:moveTo>
                  <a:cubicBezTo>
                    <a:pt x="37" y="1"/>
                    <a:pt x="33" y="10"/>
                    <a:pt x="28" y="25"/>
                  </a:cubicBezTo>
                  <a:cubicBezTo>
                    <a:pt x="18" y="47"/>
                    <a:pt x="10" y="69"/>
                    <a:pt x="8" y="91"/>
                  </a:cubicBezTo>
                  <a:cubicBezTo>
                    <a:pt x="3" y="109"/>
                    <a:pt x="1" y="123"/>
                    <a:pt x="1" y="141"/>
                  </a:cubicBezTo>
                  <a:cubicBezTo>
                    <a:pt x="1" y="158"/>
                    <a:pt x="1" y="175"/>
                    <a:pt x="1" y="192"/>
                  </a:cubicBezTo>
                  <a:cubicBezTo>
                    <a:pt x="3" y="212"/>
                    <a:pt x="6" y="231"/>
                    <a:pt x="8" y="249"/>
                  </a:cubicBezTo>
                  <a:cubicBezTo>
                    <a:pt x="18" y="288"/>
                    <a:pt x="30" y="325"/>
                    <a:pt x="47" y="359"/>
                  </a:cubicBezTo>
                  <a:cubicBezTo>
                    <a:pt x="57" y="376"/>
                    <a:pt x="67" y="393"/>
                    <a:pt x="77" y="408"/>
                  </a:cubicBezTo>
                  <a:cubicBezTo>
                    <a:pt x="96" y="435"/>
                    <a:pt x="118" y="462"/>
                    <a:pt x="143" y="484"/>
                  </a:cubicBezTo>
                  <a:cubicBezTo>
                    <a:pt x="165" y="506"/>
                    <a:pt x="192" y="526"/>
                    <a:pt x="222" y="538"/>
                  </a:cubicBezTo>
                  <a:cubicBezTo>
                    <a:pt x="222" y="538"/>
                    <a:pt x="197" y="509"/>
                    <a:pt x="168" y="462"/>
                  </a:cubicBezTo>
                  <a:cubicBezTo>
                    <a:pt x="160" y="450"/>
                    <a:pt x="153" y="438"/>
                    <a:pt x="143" y="425"/>
                  </a:cubicBezTo>
                  <a:cubicBezTo>
                    <a:pt x="136" y="413"/>
                    <a:pt x="128" y="396"/>
                    <a:pt x="121" y="381"/>
                  </a:cubicBezTo>
                  <a:cubicBezTo>
                    <a:pt x="104" y="352"/>
                    <a:pt x="89" y="320"/>
                    <a:pt x="79" y="288"/>
                  </a:cubicBezTo>
                  <a:cubicBezTo>
                    <a:pt x="67" y="253"/>
                    <a:pt x="57" y="222"/>
                    <a:pt x="50" y="187"/>
                  </a:cubicBezTo>
                  <a:cubicBezTo>
                    <a:pt x="47" y="170"/>
                    <a:pt x="45" y="153"/>
                    <a:pt x="42" y="138"/>
                  </a:cubicBezTo>
                  <a:cubicBezTo>
                    <a:pt x="40" y="123"/>
                    <a:pt x="40" y="111"/>
                    <a:pt x="40" y="96"/>
                  </a:cubicBezTo>
                  <a:cubicBezTo>
                    <a:pt x="40" y="82"/>
                    <a:pt x="37" y="69"/>
                    <a:pt x="37" y="57"/>
                  </a:cubicBezTo>
                  <a:lnTo>
                    <a:pt x="37" y="28"/>
                  </a:lnTo>
                  <a:lnTo>
                    <a:pt x="37"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2679175" y="2475000"/>
              <a:ext cx="98875" cy="56725"/>
            </a:xfrm>
            <a:custGeom>
              <a:avLst/>
              <a:gdLst/>
              <a:ahLst/>
              <a:cxnLst/>
              <a:rect l="l" t="t" r="r" b="b"/>
              <a:pathLst>
                <a:path w="3955" h="2269" extrusionOk="0">
                  <a:moveTo>
                    <a:pt x="1" y="0"/>
                  </a:moveTo>
                  <a:lnTo>
                    <a:pt x="1" y="2268"/>
                  </a:lnTo>
                  <a:lnTo>
                    <a:pt x="3955" y="2268"/>
                  </a:lnTo>
                  <a:lnTo>
                    <a:pt x="39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2673350" y="2527650"/>
              <a:ext cx="110550" cy="10625"/>
            </a:xfrm>
            <a:custGeom>
              <a:avLst/>
              <a:gdLst/>
              <a:ahLst/>
              <a:cxnLst/>
              <a:rect l="l" t="t" r="r" b="b"/>
              <a:pathLst>
                <a:path w="4422" h="425" extrusionOk="0">
                  <a:moveTo>
                    <a:pt x="214" y="0"/>
                  </a:moveTo>
                  <a:cubicBezTo>
                    <a:pt x="96" y="0"/>
                    <a:pt x="0" y="96"/>
                    <a:pt x="0" y="214"/>
                  </a:cubicBezTo>
                  <a:cubicBezTo>
                    <a:pt x="0" y="329"/>
                    <a:pt x="96" y="425"/>
                    <a:pt x="214" y="425"/>
                  </a:cubicBezTo>
                  <a:lnTo>
                    <a:pt x="4210" y="425"/>
                  </a:lnTo>
                  <a:cubicBezTo>
                    <a:pt x="4325" y="425"/>
                    <a:pt x="4421" y="329"/>
                    <a:pt x="4421" y="214"/>
                  </a:cubicBezTo>
                  <a:cubicBezTo>
                    <a:pt x="4421" y="96"/>
                    <a:pt x="4325" y="0"/>
                    <a:pt x="421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696000" y="2488925"/>
              <a:ext cx="65550" cy="28800"/>
            </a:xfrm>
            <a:custGeom>
              <a:avLst/>
              <a:gdLst/>
              <a:ahLst/>
              <a:cxnLst/>
              <a:rect l="l" t="t" r="r" b="b"/>
              <a:pathLst>
                <a:path w="2622" h="1152" extrusionOk="0">
                  <a:moveTo>
                    <a:pt x="0" y="0"/>
                  </a:moveTo>
                  <a:lnTo>
                    <a:pt x="0" y="1152"/>
                  </a:lnTo>
                  <a:lnTo>
                    <a:pt x="2622" y="1152"/>
                  </a:lnTo>
                  <a:lnTo>
                    <a:pt x="26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 name="Picture 21" descr="Logo&#10;&#10;Description automatically generated">
            <a:extLst>
              <a:ext uri="{FF2B5EF4-FFF2-40B4-BE49-F238E27FC236}">
                <a16:creationId xmlns:a16="http://schemas.microsoft.com/office/drawing/2014/main" id="{04F04433-782A-7D5A-FF85-807F42C9986A}"/>
              </a:ext>
            </a:extLst>
          </p:cNvPr>
          <p:cNvPicPr>
            <a:picLocks noChangeAspect="1"/>
          </p:cNvPicPr>
          <p:nvPr/>
        </p:nvPicPr>
        <p:blipFill>
          <a:blip r:embed="rId3"/>
          <a:stretch>
            <a:fillRect/>
          </a:stretch>
        </p:blipFill>
        <p:spPr>
          <a:xfrm>
            <a:off x="767652" y="1541306"/>
            <a:ext cx="981591" cy="1292265"/>
          </a:xfrm>
          <a:prstGeom prst="rect">
            <a:avLst/>
          </a:prstGeom>
        </p:spPr>
      </p:pic>
      <p:grpSp>
        <p:nvGrpSpPr>
          <p:cNvPr id="23" name="Google Shape;2056;p58">
            <a:extLst>
              <a:ext uri="{FF2B5EF4-FFF2-40B4-BE49-F238E27FC236}">
                <a16:creationId xmlns:a16="http://schemas.microsoft.com/office/drawing/2014/main" id="{21D2F819-4E65-C469-43A1-3D11EC63E43B}"/>
              </a:ext>
            </a:extLst>
          </p:cNvPr>
          <p:cNvGrpSpPr/>
          <p:nvPr/>
        </p:nvGrpSpPr>
        <p:grpSpPr>
          <a:xfrm>
            <a:off x="7786534" y="1501415"/>
            <a:ext cx="687829" cy="1162437"/>
            <a:chOff x="6475247" y="2359284"/>
            <a:chExt cx="203628" cy="383891"/>
          </a:xfrm>
        </p:grpSpPr>
        <p:sp>
          <p:nvSpPr>
            <p:cNvPr id="24" name="Google Shape;2057;p58">
              <a:extLst>
                <a:ext uri="{FF2B5EF4-FFF2-40B4-BE49-F238E27FC236}">
                  <a16:creationId xmlns:a16="http://schemas.microsoft.com/office/drawing/2014/main" id="{15B60C69-6AC1-004E-7C15-903AD4B1C2BA}"/>
                </a:ext>
              </a:extLst>
            </p:cNvPr>
            <p:cNvSpPr/>
            <p:nvPr/>
          </p:nvSpPr>
          <p:spPr>
            <a:xfrm>
              <a:off x="6475250" y="2374500"/>
              <a:ext cx="203625" cy="368675"/>
            </a:xfrm>
            <a:custGeom>
              <a:avLst/>
              <a:gdLst/>
              <a:ahLst/>
              <a:cxnLst/>
              <a:rect l="l" t="t" r="r" b="b"/>
              <a:pathLst>
                <a:path w="8145" h="14747" extrusionOk="0">
                  <a:moveTo>
                    <a:pt x="1461" y="0"/>
                  </a:moveTo>
                  <a:cubicBezTo>
                    <a:pt x="834" y="0"/>
                    <a:pt x="207" y="421"/>
                    <a:pt x="207" y="1261"/>
                  </a:cubicBezTo>
                  <a:lnTo>
                    <a:pt x="207" y="8786"/>
                  </a:lnTo>
                  <a:cubicBezTo>
                    <a:pt x="177" y="9583"/>
                    <a:pt x="177" y="9996"/>
                    <a:pt x="561" y="10320"/>
                  </a:cubicBezTo>
                  <a:lnTo>
                    <a:pt x="266" y="11501"/>
                  </a:lnTo>
                  <a:cubicBezTo>
                    <a:pt x="0" y="12445"/>
                    <a:pt x="89" y="13212"/>
                    <a:pt x="532" y="13773"/>
                  </a:cubicBezTo>
                  <a:cubicBezTo>
                    <a:pt x="1033" y="14422"/>
                    <a:pt x="1977" y="14746"/>
                    <a:pt x="3394" y="14746"/>
                  </a:cubicBezTo>
                  <a:lnTo>
                    <a:pt x="5843" y="14746"/>
                  </a:lnTo>
                  <a:cubicBezTo>
                    <a:pt x="7112" y="14746"/>
                    <a:pt x="8144" y="13684"/>
                    <a:pt x="8144" y="12415"/>
                  </a:cubicBezTo>
                  <a:lnTo>
                    <a:pt x="8144" y="8225"/>
                  </a:lnTo>
                  <a:cubicBezTo>
                    <a:pt x="8144" y="8196"/>
                    <a:pt x="8144" y="8166"/>
                    <a:pt x="8144" y="8137"/>
                  </a:cubicBezTo>
                  <a:lnTo>
                    <a:pt x="8144" y="6248"/>
                  </a:lnTo>
                  <a:cubicBezTo>
                    <a:pt x="8144" y="5481"/>
                    <a:pt x="7554" y="4891"/>
                    <a:pt x="6817" y="4891"/>
                  </a:cubicBezTo>
                  <a:cubicBezTo>
                    <a:pt x="6581" y="4891"/>
                    <a:pt x="6374" y="4950"/>
                    <a:pt x="6197" y="5038"/>
                  </a:cubicBezTo>
                  <a:cubicBezTo>
                    <a:pt x="5961" y="4596"/>
                    <a:pt x="5518" y="4301"/>
                    <a:pt x="4987" y="4301"/>
                  </a:cubicBezTo>
                  <a:cubicBezTo>
                    <a:pt x="4810" y="4301"/>
                    <a:pt x="4633" y="4360"/>
                    <a:pt x="4456" y="4419"/>
                  </a:cubicBezTo>
                  <a:cubicBezTo>
                    <a:pt x="4397" y="4212"/>
                    <a:pt x="4279" y="4035"/>
                    <a:pt x="4131" y="3888"/>
                  </a:cubicBezTo>
                  <a:cubicBezTo>
                    <a:pt x="3888" y="3644"/>
                    <a:pt x="3546" y="3498"/>
                    <a:pt x="3194" y="3498"/>
                  </a:cubicBezTo>
                  <a:cubicBezTo>
                    <a:pt x="3034" y="3498"/>
                    <a:pt x="2872" y="3528"/>
                    <a:pt x="2715" y="3593"/>
                  </a:cubicBezTo>
                  <a:lnTo>
                    <a:pt x="2715" y="1261"/>
                  </a:lnTo>
                  <a:cubicBezTo>
                    <a:pt x="2715" y="421"/>
                    <a:pt x="2088" y="0"/>
                    <a:pt x="1461" y="0"/>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58;p58">
              <a:extLst>
                <a:ext uri="{FF2B5EF4-FFF2-40B4-BE49-F238E27FC236}">
                  <a16:creationId xmlns:a16="http://schemas.microsoft.com/office/drawing/2014/main" id="{2A0AFBF2-C45B-DCAE-5158-3F88A544D840}"/>
                </a:ext>
              </a:extLst>
            </p:cNvPr>
            <p:cNvSpPr/>
            <p:nvPr/>
          </p:nvSpPr>
          <p:spPr>
            <a:xfrm>
              <a:off x="6578525" y="2471675"/>
              <a:ext cx="100350" cy="271500"/>
            </a:xfrm>
            <a:custGeom>
              <a:avLst/>
              <a:gdLst/>
              <a:ahLst/>
              <a:cxnLst/>
              <a:rect l="l" t="t" r="r" b="b"/>
              <a:pathLst>
                <a:path w="4014" h="10860" extrusionOk="0">
                  <a:moveTo>
                    <a:pt x="0" y="1"/>
                  </a:moveTo>
                  <a:lnTo>
                    <a:pt x="0" y="10859"/>
                  </a:lnTo>
                  <a:lnTo>
                    <a:pt x="1712" y="10859"/>
                  </a:lnTo>
                  <a:cubicBezTo>
                    <a:pt x="2981" y="10859"/>
                    <a:pt x="4013" y="9797"/>
                    <a:pt x="4013" y="8528"/>
                  </a:cubicBezTo>
                  <a:lnTo>
                    <a:pt x="4013" y="4338"/>
                  </a:lnTo>
                  <a:cubicBezTo>
                    <a:pt x="4013" y="4309"/>
                    <a:pt x="4013" y="4279"/>
                    <a:pt x="4013" y="4250"/>
                  </a:cubicBezTo>
                  <a:lnTo>
                    <a:pt x="4013" y="2361"/>
                  </a:lnTo>
                  <a:cubicBezTo>
                    <a:pt x="4013" y="1594"/>
                    <a:pt x="3423" y="1004"/>
                    <a:pt x="2686" y="1004"/>
                  </a:cubicBezTo>
                  <a:cubicBezTo>
                    <a:pt x="2450" y="1004"/>
                    <a:pt x="2243" y="1063"/>
                    <a:pt x="2066" y="1151"/>
                  </a:cubicBezTo>
                  <a:cubicBezTo>
                    <a:pt x="1830" y="709"/>
                    <a:pt x="1387" y="414"/>
                    <a:pt x="856" y="414"/>
                  </a:cubicBezTo>
                  <a:cubicBezTo>
                    <a:pt x="679" y="414"/>
                    <a:pt x="502" y="473"/>
                    <a:pt x="325" y="532"/>
                  </a:cubicBezTo>
                  <a:cubicBezTo>
                    <a:pt x="266" y="325"/>
                    <a:pt x="148" y="148"/>
                    <a:pt x="0"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59;p58">
              <a:extLst>
                <a:ext uri="{FF2B5EF4-FFF2-40B4-BE49-F238E27FC236}">
                  <a16:creationId xmlns:a16="http://schemas.microsoft.com/office/drawing/2014/main" id="{67E9EE0D-5AB3-5166-6A6C-38373D9CABD5}"/>
                </a:ext>
              </a:extLst>
            </p:cNvPr>
            <p:cNvSpPr/>
            <p:nvPr/>
          </p:nvSpPr>
          <p:spPr>
            <a:xfrm>
              <a:off x="6475247" y="2359284"/>
              <a:ext cx="203623" cy="383891"/>
            </a:xfrm>
            <a:custGeom>
              <a:avLst/>
              <a:gdLst/>
              <a:ahLst/>
              <a:cxnLst/>
              <a:rect l="l" t="t" r="r" b="b"/>
              <a:pathLst>
                <a:path w="8145" h="14717" extrusionOk="0">
                  <a:moveTo>
                    <a:pt x="3187" y="4441"/>
                  </a:moveTo>
                  <a:cubicBezTo>
                    <a:pt x="3408" y="4441"/>
                    <a:pt x="3630" y="4581"/>
                    <a:pt x="3659" y="4861"/>
                  </a:cubicBezTo>
                  <a:lnTo>
                    <a:pt x="3659" y="6986"/>
                  </a:lnTo>
                  <a:cubicBezTo>
                    <a:pt x="3630" y="7266"/>
                    <a:pt x="3408" y="7406"/>
                    <a:pt x="3187" y="7406"/>
                  </a:cubicBezTo>
                  <a:cubicBezTo>
                    <a:pt x="2966" y="7406"/>
                    <a:pt x="2745" y="7266"/>
                    <a:pt x="2715" y="6986"/>
                  </a:cubicBezTo>
                  <a:lnTo>
                    <a:pt x="2715" y="4861"/>
                  </a:lnTo>
                  <a:cubicBezTo>
                    <a:pt x="2745" y="4581"/>
                    <a:pt x="2966" y="4441"/>
                    <a:pt x="3187" y="4441"/>
                  </a:cubicBezTo>
                  <a:close/>
                  <a:moveTo>
                    <a:pt x="4987" y="5201"/>
                  </a:moveTo>
                  <a:cubicBezTo>
                    <a:pt x="5223" y="5201"/>
                    <a:pt x="5459" y="5363"/>
                    <a:pt x="5459" y="5688"/>
                  </a:cubicBezTo>
                  <a:lnTo>
                    <a:pt x="5459" y="7753"/>
                  </a:lnTo>
                  <a:cubicBezTo>
                    <a:pt x="5459" y="8063"/>
                    <a:pt x="5223" y="8218"/>
                    <a:pt x="4987" y="8218"/>
                  </a:cubicBezTo>
                  <a:cubicBezTo>
                    <a:pt x="4751" y="8218"/>
                    <a:pt x="4515" y="8063"/>
                    <a:pt x="4515" y="7753"/>
                  </a:cubicBezTo>
                  <a:lnTo>
                    <a:pt x="4515" y="5688"/>
                  </a:lnTo>
                  <a:cubicBezTo>
                    <a:pt x="4515" y="5363"/>
                    <a:pt x="4751" y="5201"/>
                    <a:pt x="4987" y="5201"/>
                  </a:cubicBezTo>
                  <a:close/>
                  <a:moveTo>
                    <a:pt x="6817" y="5769"/>
                  </a:moveTo>
                  <a:cubicBezTo>
                    <a:pt x="7067" y="5769"/>
                    <a:pt x="7318" y="5938"/>
                    <a:pt x="7289" y="6278"/>
                  </a:cubicBezTo>
                  <a:lnTo>
                    <a:pt x="7289" y="8402"/>
                  </a:lnTo>
                  <a:cubicBezTo>
                    <a:pt x="7259" y="8683"/>
                    <a:pt x="7031" y="8823"/>
                    <a:pt x="6806" y="8823"/>
                  </a:cubicBezTo>
                  <a:cubicBezTo>
                    <a:pt x="6581" y="8823"/>
                    <a:pt x="6359" y="8683"/>
                    <a:pt x="6344" y="8402"/>
                  </a:cubicBezTo>
                  <a:lnTo>
                    <a:pt x="6344" y="6278"/>
                  </a:lnTo>
                  <a:cubicBezTo>
                    <a:pt x="6315" y="5938"/>
                    <a:pt x="6566" y="5769"/>
                    <a:pt x="6817" y="5769"/>
                  </a:cubicBezTo>
                  <a:close/>
                  <a:moveTo>
                    <a:pt x="1461" y="863"/>
                  </a:moveTo>
                  <a:cubicBezTo>
                    <a:pt x="1660" y="863"/>
                    <a:pt x="1859" y="996"/>
                    <a:pt x="1859" y="1261"/>
                  </a:cubicBezTo>
                  <a:lnTo>
                    <a:pt x="1859" y="6956"/>
                  </a:lnTo>
                  <a:cubicBezTo>
                    <a:pt x="1859" y="7694"/>
                    <a:pt x="2449" y="8284"/>
                    <a:pt x="3187" y="8284"/>
                  </a:cubicBezTo>
                  <a:cubicBezTo>
                    <a:pt x="3364" y="8284"/>
                    <a:pt x="3541" y="8255"/>
                    <a:pt x="3718" y="8166"/>
                  </a:cubicBezTo>
                  <a:cubicBezTo>
                    <a:pt x="3892" y="8753"/>
                    <a:pt x="4435" y="9100"/>
                    <a:pt x="5004" y="9100"/>
                  </a:cubicBezTo>
                  <a:cubicBezTo>
                    <a:pt x="5207" y="9100"/>
                    <a:pt x="5413" y="9056"/>
                    <a:pt x="5607" y="8963"/>
                  </a:cubicBezTo>
                  <a:cubicBezTo>
                    <a:pt x="5830" y="9431"/>
                    <a:pt x="6306" y="9697"/>
                    <a:pt x="6805" y="9697"/>
                  </a:cubicBezTo>
                  <a:cubicBezTo>
                    <a:pt x="6967" y="9697"/>
                    <a:pt x="7130" y="9670"/>
                    <a:pt x="7289" y="9612"/>
                  </a:cubicBezTo>
                  <a:lnTo>
                    <a:pt x="7289" y="12415"/>
                  </a:lnTo>
                  <a:lnTo>
                    <a:pt x="7289" y="12445"/>
                  </a:lnTo>
                  <a:cubicBezTo>
                    <a:pt x="7289" y="13241"/>
                    <a:pt x="6640" y="13891"/>
                    <a:pt x="5843" y="13891"/>
                  </a:cubicBezTo>
                  <a:lnTo>
                    <a:pt x="3482" y="13891"/>
                  </a:lnTo>
                  <a:cubicBezTo>
                    <a:pt x="2302" y="13891"/>
                    <a:pt x="1535" y="13684"/>
                    <a:pt x="1210" y="13271"/>
                  </a:cubicBezTo>
                  <a:cubicBezTo>
                    <a:pt x="945" y="12946"/>
                    <a:pt x="915" y="12415"/>
                    <a:pt x="1092" y="11737"/>
                  </a:cubicBezTo>
                  <a:lnTo>
                    <a:pt x="1594" y="9671"/>
                  </a:lnTo>
                  <a:cubicBezTo>
                    <a:pt x="1653" y="9433"/>
                    <a:pt x="1843" y="9329"/>
                    <a:pt x="2036" y="9329"/>
                  </a:cubicBezTo>
                  <a:cubicBezTo>
                    <a:pt x="2321" y="9329"/>
                    <a:pt x="2614" y="9555"/>
                    <a:pt x="2509" y="9907"/>
                  </a:cubicBezTo>
                  <a:lnTo>
                    <a:pt x="2213" y="11176"/>
                  </a:lnTo>
                  <a:cubicBezTo>
                    <a:pt x="2125" y="11511"/>
                    <a:pt x="2385" y="11720"/>
                    <a:pt x="2640" y="11720"/>
                  </a:cubicBezTo>
                  <a:cubicBezTo>
                    <a:pt x="2811" y="11720"/>
                    <a:pt x="2980" y="11626"/>
                    <a:pt x="3040" y="11412"/>
                  </a:cubicBezTo>
                  <a:lnTo>
                    <a:pt x="3364" y="10114"/>
                  </a:lnTo>
                  <a:cubicBezTo>
                    <a:pt x="3590" y="9169"/>
                    <a:pt x="2830" y="8453"/>
                    <a:pt x="2038" y="8453"/>
                  </a:cubicBezTo>
                  <a:cubicBezTo>
                    <a:pt x="1693" y="8453"/>
                    <a:pt x="1341" y="8590"/>
                    <a:pt x="1063" y="8904"/>
                  </a:cubicBezTo>
                  <a:lnTo>
                    <a:pt x="1063" y="1261"/>
                  </a:lnTo>
                  <a:cubicBezTo>
                    <a:pt x="1063" y="996"/>
                    <a:pt x="1262" y="863"/>
                    <a:pt x="1461" y="863"/>
                  </a:cubicBezTo>
                  <a:close/>
                  <a:moveTo>
                    <a:pt x="1461" y="0"/>
                  </a:moveTo>
                  <a:cubicBezTo>
                    <a:pt x="834" y="0"/>
                    <a:pt x="207" y="421"/>
                    <a:pt x="207" y="1261"/>
                  </a:cubicBezTo>
                  <a:lnTo>
                    <a:pt x="207" y="8786"/>
                  </a:lnTo>
                  <a:cubicBezTo>
                    <a:pt x="177" y="9553"/>
                    <a:pt x="207" y="9966"/>
                    <a:pt x="561" y="10320"/>
                  </a:cubicBezTo>
                  <a:lnTo>
                    <a:pt x="266" y="11471"/>
                  </a:lnTo>
                  <a:cubicBezTo>
                    <a:pt x="0" y="12445"/>
                    <a:pt x="89" y="13212"/>
                    <a:pt x="532" y="13773"/>
                  </a:cubicBezTo>
                  <a:cubicBezTo>
                    <a:pt x="1033" y="14422"/>
                    <a:pt x="1977" y="14717"/>
                    <a:pt x="3394" y="14717"/>
                  </a:cubicBezTo>
                  <a:lnTo>
                    <a:pt x="5843" y="14717"/>
                  </a:lnTo>
                  <a:cubicBezTo>
                    <a:pt x="7112" y="14717"/>
                    <a:pt x="8144" y="13684"/>
                    <a:pt x="8144" y="12415"/>
                  </a:cubicBezTo>
                  <a:lnTo>
                    <a:pt x="8144" y="8225"/>
                  </a:lnTo>
                  <a:cubicBezTo>
                    <a:pt x="8144" y="8166"/>
                    <a:pt x="8144" y="8137"/>
                    <a:pt x="8144" y="8137"/>
                  </a:cubicBezTo>
                  <a:lnTo>
                    <a:pt x="8144" y="6278"/>
                  </a:lnTo>
                  <a:cubicBezTo>
                    <a:pt x="8144" y="5540"/>
                    <a:pt x="7554" y="4950"/>
                    <a:pt x="6817" y="4950"/>
                  </a:cubicBezTo>
                  <a:cubicBezTo>
                    <a:pt x="6581" y="4950"/>
                    <a:pt x="6374" y="4979"/>
                    <a:pt x="6197" y="5097"/>
                  </a:cubicBezTo>
                  <a:cubicBezTo>
                    <a:pt x="5961" y="4625"/>
                    <a:pt x="5518" y="4360"/>
                    <a:pt x="4987" y="4360"/>
                  </a:cubicBezTo>
                  <a:cubicBezTo>
                    <a:pt x="4810" y="4360"/>
                    <a:pt x="4633" y="4389"/>
                    <a:pt x="4456" y="4478"/>
                  </a:cubicBezTo>
                  <a:cubicBezTo>
                    <a:pt x="4271" y="3899"/>
                    <a:pt x="3740" y="3538"/>
                    <a:pt x="3178" y="3538"/>
                  </a:cubicBezTo>
                  <a:cubicBezTo>
                    <a:pt x="3024" y="3538"/>
                    <a:pt x="2867" y="3565"/>
                    <a:pt x="2715" y="3622"/>
                  </a:cubicBezTo>
                  <a:lnTo>
                    <a:pt x="2715" y="1261"/>
                  </a:lnTo>
                  <a:cubicBezTo>
                    <a:pt x="2715" y="421"/>
                    <a:pt x="2088" y="0"/>
                    <a:pt x="1461" y="0"/>
                  </a:cubicBezTo>
                  <a:close/>
                </a:path>
              </a:pathLst>
            </a:custGeom>
            <a:solidFill>
              <a:srgbClr val="7A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060;p58">
              <a:extLst>
                <a:ext uri="{FF2B5EF4-FFF2-40B4-BE49-F238E27FC236}">
                  <a16:creationId xmlns:a16="http://schemas.microsoft.com/office/drawing/2014/main" id="{AF49CCFE-9AC7-0091-A1B2-7DC2674583C7}"/>
                </a:ext>
              </a:extLst>
            </p:cNvPr>
            <p:cNvSpPr/>
            <p:nvPr/>
          </p:nvSpPr>
          <p:spPr>
            <a:xfrm>
              <a:off x="6560825" y="2630275"/>
              <a:ext cx="56825" cy="60525"/>
            </a:xfrm>
            <a:custGeom>
              <a:avLst/>
              <a:gdLst/>
              <a:ahLst/>
              <a:cxnLst/>
              <a:rect l="l" t="t" r="r" b="b"/>
              <a:pathLst>
                <a:path w="2273" h="2421" extrusionOk="0">
                  <a:moveTo>
                    <a:pt x="1387" y="974"/>
                  </a:moveTo>
                  <a:lnTo>
                    <a:pt x="1299" y="1417"/>
                  </a:lnTo>
                  <a:lnTo>
                    <a:pt x="944" y="1417"/>
                  </a:lnTo>
                  <a:lnTo>
                    <a:pt x="1003" y="974"/>
                  </a:lnTo>
                  <a:close/>
                  <a:moveTo>
                    <a:pt x="944" y="1"/>
                  </a:moveTo>
                  <a:cubicBezTo>
                    <a:pt x="915" y="1"/>
                    <a:pt x="856" y="30"/>
                    <a:pt x="826" y="30"/>
                  </a:cubicBezTo>
                  <a:cubicBezTo>
                    <a:pt x="797" y="60"/>
                    <a:pt x="767" y="89"/>
                    <a:pt x="738" y="119"/>
                  </a:cubicBezTo>
                  <a:lnTo>
                    <a:pt x="649" y="620"/>
                  </a:lnTo>
                  <a:lnTo>
                    <a:pt x="325" y="620"/>
                  </a:lnTo>
                  <a:cubicBezTo>
                    <a:pt x="266" y="620"/>
                    <a:pt x="236" y="650"/>
                    <a:pt x="207" y="679"/>
                  </a:cubicBezTo>
                  <a:cubicBezTo>
                    <a:pt x="177" y="709"/>
                    <a:pt x="177" y="768"/>
                    <a:pt x="177" y="797"/>
                  </a:cubicBezTo>
                  <a:cubicBezTo>
                    <a:pt x="177" y="856"/>
                    <a:pt x="177" y="886"/>
                    <a:pt x="207" y="945"/>
                  </a:cubicBezTo>
                  <a:cubicBezTo>
                    <a:pt x="236" y="974"/>
                    <a:pt x="266" y="974"/>
                    <a:pt x="325" y="974"/>
                  </a:cubicBezTo>
                  <a:lnTo>
                    <a:pt x="590" y="974"/>
                  </a:lnTo>
                  <a:lnTo>
                    <a:pt x="502" y="1417"/>
                  </a:lnTo>
                  <a:lnTo>
                    <a:pt x="148" y="1417"/>
                  </a:lnTo>
                  <a:cubicBezTo>
                    <a:pt x="118" y="1417"/>
                    <a:pt x="59" y="1417"/>
                    <a:pt x="59" y="1476"/>
                  </a:cubicBezTo>
                  <a:cubicBezTo>
                    <a:pt x="30" y="1506"/>
                    <a:pt x="0" y="1535"/>
                    <a:pt x="30" y="1594"/>
                  </a:cubicBezTo>
                  <a:cubicBezTo>
                    <a:pt x="0" y="1653"/>
                    <a:pt x="30" y="1683"/>
                    <a:pt x="59" y="1712"/>
                  </a:cubicBezTo>
                  <a:cubicBezTo>
                    <a:pt x="59" y="1742"/>
                    <a:pt x="118" y="1771"/>
                    <a:pt x="148" y="1771"/>
                  </a:cubicBezTo>
                  <a:lnTo>
                    <a:pt x="413" y="1771"/>
                  </a:lnTo>
                  <a:lnTo>
                    <a:pt x="325" y="2273"/>
                  </a:lnTo>
                  <a:cubicBezTo>
                    <a:pt x="325" y="2332"/>
                    <a:pt x="354" y="2361"/>
                    <a:pt x="413" y="2391"/>
                  </a:cubicBezTo>
                  <a:cubicBezTo>
                    <a:pt x="443" y="2420"/>
                    <a:pt x="502" y="2420"/>
                    <a:pt x="561" y="2420"/>
                  </a:cubicBezTo>
                  <a:lnTo>
                    <a:pt x="679" y="2420"/>
                  </a:lnTo>
                  <a:cubicBezTo>
                    <a:pt x="708" y="2420"/>
                    <a:pt x="738" y="2361"/>
                    <a:pt x="738" y="2332"/>
                  </a:cubicBezTo>
                  <a:lnTo>
                    <a:pt x="856" y="1771"/>
                  </a:lnTo>
                  <a:lnTo>
                    <a:pt x="1210" y="1771"/>
                  </a:lnTo>
                  <a:lnTo>
                    <a:pt x="1122" y="2273"/>
                  </a:lnTo>
                  <a:cubicBezTo>
                    <a:pt x="1122" y="2332"/>
                    <a:pt x="1151" y="2361"/>
                    <a:pt x="1181" y="2391"/>
                  </a:cubicBezTo>
                  <a:cubicBezTo>
                    <a:pt x="1240" y="2420"/>
                    <a:pt x="1299" y="2420"/>
                    <a:pt x="1358" y="2420"/>
                  </a:cubicBezTo>
                  <a:lnTo>
                    <a:pt x="1476" y="2420"/>
                  </a:lnTo>
                  <a:cubicBezTo>
                    <a:pt x="1505" y="2391"/>
                    <a:pt x="1535" y="2361"/>
                    <a:pt x="1535" y="2332"/>
                  </a:cubicBezTo>
                  <a:lnTo>
                    <a:pt x="1623" y="1771"/>
                  </a:lnTo>
                  <a:lnTo>
                    <a:pt x="1977" y="1771"/>
                  </a:lnTo>
                  <a:cubicBezTo>
                    <a:pt x="2007" y="1771"/>
                    <a:pt x="2066" y="1742"/>
                    <a:pt x="2066" y="1712"/>
                  </a:cubicBezTo>
                  <a:cubicBezTo>
                    <a:pt x="2095" y="1683"/>
                    <a:pt x="2125" y="1624"/>
                    <a:pt x="2125" y="1594"/>
                  </a:cubicBezTo>
                  <a:cubicBezTo>
                    <a:pt x="2125" y="1535"/>
                    <a:pt x="2095" y="1506"/>
                    <a:pt x="2066" y="1447"/>
                  </a:cubicBezTo>
                  <a:cubicBezTo>
                    <a:pt x="2066" y="1417"/>
                    <a:pt x="2007" y="1417"/>
                    <a:pt x="1977" y="1417"/>
                  </a:cubicBezTo>
                  <a:lnTo>
                    <a:pt x="1712" y="1417"/>
                  </a:lnTo>
                  <a:lnTo>
                    <a:pt x="1771" y="974"/>
                  </a:lnTo>
                  <a:lnTo>
                    <a:pt x="2125" y="974"/>
                  </a:lnTo>
                  <a:cubicBezTo>
                    <a:pt x="2154" y="974"/>
                    <a:pt x="2184" y="974"/>
                    <a:pt x="2213" y="945"/>
                  </a:cubicBezTo>
                  <a:cubicBezTo>
                    <a:pt x="2272" y="856"/>
                    <a:pt x="2272" y="768"/>
                    <a:pt x="2213" y="679"/>
                  </a:cubicBezTo>
                  <a:cubicBezTo>
                    <a:pt x="2213" y="650"/>
                    <a:pt x="2184" y="620"/>
                    <a:pt x="2154" y="620"/>
                  </a:cubicBezTo>
                  <a:lnTo>
                    <a:pt x="1859" y="620"/>
                  </a:lnTo>
                  <a:lnTo>
                    <a:pt x="1948" y="178"/>
                  </a:lnTo>
                  <a:cubicBezTo>
                    <a:pt x="1948" y="119"/>
                    <a:pt x="1918" y="89"/>
                    <a:pt x="1889" y="60"/>
                  </a:cubicBezTo>
                  <a:cubicBezTo>
                    <a:pt x="1830" y="30"/>
                    <a:pt x="1800" y="1"/>
                    <a:pt x="1741" y="1"/>
                  </a:cubicBezTo>
                  <a:cubicBezTo>
                    <a:pt x="1682" y="1"/>
                    <a:pt x="1653" y="30"/>
                    <a:pt x="1623" y="30"/>
                  </a:cubicBezTo>
                  <a:cubicBezTo>
                    <a:pt x="1564" y="60"/>
                    <a:pt x="1564" y="89"/>
                    <a:pt x="1535" y="119"/>
                  </a:cubicBezTo>
                  <a:lnTo>
                    <a:pt x="1446" y="620"/>
                  </a:lnTo>
                  <a:lnTo>
                    <a:pt x="1092" y="620"/>
                  </a:lnTo>
                  <a:lnTo>
                    <a:pt x="1151" y="178"/>
                  </a:lnTo>
                  <a:cubicBezTo>
                    <a:pt x="1151" y="148"/>
                    <a:pt x="1151" y="89"/>
                    <a:pt x="1092" y="60"/>
                  </a:cubicBezTo>
                  <a:cubicBezTo>
                    <a:pt x="1063" y="30"/>
                    <a:pt x="1003" y="1"/>
                    <a:pt x="944"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61;p58">
              <a:extLst>
                <a:ext uri="{FF2B5EF4-FFF2-40B4-BE49-F238E27FC236}">
                  <a16:creationId xmlns:a16="http://schemas.microsoft.com/office/drawing/2014/main" id="{6DFB9BCA-D16A-00E3-E946-596804A04D9A}"/>
                </a:ext>
              </a:extLst>
            </p:cNvPr>
            <p:cNvSpPr/>
            <p:nvPr/>
          </p:nvSpPr>
          <p:spPr>
            <a:xfrm>
              <a:off x="6619825" y="2628800"/>
              <a:ext cx="20700" cy="65675"/>
            </a:xfrm>
            <a:custGeom>
              <a:avLst/>
              <a:gdLst/>
              <a:ahLst/>
              <a:cxnLst/>
              <a:rect l="l" t="t" r="r" b="b"/>
              <a:pathLst>
                <a:path w="828" h="2627" extrusionOk="0">
                  <a:moveTo>
                    <a:pt x="620" y="1"/>
                  </a:moveTo>
                  <a:cubicBezTo>
                    <a:pt x="561" y="1"/>
                    <a:pt x="532" y="1"/>
                    <a:pt x="502" y="30"/>
                  </a:cubicBezTo>
                  <a:lnTo>
                    <a:pt x="89" y="355"/>
                  </a:lnTo>
                  <a:cubicBezTo>
                    <a:pt x="30" y="384"/>
                    <a:pt x="1" y="443"/>
                    <a:pt x="1" y="532"/>
                  </a:cubicBezTo>
                  <a:cubicBezTo>
                    <a:pt x="1" y="561"/>
                    <a:pt x="30" y="620"/>
                    <a:pt x="60" y="650"/>
                  </a:cubicBezTo>
                  <a:cubicBezTo>
                    <a:pt x="60" y="679"/>
                    <a:pt x="119" y="709"/>
                    <a:pt x="148" y="709"/>
                  </a:cubicBezTo>
                  <a:cubicBezTo>
                    <a:pt x="178" y="709"/>
                    <a:pt x="207" y="709"/>
                    <a:pt x="237" y="679"/>
                  </a:cubicBezTo>
                  <a:lnTo>
                    <a:pt x="355" y="561"/>
                  </a:lnTo>
                  <a:lnTo>
                    <a:pt x="355" y="2479"/>
                  </a:lnTo>
                  <a:cubicBezTo>
                    <a:pt x="355" y="2509"/>
                    <a:pt x="384" y="2568"/>
                    <a:pt x="414" y="2568"/>
                  </a:cubicBezTo>
                  <a:cubicBezTo>
                    <a:pt x="473" y="2597"/>
                    <a:pt x="532" y="2627"/>
                    <a:pt x="591" y="2627"/>
                  </a:cubicBezTo>
                  <a:cubicBezTo>
                    <a:pt x="650" y="2627"/>
                    <a:pt x="709" y="2597"/>
                    <a:pt x="739" y="2568"/>
                  </a:cubicBezTo>
                  <a:cubicBezTo>
                    <a:pt x="798" y="2568"/>
                    <a:pt x="827" y="2509"/>
                    <a:pt x="827" y="2479"/>
                  </a:cubicBezTo>
                  <a:lnTo>
                    <a:pt x="827" y="178"/>
                  </a:lnTo>
                  <a:cubicBezTo>
                    <a:pt x="827" y="119"/>
                    <a:pt x="798" y="60"/>
                    <a:pt x="768" y="60"/>
                  </a:cubicBezTo>
                  <a:cubicBezTo>
                    <a:pt x="709" y="30"/>
                    <a:pt x="650" y="1"/>
                    <a:pt x="620"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61;p40">
            <a:extLst>
              <a:ext uri="{FF2B5EF4-FFF2-40B4-BE49-F238E27FC236}">
                <a16:creationId xmlns:a16="http://schemas.microsoft.com/office/drawing/2014/main" id="{B2161FDD-57C6-7019-352E-A044A70C2DB7}"/>
              </a:ext>
            </a:extLst>
          </p:cNvPr>
          <p:cNvSpPr/>
          <p:nvPr/>
        </p:nvSpPr>
        <p:spPr>
          <a:xfrm rot="6440454">
            <a:off x="6311851" y="1048146"/>
            <a:ext cx="743939" cy="1588143"/>
          </a:xfrm>
          <a:custGeom>
            <a:avLst/>
            <a:gdLst/>
            <a:ahLst/>
            <a:cxnLst/>
            <a:rect l="l" t="t" r="r" b="b"/>
            <a:pathLst>
              <a:path w="224779" h="60261" extrusionOk="0">
                <a:moveTo>
                  <a:pt x="0" y="56213"/>
                </a:moveTo>
                <a:cubicBezTo>
                  <a:pt x="24808" y="56213"/>
                  <a:pt x="44124" y="33022"/>
                  <a:pt x="63858" y="17989"/>
                </a:cubicBezTo>
                <a:cubicBezTo>
                  <a:pt x="81852" y="4282"/>
                  <a:pt x="106670" y="0"/>
                  <a:pt x="129290" y="0"/>
                </a:cubicBezTo>
                <a:cubicBezTo>
                  <a:pt x="144388" y="0"/>
                  <a:pt x="159523" y="2119"/>
                  <a:pt x="174261" y="5397"/>
                </a:cubicBezTo>
                <a:cubicBezTo>
                  <a:pt x="190064" y="8911"/>
                  <a:pt x="207558" y="12836"/>
                  <a:pt x="219006" y="24284"/>
                </a:cubicBezTo>
                <a:cubicBezTo>
                  <a:pt x="224141" y="29419"/>
                  <a:pt x="226525" y="39150"/>
                  <a:pt x="223279" y="45645"/>
                </a:cubicBezTo>
                <a:cubicBezTo>
                  <a:pt x="219613" y="52980"/>
                  <a:pt x="211447" y="58270"/>
                  <a:pt x="203492" y="60261"/>
                </a:cubicBezTo>
              </a:path>
            </a:pathLst>
          </a:custGeom>
          <a:noFill/>
          <a:ln w="25400" cap="flat" cmpd="sng">
            <a:solidFill>
              <a:schemeClr val="lt1"/>
            </a:solidFill>
            <a:prstDash val="dash"/>
            <a:round/>
            <a:headEnd type="none" w="med" len="med"/>
            <a:tailEnd type="triangle" w="med" len="med"/>
          </a:ln>
        </p:spPr>
      </p:sp>
      <p:sp>
        <p:nvSpPr>
          <p:cNvPr id="13" name="TextBox 12">
            <a:extLst>
              <a:ext uri="{FF2B5EF4-FFF2-40B4-BE49-F238E27FC236}">
                <a16:creationId xmlns:a16="http://schemas.microsoft.com/office/drawing/2014/main" id="{52B64444-3559-941A-3947-33D4C8A31A0F}"/>
              </a:ext>
            </a:extLst>
          </p:cNvPr>
          <p:cNvSpPr txBox="1"/>
          <p:nvPr/>
        </p:nvSpPr>
        <p:spPr>
          <a:xfrm>
            <a:off x="4206096" y="4170394"/>
            <a:ext cx="1688665" cy="276999"/>
          </a:xfrm>
          <a:prstGeom prst="rect">
            <a:avLst/>
          </a:prstGeom>
          <a:noFill/>
        </p:spPr>
        <p:txBody>
          <a:bodyPr wrap="square" rtlCol="0">
            <a:spAutoFit/>
          </a:bodyPr>
          <a:lstStyle/>
          <a:p>
            <a:r>
              <a:rPr lang="en-US" sz="1200" dirty="0">
                <a:solidFill>
                  <a:srgbClr val="002060"/>
                </a:solidFill>
                <a:latin typeface="Agency FB" panose="020B0503020202020204" pitchFamily="34" charset="0"/>
              </a:rPr>
              <a:t>Super Bowl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1000"/>
                                  </p:stCondLst>
                                  <p:childTnLst>
                                    <p:animRot by="120000">
                                      <p:cBhvr>
                                        <p:cTn id="6" dur="100" fill="hold">
                                          <p:stCondLst>
                                            <p:cond delay="0"/>
                                          </p:stCondLst>
                                        </p:cTn>
                                        <p:tgtEl>
                                          <p:spTgt spid="23"/>
                                        </p:tgtEl>
                                        <p:attrNameLst>
                                          <p:attrName>r</p:attrName>
                                        </p:attrNameLst>
                                      </p:cBhvr>
                                    </p:animRot>
                                    <p:animRot by="-240000">
                                      <p:cBhvr>
                                        <p:cTn id="7" dur="200" fill="hold">
                                          <p:stCondLst>
                                            <p:cond delay="200"/>
                                          </p:stCondLst>
                                        </p:cTn>
                                        <p:tgtEl>
                                          <p:spTgt spid="23"/>
                                        </p:tgtEl>
                                        <p:attrNameLst>
                                          <p:attrName>r</p:attrName>
                                        </p:attrNameLst>
                                      </p:cBhvr>
                                    </p:animRot>
                                    <p:animRot by="240000">
                                      <p:cBhvr>
                                        <p:cTn id="8" dur="200" fill="hold">
                                          <p:stCondLst>
                                            <p:cond delay="400"/>
                                          </p:stCondLst>
                                        </p:cTn>
                                        <p:tgtEl>
                                          <p:spTgt spid="23"/>
                                        </p:tgtEl>
                                        <p:attrNameLst>
                                          <p:attrName>r</p:attrName>
                                        </p:attrNameLst>
                                      </p:cBhvr>
                                    </p:animRot>
                                    <p:animRot by="-240000">
                                      <p:cBhvr>
                                        <p:cTn id="9" dur="200" fill="hold">
                                          <p:stCondLst>
                                            <p:cond delay="600"/>
                                          </p:stCondLst>
                                        </p:cTn>
                                        <p:tgtEl>
                                          <p:spTgt spid="23"/>
                                        </p:tgtEl>
                                        <p:attrNameLst>
                                          <p:attrName>r</p:attrName>
                                        </p:attrNameLst>
                                      </p:cBhvr>
                                    </p:animRot>
                                    <p:animRot by="120000">
                                      <p:cBhvr>
                                        <p:cTn id="10" dur="200" fill="hold">
                                          <p:stCondLst>
                                            <p:cond delay="80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Google Shape;1447;p54"/>
          <p:cNvSpPr txBox="1"/>
          <p:nvPr/>
        </p:nvSpPr>
        <p:spPr>
          <a:xfrm>
            <a:off x="6470996" y="2742369"/>
            <a:ext cx="2683309" cy="5136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Coded and analyzed, </a:t>
            </a:r>
          </a:p>
          <a:p>
            <a:pPr marL="0" marR="0" lvl="0" indent="0" algn="l"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both separately and via Zoom</a:t>
            </a:r>
          </a:p>
        </p:txBody>
      </p:sp>
      <p:sp>
        <p:nvSpPr>
          <p:cNvPr id="1448" name="Google Shape;1448;p54"/>
          <p:cNvSpPr txBox="1"/>
          <p:nvPr/>
        </p:nvSpPr>
        <p:spPr>
          <a:xfrm>
            <a:off x="707109" y="716128"/>
            <a:ext cx="1393466" cy="714321"/>
          </a:xfrm>
          <a:prstGeom prst="rect">
            <a:avLst/>
          </a:prstGeom>
          <a:noFill/>
          <a:ln>
            <a:noFill/>
          </a:ln>
        </p:spPr>
        <p:txBody>
          <a:bodyPr spcFirstLastPara="1" wrap="square" lIns="0" tIns="4775" rIns="0" bIns="0" anchor="b" anchorCtr="0">
            <a:noAutofit/>
          </a:bodyPr>
          <a:lstStyle/>
          <a:p>
            <a:pPr marL="0" marR="0" lvl="0" indent="0" algn="r" rtl="0">
              <a:spcBef>
                <a:spcPts val="100"/>
              </a:spcBef>
              <a:spcAft>
                <a:spcPts val="0"/>
              </a:spcAft>
              <a:buNone/>
            </a:pPr>
            <a:r>
              <a:rPr lang="en-US" dirty="0">
                <a:solidFill>
                  <a:schemeClr val="accent1"/>
                </a:solidFill>
                <a:latin typeface="Nunito Sans Light"/>
                <a:ea typeface="Nunito Sans Light"/>
                <a:cs typeface="Nunito Sans Light"/>
                <a:sym typeface="Nunito Sans Light"/>
              </a:rPr>
              <a:t>Tested APIs,</a:t>
            </a:r>
          </a:p>
          <a:p>
            <a:pPr marL="0" marR="0" lvl="0" indent="0" algn="r" rtl="0">
              <a:spcBef>
                <a:spcPts val="100"/>
              </a:spcBef>
              <a:spcAft>
                <a:spcPts val="0"/>
              </a:spcAft>
              <a:buNone/>
            </a:pPr>
            <a:r>
              <a:rPr lang="en-US" dirty="0">
                <a:solidFill>
                  <a:schemeClr val="accent1"/>
                </a:solidFill>
                <a:latin typeface="Nunito Sans Light"/>
                <a:ea typeface="Nunito Sans Light"/>
                <a:cs typeface="Nunito Sans Light"/>
                <a:sym typeface="Nunito Sans Light"/>
              </a:rPr>
              <a:t>web scraping,</a:t>
            </a:r>
          </a:p>
          <a:p>
            <a:pPr marL="0" marR="0" lvl="0" indent="0" algn="r" rtl="0">
              <a:spcBef>
                <a:spcPts val="100"/>
              </a:spcBef>
              <a:spcAft>
                <a:spcPts val="0"/>
              </a:spcAft>
              <a:buNone/>
            </a:pPr>
            <a:r>
              <a:rPr lang="en-US" dirty="0">
                <a:solidFill>
                  <a:schemeClr val="accent1"/>
                </a:solidFill>
                <a:latin typeface="Nunito Sans Light"/>
                <a:ea typeface="Nunito Sans Light"/>
                <a:cs typeface="Nunito Sans Light"/>
                <a:sym typeface="Nunito Sans Light"/>
              </a:rPr>
              <a:t>and downloads</a:t>
            </a:r>
          </a:p>
        </p:txBody>
      </p:sp>
      <p:sp>
        <p:nvSpPr>
          <p:cNvPr id="1449" name="Google Shape;1449;p54"/>
          <p:cNvSpPr txBox="1"/>
          <p:nvPr/>
        </p:nvSpPr>
        <p:spPr>
          <a:xfrm>
            <a:off x="6644671" y="1173143"/>
            <a:ext cx="1855200" cy="769166"/>
          </a:xfrm>
          <a:prstGeom prst="rect">
            <a:avLst/>
          </a:prstGeom>
          <a:noFill/>
          <a:ln>
            <a:noFill/>
          </a:ln>
        </p:spPr>
        <p:txBody>
          <a:bodyPr spcFirstLastPara="1" wrap="square" lIns="0" tIns="4775" rIns="0" bIns="0" anchor="b" anchorCtr="0">
            <a:noAutofit/>
          </a:bodyPr>
          <a:lstStyle/>
          <a:p>
            <a:pPr marL="0" marR="0" lvl="0" indent="0" algn="l"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Determined a viable source of data</a:t>
            </a:r>
          </a:p>
        </p:txBody>
      </p:sp>
      <p:sp>
        <p:nvSpPr>
          <p:cNvPr id="1450" name="Google Shape;1450;p54"/>
          <p:cNvSpPr txBox="1"/>
          <p:nvPr/>
        </p:nvSpPr>
        <p:spPr>
          <a:xfrm>
            <a:off x="531461" y="2041722"/>
            <a:ext cx="1743401" cy="714321"/>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Divided areas of analysis into sections for team members</a:t>
            </a:r>
          </a:p>
        </p:txBody>
      </p:sp>
      <p:sp>
        <p:nvSpPr>
          <p:cNvPr id="1451" name="Google Shape;1451;p54"/>
          <p:cNvSpPr txBox="1"/>
          <p:nvPr/>
        </p:nvSpPr>
        <p:spPr>
          <a:xfrm>
            <a:off x="1180941" y="2221305"/>
            <a:ext cx="1345500" cy="387600"/>
          </a:xfrm>
          <a:prstGeom prst="rect">
            <a:avLst/>
          </a:prstGeom>
          <a:noFill/>
          <a:ln>
            <a:noFill/>
          </a:ln>
        </p:spPr>
        <p:txBody>
          <a:bodyPr spcFirstLastPara="1" wrap="square" lIns="0" tIns="4775" rIns="0" bIns="0" anchor="b" anchorCtr="0">
            <a:noAutofit/>
          </a:bodyPr>
          <a:lstStyle/>
          <a:p>
            <a:pPr marL="0" marR="0" lvl="0" indent="0" algn="r" rtl="0">
              <a:lnSpc>
                <a:spcPct val="100000"/>
              </a:lnSpc>
              <a:spcBef>
                <a:spcPts val="0"/>
              </a:spcBef>
              <a:spcAft>
                <a:spcPts val="0"/>
              </a:spcAft>
              <a:buNone/>
            </a:pPr>
            <a:r>
              <a:rPr lang="en" sz="3200" b="1" dirty="0">
                <a:solidFill>
                  <a:schemeClr val="lt1"/>
                </a:solidFill>
                <a:latin typeface="Big Shoulders Display"/>
                <a:ea typeface="Big Shoulders Display"/>
                <a:cs typeface="Big Shoulders Display"/>
                <a:sym typeface="Big Shoulders Display"/>
              </a:rPr>
              <a:t>3</a:t>
            </a:r>
            <a:endParaRPr sz="3200" b="1" dirty="0">
              <a:solidFill>
                <a:schemeClr val="lt1"/>
              </a:solidFill>
              <a:latin typeface="Big Shoulders Display"/>
              <a:ea typeface="Big Shoulders Display"/>
              <a:cs typeface="Big Shoulders Display"/>
              <a:sym typeface="Big Shoulders Display"/>
            </a:endParaRPr>
          </a:p>
        </p:txBody>
      </p:sp>
      <p:sp>
        <p:nvSpPr>
          <p:cNvPr id="1452" name="Google Shape;1452;p54"/>
          <p:cNvSpPr txBox="1"/>
          <p:nvPr/>
        </p:nvSpPr>
        <p:spPr>
          <a:xfrm>
            <a:off x="6216347" y="2801951"/>
            <a:ext cx="1370571" cy="387600"/>
          </a:xfrm>
          <a:prstGeom prst="rect">
            <a:avLst/>
          </a:prstGeom>
          <a:noFill/>
          <a:ln>
            <a:noFill/>
          </a:ln>
        </p:spPr>
        <p:txBody>
          <a:bodyPr spcFirstLastPara="1" wrap="square" lIns="0" tIns="4775" rIns="0" bIns="0" anchor="b" anchorCtr="0">
            <a:noAutofit/>
          </a:bodyPr>
          <a:lstStyle/>
          <a:p>
            <a:pPr marL="0" marR="0" lvl="0" indent="0" algn="l" rtl="0">
              <a:lnSpc>
                <a:spcPct val="100000"/>
              </a:lnSpc>
              <a:spcBef>
                <a:spcPts val="0"/>
              </a:spcBef>
              <a:spcAft>
                <a:spcPts val="0"/>
              </a:spcAft>
              <a:buNone/>
            </a:pPr>
            <a:r>
              <a:rPr lang="en" sz="3200" b="1" dirty="0">
                <a:solidFill>
                  <a:schemeClr val="lt1"/>
                </a:solidFill>
                <a:latin typeface="Big Shoulders Display"/>
                <a:ea typeface="Big Shoulders Display"/>
                <a:cs typeface="Big Shoulders Display"/>
                <a:sym typeface="Big Shoulders Display"/>
              </a:rPr>
              <a:t>4</a:t>
            </a:r>
            <a:endParaRPr sz="3200" b="1" dirty="0">
              <a:solidFill>
                <a:schemeClr val="lt1"/>
              </a:solidFill>
              <a:latin typeface="Big Shoulders Display"/>
              <a:ea typeface="Big Shoulders Display"/>
              <a:cs typeface="Big Shoulders Display"/>
              <a:sym typeface="Big Shoulders Display"/>
            </a:endParaRPr>
          </a:p>
        </p:txBody>
      </p:sp>
      <p:sp>
        <p:nvSpPr>
          <p:cNvPr id="1453" name="Google Shape;1453;p54"/>
          <p:cNvSpPr txBox="1"/>
          <p:nvPr/>
        </p:nvSpPr>
        <p:spPr>
          <a:xfrm>
            <a:off x="1735248" y="852477"/>
            <a:ext cx="559493" cy="387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None/>
            </a:pPr>
            <a:r>
              <a:rPr lang="en" sz="3200" b="1" dirty="0">
                <a:solidFill>
                  <a:schemeClr val="lt1"/>
                </a:solidFill>
                <a:latin typeface="Big Shoulders Display"/>
                <a:ea typeface="Big Shoulders Display"/>
                <a:cs typeface="Big Shoulders Display"/>
                <a:sym typeface="Big Shoulders Display"/>
              </a:rPr>
              <a:t>1</a:t>
            </a:r>
            <a:endParaRPr sz="3200" b="1" dirty="0">
              <a:solidFill>
                <a:schemeClr val="lt1"/>
              </a:solidFill>
              <a:latin typeface="Big Shoulders Display"/>
              <a:ea typeface="Big Shoulders Display"/>
              <a:cs typeface="Big Shoulders Display"/>
              <a:sym typeface="Big Shoulders Display"/>
            </a:endParaRPr>
          </a:p>
        </p:txBody>
      </p:sp>
      <p:sp>
        <p:nvSpPr>
          <p:cNvPr id="1454" name="Google Shape;1454;p54"/>
          <p:cNvSpPr txBox="1"/>
          <p:nvPr/>
        </p:nvSpPr>
        <p:spPr>
          <a:xfrm>
            <a:off x="6405590" y="1473322"/>
            <a:ext cx="1345500" cy="708162"/>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n" sz="3200" b="1" dirty="0">
                <a:solidFill>
                  <a:schemeClr val="lt1"/>
                </a:solidFill>
                <a:latin typeface="Big Shoulders Display"/>
                <a:ea typeface="Big Shoulders Display"/>
                <a:cs typeface="Big Shoulders Display"/>
                <a:sym typeface="Big Shoulders Display"/>
              </a:rPr>
              <a:t>2</a:t>
            </a:r>
            <a:endParaRPr sz="3200" b="1" dirty="0">
              <a:solidFill>
                <a:schemeClr val="lt1"/>
              </a:solidFill>
              <a:latin typeface="Big Shoulders Display"/>
              <a:ea typeface="Big Shoulders Display"/>
              <a:cs typeface="Big Shoulders Display"/>
              <a:sym typeface="Big Shoulders Display"/>
            </a:endParaRPr>
          </a:p>
        </p:txBody>
      </p:sp>
      <p:grpSp>
        <p:nvGrpSpPr>
          <p:cNvPr id="1456" name="Google Shape;1456;p54"/>
          <p:cNvGrpSpPr/>
          <p:nvPr/>
        </p:nvGrpSpPr>
        <p:grpSpPr>
          <a:xfrm>
            <a:off x="3230568" y="881400"/>
            <a:ext cx="1636320" cy="923370"/>
            <a:chOff x="2811550" y="2587150"/>
            <a:chExt cx="555575" cy="274050"/>
          </a:xfrm>
        </p:grpSpPr>
        <p:sp>
          <p:nvSpPr>
            <p:cNvPr id="1457" name="Google Shape;1457;p54"/>
            <p:cNvSpPr/>
            <p:nvPr/>
          </p:nvSpPr>
          <p:spPr>
            <a:xfrm>
              <a:off x="3007675" y="2590600"/>
              <a:ext cx="163325" cy="85275"/>
            </a:xfrm>
            <a:custGeom>
              <a:avLst/>
              <a:gdLst/>
              <a:ahLst/>
              <a:cxnLst/>
              <a:rect l="l" t="t" r="r" b="b"/>
              <a:pathLst>
                <a:path w="6533" h="3411" extrusionOk="0">
                  <a:moveTo>
                    <a:pt x="774" y="1"/>
                  </a:moveTo>
                  <a:cubicBezTo>
                    <a:pt x="774" y="1"/>
                    <a:pt x="143" y="195"/>
                    <a:pt x="121" y="381"/>
                  </a:cubicBezTo>
                  <a:cubicBezTo>
                    <a:pt x="0" y="1402"/>
                    <a:pt x="2889" y="3175"/>
                    <a:pt x="3250" y="3388"/>
                  </a:cubicBezTo>
                  <a:lnTo>
                    <a:pt x="3250" y="3410"/>
                  </a:lnTo>
                  <a:lnTo>
                    <a:pt x="3267" y="3400"/>
                  </a:lnTo>
                  <a:lnTo>
                    <a:pt x="3287" y="3410"/>
                  </a:lnTo>
                  <a:lnTo>
                    <a:pt x="3287" y="3388"/>
                  </a:lnTo>
                  <a:cubicBezTo>
                    <a:pt x="3643" y="3175"/>
                    <a:pt x="6532" y="1402"/>
                    <a:pt x="6412" y="381"/>
                  </a:cubicBezTo>
                  <a:cubicBezTo>
                    <a:pt x="6390" y="195"/>
                    <a:pt x="5761" y="1"/>
                    <a:pt x="5761" y="1"/>
                  </a:cubicBezTo>
                  <a:cubicBezTo>
                    <a:pt x="5761" y="1"/>
                    <a:pt x="3432" y="1935"/>
                    <a:pt x="3267" y="2338"/>
                  </a:cubicBezTo>
                  <a:cubicBezTo>
                    <a:pt x="3101" y="1935"/>
                    <a:pt x="774" y="1"/>
                    <a:pt x="7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4"/>
            <p:cNvSpPr/>
            <p:nvPr/>
          </p:nvSpPr>
          <p:spPr>
            <a:xfrm>
              <a:off x="2811550" y="2642350"/>
              <a:ext cx="82925" cy="64925"/>
            </a:xfrm>
            <a:custGeom>
              <a:avLst/>
              <a:gdLst/>
              <a:ahLst/>
              <a:cxnLst/>
              <a:rect l="l" t="t" r="r" b="b"/>
              <a:pathLst>
                <a:path w="3317" h="2597" extrusionOk="0">
                  <a:moveTo>
                    <a:pt x="1985" y="0"/>
                  </a:moveTo>
                  <a:cubicBezTo>
                    <a:pt x="1581" y="0"/>
                    <a:pt x="1257" y="267"/>
                    <a:pt x="1036" y="439"/>
                  </a:cubicBezTo>
                  <a:cubicBezTo>
                    <a:pt x="282" y="1031"/>
                    <a:pt x="152" y="1971"/>
                    <a:pt x="152" y="1971"/>
                  </a:cubicBezTo>
                  <a:cubicBezTo>
                    <a:pt x="152" y="1971"/>
                    <a:pt x="0" y="2597"/>
                    <a:pt x="992" y="2597"/>
                  </a:cubicBezTo>
                  <a:cubicBezTo>
                    <a:pt x="1471" y="2597"/>
                    <a:pt x="1691" y="2040"/>
                    <a:pt x="1981" y="1956"/>
                  </a:cubicBezTo>
                  <a:cubicBezTo>
                    <a:pt x="2042" y="1938"/>
                    <a:pt x="2115" y="1934"/>
                    <a:pt x="2197" y="1934"/>
                  </a:cubicBezTo>
                  <a:cubicBezTo>
                    <a:pt x="2267" y="1934"/>
                    <a:pt x="2344" y="1937"/>
                    <a:pt x="2423" y="1937"/>
                  </a:cubicBezTo>
                  <a:cubicBezTo>
                    <a:pt x="2674" y="1937"/>
                    <a:pt x="2957" y="1906"/>
                    <a:pt x="3184" y="1652"/>
                  </a:cubicBezTo>
                  <a:cubicBezTo>
                    <a:pt x="3316" y="1505"/>
                    <a:pt x="3253" y="911"/>
                    <a:pt x="3135" y="751"/>
                  </a:cubicBezTo>
                  <a:cubicBezTo>
                    <a:pt x="2706" y="183"/>
                    <a:pt x="2318" y="0"/>
                    <a:pt x="1985"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4"/>
            <p:cNvSpPr/>
            <p:nvPr/>
          </p:nvSpPr>
          <p:spPr>
            <a:xfrm>
              <a:off x="2876825" y="2626425"/>
              <a:ext cx="116625" cy="94625"/>
            </a:xfrm>
            <a:custGeom>
              <a:avLst/>
              <a:gdLst/>
              <a:ahLst/>
              <a:cxnLst/>
              <a:rect l="l" t="t" r="r" b="b"/>
              <a:pathLst>
                <a:path w="4665" h="3785" extrusionOk="0">
                  <a:moveTo>
                    <a:pt x="2261" y="1"/>
                  </a:moveTo>
                  <a:cubicBezTo>
                    <a:pt x="1824" y="1"/>
                    <a:pt x="1300" y="108"/>
                    <a:pt x="671" y="360"/>
                  </a:cubicBezTo>
                  <a:cubicBezTo>
                    <a:pt x="1" y="630"/>
                    <a:pt x="119" y="2473"/>
                    <a:pt x="1142" y="3241"/>
                  </a:cubicBezTo>
                  <a:cubicBezTo>
                    <a:pt x="1685" y="3649"/>
                    <a:pt x="2228" y="3785"/>
                    <a:pt x="2711" y="3785"/>
                  </a:cubicBezTo>
                  <a:cubicBezTo>
                    <a:pt x="3684" y="3785"/>
                    <a:pt x="4414" y="3234"/>
                    <a:pt x="4414" y="3234"/>
                  </a:cubicBezTo>
                  <a:cubicBezTo>
                    <a:pt x="4414" y="3234"/>
                    <a:pt x="4664" y="1"/>
                    <a:pt x="22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2984475" y="2590000"/>
              <a:ext cx="41325" cy="33450"/>
            </a:xfrm>
            <a:custGeom>
              <a:avLst/>
              <a:gdLst/>
              <a:ahLst/>
              <a:cxnLst/>
              <a:rect l="l" t="t" r="r" b="b"/>
              <a:pathLst>
                <a:path w="1653" h="1338" extrusionOk="0">
                  <a:moveTo>
                    <a:pt x="135" y="0"/>
                  </a:moveTo>
                  <a:cubicBezTo>
                    <a:pt x="135" y="0"/>
                    <a:pt x="0" y="827"/>
                    <a:pt x="347" y="1245"/>
                  </a:cubicBezTo>
                  <a:cubicBezTo>
                    <a:pt x="399" y="1309"/>
                    <a:pt x="461" y="1338"/>
                    <a:pt x="527" y="1338"/>
                  </a:cubicBezTo>
                  <a:cubicBezTo>
                    <a:pt x="976" y="1338"/>
                    <a:pt x="1653" y="45"/>
                    <a:pt x="1452" y="45"/>
                  </a:cubicBezTo>
                  <a:cubicBezTo>
                    <a:pt x="1445" y="45"/>
                    <a:pt x="1438" y="46"/>
                    <a:pt x="1429" y="49"/>
                  </a:cubicBezTo>
                  <a:cubicBezTo>
                    <a:pt x="1266" y="104"/>
                    <a:pt x="1090" y="123"/>
                    <a:pt x="923" y="123"/>
                  </a:cubicBezTo>
                  <a:cubicBezTo>
                    <a:pt x="504" y="123"/>
                    <a:pt x="136"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4"/>
            <p:cNvSpPr/>
            <p:nvPr/>
          </p:nvSpPr>
          <p:spPr>
            <a:xfrm>
              <a:off x="2838350" y="2603500"/>
              <a:ext cx="101975" cy="67825"/>
            </a:xfrm>
            <a:custGeom>
              <a:avLst/>
              <a:gdLst/>
              <a:ahLst/>
              <a:cxnLst/>
              <a:rect l="l" t="t" r="r" b="b"/>
              <a:pathLst>
                <a:path w="4079" h="2713" extrusionOk="0">
                  <a:moveTo>
                    <a:pt x="3500" y="1"/>
                  </a:moveTo>
                  <a:cubicBezTo>
                    <a:pt x="3203" y="1"/>
                    <a:pt x="2844" y="10"/>
                    <a:pt x="2674" y="49"/>
                  </a:cubicBezTo>
                  <a:cubicBezTo>
                    <a:pt x="2168" y="165"/>
                    <a:pt x="1191" y="582"/>
                    <a:pt x="777" y="894"/>
                  </a:cubicBezTo>
                  <a:cubicBezTo>
                    <a:pt x="570" y="1046"/>
                    <a:pt x="67" y="1632"/>
                    <a:pt x="67" y="1632"/>
                  </a:cubicBezTo>
                  <a:cubicBezTo>
                    <a:pt x="67" y="1632"/>
                    <a:pt x="1" y="2712"/>
                    <a:pt x="1318" y="2712"/>
                  </a:cubicBezTo>
                  <a:cubicBezTo>
                    <a:pt x="1543" y="2712"/>
                    <a:pt x="1809" y="2681"/>
                    <a:pt x="2122" y="2607"/>
                  </a:cubicBezTo>
                  <a:cubicBezTo>
                    <a:pt x="3126" y="2371"/>
                    <a:pt x="3494" y="1637"/>
                    <a:pt x="3710" y="1151"/>
                  </a:cubicBezTo>
                  <a:cubicBezTo>
                    <a:pt x="4078" y="317"/>
                    <a:pt x="3968" y="8"/>
                    <a:pt x="3968" y="8"/>
                  </a:cubicBezTo>
                  <a:cubicBezTo>
                    <a:pt x="3968" y="8"/>
                    <a:pt x="3757" y="1"/>
                    <a:pt x="3500"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4"/>
            <p:cNvSpPr/>
            <p:nvPr/>
          </p:nvSpPr>
          <p:spPr>
            <a:xfrm>
              <a:off x="2889350" y="2655350"/>
              <a:ext cx="7325" cy="7375"/>
            </a:xfrm>
            <a:custGeom>
              <a:avLst/>
              <a:gdLst/>
              <a:ahLst/>
              <a:cxnLst/>
              <a:rect l="l" t="t" r="r" b="b"/>
              <a:pathLst>
                <a:path w="293" h="295" extrusionOk="0">
                  <a:moveTo>
                    <a:pt x="146" y="0"/>
                  </a:moveTo>
                  <a:cubicBezTo>
                    <a:pt x="67" y="0"/>
                    <a:pt x="1" y="67"/>
                    <a:pt x="1" y="148"/>
                  </a:cubicBezTo>
                  <a:cubicBezTo>
                    <a:pt x="1" y="229"/>
                    <a:pt x="67" y="295"/>
                    <a:pt x="146" y="295"/>
                  </a:cubicBezTo>
                  <a:cubicBezTo>
                    <a:pt x="227" y="295"/>
                    <a:pt x="293" y="229"/>
                    <a:pt x="293" y="148"/>
                  </a:cubicBezTo>
                  <a:cubicBezTo>
                    <a:pt x="293" y="67"/>
                    <a:pt x="227" y="0"/>
                    <a:pt x="146"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4"/>
            <p:cNvSpPr/>
            <p:nvPr/>
          </p:nvSpPr>
          <p:spPr>
            <a:xfrm>
              <a:off x="2836325" y="2690750"/>
              <a:ext cx="7325" cy="7325"/>
            </a:xfrm>
            <a:custGeom>
              <a:avLst/>
              <a:gdLst/>
              <a:ahLst/>
              <a:cxnLst/>
              <a:rect l="l" t="t" r="r" b="b"/>
              <a:pathLst>
                <a:path w="293" h="293" extrusionOk="0">
                  <a:moveTo>
                    <a:pt x="148" y="1"/>
                  </a:moveTo>
                  <a:cubicBezTo>
                    <a:pt x="67" y="1"/>
                    <a:pt x="1" y="67"/>
                    <a:pt x="1" y="148"/>
                  </a:cubicBezTo>
                  <a:cubicBezTo>
                    <a:pt x="1" y="227"/>
                    <a:pt x="67" y="293"/>
                    <a:pt x="148" y="293"/>
                  </a:cubicBezTo>
                  <a:cubicBezTo>
                    <a:pt x="227" y="293"/>
                    <a:pt x="293" y="227"/>
                    <a:pt x="293" y="148"/>
                  </a:cubicBezTo>
                  <a:cubicBezTo>
                    <a:pt x="293" y="67"/>
                    <a:pt x="227" y="1"/>
                    <a:pt x="148"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4"/>
            <p:cNvSpPr/>
            <p:nvPr/>
          </p:nvSpPr>
          <p:spPr>
            <a:xfrm>
              <a:off x="2960600" y="2611775"/>
              <a:ext cx="7325" cy="7325"/>
            </a:xfrm>
            <a:custGeom>
              <a:avLst/>
              <a:gdLst/>
              <a:ahLst/>
              <a:cxnLst/>
              <a:rect l="l" t="t" r="r" b="b"/>
              <a:pathLst>
                <a:path w="293" h="293" extrusionOk="0">
                  <a:moveTo>
                    <a:pt x="148" y="1"/>
                  </a:moveTo>
                  <a:cubicBezTo>
                    <a:pt x="67" y="1"/>
                    <a:pt x="1" y="64"/>
                    <a:pt x="1" y="145"/>
                  </a:cubicBezTo>
                  <a:cubicBezTo>
                    <a:pt x="1" y="226"/>
                    <a:pt x="67" y="293"/>
                    <a:pt x="148" y="293"/>
                  </a:cubicBezTo>
                  <a:cubicBezTo>
                    <a:pt x="229" y="293"/>
                    <a:pt x="293" y="226"/>
                    <a:pt x="293" y="145"/>
                  </a:cubicBezTo>
                  <a:cubicBezTo>
                    <a:pt x="293" y="64"/>
                    <a:pt x="229" y="1"/>
                    <a:pt x="148"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4"/>
            <p:cNvSpPr/>
            <p:nvPr/>
          </p:nvSpPr>
          <p:spPr>
            <a:xfrm>
              <a:off x="3284175" y="2642350"/>
              <a:ext cx="82950" cy="64925"/>
            </a:xfrm>
            <a:custGeom>
              <a:avLst/>
              <a:gdLst/>
              <a:ahLst/>
              <a:cxnLst/>
              <a:rect l="l" t="t" r="r" b="b"/>
              <a:pathLst>
                <a:path w="3318" h="2597" extrusionOk="0">
                  <a:moveTo>
                    <a:pt x="1334" y="0"/>
                  </a:moveTo>
                  <a:cubicBezTo>
                    <a:pt x="1000" y="0"/>
                    <a:pt x="613" y="183"/>
                    <a:pt x="185" y="751"/>
                  </a:cubicBezTo>
                  <a:cubicBezTo>
                    <a:pt x="65" y="911"/>
                    <a:pt x="1" y="1505"/>
                    <a:pt x="134" y="1652"/>
                  </a:cubicBezTo>
                  <a:cubicBezTo>
                    <a:pt x="362" y="1906"/>
                    <a:pt x="645" y="1937"/>
                    <a:pt x="895" y="1937"/>
                  </a:cubicBezTo>
                  <a:cubicBezTo>
                    <a:pt x="974" y="1937"/>
                    <a:pt x="1051" y="1934"/>
                    <a:pt x="1121" y="1934"/>
                  </a:cubicBezTo>
                  <a:cubicBezTo>
                    <a:pt x="1203" y="1934"/>
                    <a:pt x="1276" y="1938"/>
                    <a:pt x="1336" y="1956"/>
                  </a:cubicBezTo>
                  <a:cubicBezTo>
                    <a:pt x="1628" y="2040"/>
                    <a:pt x="1847" y="2597"/>
                    <a:pt x="2328" y="2597"/>
                  </a:cubicBezTo>
                  <a:cubicBezTo>
                    <a:pt x="3317" y="2597"/>
                    <a:pt x="3165" y="1971"/>
                    <a:pt x="3165" y="1971"/>
                  </a:cubicBezTo>
                  <a:cubicBezTo>
                    <a:pt x="3165" y="1971"/>
                    <a:pt x="3037" y="1031"/>
                    <a:pt x="2284" y="439"/>
                  </a:cubicBezTo>
                  <a:cubicBezTo>
                    <a:pt x="2063" y="267"/>
                    <a:pt x="1738" y="0"/>
                    <a:pt x="1334"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4"/>
            <p:cNvSpPr/>
            <p:nvPr/>
          </p:nvSpPr>
          <p:spPr>
            <a:xfrm>
              <a:off x="3185250" y="2626425"/>
              <a:ext cx="116625" cy="94625"/>
            </a:xfrm>
            <a:custGeom>
              <a:avLst/>
              <a:gdLst/>
              <a:ahLst/>
              <a:cxnLst/>
              <a:rect l="l" t="t" r="r" b="b"/>
              <a:pathLst>
                <a:path w="4665" h="3785" extrusionOk="0">
                  <a:moveTo>
                    <a:pt x="2404" y="1"/>
                  </a:moveTo>
                  <a:cubicBezTo>
                    <a:pt x="0" y="1"/>
                    <a:pt x="251" y="3234"/>
                    <a:pt x="251" y="3234"/>
                  </a:cubicBezTo>
                  <a:cubicBezTo>
                    <a:pt x="251" y="3234"/>
                    <a:pt x="982" y="3785"/>
                    <a:pt x="1954" y="3785"/>
                  </a:cubicBezTo>
                  <a:cubicBezTo>
                    <a:pt x="2437" y="3785"/>
                    <a:pt x="2979" y="3649"/>
                    <a:pt x="3521" y="3241"/>
                  </a:cubicBezTo>
                  <a:cubicBezTo>
                    <a:pt x="4547" y="2473"/>
                    <a:pt x="4665" y="630"/>
                    <a:pt x="3995" y="360"/>
                  </a:cubicBezTo>
                  <a:cubicBezTo>
                    <a:pt x="3365" y="108"/>
                    <a:pt x="2841" y="1"/>
                    <a:pt x="2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4"/>
            <p:cNvSpPr/>
            <p:nvPr/>
          </p:nvSpPr>
          <p:spPr>
            <a:xfrm>
              <a:off x="3152900" y="2590000"/>
              <a:ext cx="41350" cy="33450"/>
            </a:xfrm>
            <a:custGeom>
              <a:avLst/>
              <a:gdLst/>
              <a:ahLst/>
              <a:cxnLst/>
              <a:rect l="l" t="t" r="r" b="b"/>
              <a:pathLst>
                <a:path w="1654" h="1338" extrusionOk="0">
                  <a:moveTo>
                    <a:pt x="1518" y="0"/>
                  </a:moveTo>
                  <a:cubicBezTo>
                    <a:pt x="1518" y="0"/>
                    <a:pt x="1150" y="123"/>
                    <a:pt x="731" y="123"/>
                  </a:cubicBezTo>
                  <a:cubicBezTo>
                    <a:pt x="564" y="123"/>
                    <a:pt x="388" y="104"/>
                    <a:pt x="225" y="49"/>
                  </a:cubicBezTo>
                  <a:cubicBezTo>
                    <a:pt x="216" y="46"/>
                    <a:pt x="209" y="45"/>
                    <a:pt x="202" y="45"/>
                  </a:cubicBezTo>
                  <a:cubicBezTo>
                    <a:pt x="1" y="45"/>
                    <a:pt x="678" y="1338"/>
                    <a:pt x="1127" y="1338"/>
                  </a:cubicBezTo>
                  <a:cubicBezTo>
                    <a:pt x="1193" y="1338"/>
                    <a:pt x="1254" y="1309"/>
                    <a:pt x="1307" y="1245"/>
                  </a:cubicBezTo>
                  <a:cubicBezTo>
                    <a:pt x="1653" y="827"/>
                    <a:pt x="1518" y="0"/>
                    <a:pt x="1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4"/>
            <p:cNvSpPr/>
            <p:nvPr/>
          </p:nvSpPr>
          <p:spPr>
            <a:xfrm>
              <a:off x="2958025" y="2629750"/>
              <a:ext cx="262675" cy="231450"/>
            </a:xfrm>
            <a:custGeom>
              <a:avLst/>
              <a:gdLst/>
              <a:ahLst/>
              <a:cxnLst/>
              <a:rect l="l" t="t" r="r" b="b"/>
              <a:pathLst>
                <a:path w="10507" h="9258" extrusionOk="0">
                  <a:moveTo>
                    <a:pt x="941" y="1"/>
                  </a:moveTo>
                  <a:lnTo>
                    <a:pt x="0" y="116"/>
                  </a:lnTo>
                  <a:lnTo>
                    <a:pt x="518" y="3302"/>
                  </a:lnTo>
                  <a:lnTo>
                    <a:pt x="779" y="6302"/>
                  </a:lnTo>
                  <a:cubicBezTo>
                    <a:pt x="779" y="6302"/>
                    <a:pt x="793" y="8651"/>
                    <a:pt x="2742" y="9169"/>
                  </a:cubicBezTo>
                  <a:cubicBezTo>
                    <a:pt x="2952" y="9223"/>
                    <a:pt x="3285" y="9257"/>
                    <a:pt x="3587" y="9257"/>
                  </a:cubicBezTo>
                  <a:cubicBezTo>
                    <a:pt x="3765" y="9257"/>
                    <a:pt x="3933" y="9245"/>
                    <a:pt x="4058" y="9218"/>
                  </a:cubicBezTo>
                  <a:cubicBezTo>
                    <a:pt x="4890" y="9036"/>
                    <a:pt x="5180" y="8604"/>
                    <a:pt x="5253" y="8462"/>
                  </a:cubicBezTo>
                  <a:cubicBezTo>
                    <a:pt x="5327" y="8604"/>
                    <a:pt x="5617" y="9036"/>
                    <a:pt x="6449" y="9218"/>
                  </a:cubicBezTo>
                  <a:cubicBezTo>
                    <a:pt x="6573" y="9245"/>
                    <a:pt x="6741" y="9256"/>
                    <a:pt x="6921" y="9256"/>
                  </a:cubicBezTo>
                  <a:cubicBezTo>
                    <a:pt x="7222" y="9256"/>
                    <a:pt x="7555" y="9223"/>
                    <a:pt x="7765" y="9169"/>
                  </a:cubicBezTo>
                  <a:cubicBezTo>
                    <a:pt x="9714" y="8651"/>
                    <a:pt x="9728" y="6302"/>
                    <a:pt x="9728" y="6302"/>
                  </a:cubicBezTo>
                  <a:lnTo>
                    <a:pt x="9988" y="3302"/>
                  </a:lnTo>
                  <a:lnTo>
                    <a:pt x="10506" y="116"/>
                  </a:lnTo>
                  <a:lnTo>
                    <a:pt x="9566" y="1"/>
                  </a:lnTo>
                  <a:cubicBezTo>
                    <a:pt x="9566" y="1"/>
                    <a:pt x="8916" y="359"/>
                    <a:pt x="7585" y="887"/>
                  </a:cubicBezTo>
                  <a:cubicBezTo>
                    <a:pt x="7525" y="911"/>
                    <a:pt x="7443" y="921"/>
                    <a:pt x="7350" y="921"/>
                  </a:cubicBezTo>
                  <a:cubicBezTo>
                    <a:pt x="6915" y="921"/>
                    <a:pt x="6225" y="703"/>
                    <a:pt x="6225" y="703"/>
                  </a:cubicBezTo>
                  <a:cubicBezTo>
                    <a:pt x="6225" y="703"/>
                    <a:pt x="5398" y="990"/>
                    <a:pt x="5253" y="1712"/>
                  </a:cubicBezTo>
                  <a:cubicBezTo>
                    <a:pt x="5109" y="990"/>
                    <a:pt x="4279" y="703"/>
                    <a:pt x="4279" y="703"/>
                  </a:cubicBezTo>
                  <a:cubicBezTo>
                    <a:pt x="4279" y="703"/>
                    <a:pt x="3589" y="921"/>
                    <a:pt x="3154" y="921"/>
                  </a:cubicBezTo>
                  <a:cubicBezTo>
                    <a:pt x="3061" y="921"/>
                    <a:pt x="2980" y="911"/>
                    <a:pt x="2919" y="887"/>
                  </a:cubicBezTo>
                  <a:cubicBezTo>
                    <a:pt x="1591" y="359"/>
                    <a:pt x="941" y="1"/>
                    <a:pt x="94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4"/>
            <p:cNvSpPr/>
            <p:nvPr/>
          </p:nvSpPr>
          <p:spPr>
            <a:xfrm>
              <a:off x="3064975" y="2697875"/>
              <a:ext cx="48700" cy="120125"/>
            </a:xfrm>
            <a:custGeom>
              <a:avLst/>
              <a:gdLst/>
              <a:ahLst/>
              <a:cxnLst/>
              <a:rect l="l" t="t" r="r" b="b"/>
              <a:pathLst>
                <a:path w="1948" h="4805" extrusionOk="0">
                  <a:moveTo>
                    <a:pt x="1" y="0"/>
                  </a:moveTo>
                  <a:lnTo>
                    <a:pt x="1" y="4743"/>
                  </a:lnTo>
                  <a:lnTo>
                    <a:pt x="799" y="4792"/>
                  </a:lnTo>
                  <a:lnTo>
                    <a:pt x="799" y="4804"/>
                  </a:lnTo>
                  <a:lnTo>
                    <a:pt x="909" y="4797"/>
                  </a:lnTo>
                  <a:lnTo>
                    <a:pt x="1007" y="4804"/>
                  </a:lnTo>
                  <a:lnTo>
                    <a:pt x="1007" y="4792"/>
                  </a:lnTo>
                  <a:lnTo>
                    <a:pt x="1947" y="4743"/>
                  </a:lnTo>
                  <a:lnTo>
                    <a:pt x="19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4"/>
            <p:cNvSpPr/>
            <p:nvPr/>
          </p:nvSpPr>
          <p:spPr>
            <a:xfrm>
              <a:off x="3238350" y="2603500"/>
              <a:ext cx="101975" cy="67825"/>
            </a:xfrm>
            <a:custGeom>
              <a:avLst/>
              <a:gdLst/>
              <a:ahLst/>
              <a:cxnLst/>
              <a:rect l="l" t="t" r="r" b="b"/>
              <a:pathLst>
                <a:path w="4079" h="2713" extrusionOk="0">
                  <a:moveTo>
                    <a:pt x="580" y="1"/>
                  </a:moveTo>
                  <a:cubicBezTo>
                    <a:pt x="322" y="1"/>
                    <a:pt x="111" y="8"/>
                    <a:pt x="111" y="8"/>
                  </a:cubicBezTo>
                  <a:cubicBezTo>
                    <a:pt x="111" y="8"/>
                    <a:pt x="0" y="317"/>
                    <a:pt x="371" y="1151"/>
                  </a:cubicBezTo>
                  <a:cubicBezTo>
                    <a:pt x="585" y="1637"/>
                    <a:pt x="953" y="2371"/>
                    <a:pt x="1959" y="2607"/>
                  </a:cubicBezTo>
                  <a:cubicBezTo>
                    <a:pt x="2272" y="2681"/>
                    <a:pt x="2537" y="2712"/>
                    <a:pt x="2762" y="2712"/>
                  </a:cubicBezTo>
                  <a:cubicBezTo>
                    <a:pt x="4078" y="2712"/>
                    <a:pt x="4014" y="1632"/>
                    <a:pt x="4014" y="1632"/>
                  </a:cubicBezTo>
                  <a:cubicBezTo>
                    <a:pt x="4014" y="1632"/>
                    <a:pt x="3508" y="1046"/>
                    <a:pt x="3304" y="894"/>
                  </a:cubicBezTo>
                  <a:cubicBezTo>
                    <a:pt x="2887" y="582"/>
                    <a:pt x="1910" y="165"/>
                    <a:pt x="1404" y="49"/>
                  </a:cubicBezTo>
                  <a:cubicBezTo>
                    <a:pt x="1236" y="10"/>
                    <a:pt x="877" y="1"/>
                    <a:pt x="580"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4"/>
            <p:cNvSpPr/>
            <p:nvPr/>
          </p:nvSpPr>
          <p:spPr>
            <a:xfrm>
              <a:off x="3093700" y="2694075"/>
              <a:ext cx="25625" cy="123375"/>
            </a:xfrm>
            <a:custGeom>
              <a:avLst/>
              <a:gdLst/>
              <a:ahLst/>
              <a:cxnLst/>
              <a:rect l="l" t="t" r="r" b="b"/>
              <a:pathLst>
                <a:path w="1025" h="4935" extrusionOk="0">
                  <a:moveTo>
                    <a:pt x="511" y="0"/>
                  </a:moveTo>
                  <a:cubicBezTo>
                    <a:pt x="229" y="0"/>
                    <a:pt x="1" y="229"/>
                    <a:pt x="1" y="511"/>
                  </a:cubicBezTo>
                  <a:lnTo>
                    <a:pt x="1" y="4421"/>
                  </a:lnTo>
                  <a:cubicBezTo>
                    <a:pt x="1" y="4703"/>
                    <a:pt x="229" y="4934"/>
                    <a:pt x="511" y="4934"/>
                  </a:cubicBezTo>
                  <a:cubicBezTo>
                    <a:pt x="794" y="4934"/>
                    <a:pt x="1024" y="4703"/>
                    <a:pt x="1024" y="4421"/>
                  </a:cubicBezTo>
                  <a:lnTo>
                    <a:pt x="1024" y="511"/>
                  </a:lnTo>
                  <a:cubicBezTo>
                    <a:pt x="1024" y="229"/>
                    <a:pt x="794" y="0"/>
                    <a:pt x="511"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4"/>
            <p:cNvSpPr/>
            <p:nvPr/>
          </p:nvSpPr>
          <p:spPr>
            <a:xfrm>
              <a:off x="3102550" y="2707025"/>
              <a:ext cx="9275" cy="7900"/>
            </a:xfrm>
            <a:custGeom>
              <a:avLst/>
              <a:gdLst/>
              <a:ahLst/>
              <a:cxnLst/>
              <a:rect l="l" t="t" r="r" b="b"/>
              <a:pathLst>
                <a:path w="371" h="316" extrusionOk="0">
                  <a:moveTo>
                    <a:pt x="160" y="0"/>
                  </a:moveTo>
                  <a:cubicBezTo>
                    <a:pt x="71" y="0"/>
                    <a:pt x="0" y="69"/>
                    <a:pt x="0" y="157"/>
                  </a:cubicBezTo>
                  <a:cubicBezTo>
                    <a:pt x="0" y="252"/>
                    <a:pt x="78" y="316"/>
                    <a:pt x="160" y="316"/>
                  </a:cubicBezTo>
                  <a:cubicBezTo>
                    <a:pt x="199" y="316"/>
                    <a:pt x="238" y="302"/>
                    <a:pt x="270" y="270"/>
                  </a:cubicBezTo>
                  <a:cubicBezTo>
                    <a:pt x="371" y="170"/>
                    <a:pt x="300" y="0"/>
                    <a:pt x="160"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4"/>
            <p:cNvSpPr/>
            <p:nvPr/>
          </p:nvSpPr>
          <p:spPr>
            <a:xfrm>
              <a:off x="3102550" y="2729425"/>
              <a:ext cx="9275" cy="7875"/>
            </a:xfrm>
            <a:custGeom>
              <a:avLst/>
              <a:gdLst/>
              <a:ahLst/>
              <a:cxnLst/>
              <a:rect l="l" t="t" r="r" b="b"/>
              <a:pathLst>
                <a:path w="371" h="315" extrusionOk="0">
                  <a:moveTo>
                    <a:pt x="155" y="0"/>
                  </a:moveTo>
                  <a:cubicBezTo>
                    <a:pt x="69" y="0"/>
                    <a:pt x="0" y="70"/>
                    <a:pt x="0" y="157"/>
                  </a:cubicBezTo>
                  <a:cubicBezTo>
                    <a:pt x="0" y="252"/>
                    <a:pt x="78" y="315"/>
                    <a:pt x="159" y="315"/>
                  </a:cubicBezTo>
                  <a:cubicBezTo>
                    <a:pt x="198" y="315"/>
                    <a:pt x="238" y="300"/>
                    <a:pt x="270" y="268"/>
                  </a:cubicBezTo>
                  <a:cubicBezTo>
                    <a:pt x="371" y="169"/>
                    <a:pt x="300" y="0"/>
                    <a:pt x="160" y="0"/>
                  </a:cubicBezTo>
                  <a:cubicBezTo>
                    <a:pt x="158" y="0"/>
                    <a:pt x="157" y="0"/>
                    <a:pt x="155"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4"/>
            <p:cNvSpPr/>
            <p:nvPr/>
          </p:nvSpPr>
          <p:spPr>
            <a:xfrm>
              <a:off x="3102550" y="2751750"/>
              <a:ext cx="9275" cy="7950"/>
            </a:xfrm>
            <a:custGeom>
              <a:avLst/>
              <a:gdLst/>
              <a:ahLst/>
              <a:cxnLst/>
              <a:rect l="l" t="t" r="r" b="b"/>
              <a:pathLst>
                <a:path w="371" h="318" extrusionOk="0">
                  <a:moveTo>
                    <a:pt x="160" y="1"/>
                  </a:moveTo>
                  <a:cubicBezTo>
                    <a:pt x="71" y="1"/>
                    <a:pt x="0" y="72"/>
                    <a:pt x="0" y="160"/>
                  </a:cubicBezTo>
                  <a:cubicBezTo>
                    <a:pt x="0" y="255"/>
                    <a:pt x="79" y="318"/>
                    <a:pt x="160" y="318"/>
                  </a:cubicBezTo>
                  <a:cubicBezTo>
                    <a:pt x="199" y="318"/>
                    <a:pt x="238" y="303"/>
                    <a:pt x="270" y="271"/>
                  </a:cubicBezTo>
                  <a:cubicBezTo>
                    <a:pt x="371" y="172"/>
                    <a:pt x="300" y="1"/>
                    <a:pt x="160"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4"/>
            <p:cNvSpPr/>
            <p:nvPr/>
          </p:nvSpPr>
          <p:spPr>
            <a:xfrm>
              <a:off x="3102550" y="2774150"/>
              <a:ext cx="9275" cy="7950"/>
            </a:xfrm>
            <a:custGeom>
              <a:avLst/>
              <a:gdLst/>
              <a:ahLst/>
              <a:cxnLst/>
              <a:rect l="l" t="t" r="r" b="b"/>
              <a:pathLst>
                <a:path w="371" h="318" extrusionOk="0">
                  <a:moveTo>
                    <a:pt x="160" y="1"/>
                  </a:moveTo>
                  <a:cubicBezTo>
                    <a:pt x="71" y="1"/>
                    <a:pt x="0" y="72"/>
                    <a:pt x="0" y="160"/>
                  </a:cubicBezTo>
                  <a:cubicBezTo>
                    <a:pt x="0" y="255"/>
                    <a:pt x="78" y="318"/>
                    <a:pt x="159" y="318"/>
                  </a:cubicBezTo>
                  <a:cubicBezTo>
                    <a:pt x="198" y="318"/>
                    <a:pt x="238" y="303"/>
                    <a:pt x="270" y="271"/>
                  </a:cubicBezTo>
                  <a:cubicBezTo>
                    <a:pt x="371" y="170"/>
                    <a:pt x="300" y="1"/>
                    <a:pt x="160"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4"/>
            <p:cNvSpPr/>
            <p:nvPr/>
          </p:nvSpPr>
          <p:spPr>
            <a:xfrm>
              <a:off x="3102550" y="2796550"/>
              <a:ext cx="9275" cy="7925"/>
            </a:xfrm>
            <a:custGeom>
              <a:avLst/>
              <a:gdLst/>
              <a:ahLst/>
              <a:cxnLst/>
              <a:rect l="l" t="t" r="r" b="b"/>
              <a:pathLst>
                <a:path w="371" h="317" extrusionOk="0">
                  <a:moveTo>
                    <a:pt x="160" y="1"/>
                  </a:moveTo>
                  <a:cubicBezTo>
                    <a:pt x="71" y="1"/>
                    <a:pt x="0" y="72"/>
                    <a:pt x="0" y="158"/>
                  </a:cubicBezTo>
                  <a:cubicBezTo>
                    <a:pt x="0" y="254"/>
                    <a:pt x="78" y="317"/>
                    <a:pt x="159" y="317"/>
                  </a:cubicBezTo>
                  <a:cubicBezTo>
                    <a:pt x="198" y="317"/>
                    <a:pt x="238" y="302"/>
                    <a:pt x="270" y="271"/>
                  </a:cubicBezTo>
                  <a:cubicBezTo>
                    <a:pt x="371" y="170"/>
                    <a:pt x="300" y="1"/>
                    <a:pt x="160"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4"/>
            <p:cNvSpPr/>
            <p:nvPr/>
          </p:nvSpPr>
          <p:spPr>
            <a:xfrm>
              <a:off x="3059400" y="2694075"/>
              <a:ext cx="25625" cy="123300"/>
            </a:xfrm>
            <a:custGeom>
              <a:avLst/>
              <a:gdLst/>
              <a:ahLst/>
              <a:cxnLst/>
              <a:rect l="l" t="t" r="r" b="b"/>
              <a:pathLst>
                <a:path w="1025" h="4932" extrusionOk="0">
                  <a:moveTo>
                    <a:pt x="514" y="0"/>
                  </a:moveTo>
                  <a:cubicBezTo>
                    <a:pt x="229" y="0"/>
                    <a:pt x="1" y="229"/>
                    <a:pt x="1" y="511"/>
                  </a:cubicBezTo>
                  <a:lnTo>
                    <a:pt x="1" y="4421"/>
                  </a:lnTo>
                  <a:cubicBezTo>
                    <a:pt x="1" y="4703"/>
                    <a:pt x="229" y="4932"/>
                    <a:pt x="514" y="4932"/>
                  </a:cubicBezTo>
                  <a:cubicBezTo>
                    <a:pt x="793" y="4932"/>
                    <a:pt x="1022" y="4703"/>
                    <a:pt x="1022" y="4421"/>
                  </a:cubicBezTo>
                  <a:lnTo>
                    <a:pt x="1024" y="511"/>
                  </a:lnTo>
                  <a:cubicBezTo>
                    <a:pt x="1024" y="229"/>
                    <a:pt x="796" y="0"/>
                    <a:pt x="514"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4"/>
            <p:cNvSpPr/>
            <p:nvPr/>
          </p:nvSpPr>
          <p:spPr>
            <a:xfrm>
              <a:off x="3066900" y="2707025"/>
              <a:ext cx="9225" cy="7900"/>
            </a:xfrm>
            <a:custGeom>
              <a:avLst/>
              <a:gdLst/>
              <a:ahLst/>
              <a:cxnLst/>
              <a:rect l="l" t="t" r="r" b="b"/>
              <a:pathLst>
                <a:path w="369" h="316" extrusionOk="0">
                  <a:moveTo>
                    <a:pt x="211" y="0"/>
                  </a:moveTo>
                  <a:cubicBezTo>
                    <a:pt x="71" y="0"/>
                    <a:pt x="0" y="170"/>
                    <a:pt x="98" y="270"/>
                  </a:cubicBezTo>
                  <a:cubicBezTo>
                    <a:pt x="130" y="302"/>
                    <a:pt x="170" y="316"/>
                    <a:pt x="208" y="316"/>
                  </a:cubicBezTo>
                  <a:cubicBezTo>
                    <a:pt x="290" y="316"/>
                    <a:pt x="368" y="252"/>
                    <a:pt x="368" y="157"/>
                  </a:cubicBezTo>
                  <a:cubicBezTo>
                    <a:pt x="368" y="69"/>
                    <a:pt x="297" y="0"/>
                    <a:pt x="211"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4"/>
            <p:cNvSpPr/>
            <p:nvPr/>
          </p:nvSpPr>
          <p:spPr>
            <a:xfrm>
              <a:off x="3066900" y="2729425"/>
              <a:ext cx="9225" cy="7875"/>
            </a:xfrm>
            <a:custGeom>
              <a:avLst/>
              <a:gdLst/>
              <a:ahLst/>
              <a:cxnLst/>
              <a:rect l="l" t="t" r="r" b="b"/>
              <a:pathLst>
                <a:path w="369" h="315" extrusionOk="0">
                  <a:moveTo>
                    <a:pt x="215" y="0"/>
                  </a:moveTo>
                  <a:cubicBezTo>
                    <a:pt x="214" y="0"/>
                    <a:pt x="213" y="0"/>
                    <a:pt x="211" y="0"/>
                  </a:cubicBezTo>
                  <a:cubicBezTo>
                    <a:pt x="71" y="0"/>
                    <a:pt x="0" y="169"/>
                    <a:pt x="98" y="268"/>
                  </a:cubicBezTo>
                  <a:cubicBezTo>
                    <a:pt x="131" y="300"/>
                    <a:pt x="171" y="315"/>
                    <a:pt x="210" y="315"/>
                  </a:cubicBezTo>
                  <a:cubicBezTo>
                    <a:pt x="291" y="315"/>
                    <a:pt x="368" y="252"/>
                    <a:pt x="368" y="157"/>
                  </a:cubicBezTo>
                  <a:cubicBezTo>
                    <a:pt x="368" y="70"/>
                    <a:pt x="299" y="0"/>
                    <a:pt x="215"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4"/>
            <p:cNvSpPr/>
            <p:nvPr/>
          </p:nvSpPr>
          <p:spPr>
            <a:xfrm>
              <a:off x="3066900" y="2751750"/>
              <a:ext cx="9225" cy="7950"/>
            </a:xfrm>
            <a:custGeom>
              <a:avLst/>
              <a:gdLst/>
              <a:ahLst/>
              <a:cxnLst/>
              <a:rect l="l" t="t" r="r" b="b"/>
              <a:pathLst>
                <a:path w="369" h="318" extrusionOk="0">
                  <a:moveTo>
                    <a:pt x="211" y="1"/>
                  </a:moveTo>
                  <a:cubicBezTo>
                    <a:pt x="71" y="1"/>
                    <a:pt x="0" y="172"/>
                    <a:pt x="98" y="271"/>
                  </a:cubicBezTo>
                  <a:cubicBezTo>
                    <a:pt x="131" y="303"/>
                    <a:pt x="171" y="318"/>
                    <a:pt x="210" y="318"/>
                  </a:cubicBezTo>
                  <a:cubicBezTo>
                    <a:pt x="291" y="318"/>
                    <a:pt x="368" y="255"/>
                    <a:pt x="368" y="160"/>
                  </a:cubicBezTo>
                  <a:cubicBezTo>
                    <a:pt x="368" y="72"/>
                    <a:pt x="297" y="1"/>
                    <a:pt x="211"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4"/>
            <p:cNvSpPr/>
            <p:nvPr/>
          </p:nvSpPr>
          <p:spPr>
            <a:xfrm>
              <a:off x="3066900" y="2774150"/>
              <a:ext cx="9225" cy="7950"/>
            </a:xfrm>
            <a:custGeom>
              <a:avLst/>
              <a:gdLst/>
              <a:ahLst/>
              <a:cxnLst/>
              <a:rect l="l" t="t" r="r" b="b"/>
              <a:pathLst>
                <a:path w="369" h="318" extrusionOk="0">
                  <a:moveTo>
                    <a:pt x="211" y="1"/>
                  </a:moveTo>
                  <a:cubicBezTo>
                    <a:pt x="71" y="1"/>
                    <a:pt x="0" y="170"/>
                    <a:pt x="98" y="271"/>
                  </a:cubicBezTo>
                  <a:cubicBezTo>
                    <a:pt x="131" y="303"/>
                    <a:pt x="171" y="318"/>
                    <a:pt x="210" y="318"/>
                  </a:cubicBezTo>
                  <a:cubicBezTo>
                    <a:pt x="291" y="318"/>
                    <a:pt x="368" y="255"/>
                    <a:pt x="368" y="160"/>
                  </a:cubicBezTo>
                  <a:cubicBezTo>
                    <a:pt x="368" y="72"/>
                    <a:pt x="297" y="1"/>
                    <a:pt x="211"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4"/>
            <p:cNvSpPr/>
            <p:nvPr/>
          </p:nvSpPr>
          <p:spPr>
            <a:xfrm>
              <a:off x="3066900" y="2796550"/>
              <a:ext cx="9225" cy="7925"/>
            </a:xfrm>
            <a:custGeom>
              <a:avLst/>
              <a:gdLst/>
              <a:ahLst/>
              <a:cxnLst/>
              <a:rect l="l" t="t" r="r" b="b"/>
              <a:pathLst>
                <a:path w="369" h="317" extrusionOk="0">
                  <a:moveTo>
                    <a:pt x="211" y="1"/>
                  </a:moveTo>
                  <a:cubicBezTo>
                    <a:pt x="71" y="1"/>
                    <a:pt x="0" y="170"/>
                    <a:pt x="98" y="271"/>
                  </a:cubicBezTo>
                  <a:cubicBezTo>
                    <a:pt x="131" y="302"/>
                    <a:pt x="170" y="317"/>
                    <a:pt x="209" y="317"/>
                  </a:cubicBezTo>
                  <a:cubicBezTo>
                    <a:pt x="291" y="317"/>
                    <a:pt x="368" y="254"/>
                    <a:pt x="368" y="158"/>
                  </a:cubicBezTo>
                  <a:cubicBezTo>
                    <a:pt x="368" y="72"/>
                    <a:pt x="297" y="1"/>
                    <a:pt x="211"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4"/>
            <p:cNvSpPr/>
            <p:nvPr/>
          </p:nvSpPr>
          <p:spPr>
            <a:xfrm>
              <a:off x="3281975" y="2655350"/>
              <a:ext cx="7325" cy="7375"/>
            </a:xfrm>
            <a:custGeom>
              <a:avLst/>
              <a:gdLst/>
              <a:ahLst/>
              <a:cxnLst/>
              <a:rect l="l" t="t" r="r" b="b"/>
              <a:pathLst>
                <a:path w="293" h="295" extrusionOk="0">
                  <a:moveTo>
                    <a:pt x="148" y="0"/>
                  </a:moveTo>
                  <a:cubicBezTo>
                    <a:pt x="67" y="0"/>
                    <a:pt x="1" y="67"/>
                    <a:pt x="1" y="148"/>
                  </a:cubicBezTo>
                  <a:cubicBezTo>
                    <a:pt x="1" y="229"/>
                    <a:pt x="67" y="295"/>
                    <a:pt x="148" y="295"/>
                  </a:cubicBezTo>
                  <a:cubicBezTo>
                    <a:pt x="229" y="295"/>
                    <a:pt x="293" y="229"/>
                    <a:pt x="293" y="148"/>
                  </a:cubicBezTo>
                  <a:cubicBezTo>
                    <a:pt x="293" y="67"/>
                    <a:pt x="229" y="0"/>
                    <a:pt x="148"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4"/>
            <p:cNvSpPr/>
            <p:nvPr/>
          </p:nvSpPr>
          <p:spPr>
            <a:xfrm>
              <a:off x="3335000" y="2690750"/>
              <a:ext cx="7325" cy="7325"/>
            </a:xfrm>
            <a:custGeom>
              <a:avLst/>
              <a:gdLst/>
              <a:ahLst/>
              <a:cxnLst/>
              <a:rect l="l" t="t" r="r" b="b"/>
              <a:pathLst>
                <a:path w="293" h="293" extrusionOk="0">
                  <a:moveTo>
                    <a:pt x="148" y="1"/>
                  </a:moveTo>
                  <a:cubicBezTo>
                    <a:pt x="67" y="1"/>
                    <a:pt x="0" y="67"/>
                    <a:pt x="0" y="148"/>
                  </a:cubicBezTo>
                  <a:cubicBezTo>
                    <a:pt x="0" y="227"/>
                    <a:pt x="67" y="293"/>
                    <a:pt x="148" y="293"/>
                  </a:cubicBezTo>
                  <a:cubicBezTo>
                    <a:pt x="229" y="293"/>
                    <a:pt x="293" y="227"/>
                    <a:pt x="293" y="148"/>
                  </a:cubicBezTo>
                  <a:cubicBezTo>
                    <a:pt x="293" y="67"/>
                    <a:pt x="229" y="1"/>
                    <a:pt x="148"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4"/>
            <p:cNvSpPr/>
            <p:nvPr/>
          </p:nvSpPr>
          <p:spPr>
            <a:xfrm>
              <a:off x="3210725" y="2611775"/>
              <a:ext cx="7325" cy="7325"/>
            </a:xfrm>
            <a:custGeom>
              <a:avLst/>
              <a:gdLst/>
              <a:ahLst/>
              <a:cxnLst/>
              <a:rect l="l" t="t" r="r" b="b"/>
              <a:pathLst>
                <a:path w="293" h="293" extrusionOk="0">
                  <a:moveTo>
                    <a:pt x="148" y="1"/>
                  </a:moveTo>
                  <a:cubicBezTo>
                    <a:pt x="67" y="1"/>
                    <a:pt x="1" y="64"/>
                    <a:pt x="1" y="145"/>
                  </a:cubicBezTo>
                  <a:cubicBezTo>
                    <a:pt x="1" y="226"/>
                    <a:pt x="67" y="293"/>
                    <a:pt x="148" y="293"/>
                  </a:cubicBezTo>
                  <a:cubicBezTo>
                    <a:pt x="229" y="293"/>
                    <a:pt x="293" y="226"/>
                    <a:pt x="293" y="145"/>
                  </a:cubicBezTo>
                  <a:cubicBezTo>
                    <a:pt x="293" y="64"/>
                    <a:pt x="229" y="1"/>
                    <a:pt x="148"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4"/>
            <p:cNvSpPr/>
            <p:nvPr/>
          </p:nvSpPr>
          <p:spPr>
            <a:xfrm>
              <a:off x="3093700" y="2590000"/>
              <a:ext cx="156325" cy="227925"/>
            </a:xfrm>
            <a:custGeom>
              <a:avLst/>
              <a:gdLst/>
              <a:ahLst/>
              <a:cxnLst/>
              <a:rect l="l" t="t" r="r" b="b"/>
              <a:pathLst>
                <a:path w="6253" h="9117" extrusionOk="0">
                  <a:moveTo>
                    <a:pt x="3886" y="0"/>
                  </a:moveTo>
                  <a:cubicBezTo>
                    <a:pt x="3886" y="0"/>
                    <a:pt x="3837" y="638"/>
                    <a:pt x="3658" y="901"/>
                  </a:cubicBezTo>
                  <a:cubicBezTo>
                    <a:pt x="3457" y="1193"/>
                    <a:pt x="3668" y="2271"/>
                    <a:pt x="1125" y="2617"/>
                  </a:cubicBezTo>
                  <a:cubicBezTo>
                    <a:pt x="1" y="2892"/>
                    <a:pt x="798" y="4315"/>
                    <a:pt x="798" y="4315"/>
                  </a:cubicBezTo>
                  <a:lnTo>
                    <a:pt x="798" y="9117"/>
                  </a:lnTo>
                  <a:lnTo>
                    <a:pt x="3823" y="9117"/>
                  </a:lnTo>
                  <a:cubicBezTo>
                    <a:pt x="3823" y="9117"/>
                    <a:pt x="3913" y="6102"/>
                    <a:pt x="4213" y="4315"/>
                  </a:cubicBezTo>
                  <a:cubicBezTo>
                    <a:pt x="4350" y="3503"/>
                    <a:pt x="6253" y="1777"/>
                    <a:pt x="6253" y="1777"/>
                  </a:cubicBezTo>
                  <a:lnTo>
                    <a:pt x="5897" y="548"/>
                  </a:lnTo>
                  <a:lnTo>
                    <a:pt x="3886" y="0"/>
                  </a:ln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4"/>
            <p:cNvSpPr/>
            <p:nvPr/>
          </p:nvSpPr>
          <p:spPr>
            <a:xfrm>
              <a:off x="3130650" y="2727225"/>
              <a:ext cx="49350" cy="75825"/>
            </a:xfrm>
            <a:custGeom>
              <a:avLst/>
              <a:gdLst/>
              <a:ahLst/>
              <a:cxnLst/>
              <a:rect l="l" t="t" r="r" b="b"/>
              <a:pathLst>
                <a:path w="1974" h="3033" extrusionOk="0">
                  <a:moveTo>
                    <a:pt x="1644" y="1"/>
                  </a:moveTo>
                  <a:cubicBezTo>
                    <a:pt x="1167" y="1"/>
                    <a:pt x="332" y="310"/>
                    <a:pt x="226" y="599"/>
                  </a:cubicBezTo>
                  <a:cubicBezTo>
                    <a:pt x="0" y="1220"/>
                    <a:pt x="72" y="2624"/>
                    <a:pt x="236" y="2850"/>
                  </a:cubicBezTo>
                  <a:cubicBezTo>
                    <a:pt x="329" y="2976"/>
                    <a:pt x="574" y="3032"/>
                    <a:pt x="849" y="3032"/>
                  </a:cubicBezTo>
                  <a:cubicBezTo>
                    <a:pt x="1333" y="3032"/>
                    <a:pt x="1910" y="2857"/>
                    <a:pt x="1910" y="2580"/>
                  </a:cubicBezTo>
                  <a:cubicBezTo>
                    <a:pt x="1910" y="2403"/>
                    <a:pt x="1974" y="1730"/>
                    <a:pt x="1974" y="179"/>
                  </a:cubicBezTo>
                  <a:cubicBezTo>
                    <a:pt x="1974" y="53"/>
                    <a:pt x="1839" y="1"/>
                    <a:pt x="1644"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4"/>
            <p:cNvSpPr/>
            <p:nvPr/>
          </p:nvSpPr>
          <p:spPr>
            <a:xfrm>
              <a:off x="3129000" y="2672225"/>
              <a:ext cx="7325" cy="7325"/>
            </a:xfrm>
            <a:custGeom>
              <a:avLst/>
              <a:gdLst/>
              <a:ahLst/>
              <a:cxnLst/>
              <a:rect l="l" t="t" r="r" b="b"/>
              <a:pathLst>
                <a:path w="293" h="293" extrusionOk="0">
                  <a:moveTo>
                    <a:pt x="147" y="0"/>
                  </a:moveTo>
                  <a:cubicBezTo>
                    <a:pt x="66" y="0"/>
                    <a:pt x="0" y="67"/>
                    <a:pt x="0" y="148"/>
                  </a:cubicBezTo>
                  <a:cubicBezTo>
                    <a:pt x="0" y="226"/>
                    <a:pt x="66" y="292"/>
                    <a:pt x="147" y="292"/>
                  </a:cubicBezTo>
                  <a:cubicBezTo>
                    <a:pt x="228" y="292"/>
                    <a:pt x="292" y="226"/>
                    <a:pt x="292" y="148"/>
                  </a:cubicBezTo>
                  <a:cubicBezTo>
                    <a:pt x="292" y="67"/>
                    <a:pt x="228" y="0"/>
                    <a:pt x="147"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4"/>
            <p:cNvSpPr/>
            <p:nvPr/>
          </p:nvSpPr>
          <p:spPr>
            <a:xfrm>
              <a:off x="3181950" y="2690750"/>
              <a:ext cx="7325" cy="7325"/>
            </a:xfrm>
            <a:custGeom>
              <a:avLst/>
              <a:gdLst/>
              <a:ahLst/>
              <a:cxnLst/>
              <a:rect l="l" t="t" r="r" b="b"/>
              <a:pathLst>
                <a:path w="293" h="293" extrusionOk="0">
                  <a:moveTo>
                    <a:pt x="145" y="1"/>
                  </a:moveTo>
                  <a:cubicBezTo>
                    <a:pt x="67" y="1"/>
                    <a:pt x="1" y="67"/>
                    <a:pt x="1" y="148"/>
                  </a:cubicBezTo>
                  <a:cubicBezTo>
                    <a:pt x="1" y="227"/>
                    <a:pt x="67" y="293"/>
                    <a:pt x="145" y="293"/>
                  </a:cubicBezTo>
                  <a:cubicBezTo>
                    <a:pt x="226" y="293"/>
                    <a:pt x="293" y="227"/>
                    <a:pt x="293" y="148"/>
                  </a:cubicBezTo>
                  <a:cubicBezTo>
                    <a:pt x="293" y="67"/>
                    <a:pt x="226" y="1"/>
                    <a:pt x="145"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4"/>
            <p:cNvSpPr/>
            <p:nvPr/>
          </p:nvSpPr>
          <p:spPr>
            <a:xfrm>
              <a:off x="2928625" y="2590000"/>
              <a:ext cx="156325" cy="227925"/>
            </a:xfrm>
            <a:custGeom>
              <a:avLst/>
              <a:gdLst/>
              <a:ahLst/>
              <a:cxnLst/>
              <a:rect l="l" t="t" r="r" b="b"/>
              <a:pathLst>
                <a:path w="6253" h="9117" extrusionOk="0">
                  <a:moveTo>
                    <a:pt x="2367" y="0"/>
                  </a:moveTo>
                  <a:lnTo>
                    <a:pt x="357" y="548"/>
                  </a:lnTo>
                  <a:lnTo>
                    <a:pt x="1" y="1777"/>
                  </a:lnTo>
                  <a:cubicBezTo>
                    <a:pt x="1" y="1777"/>
                    <a:pt x="1903" y="3503"/>
                    <a:pt x="2041" y="4315"/>
                  </a:cubicBezTo>
                  <a:cubicBezTo>
                    <a:pt x="2340" y="6102"/>
                    <a:pt x="2431" y="9117"/>
                    <a:pt x="2431" y="9117"/>
                  </a:cubicBezTo>
                  <a:lnTo>
                    <a:pt x="5455" y="9117"/>
                  </a:lnTo>
                  <a:lnTo>
                    <a:pt x="5455" y="4315"/>
                  </a:lnTo>
                  <a:cubicBezTo>
                    <a:pt x="5455" y="4315"/>
                    <a:pt x="6253" y="2892"/>
                    <a:pt x="5128" y="2617"/>
                  </a:cubicBezTo>
                  <a:lnTo>
                    <a:pt x="5131" y="2617"/>
                  </a:lnTo>
                  <a:cubicBezTo>
                    <a:pt x="2588" y="2271"/>
                    <a:pt x="2799" y="1193"/>
                    <a:pt x="2598" y="901"/>
                  </a:cubicBezTo>
                  <a:cubicBezTo>
                    <a:pt x="2416" y="638"/>
                    <a:pt x="2367" y="0"/>
                    <a:pt x="2367"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4"/>
            <p:cNvSpPr/>
            <p:nvPr/>
          </p:nvSpPr>
          <p:spPr>
            <a:xfrm>
              <a:off x="2998700" y="2727225"/>
              <a:ext cx="49325" cy="75825"/>
            </a:xfrm>
            <a:custGeom>
              <a:avLst/>
              <a:gdLst/>
              <a:ahLst/>
              <a:cxnLst/>
              <a:rect l="l" t="t" r="r" b="b"/>
              <a:pathLst>
                <a:path w="1973" h="3033" extrusionOk="0">
                  <a:moveTo>
                    <a:pt x="331" y="1"/>
                  </a:moveTo>
                  <a:cubicBezTo>
                    <a:pt x="136" y="1"/>
                    <a:pt x="1" y="53"/>
                    <a:pt x="1" y="179"/>
                  </a:cubicBezTo>
                  <a:cubicBezTo>
                    <a:pt x="1" y="1730"/>
                    <a:pt x="65" y="2403"/>
                    <a:pt x="65" y="2580"/>
                  </a:cubicBezTo>
                  <a:cubicBezTo>
                    <a:pt x="65" y="2857"/>
                    <a:pt x="641" y="3032"/>
                    <a:pt x="1125" y="3032"/>
                  </a:cubicBezTo>
                  <a:cubicBezTo>
                    <a:pt x="1400" y="3032"/>
                    <a:pt x="1644" y="2976"/>
                    <a:pt x="1736" y="2850"/>
                  </a:cubicBezTo>
                  <a:cubicBezTo>
                    <a:pt x="1901" y="2624"/>
                    <a:pt x="1972" y="1220"/>
                    <a:pt x="1746" y="599"/>
                  </a:cubicBezTo>
                  <a:cubicBezTo>
                    <a:pt x="1640" y="310"/>
                    <a:pt x="806" y="1"/>
                    <a:pt x="331"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4"/>
            <p:cNvSpPr/>
            <p:nvPr/>
          </p:nvSpPr>
          <p:spPr>
            <a:xfrm>
              <a:off x="3042350" y="2672225"/>
              <a:ext cx="7325" cy="7325"/>
            </a:xfrm>
            <a:custGeom>
              <a:avLst/>
              <a:gdLst/>
              <a:ahLst/>
              <a:cxnLst/>
              <a:rect l="l" t="t" r="r" b="b"/>
              <a:pathLst>
                <a:path w="293" h="293" extrusionOk="0">
                  <a:moveTo>
                    <a:pt x="147" y="0"/>
                  </a:moveTo>
                  <a:cubicBezTo>
                    <a:pt x="66" y="0"/>
                    <a:pt x="0" y="67"/>
                    <a:pt x="0" y="148"/>
                  </a:cubicBezTo>
                  <a:cubicBezTo>
                    <a:pt x="0" y="226"/>
                    <a:pt x="66" y="292"/>
                    <a:pt x="147" y="292"/>
                  </a:cubicBezTo>
                  <a:cubicBezTo>
                    <a:pt x="226" y="292"/>
                    <a:pt x="292" y="226"/>
                    <a:pt x="292" y="148"/>
                  </a:cubicBezTo>
                  <a:cubicBezTo>
                    <a:pt x="292" y="67"/>
                    <a:pt x="226" y="0"/>
                    <a:pt x="147"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4"/>
            <p:cNvSpPr/>
            <p:nvPr/>
          </p:nvSpPr>
          <p:spPr>
            <a:xfrm>
              <a:off x="2989450" y="2690750"/>
              <a:ext cx="7325" cy="7325"/>
            </a:xfrm>
            <a:custGeom>
              <a:avLst/>
              <a:gdLst/>
              <a:ahLst/>
              <a:cxnLst/>
              <a:rect l="l" t="t" r="r" b="b"/>
              <a:pathLst>
                <a:path w="293" h="293" extrusionOk="0">
                  <a:moveTo>
                    <a:pt x="145" y="1"/>
                  </a:moveTo>
                  <a:cubicBezTo>
                    <a:pt x="64" y="1"/>
                    <a:pt x="0" y="67"/>
                    <a:pt x="0" y="148"/>
                  </a:cubicBezTo>
                  <a:cubicBezTo>
                    <a:pt x="0" y="227"/>
                    <a:pt x="64" y="293"/>
                    <a:pt x="145" y="293"/>
                  </a:cubicBezTo>
                  <a:cubicBezTo>
                    <a:pt x="226" y="293"/>
                    <a:pt x="292" y="227"/>
                    <a:pt x="292" y="148"/>
                  </a:cubicBezTo>
                  <a:cubicBezTo>
                    <a:pt x="292" y="67"/>
                    <a:pt x="226" y="1"/>
                    <a:pt x="145"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4"/>
            <p:cNvSpPr/>
            <p:nvPr/>
          </p:nvSpPr>
          <p:spPr>
            <a:xfrm>
              <a:off x="2974400" y="2794375"/>
              <a:ext cx="229925" cy="45950"/>
            </a:xfrm>
            <a:custGeom>
              <a:avLst/>
              <a:gdLst/>
              <a:ahLst/>
              <a:cxnLst/>
              <a:rect l="l" t="t" r="r" b="b"/>
              <a:pathLst>
                <a:path w="9197" h="1838" extrusionOk="0">
                  <a:moveTo>
                    <a:pt x="131" y="0"/>
                  </a:moveTo>
                  <a:cubicBezTo>
                    <a:pt x="1" y="0"/>
                    <a:pt x="54" y="928"/>
                    <a:pt x="207" y="1077"/>
                  </a:cubicBezTo>
                  <a:cubicBezTo>
                    <a:pt x="957" y="1792"/>
                    <a:pt x="3914" y="1831"/>
                    <a:pt x="4514" y="1831"/>
                  </a:cubicBezTo>
                  <a:cubicBezTo>
                    <a:pt x="4552" y="1831"/>
                    <a:pt x="4581" y="1830"/>
                    <a:pt x="4598" y="1830"/>
                  </a:cubicBezTo>
                  <a:cubicBezTo>
                    <a:pt x="4898" y="1828"/>
                    <a:pt x="8195" y="1838"/>
                    <a:pt x="8990" y="1077"/>
                  </a:cubicBezTo>
                  <a:cubicBezTo>
                    <a:pt x="9143" y="928"/>
                    <a:pt x="9196" y="0"/>
                    <a:pt x="9068" y="0"/>
                  </a:cubicBezTo>
                  <a:cubicBezTo>
                    <a:pt x="9058" y="0"/>
                    <a:pt x="9048" y="6"/>
                    <a:pt x="9036" y="16"/>
                  </a:cubicBezTo>
                  <a:cubicBezTo>
                    <a:pt x="8244" y="760"/>
                    <a:pt x="4937" y="851"/>
                    <a:pt x="4598" y="858"/>
                  </a:cubicBezTo>
                  <a:cubicBezTo>
                    <a:pt x="4262" y="851"/>
                    <a:pt x="956" y="760"/>
                    <a:pt x="163" y="16"/>
                  </a:cubicBezTo>
                  <a:cubicBezTo>
                    <a:pt x="151" y="6"/>
                    <a:pt x="141" y="0"/>
                    <a:pt x="1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4"/>
            <p:cNvSpPr/>
            <p:nvPr/>
          </p:nvSpPr>
          <p:spPr>
            <a:xfrm>
              <a:off x="2990000" y="2587150"/>
              <a:ext cx="75000" cy="68275"/>
            </a:xfrm>
            <a:custGeom>
              <a:avLst/>
              <a:gdLst/>
              <a:ahLst/>
              <a:cxnLst/>
              <a:rect l="l" t="t" r="r" b="b"/>
              <a:pathLst>
                <a:path w="3000" h="2731" extrusionOk="0">
                  <a:moveTo>
                    <a:pt x="1011" y="1"/>
                  </a:moveTo>
                  <a:cubicBezTo>
                    <a:pt x="967" y="1"/>
                    <a:pt x="919" y="4"/>
                    <a:pt x="869" y="11"/>
                  </a:cubicBezTo>
                  <a:cubicBezTo>
                    <a:pt x="258" y="97"/>
                    <a:pt x="123" y="730"/>
                    <a:pt x="123" y="730"/>
                  </a:cubicBezTo>
                  <a:cubicBezTo>
                    <a:pt x="123" y="730"/>
                    <a:pt x="0" y="2731"/>
                    <a:pt x="2676" y="2731"/>
                  </a:cubicBezTo>
                  <a:cubicBezTo>
                    <a:pt x="2789" y="2731"/>
                    <a:pt x="3000" y="2407"/>
                    <a:pt x="3000" y="2407"/>
                  </a:cubicBezTo>
                  <a:cubicBezTo>
                    <a:pt x="3000" y="2407"/>
                    <a:pt x="1751" y="1184"/>
                    <a:pt x="1522" y="662"/>
                  </a:cubicBezTo>
                  <a:cubicBezTo>
                    <a:pt x="1363" y="293"/>
                    <a:pt x="1481" y="139"/>
                    <a:pt x="1481" y="139"/>
                  </a:cubicBezTo>
                  <a:cubicBezTo>
                    <a:pt x="1481" y="139"/>
                    <a:pt x="1311" y="1"/>
                    <a:pt x="1011"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4"/>
            <p:cNvSpPr/>
            <p:nvPr/>
          </p:nvSpPr>
          <p:spPr>
            <a:xfrm>
              <a:off x="3113650" y="2587150"/>
              <a:ext cx="75025" cy="68275"/>
            </a:xfrm>
            <a:custGeom>
              <a:avLst/>
              <a:gdLst/>
              <a:ahLst/>
              <a:cxnLst/>
              <a:rect l="l" t="t" r="r" b="b"/>
              <a:pathLst>
                <a:path w="3001" h="2731" extrusionOk="0">
                  <a:moveTo>
                    <a:pt x="1991" y="1"/>
                  </a:moveTo>
                  <a:cubicBezTo>
                    <a:pt x="1692" y="1"/>
                    <a:pt x="1522" y="139"/>
                    <a:pt x="1522" y="139"/>
                  </a:cubicBezTo>
                  <a:cubicBezTo>
                    <a:pt x="1522" y="139"/>
                    <a:pt x="1640" y="293"/>
                    <a:pt x="1478" y="662"/>
                  </a:cubicBezTo>
                  <a:cubicBezTo>
                    <a:pt x="1250" y="1184"/>
                    <a:pt x="0" y="2407"/>
                    <a:pt x="0" y="2407"/>
                  </a:cubicBezTo>
                  <a:cubicBezTo>
                    <a:pt x="0" y="2407"/>
                    <a:pt x="212" y="2731"/>
                    <a:pt x="327" y="2731"/>
                  </a:cubicBezTo>
                  <a:cubicBezTo>
                    <a:pt x="3000" y="2731"/>
                    <a:pt x="2877" y="730"/>
                    <a:pt x="2877" y="730"/>
                  </a:cubicBezTo>
                  <a:cubicBezTo>
                    <a:pt x="2877" y="730"/>
                    <a:pt x="2745" y="97"/>
                    <a:pt x="2134" y="11"/>
                  </a:cubicBezTo>
                  <a:cubicBezTo>
                    <a:pt x="2083" y="4"/>
                    <a:pt x="2036" y="1"/>
                    <a:pt x="1991"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7" name="Google Shape;1497;p54"/>
          <p:cNvGrpSpPr/>
          <p:nvPr/>
        </p:nvGrpSpPr>
        <p:grpSpPr>
          <a:xfrm>
            <a:off x="3407127" y="2742129"/>
            <a:ext cx="1125406" cy="423751"/>
            <a:chOff x="2952225" y="3575325"/>
            <a:chExt cx="440800" cy="165975"/>
          </a:xfrm>
        </p:grpSpPr>
        <p:sp>
          <p:nvSpPr>
            <p:cNvPr id="1498" name="Google Shape;1498;p54"/>
            <p:cNvSpPr/>
            <p:nvPr/>
          </p:nvSpPr>
          <p:spPr>
            <a:xfrm>
              <a:off x="3143300" y="3575325"/>
              <a:ext cx="8825" cy="5450"/>
            </a:xfrm>
            <a:custGeom>
              <a:avLst/>
              <a:gdLst/>
              <a:ahLst/>
              <a:cxnLst/>
              <a:rect l="l" t="t" r="r" b="b"/>
              <a:pathLst>
                <a:path w="353" h="218" extrusionOk="0">
                  <a:moveTo>
                    <a:pt x="250" y="0"/>
                  </a:moveTo>
                  <a:cubicBezTo>
                    <a:pt x="165" y="0"/>
                    <a:pt x="0" y="90"/>
                    <a:pt x="0" y="90"/>
                  </a:cubicBezTo>
                  <a:cubicBezTo>
                    <a:pt x="0" y="90"/>
                    <a:pt x="118" y="95"/>
                    <a:pt x="312" y="215"/>
                  </a:cubicBezTo>
                  <a:cubicBezTo>
                    <a:pt x="315" y="217"/>
                    <a:pt x="317" y="218"/>
                    <a:pt x="319" y="218"/>
                  </a:cubicBezTo>
                  <a:cubicBezTo>
                    <a:pt x="353" y="218"/>
                    <a:pt x="326" y="37"/>
                    <a:pt x="285" y="9"/>
                  </a:cubicBezTo>
                  <a:cubicBezTo>
                    <a:pt x="276" y="3"/>
                    <a:pt x="264"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4"/>
            <p:cNvSpPr/>
            <p:nvPr/>
          </p:nvSpPr>
          <p:spPr>
            <a:xfrm>
              <a:off x="2997250" y="3576675"/>
              <a:ext cx="161400" cy="48625"/>
            </a:xfrm>
            <a:custGeom>
              <a:avLst/>
              <a:gdLst/>
              <a:ahLst/>
              <a:cxnLst/>
              <a:rect l="l" t="t" r="r" b="b"/>
              <a:pathLst>
                <a:path w="6456" h="1945" extrusionOk="0">
                  <a:moveTo>
                    <a:pt x="5573" y="0"/>
                  </a:moveTo>
                  <a:cubicBezTo>
                    <a:pt x="4357" y="0"/>
                    <a:pt x="2613" y="1317"/>
                    <a:pt x="1578" y="1317"/>
                  </a:cubicBezTo>
                  <a:cubicBezTo>
                    <a:pt x="1523" y="1317"/>
                    <a:pt x="1470" y="1313"/>
                    <a:pt x="1419" y="1305"/>
                  </a:cubicBezTo>
                  <a:cubicBezTo>
                    <a:pt x="565" y="1173"/>
                    <a:pt x="0" y="7"/>
                    <a:pt x="0" y="7"/>
                  </a:cubicBezTo>
                  <a:lnTo>
                    <a:pt x="0" y="7"/>
                  </a:lnTo>
                  <a:cubicBezTo>
                    <a:pt x="0" y="7"/>
                    <a:pt x="518" y="1678"/>
                    <a:pt x="1048" y="1897"/>
                  </a:cubicBezTo>
                  <a:cubicBezTo>
                    <a:pt x="1128" y="1930"/>
                    <a:pt x="1226" y="1945"/>
                    <a:pt x="1336" y="1945"/>
                  </a:cubicBezTo>
                  <a:cubicBezTo>
                    <a:pt x="1908" y="1945"/>
                    <a:pt x="2805" y="1548"/>
                    <a:pt x="3223" y="1317"/>
                  </a:cubicBezTo>
                  <a:cubicBezTo>
                    <a:pt x="4395" y="669"/>
                    <a:pt x="5333" y="620"/>
                    <a:pt x="5875" y="620"/>
                  </a:cubicBezTo>
                  <a:cubicBezTo>
                    <a:pt x="5971" y="620"/>
                    <a:pt x="6055" y="622"/>
                    <a:pt x="6125" y="622"/>
                  </a:cubicBezTo>
                  <a:cubicBezTo>
                    <a:pt x="6375" y="622"/>
                    <a:pt x="6455" y="602"/>
                    <a:pt x="6323" y="424"/>
                  </a:cubicBezTo>
                  <a:cubicBezTo>
                    <a:pt x="6227" y="294"/>
                    <a:pt x="6316" y="232"/>
                    <a:pt x="6198" y="161"/>
                  </a:cubicBezTo>
                  <a:cubicBezTo>
                    <a:pt x="6137" y="122"/>
                    <a:pt x="6073" y="93"/>
                    <a:pt x="6004" y="68"/>
                  </a:cubicBezTo>
                  <a:cubicBezTo>
                    <a:pt x="5870" y="21"/>
                    <a:pt x="5726" y="0"/>
                    <a:pt x="5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4"/>
            <p:cNvSpPr/>
            <p:nvPr/>
          </p:nvSpPr>
          <p:spPr>
            <a:xfrm>
              <a:off x="2952225" y="3576025"/>
              <a:ext cx="440800" cy="142650"/>
            </a:xfrm>
            <a:custGeom>
              <a:avLst/>
              <a:gdLst/>
              <a:ahLst/>
              <a:cxnLst/>
              <a:rect l="l" t="t" r="r" b="b"/>
              <a:pathLst>
                <a:path w="17632" h="5706" extrusionOk="0">
                  <a:moveTo>
                    <a:pt x="1705" y="1"/>
                  </a:moveTo>
                  <a:cubicBezTo>
                    <a:pt x="1173" y="1"/>
                    <a:pt x="1" y="2682"/>
                    <a:pt x="773" y="4331"/>
                  </a:cubicBezTo>
                  <a:cubicBezTo>
                    <a:pt x="846" y="4490"/>
                    <a:pt x="726" y="5008"/>
                    <a:pt x="1006" y="5008"/>
                  </a:cubicBezTo>
                  <a:cubicBezTo>
                    <a:pt x="5015" y="5008"/>
                    <a:pt x="9134" y="5706"/>
                    <a:pt x="12502" y="5706"/>
                  </a:cubicBezTo>
                  <a:cubicBezTo>
                    <a:pt x="14289" y="5706"/>
                    <a:pt x="15864" y="5509"/>
                    <a:pt x="17098" y="4908"/>
                  </a:cubicBezTo>
                  <a:cubicBezTo>
                    <a:pt x="17440" y="4741"/>
                    <a:pt x="17631" y="3965"/>
                    <a:pt x="16266" y="3558"/>
                  </a:cubicBezTo>
                  <a:cubicBezTo>
                    <a:pt x="13836" y="2831"/>
                    <a:pt x="14774" y="3562"/>
                    <a:pt x="7253" y="258"/>
                  </a:cubicBezTo>
                  <a:cubicBezTo>
                    <a:pt x="7167" y="221"/>
                    <a:pt x="7073" y="204"/>
                    <a:pt x="6970" y="204"/>
                  </a:cubicBezTo>
                  <a:cubicBezTo>
                    <a:pt x="5980" y="204"/>
                    <a:pt x="4271" y="1793"/>
                    <a:pt x="3337" y="1793"/>
                  </a:cubicBezTo>
                  <a:cubicBezTo>
                    <a:pt x="3316" y="1793"/>
                    <a:pt x="3296" y="1792"/>
                    <a:pt x="3276" y="1790"/>
                  </a:cubicBezTo>
                  <a:cubicBezTo>
                    <a:pt x="2145" y="1697"/>
                    <a:pt x="1907" y="6"/>
                    <a:pt x="1708" y="1"/>
                  </a:cubicBezTo>
                  <a:cubicBezTo>
                    <a:pt x="1707" y="1"/>
                    <a:pt x="1706" y="1"/>
                    <a:pt x="1705"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4"/>
            <p:cNvSpPr/>
            <p:nvPr/>
          </p:nvSpPr>
          <p:spPr>
            <a:xfrm>
              <a:off x="2991825" y="3575400"/>
              <a:ext cx="164550" cy="48725"/>
            </a:xfrm>
            <a:custGeom>
              <a:avLst/>
              <a:gdLst/>
              <a:ahLst/>
              <a:cxnLst/>
              <a:rect l="l" t="t" r="r" b="b"/>
              <a:pathLst>
                <a:path w="6582" h="1949" extrusionOk="0">
                  <a:moveTo>
                    <a:pt x="116" y="0"/>
                  </a:moveTo>
                  <a:cubicBezTo>
                    <a:pt x="1" y="0"/>
                    <a:pt x="1" y="126"/>
                    <a:pt x="1" y="126"/>
                  </a:cubicBezTo>
                  <a:cubicBezTo>
                    <a:pt x="1" y="126"/>
                    <a:pt x="433" y="1754"/>
                    <a:pt x="1435" y="1931"/>
                  </a:cubicBezTo>
                  <a:cubicBezTo>
                    <a:pt x="1503" y="1943"/>
                    <a:pt x="1574" y="1948"/>
                    <a:pt x="1647" y="1948"/>
                  </a:cubicBezTo>
                  <a:cubicBezTo>
                    <a:pt x="2779" y="1948"/>
                    <a:pt x="4359" y="562"/>
                    <a:pt x="5323" y="389"/>
                  </a:cubicBezTo>
                  <a:cubicBezTo>
                    <a:pt x="5361" y="382"/>
                    <a:pt x="5402" y="379"/>
                    <a:pt x="5446" y="379"/>
                  </a:cubicBezTo>
                  <a:cubicBezTo>
                    <a:pt x="5857" y="379"/>
                    <a:pt x="6484" y="642"/>
                    <a:pt x="6484" y="642"/>
                  </a:cubicBezTo>
                  <a:lnTo>
                    <a:pt x="6582" y="458"/>
                  </a:lnTo>
                  <a:cubicBezTo>
                    <a:pt x="6582" y="458"/>
                    <a:pt x="5988" y="191"/>
                    <a:pt x="5419" y="191"/>
                  </a:cubicBezTo>
                  <a:cubicBezTo>
                    <a:pt x="5331" y="191"/>
                    <a:pt x="5243" y="197"/>
                    <a:pt x="5158" y="212"/>
                  </a:cubicBezTo>
                  <a:cubicBezTo>
                    <a:pt x="4180" y="383"/>
                    <a:pt x="2650" y="1717"/>
                    <a:pt x="1627" y="1717"/>
                  </a:cubicBezTo>
                  <a:cubicBezTo>
                    <a:pt x="1590" y="1717"/>
                    <a:pt x="1554" y="1716"/>
                    <a:pt x="1518" y="1712"/>
                  </a:cubicBezTo>
                  <a:cubicBezTo>
                    <a:pt x="723" y="1634"/>
                    <a:pt x="291" y="40"/>
                    <a:pt x="173" y="9"/>
                  </a:cubicBezTo>
                  <a:cubicBezTo>
                    <a:pt x="151" y="3"/>
                    <a:pt x="133" y="0"/>
                    <a:pt x="116"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4"/>
            <p:cNvSpPr/>
            <p:nvPr/>
          </p:nvSpPr>
          <p:spPr>
            <a:xfrm>
              <a:off x="3151400" y="3586275"/>
              <a:ext cx="123000" cy="54900"/>
            </a:xfrm>
            <a:custGeom>
              <a:avLst/>
              <a:gdLst/>
              <a:ahLst/>
              <a:cxnLst/>
              <a:rect l="l" t="t" r="r" b="b"/>
              <a:pathLst>
                <a:path w="4920" h="2196" extrusionOk="0">
                  <a:moveTo>
                    <a:pt x="238" y="1"/>
                  </a:moveTo>
                  <a:lnTo>
                    <a:pt x="0" y="158"/>
                  </a:lnTo>
                  <a:lnTo>
                    <a:pt x="3989" y="2001"/>
                  </a:lnTo>
                  <a:lnTo>
                    <a:pt x="4919" y="2195"/>
                  </a:lnTo>
                  <a:lnTo>
                    <a:pt x="238"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4"/>
            <p:cNvSpPr/>
            <p:nvPr/>
          </p:nvSpPr>
          <p:spPr>
            <a:xfrm>
              <a:off x="3160900" y="3604200"/>
              <a:ext cx="15850" cy="13550"/>
            </a:xfrm>
            <a:custGeom>
              <a:avLst/>
              <a:gdLst/>
              <a:ahLst/>
              <a:cxnLst/>
              <a:rect l="l" t="t" r="r" b="b"/>
              <a:pathLst>
                <a:path w="634" h="542" extrusionOk="0">
                  <a:moveTo>
                    <a:pt x="361" y="0"/>
                  </a:moveTo>
                  <a:cubicBezTo>
                    <a:pt x="121" y="0"/>
                    <a:pt x="1" y="292"/>
                    <a:pt x="172" y="462"/>
                  </a:cubicBezTo>
                  <a:cubicBezTo>
                    <a:pt x="227" y="517"/>
                    <a:pt x="294" y="541"/>
                    <a:pt x="360" y="541"/>
                  </a:cubicBezTo>
                  <a:cubicBezTo>
                    <a:pt x="499" y="541"/>
                    <a:pt x="632" y="433"/>
                    <a:pt x="634" y="270"/>
                  </a:cubicBezTo>
                  <a:cubicBezTo>
                    <a:pt x="634" y="121"/>
                    <a:pt x="511" y="0"/>
                    <a:pt x="361"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4"/>
            <p:cNvSpPr/>
            <p:nvPr/>
          </p:nvSpPr>
          <p:spPr>
            <a:xfrm>
              <a:off x="3164775" y="3587800"/>
              <a:ext cx="8800" cy="6000"/>
            </a:xfrm>
            <a:custGeom>
              <a:avLst/>
              <a:gdLst/>
              <a:ahLst/>
              <a:cxnLst/>
              <a:rect l="l" t="t" r="r" b="b"/>
              <a:pathLst>
                <a:path w="352" h="240" extrusionOk="0">
                  <a:moveTo>
                    <a:pt x="246" y="0"/>
                  </a:moveTo>
                  <a:cubicBezTo>
                    <a:pt x="163" y="0"/>
                    <a:pt x="0" y="87"/>
                    <a:pt x="0" y="87"/>
                  </a:cubicBezTo>
                  <a:lnTo>
                    <a:pt x="351" y="239"/>
                  </a:lnTo>
                  <a:cubicBezTo>
                    <a:pt x="351" y="239"/>
                    <a:pt x="324" y="38"/>
                    <a:pt x="280" y="8"/>
                  </a:cubicBezTo>
                  <a:cubicBezTo>
                    <a:pt x="272" y="3"/>
                    <a:pt x="260" y="0"/>
                    <a:pt x="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4"/>
            <p:cNvSpPr/>
            <p:nvPr/>
          </p:nvSpPr>
          <p:spPr>
            <a:xfrm>
              <a:off x="3163425" y="3588050"/>
              <a:ext cx="17025" cy="27025"/>
            </a:xfrm>
            <a:custGeom>
              <a:avLst/>
              <a:gdLst/>
              <a:ahLst/>
              <a:cxnLst/>
              <a:rect l="l" t="t" r="r" b="b"/>
              <a:pathLst>
                <a:path w="681" h="1081" extrusionOk="0">
                  <a:moveTo>
                    <a:pt x="334" y="1"/>
                  </a:moveTo>
                  <a:cubicBezTo>
                    <a:pt x="334" y="1"/>
                    <a:pt x="476" y="403"/>
                    <a:pt x="111" y="828"/>
                  </a:cubicBezTo>
                  <a:cubicBezTo>
                    <a:pt x="0" y="958"/>
                    <a:pt x="186" y="1080"/>
                    <a:pt x="314" y="1080"/>
                  </a:cubicBezTo>
                  <a:cubicBezTo>
                    <a:pt x="331" y="1080"/>
                    <a:pt x="347" y="1078"/>
                    <a:pt x="361" y="1074"/>
                  </a:cubicBezTo>
                  <a:cubicBezTo>
                    <a:pt x="572" y="1005"/>
                    <a:pt x="680" y="445"/>
                    <a:pt x="619" y="224"/>
                  </a:cubicBezTo>
                  <a:cubicBezTo>
                    <a:pt x="594" y="138"/>
                    <a:pt x="334" y="1"/>
                    <a:pt x="334"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4"/>
            <p:cNvSpPr/>
            <p:nvPr/>
          </p:nvSpPr>
          <p:spPr>
            <a:xfrm>
              <a:off x="3188700" y="3598850"/>
              <a:ext cx="9850" cy="6775"/>
            </a:xfrm>
            <a:custGeom>
              <a:avLst/>
              <a:gdLst/>
              <a:ahLst/>
              <a:cxnLst/>
              <a:rect l="l" t="t" r="r" b="b"/>
              <a:pathLst>
                <a:path w="394" h="271" extrusionOk="0">
                  <a:moveTo>
                    <a:pt x="257" y="0"/>
                  </a:moveTo>
                  <a:cubicBezTo>
                    <a:pt x="170" y="0"/>
                    <a:pt x="1" y="87"/>
                    <a:pt x="1" y="87"/>
                  </a:cubicBezTo>
                  <a:lnTo>
                    <a:pt x="393" y="271"/>
                  </a:lnTo>
                  <a:cubicBezTo>
                    <a:pt x="393" y="271"/>
                    <a:pt x="334" y="38"/>
                    <a:pt x="293" y="8"/>
                  </a:cubicBezTo>
                  <a:cubicBezTo>
                    <a:pt x="284" y="3"/>
                    <a:pt x="272" y="0"/>
                    <a:pt x="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4"/>
            <p:cNvSpPr/>
            <p:nvPr/>
          </p:nvSpPr>
          <p:spPr>
            <a:xfrm>
              <a:off x="3184950" y="3615725"/>
              <a:ext cx="15800" cy="13550"/>
            </a:xfrm>
            <a:custGeom>
              <a:avLst/>
              <a:gdLst/>
              <a:ahLst/>
              <a:cxnLst/>
              <a:rect l="l" t="t" r="r" b="b"/>
              <a:pathLst>
                <a:path w="632" h="542" extrusionOk="0">
                  <a:moveTo>
                    <a:pt x="362" y="1"/>
                  </a:moveTo>
                  <a:cubicBezTo>
                    <a:pt x="121" y="1"/>
                    <a:pt x="1" y="291"/>
                    <a:pt x="170" y="462"/>
                  </a:cubicBezTo>
                  <a:cubicBezTo>
                    <a:pt x="226" y="517"/>
                    <a:pt x="293" y="542"/>
                    <a:pt x="360" y="542"/>
                  </a:cubicBezTo>
                  <a:cubicBezTo>
                    <a:pt x="499" y="542"/>
                    <a:pt x="632" y="434"/>
                    <a:pt x="632" y="271"/>
                  </a:cubicBezTo>
                  <a:cubicBezTo>
                    <a:pt x="632" y="121"/>
                    <a:pt x="511" y="1"/>
                    <a:pt x="362"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4"/>
            <p:cNvSpPr/>
            <p:nvPr/>
          </p:nvSpPr>
          <p:spPr>
            <a:xfrm>
              <a:off x="3187650" y="3599050"/>
              <a:ext cx="16975" cy="27075"/>
            </a:xfrm>
            <a:custGeom>
              <a:avLst/>
              <a:gdLst/>
              <a:ahLst/>
              <a:cxnLst/>
              <a:rect l="l" t="t" r="r" b="b"/>
              <a:pathLst>
                <a:path w="679" h="1083" extrusionOk="0">
                  <a:moveTo>
                    <a:pt x="335" y="0"/>
                  </a:moveTo>
                  <a:cubicBezTo>
                    <a:pt x="335" y="0"/>
                    <a:pt x="477" y="405"/>
                    <a:pt x="111" y="830"/>
                  </a:cubicBezTo>
                  <a:cubicBezTo>
                    <a:pt x="1" y="960"/>
                    <a:pt x="187" y="1082"/>
                    <a:pt x="313" y="1082"/>
                  </a:cubicBezTo>
                  <a:cubicBezTo>
                    <a:pt x="330" y="1082"/>
                    <a:pt x="345" y="1080"/>
                    <a:pt x="359" y="1075"/>
                  </a:cubicBezTo>
                  <a:cubicBezTo>
                    <a:pt x="570" y="1007"/>
                    <a:pt x="678" y="447"/>
                    <a:pt x="619" y="226"/>
                  </a:cubicBezTo>
                  <a:cubicBezTo>
                    <a:pt x="595" y="140"/>
                    <a:pt x="335" y="0"/>
                    <a:pt x="335"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4"/>
            <p:cNvSpPr/>
            <p:nvPr/>
          </p:nvSpPr>
          <p:spPr>
            <a:xfrm>
              <a:off x="3233325" y="3636900"/>
              <a:ext cx="15775" cy="13550"/>
            </a:xfrm>
            <a:custGeom>
              <a:avLst/>
              <a:gdLst/>
              <a:ahLst/>
              <a:cxnLst/>
              <a:rect l="l" t="t" r="r" b="b"/>
              <a:pathLst>
                <a:path w="631" h="542" extrusionOk="0">
                  <a:moveTo>
                    <a:pt x="361" y="1"/>
                  </a:moveTo>
                  <a:cubicBezTo>
                    <a:pt x="120" y="1"/>
                    <a:pt x="0" y="290"/>
                    <a:pt x="169" y="462"/>
                  </a:cubicBezTo>
                  <a:cubicBezTo>
                    <a:pt x="224" y="517"/>
                    <a:pt x="292" y="541"/>
                    <a:pt x="358" y="541"/>
                  </a:cubicBezTo>
                  <a:cubicBezTo>
                    <a:pt x="497" y="541"/>
                    <a:pt x="631" y="434"/>
                    <a:pt x="631" y="271"/>
                  </a:cubicBezTo>
                  <a:cubicBezTo>
                    <a:pt x="631" y="121"/>
                    <a:pt x="511" y="1"/>
                    <a:pt x="36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4"/>
            <p:cNvSpPr/>
            <p:nvPr/>
          </p:nvSpPr>
          <p:spPr>
            <a:xfrm>
              <a:off x="3208225" y="3626100"/>
              <a:ext cx="15775" cy="13550"/>
            </a:xfrm>
            <a:custGeom>
              <a:avLst/>
              <a:gdLst/>
              <a:ahLst/>
              <a:cxnLst/>
              <a:rect l="l" t="t" r="r" b="b"/>
              <a:pathLst>
                <a:path w="631" h="542" extrusionOk="0">
                  <a:moveTo>
                    <a:pt x="361" y="1"/>
                  </a:moveTo>
                  <a:cubicBezTo>
                    <a:pt x="120" y="1"/>
                    <a:pt x="0" y="290"/>
                    <a:pt x="169" y="462"/>
                  </a:cubicBezTo>
                  <a:cubicBezTo>
                    <a:pt x="225" y="517"/>
                    <a:pt x="293" y="541"/>
                    <a:pt x="359" y="541"/>
                  </a:cubicBezTo>
                  <a:cubicBezTo>
                    <a:pt x="498" y="541"/>
                    <a:pt x="631" y="434"/>
                    <a:pt x="631" y="271"/>
                  </a:cubicBezTo>
                  <a:cubicBezTo>
                    <a:pt x="631" y="121"/>
                    <a:pt x="511" y="1"/>
                    <a:pt x="36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4"/>
            <p:cNvSpPr/>
            <p:nvPr/>
          </p:nvSpPr>
          <p:spPr>
            <a:xfrm>
              <a:off x="3212075" y="3609775"/>
              <a:ext cx="10275" cy="7025"/>
            </a:xfrm>
            <a:custGeom>
              <a:avLst/>
              <a:gdLst/>
              <a:ahLst/>
              <a:cxnLst/>
              <a:rect l="l" t="t" r="r" b="b"/>
              <a:pathLst>
                <a:path w="411" h="281" extrusionOk="0">
                  <a:moveTo>
                    <a:pt x="256" y="0"/>
                  </a:moveTo>
                  <a:cubicBezTo>
                    <a:pt x="169" y="0"/>
                    <a:pt x="1" y="89"/>
                    <a:pt x="1" y="89"/>
                  </a:cubicBezTo>
                  <a:lnTo>
                    <a:pt x="411" y="281"/>
                  </a:lnTo>
                  <a:cubicBezTo>
                    <a:pt x="411" y="281"/>
                    <a:pt x="332" y="35"/>
                    <a:pt x="290" y="8"/>
                  </a:cubicBezTo>
                  <a:cubicBezTo>
                    <a:pt x="282" y="3"/>
                    <a:pt x="270"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4"/>
            <p:cNvSpPr/>
            <p:nvPr/>
          </p:nvSpPr>
          <p:spPr>
            <a:xfrm>
              <a:off x="3210975" y="3609975"/>
              <a:ext cx="16975" cy="26375"/>
            </a:xfrm>
            <a:custGeom>
              <a:avLst/>
              <a:gdLst/>
              <a:ahLst/>
              <a:cxnLst/>
              <a:rect l="l" t="t" r="r" b="b"/>
              <a:pathLst>
                <a:path w="679" h="1055" extrusionOk="0">
                  <a:moveTo>
                    <a:pt x="334" y="0"/>
                  </a:moveTo>
                  <a:cubicBezTo>
                    <a:pt x="334" y="0"/>
                    <a:pt x="474" y="393"/>
                    <a:pt x="111" y="808"/>
                  </a:cubicBezTo>
                  <a:cubicBezTo>
                    <a:pt x="0" y="934"/>
                    <a:pt x="188" y="1054"/>
                    <a:pt x="316" y="1054"/>
                  </a:cubicBezTo>
                  <a:cubicBezTo>
                    <a:pt x="332" y="1054"/>
                    <a:pt x="348" y="1052"/>
                    <a:pt x="361" y="1048"/>
                  </a:cubicBezTo>
                  <a:cubicBezTo>
                    <a:pt x="570" y="980"/>
                    <a:pt x="678" y="435"/>
                    <a:pt x="619" y="219"/>
                  </a:cubicBezTo>
                  <a:cubicBezTo>
                    <a:pt x="595" y="133"/>
                    <a:pt x="334" y="0"/>
                    <a:pt x="334"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4"/>
            <p:cNvSpPr/>
            <p:nvPr/>
          </p:nvSpPr>
          <p:spPr>
            <a:xfrm>
              <a:off x="3236575" y="3621425"/>
              <a:ext cx="10750" cy="7025"/>
            </a:xfrm>
            <a:custGeom>
              <a:avLst/>
              <a:gdLst/>
              <a:ahLst/>
              <a:cxnLst/>
              <a:rect l="l" t="t" r="r" b="b"/>
              <a:pathLst>
                <a:path w="430" h="281" extrusionOk="0">
                  <a:moveTo>
                    <a:pt x="284" y="0"/>
                  </a:moveTo>
                  <a:cubicBezTo>
                    <a:pt x="190" y="0"/>
                    <a:pt x="0" y="80"/>
                    <a:pt x="0" y="80"/>
                  </a:cubicBezTo>
                  <a:lnTo>
                    <a:pt x="430" y="281"/>
                  </a:lnTo>
                  <a:cubicBezTo>
                    <a:pt x="430" y="281"/>
                    <a:pt x="368" y="38"/>
                    <a:pt x="324" y="9"/>
                  </a:cubicBezTo>
                  <a:cubicBezTo>
                    <a:pt x="315" y="3"/>
                    <a:pt x="301" y="0"/>
                    <a:pt x="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4"/>
            <p:cNvSpPr/>
            <p:nvPr/>
          </p:nvSpPr>
          <p:spPr>
            <a:xfrm>
              <a:off x="3235550" y="3621625"/>
              <a:ext cx="17425" cy="26050"/>
            </a:xfrm>
            <a:custGeom>
              <a:avLst/>
              <a:gdLst/>
              <a:ahLst/>
              <a:cxnLst/>
              <a:rect l="l" t="t" r="r" b="b"/>
              <a:pathLst>
                <a:path w="697" h="1042" extrusionOk="0">
                  <a:moveTo>
                    <a:pt x="363" y="1"/>
                  </a:moveTo>
                  <a:lnTo>
                    <a:pt x="363" y="1"/>
                  </a:lnTo>
                  <a:cubicBezTo>
                    <a:pt x="363" y="1"/>
                    <a:pt x="493" y="393"/>
                    <a:pt x="117" y="793"/>
                  </a:cubicBezTo>
                  <a:cubicBezTo>
                    <a:pt x="1" y="917"/>
                    <a:pt x="192" y="1042"/>
                    <a:pt x="317" y="1042"/>
                  </a:cubicBezTo>
                  <a:cubicBezTo>
                    <a:pt x="332" y="1042"/>
                    <a:pt x="346" y="1040"/>
                    <a:pt x="358" y="1036"/>
                  </a:cubicBezTo>
                  <a:cubicBezTo>
                    <a:pt x="571" y="975"/>
                    <a:pt x="697" y="440"/>
                    <a:pt x="643" y="226"/>
                  </a:cubicBezTo>
                  <a:cubicBezTo>
                    <a:pt x="620" y="143"/>
                    <a:pt x="363" y="1"/>
                    <a:pt x="363"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4"/>
            <p:cNvSpPr/>
            <p:nvPr/>
          </p:nvSpPr>
          <p:spPr>
            <a:xfrm>
              <a:off x="3140100" y="3592100"/>
              <a:ext cx="15800" cy="13550"/>
            </a:xfrm>
            <a:custGeom>
              <a:avLst/>
              <a:gdLst/>
              <a:ahLst/>
              <a:cxnLst/>
              <a:rect l="l" t="t" r="r" b="b"/>
              <a:pathLst>
                <a:path w="632" h="542" extrusionOk="0">
                  <a:moveTo>
                    <a:pt x="361" y="1"/>
                  </a:moveTo>
                  <a:cubicBezTo>
                    <a:pt x="121" y="1"/>
                    <a:pt x="0" y="293"/>
                    <a:pt x="170" y="462"/>
                  </a:cubicBezTo>
                  <a:cubicBezTo>
                    <a:pt x="225" y="517"/>
                    <a:pt x="292" y="541"/>
                    <a:pt x="358" y="541"/>
                  </a:cubicBezTo>
                  <a:cubicBezTo>
                    <a:pt x="497" y="541"/>
                    <a:pt x="631" y="434"/>
                    <a:pt x="631" y="271"/>
                  </a:cubicBezTo>
                  <a:cubicBezTo>
                    <a:pt x="631" y="121"/>
                    <a:pt x="509" y="1"/>
                    <a:pt x="36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4"/>
            <p:cNvSpPr/>
            <p:nvPr/>
          </p:nvSpPr>
          <p:spPr>
            <a:xfrm>
              <a:off x="3142050" y="3575550"/>
              <a:ext cx="17025" cy="27050"/>
            </a:xfrm>
            <a:custGeom>
              <a:avLst/>
              <a:gdLst/>
              <a:ahLst/>
              <a:cxnLst/>
              <a:rect l="l" t="t" r="r" b="b"/>
              <a:pathLst>
                <a:path w="681" h="1082" extrusionOk="0">
                  <a:moveTo>
                    <a:pt x="335" y="0"/>
                  </a:moveTo>
                  <a:cubicBezTo>
                    <a:pt x="335" y="0"/>
                    <a:pt x="475" y="405"/>
                    <a:pt x="111" y="830"/>
                  </a:cubicBezTo>
                  <a:cubicBezTo>
                    <a:pt x="1" y="958"/>
                    <a:pt x="187" y="1082"/>
                    <a:pt x="315" y="1082"/>
                  </a:cubicBezTo>
                  <a:cubicBezTo>
                    <a:pt x="332" y="1082"/>
                    <a:pt x="348" y="1080"/>
                    <a:pt x="362" y="1075"/>
                  </a:cubicBezTo>
                  <a:cubicBezTo>
                    <a:pt x="573" y="1004"/>
                    <a:pt x="681" y="444"/>
                    <a:pt x="620" y="226"/>
                  </a:cubicBezTo>
                  <a:cubicBezTo>
                    <a:pt x="595" y="138"/>
                    <a:pt x="335" y="0"/>
                    <a:pt x="335"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4"/>
            <p:cNvSpPr/>
            <p:nvPr/>
          </p:nvSpPr>
          <p:spPr>
            <a:xfrm>
              <a:off x="3241100" y="3722200"/>
              <a:ext cx="18150" cy="15350"/>
            </a:xfrm>
            <a:custGeom>
              <a:avLst/>
              <a:gdLst/>
              <a:ahLst/>
              <a:cxnLst/>
              <a:rect l="l" t="t" r="r" b="b"/>
              <a:pathLst>
                <a:path w="726" h="614" extrusionOk="0">
                  <a:moveTo>
                    <a:pt x="418" y="1"/>
                  </a:moveTo>
                  <a:cubicBezTo>
                    <a:pt x="416" y="1"/>
                    <a:pt x="415" y="1"/>
                    <a:pt x="413" y="1"/>
                  </a:cubicBezTo>
                  <a:cubicBezTo>
                    <a:pt x="138" y="1"/>
                    <a:pt x="1" y="335"/>
                    <a:pt x="200" y="526"/>
                  </a:cubicBezTo>
                  <a:cubicBezTo>
                    <a:pt x="262" y="586"/>
                    <a:pt x="337" y="613"/>
                    <a:pt x="411" y="613"/>
                  </a:cubicBezTo>
                  <a:cubicBezTo>
                    <a:pt x="571" y="613"/>
                    <a:pt x="725" y="486"/>
                    <a:pt x="720" y="298"/>
                  </a:cubicBezTo>
                  <a:cubicBezTo>
                    <a:pt x="718" y="132"/>
                    <a:pt x="583" y="1"/>
                    <a:pt x="418"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4"/>
            <p:cNvSpPr/>
            <p:nvPr/>
          </p:nvSpPr>
          <p:spPr>
            <a:xfrm>
              <a:off x="3219375" y="3725875"/>
              <a:ext cx="18150" cy="15425"/>
            </a:xfrm>
            <a:custGeom>
              <a:avLst/>
              <a:gdLst/>
              <a:ahLst/>
              <a:cxnLst/>
              <a:rect l="l" t="t" r="r" b="b"/>
              <a:pathLst>
                <a:path w="726" h="617" extrusionOk="0">
                  <a:moveTo>
                    <a:pt x="413" y="1"/>
                  </a:moveTo>
                  <a:cubicBezTo>
                    <a:pt x="138" y="1"/>
                    <a:pt x="1" y="337"/>
                    <a:pt x="200" y="529"/>
                  </a:cubicBezTo>
                  <a:cubicBezTo>
                    <a:pt x="262" y="589"/>
                    <a:pt x="338" y="616"/>
                    <a:pt x="412" y="616"/>
                  </a:cubicBezTo>
                  <a:cubicBezTo>
                    <a:pt x="572" y="616"/>
                    <a:pt x="725" y="489"/>
                    <a:pt x="720" y="300"/>
                  </a:cubicBezTo>
                  <a:cubicBezTo>
                    <a:pt x="718" y="134"/>
                    <a:pt x="580" y="1"/>
                    <a:pt x="413"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4"/>
            <p:cNvSpPr/>
            <p:nvPr/>
          </p:nvSpPr>
          <p:spPr>
            <a:xfrm>
              <a:off x="3246700" y="3725875"/>
              <a:ext cx="18125" cy="15425"/>
            </a:xfrm>
            <a:custGeom>
              <a:avLst/>
              <a:gdLst/>
              <a:ahLst/>
              <a:cxnLst/>
              <a:rect l="l" t="t" r="r" b="b"/>
              <a:pathLst>
                <a:path w="725" h="617" extrusionOk="0">
                  <a:moveTo>
                    <a:pt x="417" y="1"/>
                  </a:moveTo>
                  <a:cubicBezTo>
                    <a:pt x="416" y="1"/>
                    <a:pt x="414" y="1"/>
                    <a:pt x="413" y="1"/>
                  </a:cubicBezTo>
                  <a:cubicBezTo>
                    <a:pt x="135" y="1"/>
                    <a:pt x="0" y="337"/>
                    <a:pt x="199" y="529"/>
                  </a:cubicBezTo>
                  <a:cubicBezTo>
                    <a:pt x="261" y="589"/>
                    <a:pt x="336" y="616"/>
                    <a:pt x="410" y="616"/>
                  </a:cubicBezTo>
                  <a:cubicBezTo>
                    <a:pt x="571" y="616"/>
                    <a:pt x="724" y="489"/>
                    <a:pt x="719" y="300"/>
                  </a:cubicBezTo>
                  <a:cubicBezTo>
                    <a:pt x="717" y="135"/>
                    <a:pt x="582" y="1"/>
                    <a:pt x="417"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4"/>
            <p:cNvSpPr/>
            <p:nvPr/>
          </p:nvSpPr>
          <p:spPr>
            <a:xfrm>
              <a:off x="3202625" y="3722200"/>
              <a:ext cx="18075" cy="15350"/>
            </a:xfrm>
            <a:custGeom>
              <a:avLst/>
              <a:gdLst/>
              <a:ahLst/>
              <a:cxnLst/>
              <a:rect l="l" t="t" r="r" b="b"/>
              <a:pathLst>
                <a:path w="723" h="614" extrusionOk="0">
                  <a:moveTo>
                    <a:pt x="415" y="1"/>
                  </a:moveTo>
                  <a:cubicBezTo>
                    <a:pt x="414" y="1"/>
                    <a:pt x="412" y="1"/>
                    <a:pt x="411" y="1"/>
                  </a:cubicBezTo>
                  <a:cubicBezTo>
                    <a:pt x="136" y="1"/>
                    <a:pt x="1" y="335"/>
                    <a:pt x="197" y="526"/>
                  </a:cubicBezTo>
                  <a:cubicBezTo>
                    <a:pt x="260" y="586"/>
                    <a:pt x="335" y="613"/>
                    <a:pt x="409" y="613"/>
                  </a:cubicBezTo>
                  <a:cubicBezTo>
                    <a:pt x="570" y="613"/>
                    <a:pt x="723" y="486"/>
                    <a:pt x="718" y="298"/>
                  </a:cubicBezTo>
                  <a:cubicBezTo>
                    <a:pt x="715" y="132"/>
                    <a:pt x="580" y="1"/>
                    <a:pt x="415"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4"/>
            <p:cNvSpPr/>
            <p:nvPr/>
          </p:nvSpPr>
          <p:spPr>
            <a:xfrm>
              <a:off x="3015650" y="3718950"/>
              <a:ext cx="15425" cy="14950"/>
            </a:xfrm>
            <a:custGeom>
              <a:avLst/>
              <a:gdLst/>
              <a:ahLst/>
              <a:cxnLst/>
              <a:rect l="l" t="t" r="r" b="b"/>
              <a:pathLst>
                <a:path w="617" h="598" extrusionOk="0">
                  <a:moveTo>
                    <a:pt x="307" y="1"/>
                  </a:moveTo>
                  <a:cubicBezTo>
                    <a:pt x="138" y="1"/>
                    <a:pt x="0" y="133"/>
                    <a:pt x="0" y="298"/>
                  </a:cubicBezTo>
                  <a:cubicBezTo>
                    <a:pt x="0" y="462"/>
                    <a:pt x="138" y="597"/>
                    <a:pt x="307" y="597"/>
                  </a:cubicBezTo>
                  <a:cubicBezTo>
                    <a:pt x="479" y="597"/>
                    <a:pt x="617" y="462"/>
                    <a:pt x="617" y="298"/>
                  </a:cubicBezTo>
                  <a:cubicBezTo>
                    <a:pt x="617" y="133"/>
                    <a:pt x="479" y="1"/>
                    <a:pt x="307"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4"/>
            <p:cNvSpPr/>
            <p:nvPr/>
          </p:nvSpPr>
          <p:spPr>
            <a:xfrm>
              <a:off x="3002750" y="3722200"/>
              <a:ext cx="18125" cy="15350"/>
            </a:xfrm>
            <a:custGeom>
              <a:avLst/>
              <a:gdLst/>
              <a:ahLst/>
              <a:cxnLst/>
              <a:rect l="l" t="t" r="r" b="b"/>
              <a:pathLst>
                <a:path w="725" h="614" extrusionOk="0">
                  <a:moveTo>
                    <a:pt x="415" y="1"/>
                  </a:moveTo>
                  <a:cubicBezTo>
                    <a:pt x="414" y="1"/>
                    <a:pt x="412" y="1"/>
                    <a:pt x="411" y="1"/>
                  </a:cubicBezTo>
                  <a:cubicBezTo>
                    <a:pt x="136" y="1"/>
                    <a:pt x="1" y="335"/>
                    <a:pt x="197" y="526"/>
                  </a:cubicBezTo>
                  <a:cubicBezTo>
                    <a:pt x="260" y="586"/>
                    <a:pt x="336" y="613"/>
                    <a:pt x="410" y="613"/>
                  </a:cubicBezTo>
                  <a:cubicBezTo>
                    <a:pt x="571" y="613"/>
                    <a:pt x="724" y="486"/>
                    <a:pt x="718" y="298"/>
                  </a:cubicBezTo>
                  <a:cubicBezTo>
                    <a:pt x="715" y="132"/>
                    <a:pt x="580" y="1"/>
                    <a:pt x="415"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4"/>
            <p:cNvSpPr/>
            <p:nvPr/>
          </p:nvSpPr>
          <p:spPr>
            <a:xfrm>
              <a:off x="3053400" y="3718950"/>
              <a:ext cx="15425" cy="14950"/>
            </a:xfrm>
            <a:custGeom>
              <a:avLst/>
              <a:gdLst/>
              <a:ahLst/>
              <a:cxnLst/>
              <a:rect l="l" t="t" r="r" b="b"/>
              <a:pathLst>
                <a:path w="617" h="598" extrusionOk="0">
                  <a:moveTo>
                    <a:pt x="307" y="1"/>
                  </a:moveTo>
                  <a:cubicBezTo>
                    <a:pt x="137" y="1"/>
                    <a:pt x="0" y="133"/>
                    <a:pt x="0" y="298"/>
                  </a:cubicBezTo>
                  <a:cubicBezTo>
                    <a:pt x="0" y="462"/>
                    <a:pt x="137" y="597"/>
                    <a:pt x="307" y="597"/>
                  </a:cubicBezTo>
                  <a:cubicBezTo>
                    <a:pt x="479" y="597"/>
                    <a:pt x="616" y="462"/>
                    <a:pt x="616" y="298"/>
                  </a:cubicBezTo>
                  <a:cubicBezTo>
                    <a:pt x="616" y="133"/>
                    <a:pt x="479" y="1"/>
                    <a:pt x="307"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4"/>
            <p:cNvSpPr/>
            <p:nvPr/>
          </p:nvSpPr>
          <p:spPr>
            <a:xfrm>
              <a:off x="3041050" y="3721825"/>
              <a:ext cx="18125" cy="15425"/>
            </a:xfrm>
            <a:custGeom>
              <a:avLst/>
              <a:gdLst/>
              <a:ahLst/>
              <a:cxnLst/>
              <a:rect l="l" t="t" r="r" b="b"/>
              <a:pathLst>
                <a:path w="725" h="617" extrusionOk="0">
                  <a:moveTo>
                    <a:pt x="417" y="1"/>
                  </a:moveTo>
                  <a:cubicBezTo>
                    <a:pt x="416" y="1"/>
                    <a:pt x="415" y="1"/>
                    <a:pt x="413" y="1"/>
                  </a:cubicBezTo>
                  <a:cubicBezTo>
                    <a:pt x="138" y="1"/>
                    <a:pt x="1" y="337"/>
                    <a:pt x="199" y="529"/>
                  </a:cubicBezTo>
                  <a:cubicBezTo>
                    <a:pt x="261" y="589"/>
                    <a:pt x="337" y="616"/>
                    <a:pt x="410" y="616"/>
                  </a:cubicBezTo>
                  <a:cubicBezTo>
                    <a:pt x="571" y="616"/>
                    <a:pt x="725" y="489"/>
                    <a:pt x="720" y="300"/>
                  </a:cubicBezTo>
                  <a:cubicBezTo>
                    <a:pt x="717" y="135"/>
                    <a:pt x="582" y="1"/>
                    <a:pt x="417"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4"/>
            <p:cNvSpPr/>
            <p:nvPr/>
          </p:nvSpPr>
          <p:spPr>
            <a:xfrm>
              <a:off x="2972200" y="3687125"/>
              <a:ext cx="414975" cy="46775"/>
            </a:xfrm>
            <a:custGeom>
              <a:avLst/>
              <a:gdLst/>
              <a:ahLst/>
              <a:cxnLst/>
              <a:rect l="l" t="t" r="r" b="b"/>
              <a:pathLst>
                <a:path w="16599" h="1871" extrusionOk="0">
                  <a:moveTo>
                    <a:pt x="1164" y="0"/>
                  </a:moveTo>
                  <a:cubicBezTo>
                    <a:pt x="440" y="0"/>
                    <a:pt x="1" y="184"/>
                    <a:pt x="1" y="184"/>
                  </a:cubicBezTo>
                  <a:cubicBezTo>
                    <a:pt x="1" y="184"/>
                    <a:pt x="1" y="716"/>
                    <a:pt x="496" y="969"/>
                  </a:cubicBezTo>
                  <a:lnTo>
                    <a:pt x="494" y="969"/>
                  </a:lnTo>
                  <a:lnTo>
                    <a:pt x="523" y="982"/>
                  </a:lnTo>
                  <a:cubicBezTo>
                    <a:pt x="536" y="989"/>
                    <a:pt x="545" y="994"/>
                    <a:pt x="558" y="999"/>
                  </a:cubicBezTo>
                  <a:lnTo>
                    <a:pt x="582" y="1009"/>
                  </a:lnTo>
                  <a:cubicBezTo>
                    <a:pt x="747" y="1085"/>
                    <a:pt x="1093" y="1249"/>
                    <a:pt x="1213" y="1345"/>
                  </a:cubicBezTo>
                  <a:cubicBezTo>
                    <a:pt x="1333" y="1438"/>
                    <a:pt x="1319" y="1701"/>
                    <a:pt x="1319" y="1701"/>
                  </a:cubicBezTo>
                  <a:lnTo>
                    <a:pt x="1942" y="1701"/>
                  </a:lnTo>
                  <a:cubicBezTo>
                    <a:pt x="1942" y="1701"/>
                    <a:pt x="2070" y="1388"/>
                    <a:pt x="2418" y="1388"/>
                  </a:cubicBezTo>
                  <a:cubicBezTo>
                    <a:pt x="2427" y="1388"/>
                    <a:pt x="2436" y="1389"/>
                    <a:pt x="2445" y="1389"/>
                  </a:cubicBezTo>
                  <a:cubicBezTo>
                    <a:pt x="2821" y="1411"/>
                    <a:pt x="2863" y="1701"/>
                    <a:pt x="2863" y="1701"/>
                  </a:cubicBezTo>
                  <a:lnTo>
                    <a:pt x="3476" y="1701"/>
                  </a:lnTo>
                  <a:cubicBezTo>
                    <a:pt x="3476" y="1701"/>
                    <a:pt x="3513" y="1499"/>
                    <a:pt x="3761" y="1394"/>
                  </a:cubicBezTo>
                  <a:lnTo>
                    <a:pt x="3820" y="1396"/>
                  </a:lnTo>
                  <a:cubicBezTo>
                    <a:pt x="3820" y="1396"/>
                    <a:pt x="4672" y="1336"/>
                    <a:pt x="5779" y="1336"/>
                  </a:cubicBezTo>
                  <a:cubicBezTo>
                    <a:pt x="7179" y="1336"/>
                    <a:pt x="8988" y="1433"/>
                    <a:pt x="9993" y="1870"/>
                  </a:cubicBezTo>
                  <a:lnTo>
                    <a:pt x="10607" y="1870"/>
                  </a:lnTo>
                  <a:cubicBezTo>
                    <a:pt x="10607" y="1870"/>
                    <a:pt x="10624" y="1627"/>
                    <a:pt x="10772" y="1590"/>
                  </a:cubicBezTo>
                  <a:cubicBezTo>
                    <a:pt x="10802" y="1583"/>
                    <a:pt x="10830" y="1579"/>
                    <a:pt x="10855" y="1579"/>
                  </a:cubicBezTo>
                  <a:cubicBezTo>
                    <a:pt x="11083" y="1579"/>
                    <a:pt x="11083" y="1870"/>
                    <a:pt x="11083" y="1870"/>
                  </a:cubicBezTo>
                  <a:lnTo>
                    <a:pt x="11697" y="1870"/>
                  </a:lnTo>
                  <a:cubicBezTo>
                    <a:pt x="14267" y="1850"/>
                    <a:pt x="15200" y="1313"/>
                    <a:pt x="15320" y="1261"/>
                  </a:cubicBezTo>
                  <a:cubicBezTo>
                    <a:pt x="16340" y="815"/>
                    <a:pt x="16599" y="129"/>
                    <a:pt x="16545" y="129"/>
                  </a:cubicBezTo>
                  <a:cubicBezTo>
                    <a:pt x="16543" y="129"/>
                    <a:pt x="16541" y="130"/>
                    <a:pt x="16538" y="132"/>
                  </a:cubicBezTo>
                  <a:cubicBezTo>
                    <a:pt x="15605" y="820"/>
                    <a:pt x="13294" y="1090"/>
                    <a:pt x="10737" y="1090"/>
                  </a:cubicBezTo>
                  <a:cubicBezTo>
                    <a:pt x="7679" y="1090"/>
                    <a:pt x="4269" y="704"/>
                    <a:pt x="2443" y="184"/>
                  </a:cubicBezTo>
                  <a:cubicBezTo>
                    <a:pt x="1959" y="46"/>
                    <a:pt x="1526" y="0"/>
                    <a:pt x="1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4"/>
            <p:cNvSpPr/>
            <p:nvPr/>
          </p:nvSpPr>
          <p:spPr>
            <a:xfrm>
              <a:off x="2971525" y="3674250"/>
              <a:ext cx="89625" cy="12875"/>
            </a:xfrm>
            <a:custGeom>
              <a:avLst/>
              <a:gdLst/>
              <a:ahLst/>
              <a:cxnLst/>
              <a:rect l="l" t="t" r="r" b="b"/>
              <a:pathLst>
                <a:path w="3585" h="515" extrusionOk="0">
                  <a:moveTo>
                    <a:pt x="1242" y="1"/>
                  </a:moveTo>
                  <a:cubicBezTo>
                    <a:pt x="1222" y="1"/>
                    <a:pt x="1202" y="2"/>
                    <a:pt x="1181" y="4"/>
                  </a:cubicBezTo>
                  <a:lnTo>
                    <a:pt x="1100" y="9"/>
                  </a:lnTo>
                  <a:lnTo>
                    <a:pt x="1017" y="16"/>
                  </a:lnTo>
                  <a:lnTo>
                    <a:pt x="977" y="19"/>
                  </a:lnTo>
                  <a:cubicBezTo>
                    <a:pt x="963" y="19"/>
                    <a:pt x="950" y="21"/>
                    <a:pt x="938" y="24"/>
                  </a:cubicBezTo>
                  <a:lnTo>
                    <a:pt x="784" y="48"/>
                  </a:lnTo>
                  <a:cubicBezTo>
                    <a:pt x="759" y="51"/>
                    <a:pt x="734" y="56"/>
                    <a:pt x="710" y="63"/>
                  </a:cubicBezTo>
                  <a:lnTo>
                    <a:pt x="641" y="80"/>
                  </a:lnTo>
                  <a:cubicBezTo>
                    <a:pt x="595" y="90"/>
                    <a:pt x="550" y="102"/>
                    <a:pt x="509" y="117"/>
                  </a:cubicBezTo>
                  <a:cubicBezTo>
                    <a:pt x="467" y="132"/>
                    <a:pt x="425" y="144"/>
                    <a:pt x="388" y="159"/>
                  </a:cubicBezTo>
                  <a:lnTo>
                    <a:pt x="285" y="208"/>
                  </a:lnTo>
                  <a:cubicBezTo>
                    <a:pt x="229" y="235"/>
                    <a:pt x="175" y="264"/>
                    <a:pt x="126" y="299"/>
                  </a:cubicBezTo>
                  <a:cubicBezTo>
                    <a:pt x="106" y="311"/>
                    <a:pt x="86" y="326"/>
                    <a:pt x="69" y="340"/>
                  </a:cubicBezTo>
                  <a:cubicBezTo>
                    <a:pt x="55" y="353"/>
                    <a:pt x="42" y="362"/>
                    <a:pt x="32" y="372"/>
                  </a:cubicBezTo>
                  <a:cubicBezTo>
                    <a:pt x="10" y="392"/>
                    <a:pt x="1" y="404"/>
                    <a:pt x="1" y="404"/>
                  </a:cubicBezTo>
                  <a:cubicBezTo>
                    <a:pt x="13" y="394"/>
                    <a:pt x="23" y="385"/>
                    <a:pt x="35" y="377"/>
                  </a:cubicBezTo>
                  <a:cubicBezTo>
                    <a:pt x="47" y="367"/>
                    <a:pt x="62" y="358"/>
                    <a:pt x="77" y="348"/>
                  </a:cubicBezTo>
                  <a:cubicBezTo>
                    <a:pt x="94" y="335"/>
                    <a:pt x="113" y="323"/>
                    <a:pt x="133" y="313"/>
                  </a:cubicBezTo>
                  <a:cubicBezTo>
                    <a:pt x="187" y="284"/>
                    <a:pt x="241" y="257"/>
                    <a:pt x="298" y="235"/>
                  </a:cubicBezTo>
                  <a:lnTo>
                    <a:pt x="403" y="196"/>
                  </a:lnTo>
                  <a:cubicBezTo>
                    <a:pt x="440" y="183"/>
                    <a:pt x="479" y="173"/>
                    <a:pt x="521" y="161"/>
                  </a:cubicBezTo>
                  <a:cubicBezTo>
                    <a:pt x="565" y="149"/>
                    <a:pt x="607" y="139"/>
                    <a:pt x="651" y="132"/>
                  </a:cubicBezTo>
                  <a:lnTo>
                    <a:pt x="722" y="117"/>
                  </a:lnTo>
                  <a:cubicBezTo>
                    <a:pt x="747" y="112"/>
                    <a:pt x="769" y="107"/>
                    <a:pt x="793" y="105"/>
                  </a:cubicBezTo>
                  <a:lnTo>
                    <a:pt x="946" y="88"/>
                  </a:lnTo>
                  <a:cubicBezTo>
                    <a:pt x="970" y="85"/>
                    <a:pt x="997" y="83"/>
                    <a:pt x="1024" y="83"/>
                  </a:cubicBezTo>
                  <a:lnTo>
                    <a:pt x="1103" y="80"/>
                  </a:lnTo>
                  <a:lnTo>
                    <a:pt x="1186" y="75"/>
                  </a:lnTo>
                  <a:lnTo>
                    <a:pt x="1267" y="75"/>
                  </a:lnTo>
                  <a:lnTo>
                    <a:pt x="1436" y="80"/>
                  </a:lnTo>
                  <a:lnTo>
                    <a:pt x="1522" y="83"/>
                  </a:lnTo>
                  <a:lnTo>
                    <a:pt x="1606" y="90"/>
                  </a:lnTo>
                  <a:lnTo>
                    <a:pt x="1780" y="107"/>
                  </a:lnTo>
                  <a:cubicBezTo>
                    <a:pt x="1807" y="110"/>
                    <a:pt x="1837" y="110"/>
                    <a:pt x="1866" y="115"/>
                  </a:cubicBezTo>
                  <a:lnTo>
                    <a:pt x="1952" y="129"/>
                  </a:lnTo>
                  <a:lnTo>
                    <a:pt x="2121" y="154"/>
                  </a:lnTo>
                  <a:cubicBezTo>
                    <a:pt x="2234" y="169"/>
                    <a:pt x="2342" y="196"/>
                    <a:pt x="2448" y="215"/>
                  </a:cubicBezTo>
                  <a:lnTo>
                    <a:pt x="2605" y="247"/>
                  </a:lnTo>
                  <a:cubicBezTo>
                    <a:pt x="2656" y="259"/>
                    <a:pt x="2706" y="274"/>
                    <a:pt x="2755" y="286"/>
                  </a:cubicBezTo>
                  <a:lnTo>
                    <a:pt x="3027" y="355"/>
                  </a:lnTo>
                  <a:cubicBezTo>
                    <a:pt x="3069" y="365"/>
                    <a:pt x="3108" y="377"/>
                    <a:pt x="3147" y="387"/>
                  </a:cubicBezTo>
                  <a:lnTo>
                    <a:pt x="3255" y="419"/>
                  </a:lnTo>
                  <a:lnTo>
                    <a:pt x="3430" y="470"/>
                  </a:lnTo>
                  <a:cubicBezTo>
                    <a:pt x="3528" y="500"/>
                    <a:pt x="3584" y="515"/>
                    <a:pt x="3584" y="515"/>
                  </a:cubicBezTo>
                  <a:cubicBezTo>
                    <a:pt x="3584" y="515"/>
                    <a:pt x="3530" y="493"/>
                    <a:pt x="3435" y="456"/>
                  </a:cubicBezTo>
                  <a:lnTo>
                    <a:pt x="3263" y="392"/>
                  </a:lnTo>
                  <a:cubicBezTo>
                    <a:pt x="3196" y="367"/>
                    <a:pt x="3123" y="333"/>
                    <a:pt x="3039" y="311"/>
                  </a:cubicBezTo>
                  <a:lnTo>
                    <a:pt x="2769" y="227"/>
                  </a:lnTo>
                  <a:cubicBezTo>
                    <a:pt x="2720" y="215"/>
                    <a:pt x="2671" y="196"/>
                    <a:pt x="2620" y="183"/>
                  </a:cubicBezTo>
                  <a:lnTo>
                    <a:pt x="2463" y="146"/>
                  </a:lnTo>
                  <a:lnTo>
                    <a:pt x="2301" y="110"/>
                  </a:lnTo>
                  <a:cubicBezTo>
                    <a:pt x="2274" y="102"/>
                    <a:pt x="2247" y="95"/>
                    <a:pt x="2217" y="90"/>
                  </a:cubicBezTo>
                  <a:lnTo>
                    <a:pt x="2134" y="75"/>
                  </a:lnTo>
                  <a:lnTo>
                    <a:pt x="1962" y="48"/>
                  </a:lnTo>
                  <a:lnTo>
                    <a:pt x="1873" y="34"/>
                  </a:lnTo>
                  <a:cubicBezTo>
                    <a:pt x="1846" y="31"/>
                    <a:pt x="1817" y="29"/>
                    <a:pt x="1787" y="26"/>
                  </a:cubicBezTo>
                  <a:lnTo>
                    <a:pt x="1613" y="11"/>
                  </a:lnTo>
                  <a:lnTo>
                    <a:pt x="1525" y="4"/>
                  </a:lnTo>
                  <a:lnTo>
                    <a:pt x="1439" y="4"/>
                  </a:lnTo>
                  <a:lnTo>
                    <a:pt x="1267" y="2"/>
                  </a:lnTo>
                  <a:cubicBezTo>
                    <a:pt x="1258" y="1"/>
                    <a:pt x="1250" y="1"/>
                    <a:pt x="1242"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4"/>
            <p:cNvSpPr/>
            <p:nvPr/>
          </p:nvSpPr>
          <p:spPr>
            <a:xfrm>
              <a:off x="3077075" y="3602550"/>
              <a:ext cx="252925" cy="70500"/>
            </a:xfrm>
            <a:custGeom>
              <a:avLst/>
              <a:gdLst/>
              <a:ahLst/>
              <a:cxnLst/>
              <a:rect l="l" t="t" r="r" b="b"/>
              <a:pathLst>
                <a:path w="10117" h="2820" extrusionOk="0">
                  <a:moveTo>
                    <a:pt x="1" y="0"/>
                  </a:moveTo>
                  <a:lnTo>
                    <a:pt x="101" y="64"/>
                  </a:lnTo>
                  <a:cubicBezTo>
                    <a:pt x="170" y="106"/>
                    <a:pt x="271" y="165"/>
                    <a:pt x="398" y="238"/>
                  </a:cubicBezTo>
                  <a:lnTo>
                    <a:pt x="862" y="501"/>
                  </a:lnTo>
                  <a:cubicBezTo>
                    <a:pt x="1044" y="602"/>
                    <a:pt x="1247" y="712"/>
                    <a:pt x="1471" y="832"/>
                  </a:cubicBezTo>
                  <a:cubicBezTo>
                    <a:pt x="1694" y="950"/>
                    <a:pt x="1937" y="1078"/>
                    <a:pt x="2195" y="1213"/>
                  </a:cubicBezTo>
                  <a:cubicBezTo>
                    <a:pt x="2453" y="1348"/>
                    <a:pt x="2728" y="1483"/>
                    <a:pt x="3012" y="1620"/>
                  </a:cubicBezTo>
                  <a:cubicBezTo>
                    <a:pt x="3300" y="1760"/>
                    <a:pt x="3597" y="1898"/>
                    <a:pt x="3901" y="2033"/>
                  </a:cubicBezTo>
                  <a:cubicBezTo>
                    <a:pt x="4205" y="2168"/>
                    <a:pt x="4520" y="2298"/>
                    <a:pt x="4836" y="2416"/>
                  </a:cubicBezTo>
                  <a:cubicBezTo>
                    <a:pt x="5155" y="2533"/>
                    <a:pt x="5477" y="2641"/>
                    <a:pt x="5808" y="2710"/>
                  </a:cubicBezTo>
                  <a:cubicBezTo>
                    <a:pt x="5892" y="2727"/>
                    <a:pt x="5975" y="2742"/>
                    <a:pt x="6059" y="2749"/>
                  </a:cubicBezTo>
                  <a:lnTo>
                    <a:pt x="6304" y="2774"/>
                  </a:lnTo>
                  <a:lnTo>
                    <a:pt x="6550" y="2794"/>
                  </a:lnTo>
                  <a:cubicBezTo>
                    <a:pt x="6628" y="2798"/>
                    <a:pt x="6709" y="2803"/>
                    <a:pt x="6788" y="2808"/>
                  </a:cubicBezTo>
                  <a:cubicBezTo>
                    <a:pt x="6956" y="2816"/>
                    <a:pt x="7122" y="2820"/>
                    <a:pt x="7285" y="2820"/>
                  </a:cubicBezTo>
                  <a:cubicBezTo>
                    <a:pt x="7734" y="2820"/>
                    <a:pt x="8153" y="2791"/>
                    <a:pt x="8523" y="2735"/>
                  </a:cubicBezTo>
                  <a:cubicBezTo>
                    <a:pt x="8751" y="2700"/>
                    <a:pt x="8980" y="2654"/>
                    <a:pt x="9203" y="2592"/>
                  </a:cubicBezTo>
                  <a:cubicBezTo>
                    <a:pt x="9375" y="2543"/>
                    <a:pt x="9542" y="2484"/>
                    <a:pt x="9709" y="2416"/>
                  </a:cubicBezTo>
                  <a:cubicBezTo>
                    <a:pt x="9814" y="2371"/>
                    <a:pt x="9915" y="2320"/>
                    <a:pt x="10016" y="2261"/>
                  </a:cubicBezTo>
                  <a:cubicBezTo>
                    <a:pt x="10050" y="2239"/>
                    <a:pt x="10082" y="2217"/>
                    <a:pt x="10116" y="2192"/>
                  </a:cubicBezTo>
                  <a:lnTo>
                    <a:pt x="10116" y="2192"/>
                  </a:lnTo>
                  <a:cubicBezTo>
                    <a:pt x="10082" y="2214"/>
                    <a:pt x="10047" y="2234"/>
                    <a:pt x="10013" y="2254"/>
                  </a:cubicBezTo>
                  <a:cubicBezTo>
                    <a:pt x="9912" y="2308"/>
                    <a:pt x="9807" y="2354"/>
                    <a:pt x="9701" y="2396"/>
                  </a:cubicBezTo>
                  <a:cubicBezTo>
                    <a:pt x="9534" y="2460"/>
                    <a:pt x="9365" y="2511"/>
                    <a:pt x="9193" y="2553"/>
                  </a:cubicBezTo>
                  <a:cubicBezTo>
                    <a:pt x="8970" y="2607"/>
                    <a:pt x="8744" y="2646"/>
                    <a:pt x="8516" y="2673"/>
                  </a:cubicBezTo>
                  <a:cubicBezTo>
                    <a:pt x="8208" y="2714"/>
                    <a:pt x="7867" y="2734"/>
                    <a:pt x="7504" y="2734"/>
                  </a:cubicBezTo>
                  <a:cubicBezTo>
                    <a:pt x="7275" y="2734"/>
                    <a:pt x="7038" y="2726"/>
                    <a:pt x="6795" y="2710"/>
                  </a:cubicBezTo>
                  <a:cubicBezTo>
                    <a:pt x="6638" y="2700"/>
                    <a:pt x="6478" y="2686"/>
                    <a:pt x="6316" y="2671"/>
                  </a:cubicBezTo>
                  <a:lnTo>
                    <a:pt x="6071" y="2644"/>
                  </a:lnTo>
                  <a:cubicBezTo>
                    <a:pt x="5990" y="2634"/>
                    <a:pt x="5911" y="2619"/>
                    <a:pt x="5833" y="2602"/>
                  </a:cubicBezTo>
                  <a:cubicBezTo>
                    <a:pt x="5509" y="2526"/>
                    <a:pt x="5190" y="2425"/>
                    <a:pt x="4878" y="2305"/>
                  </a:cubicBezTo>
                  <a:cubicBezTo>
                    <a:pt x="4721" y="2246"/>
                    <a:pt x="4566" y="2182"/>
                    <a:pt x="4409" y="2118"/>
                  </a:cubicBezTo>
                  <a:cubicBezTo>
                    <a:pt x="4254" y="2055"/>
                    <a:pt x="4102" y="1991"/>
                    <a:pt x="3950" y="1925"/>
                  </a:cubicBezTo>
                  <a:cubicBezTo>
                    <a:pt x="3646" y="1792"/>
                    <a:pt x="3349" y="1655"/>
                    <a:pt x="3061" y="1522"/>
                  </a:cubicBezTo>
                  <a:cubicBezTo>
                    <a:pt x="2774" y="1387"/>
                    <a:pt x="2499" y="1254"/>
                    <a:pt x="2239" y="1129"/>
                  </a:cubicBezTo>
                  <a:cubicBezTo>
                    <a:pt x="1977" y="1002"/>
                    <a:pt x="1731" y="881"/>
                    <a:pt x="1505" y="766"/>
                  </a:cubicBezTo>
                  <a:lnTo>
                    <a:pt x="889" y="457"/>
                  </a:lnTo>
                  <a:lnTo>
                    <a:pt x="413" y="214"/>
                  </a:lnTo>
                  <a:lnTo>
                    <a:pt x="1"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54"/>
          <p:cNvGrpSpPr/>
          <p:nvPr/>
        </p:nvGrpSpPr>
        <p:grpSpPr>
          <a:xfrm>
            <a:off x="4408124" y="1664373"/>
            <a:ext cx="1190202" cy="1220714"/>
            <a:chOff x="3273325" y="2878600"/>
            <a:chExt cx="356925" cy="366075"/>
          </a:xfrm>
        </p:grpSpPr>
        <p:sp>
          <p:nvSpPr>
            <p:cNvPr id="1529" name="Google Shape;1529;p54"/>
            <p:cNvSpPr/>
            <p:nvPr/>
          </p:nvSpPr>
          <p:spPr>
            <a:xfrm>
              <a:off x="3514800" y="2878600"/>
              <a:ext cx="200" cy="275"/>
            </a:xfrm>
            <a:custGeom>
              <a:avLst/>
              <a:gdLst/>
              <a:ahLst/>
              <a:cxnLst/>
              <a:rect l="l" t="t" r="r" b="b"/>
              <a:pathLst>
                <a:path w="8" h="11" extrusionOk="0">
                  <a:moveTo>
                    <a:pt x="8" y="0"/>
                  </a:moveTo>
                  <a:lnTo>
                    <a:pt x="1" y="8"/>
                  </a:lnTo>
                  <a:lnTo>
                    <a:pt x="8" y="10"/>
                  </a:lnTo>
                  <a:lnTo>
                    <a:pt x="8" y="0"/>
                  </a:ln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4"/>
            <p:cNvSpPr/>
            <p:nvPr/>
          </p:nvSpPr>
          <p:spPr>
            <a:xfrm>
              <a:off x="3388275" y="2878600"/>
              <a:ext cx="127475" cy="67525"/>
            </a:xfrm>
            <a:custGeom>
              <a:avLst/>
              <a:gdLst/>
              <a:ahLst/>
              <a:cxnLst/>
              <a:rect l="l" t="t" r="r" b="b"/>
              <a:pathLst>
                <a:path w="5099" h="2701" extrusionOk="0">
                  <a:moveTo>
                    <a:pt x="118" y="0"/>
                  </a:moveTo>
                  <a:lnTo>
                    <a:pt x="76" y="74"/>
                  </a:lnTo>
                  <a:cubicBezTo>
                    <a:pt x="0" y="398"/>
                    <a:pt x="59" y="739"/>
                    <a:pt x="238" y="1019"/>
                  </a:cubicBezTo>
                  <a:cubicBezTo>
                    <a:pt x="901" y="2062"/>
                    <a:pt x="2381" y="2649"/>
                    <a:pt x="2548" y="2701"/>
                  </a:cubicBezTo>
                  <a:cubicBezTo>
                    <a:pt x="2712" y="2649"/>
                    <a:pt x="4301" y="1957"/>
                    <a:pt x="4853" y="909"/>
                  </a:cubicBezTo>
                  <a:cubicBezTo>
                    <a:pt x="5098" y="445"/>
                    <a:pt x="5062" y="91"/>
                    <a:pt x="5052" y="18"/>
                  </a:cubicBezTo>
                  <a:lnTo>
                    <a:pt x="5052" y="18"/>
                  </a:lnTo>
                  <a:cubicBezTo>
                    <a:pt x="4917" y="131"/>
                    <a:pt x="4011" y="852"/>
                    <a:pt x="2661" y="852"/>
                  </a:cubicBezTo>
                  <a:cubicBezTo>
                    <a:pt x="1927" y="852"/>
                    <a:pt x="1062" y="639"/>
                    <a:pt x="118"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4"/>
            <p:cNvSpPr/>
            <p:nvPr/>
          </p:nvSpPr>
          <p:spPr>
            <a:xfrm>
              <a:off x="3514500" y="2878600"/>
              <a:ext cx="325" cy="450"/>
            </a:xfrm>
            <a:custGeom>
              <a:avLst/>
              <a:gdLst/>
              <a:ahLst/>
              <a:cxnLst/>
              <a:rect l="l" t="t" r="r" b="b"/>
              <a:pathLst>
                <a:path w="13" h="18" extrusionOk="0">
                  <a:moveTo>
                    <a:pt x="0" y="0"/>
                  </a:moveTo>
                  <a:lnTo>
                    <a:pt x="3" y="18"/>
                  </a:lnTo>
                  <a:lnTo>
                    <a:pt x="13" y="8"/>
                  </a:lnTo>
                  <a:lnTo>
                    <a:pt x="0" y="0"/>
                  </a:ln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4"/>
            <p:cNvSpPr/>
            <p:nvPr/>
          </p:nvSpPr>
          <p:spPr>
            <a:xfrm>
              <a:off x="3273325" y="2878600"/>
              <a:ext cx="356925" cy="340425"/>
            </a:xfrm>
            <a:custGeom>
              <a:avLst/>
              <a:gdLst/>
              <a:ahLst/>
              <a:cxnLst/>
              <a:rect l="l" t="t" r="r" b="b"/>
              <a:pathLst>
                <a:path w="14277" h="13617" extrusionOk="0">
                  <a:moveTo>
                    <a:pt x="4664" y="0"/>
                  </a:moveTo>
                  <a:lnTo>
                    <a:pt x="4664" y="0"/>
                  </a:lnTo>
                  <a:cubicBezTo>
                    <a:pt x="4664" y="0"/>
                    <a:pt x="2988" y="74"/>
                    <a:pt x="1672" y="788"/>
                  </a:cubicBezTo>
                  <a:cubicBezTo>
                    <a:pt x="1446" y="911"/>
                    <a:pt x="997" y="1179"/>
                    <a:pt x="830" y="1373"/>
                  </a:cubicBezTo>
                  <a:cubicBezTo>
                    <a:pt x="1" y="2345"/>
                    <a:pt x="452" y="3781"/>
                    <a:pt x="482" y="3871"/>
                  </a:cubicBezTo>
                  <a:lnTo>
                    <a:pt x="482" y="3876"/>
                  </a:lnTo>
                  <a:cubicBezTo>
                    <a:pt x="482" y="3876"/>
                    <a:pt x="1341" y="4719"/>
                    <a:pt x="2497" y="4719"/>
                  </a:cubicBezTo>
                  <a:cubicBezTo>
                    <a:pt x="2597" y="4719"/>
                    <a:pt x="2700" y="4712"/>
                    <a:pt x="2804" y="4699"/>
                  </a:cubicBezTo>
                  <a:cubicBezTo>
                    <a:pt x="2809" y="4698"/>
                    <a:pt x="2814" y="4698"/>
                    <a:pt x="2819" y="4698"/>
                  </a:cubicBezTo>
                  <a:cubicBezTo>
                    <a:pt x="2831" y="4698"/>
                    <a:pt x="2842" y="4699"/>
                    <a:pt x="2853" y="4701"/>
                  </a:cubicBezTo>
                  <a:cubicBezTo>
                    <a:pt x="2926" y="4956"/>
                    <a:pt x="2988" y="5217"/>
                    <a:pt x="3042" y="5482"/>
                  </a:cubicBezTo>
                  <a:cubicBezTo>
                    <a:pt x="3629" y="8309"/>
                    <a:pt x="3258" y="11415"/>
                    <a:pt x="3010" y="12912"/>
                  </a:cubicBezTo>
                  <a:cubicBezTo>
                    <a:pt x="3626" y="13103"/>
                    <a:pt x="5595" y="13597"/>
                    <a:pt x="7129" y="13616"/>
                  </a:cubicBezTo>
                  <a:lnTo>
                    <a:pt x="7144" y="13616"/>
                  </a:lnTo>
                  <a:cubicBezTo>
                    <a:pt x="8678" y="13594"/>
                    <a:pt x="10646" y="13103"/>
                    <a:pt x="11265" y="12912"/>
                  </a:cubicBezTo>
                  <a:cubicBezTo>
                    <a:pt x="11015" y="11415"/>
                    <a:pt x="10646" y="8309"/>
                    <a:pt x="11231" y="5482"/>
                  </a:cubicBezTo>
                  <a:cubicBezTo>
                    <a:pt x="11285" y="5219"/>
                    <a:pt x="11348" y="4959"/>
                    <a:pt x="11420" y="4701"/>
                  </a:cubicBezTo>
                  <a:cubicBezTo>
                    <a:pt x="11432" y="4699"/>
                    <a:pt x="11444" y="4698"/>
                    <a:pt x="11456" y="4698"/>
                  </a:cubicBezTo>
                  <a:cubicBezTo>
                    <a:pt x="11461" y="4698"/>
                    <a:pt x="11466" y="4698"/>
                    <a:pt x="11471" y="4699"/>
                  </a:cubicBezTo>
                  <a:cubicBezTo>
                    <a:pt x="11575" y="4712"/>
                    <a:pt x="11677" y="4719"/>
                    <a:pt x="11777" y="4719"/>
                  </a:cubicBezTo>
                  <a:cubicBezTo>
                    <a:pt x="12934" y="4719"/>
                    <a:pt x="13793" y="3876"/>
                    <a:pt x="13793" y="3876"/>
                  </a:cubicBezTo>
                  <a:lnTo>
                    <a:pt x="13793" y="3871"/>
                  </a:lnTo>
                  <a:cubicBezTo>
                    <a:pt x="13825" y="3781"/>
                    <a:pt x="14277" y="2345"/>
                    <a:pt x="13447" y="1373"/>
                  </a:cubicBezTo>
                  <a:cubicBezTo>
                    <a:pt x="13280" y="1179"/>
                    <a:pt x="12831" y="909"/>
                    <a:pt x="12605" y="788"/>
                  </a:cubicBezTo>
                  <a:cubicBezTo>
                    <a:pt x="11290" y="74"/>
                    <a:pt x="9616" y="0"/>
                    <a:pt x="9615" y="0"/>
                  </a:cubicBezTo>
                  <a:lnTo>
                    <a:pt x="9615" y="0"/>
                  </a:lnTo>
                  <a:cubicBezTo>
                    <a:pt x="9615" y="0"/>
                    <a:pt x="10867" y="528"/>
                    <a:pt x="9822" y="1827"/>
                  </a:cubicBezTo>
                  <a:cubicBezTo>
                    <a:pt x="8607" y="3334"/>
                    <a:pt x="7291" y="3619"/>
                    <a:pt x="7139" y="3648"/>
                  </a:cubicBezTo>
                  <a:cubicBezTo>
                    <a:pt x="6986" y="3619"/>
                    <a:pt x="5671" y="3334"/>
                    <a:pt x="4456" y="1827"/>
                  </a:cubicBezTo>
                  <a:cubicBezTo>
                    <a:pt x="3410" y="528"/>
                    <a:pt x="4664" y="0"/>
                    <a:pt x="4664"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4"/>
            <p:cNvSpPr/>
            <p:nvPr/>
          </p:nvSpPr>
          <p:spPr>
            <a:xfrm>
              <a:off x="3456925" y="3016050"/>
              <a:ext cx="56175" cy="104225"/>
            </a:xfrm>
            <a:custGeom>
              <a:avLst/>
              <a:gdLst/>
              <a:ahLst/>
              <a:cxnLst/>
              <a:rect l="l" t="t" r="r" b="b"/>
              <a:pathLst>
                <a:path w="2247" h="4169" extrusionOk="0">
                  <a:moveTo>
                    <a:pt x="1562" y="2733"/>
                  </a:moveTo>
                  <a:lnTo>
                    <a:pt x="1562" y="3491"/>
                  </a:lnTo>
                  <a:lnTo>
                    <a:pt x="764" y="3491"/>
                  </a:lnTo>
                  <a:lnTo>
                    <a:pt x="764" y="2733"/>
                  </a:lnTo>
                  <a:close/>
                  <a:moveTo>
                    <a:pt x="1" y="1"/>
                  </a:moveTo>
                  <a:lnTo>
                    <a:pt x="11" y="3653"/>
                  </a:lnTo>
                  <a:lnTo>
                    <a:pt x="345" y="4169"/>
                  </a:lnTo>
                  <a:lnTo>
                    <a:pt x="1962" y="4169"/>
                  </a:lnTo>
                  <a:lnTo>
                    <a:pt x="2247" y="3646"/>
                  </a:lnTo>
                  <a:lnTo>
                    <a:pt x="2247" y="2559"/>
                  </a:lnTo>
                  <a:lnTo>
                    <a:pt x="1847" y="2085"/>
                  </a:lnTo>
                  <a:lnTo>
                    <a:pt x="764" y="2085"/>
                  </a:lnTo>
                  <a:lnTo>
                    <a:pt x="764" y="904"/>
                  </a:lnTo>
                  <a:lnTo>
                    <a:pt x="1481" y="902"/>
                  </a:lnTo>
                  <a:lnTo>
                    <a:pt x="1479" y="1609"/>
                  </a:lnTo>
                  <a:lnTo>
                    <a:pt x="2247" y="1611"/>
                  </a:lnTo>
                  <a:lnTo>
                    <a:pt x="2247" y="416"/>
                  </a:lnTo>
                  <a:lnTo>
                    <a:pt x="18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4"/>
            <p:cNvSpPr/>
            <p:nvPr/>
          </p:nvSpPr>
          <p:spPr>
            <a:xfrm>
              <a:off x="3385750" y="3016125"/>
              <a:ext cx="58450" cy="104225"/>
            </a:xfrm>
            <a:custGeom>
              <a:avLst/>
              <a:gdLst/>
              <a:ahLst/>
              <a:cxnLst/>
              <a:rect l="l" t="t" r="r" b="b"/>
              <a:pathLst>
                <a:path w="2338" h="4169" extrusionOk="0">
                  <a:moveTo>
                    <a:pt x="850" y="0"/>
                  </a:moveTo>
                  <a:lnTo>
                    <a:pt x="0" y="604"/>
                  </a:lnTo>
                  <a:lnTo>
                    <a:pt x="0" y="1537"/>
                  </a:lnTo>
                  <a:lnTo>
                    <a:pt x="675" y="1532"/>
                  </a:lnTo>
                  <a:lnTo>
                    <a:pt x="685" y="3290"/>
                  </a:lnTo>
                  <a:lnTo>
                    <a:pt x="84" y="3290"/>
                  </a:lnTo>
                  <a:lnTo>
                    <a:pt x="84" y="4168"/>
                  </a:lnTo>
                  <a:lnTo>
                    <a:pt x="2337" y="4168"/>
                  </a:lnTo>
                  <a:lnTo>
                    <a:pt x="2337" y="3285"/>
                  </a:lnTo>
                  <a:lnTo>
                    <a:pt x="1743" y="3285"/>
                  </a:lnTo>
                  <a:lnTo>
                    <a:pt x="17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4"/>
            <p:cNvSpPr/>
            <p:nvPr/>
          </p:nvSpPr>
          <p:spPr>
            <a:xfrm>
              <a:off x="3285050" y="2975075"/>
              <a:ext cx="64450" cy="41025"/>
            </a:xfrm>
            <a:custGeom>
              <a:avLst/>
              <a:gdLst/>
              <a:ahLst/>
              <a:cxnLst/>
              <a:rect l="l" t="t" r="r" b="b"/>
              <a:pathLst>
                <a:path w="2578" h="1641" extrusionOk="0">
                  <a:moveTo>
                    <a:pt x="0" y="0"/>
                  </a:moveTo>
                  <a:cubicBezTo>
                    <a:pt x="15" y="273"/>
                    <a:pt x="67" y="540"/>
                    <a:pt x="150" y="798"/>
                  </a:cubicBezTo>
                  <a:cubicBezTo>
                    <a:pt x="150" y="798"/>
                    <a:pt x="1040" y="1640"/>
                    <a:pt x="2238" y="1640"/>
                  </a:cubicBezTo>
                  <a:cubicBezTo>
                    <a:pt x="2342" y="1640"/>
                    <a:pt x="2448" y="1634"/>
                    <a:pt x="2556" y="1620"/>
                  </a:cubicBezTo>
                  <a:lnTo>
                    <a:pt x="2578" y="1620"/>
                  </a:lnTo>
                  <a:cubicBezTo>
                    <a:pt x="2521" y="1358"/>
                    <a:pt x="2460" y="1097"/>
                    <a:pt x="2389" y="842"/>
                  </a:cubicBezTo>
                  <a:cubicBezTo>
                    <a:pt x="2379" y="839"/>
                    <a:pt x="2368" y="838"/>
                    <a:pt x="2357" y="838"/>
                  </a:cubicBezTo>
                  <a:cubicBezTo>
                    <a:pt x="2349" y="838"/>
                    <a:pt x="2342" y="839"/>
                    <a:pt x="2335" y="840"/>
                  </a:cubicBezTo>
                  <a:cubicBezTo>
                    <a:pt x="2231" y="853"/>
                    <a:pt x="2129" y="860"/>
                    <a:pt x="2029" y="860"/>
                  </a:cubicBezTo>
                  <a:cubicBezTo>
                    <a:pt x="874" y="860"/>
                    <a:pt x="15" y="17"/>
                    <a:pt x="15" y="17"/>
                  </a:cubicBezTo>
                  <a:lnTo>
                    <a:pt x="15" y="1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4"/>
            <p:cNvSpPr/>
            <p:nvPr/>
          </p:nvSpPr>
          <p:spPr>
            <a:xfrm>
              <a:off x="3554150" y="2975075"/>
              <a:ext cx="64450" cy="41025"/>
            </a:xfrm>
            <a:custGeom>
              <a:avLst/>
              <a:gdLst/>
              <a:ahLst/>
              <a:cxnLst/>
              <a:rect l="l" t="t" r="r" b="b"/>
              <a:pathLst>
                <a:path w="2578" h="1641" extrusionOk="0">
                  <a:moveTo>
                    <a:pt x="2577" y="0"/>
                  </a:moveTo>
                  <a:lnTo>
                    <a:pt x="2563" y="12"/>
                  </a:lnTo>
                  <a:lnTo>
                    <a:pt x="2560" y="17"/>
                  </a:lnTo>
                  <a:cubicBezTo>
                    <a:pt x="2560" y="17"/>
                    <a:pt x="1703" y="860"/>
                    <a:pt x="547" y="860"/>
                  </a:cubicBezTo>
                  <a:cubicBezTo>
                    <a:pt x="447" y="860"/>
                    <a:pt x="345" y="853"/>
                    <a:pt x="241" y="840"/>
                  </a:cubicBezTo>
                  <a:cubicBezTo>
                    <a:pt x="233" y="839"/>
                    <a:pt x="226" y="838"/>
                    <a:pt x="219" y="838"/>
                  </a:cubicBezTo>
                  <a:cubicBezTo>
                    <a:pt x="209" y="838"/>
                    <a:pt x="199" y="839"/>
                    <a:pt x="189" y="842"/>
                  </a:cubicBezTo>
                  <a:cubicBezTo>
                    <a:pt x="118" y="1097"/>
                    <a:pt x="54" y="1358"/>
                    <a:pt x="0" y="1620"/>
                  </a:cubicBezTo>
                  <a:lnTo>
                    <a:pt x="22" y="1620"/>
                  </a:lnTo>
                  <a:cubicBezTo>
                    <a:pt x="130" y="1634"/>
                    <a:pt x="236" y="1640"/>
                    <a:pt x="339" y="1640"/>
                  </a:cubicBezTo>
                  <a:cubicBezTo>
                    <a:pt x="1538" y="1640"/>
                    <a:pt x="2428" y="798"/>
                    <a:pt x="2428" y="798"/>
                  </a:cubicBezTo>
                  <a:cubicBezTo>
                    <a:pt x="2511" y="540"/>
                    <a:pt x="2560" y="273"/>
                    <a:pt x="25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4"/>
            <p:cNvSpPr/>
            <p:nvPr/>
          </p:nvSpPr>
          <p:spPr>
            <a:xfrm>
              <a:off x="3358575" y="2878600"/>
              <a:ext cx="186450" cy="91275"/>
            </a:xfrm>
            <a:custGeom>
              <a:avLst/>
              <a:gdLst/>
              <a:ahLst/>
              <a:cxnLst/>
              <a:rect l="l" t="t" r="r" b="b"/>
              <a:pathLst>
                <a:path w="7458" h="3651" extrusionOk="0">
                  <a:moveTo>
                    <a:pt x="1254" y="0"/>
                  </a:moveTo>
                  <a:lnTo>
                    <a:pt x="1254" y="0"/>
                  </a:lnTo>
                  <a:cubicBezTo>
                    <a:pt x="1254" y="0"/>
                    <a:pt x="0" y="528"/>
                    <a:pt x="1046" y="1827"/>
                  </a:cubicBezTo>
                  <a:cubicBezTo>
                    <a:pt x="2244" y="3312"/>
                    <a:pt x="3537" y="3611"/>
                    <a:pt x="3721" y="3646"/>
                  </a:cubicBezTo>
                  <a:lnTo>
                    <a:pt x="3721" y="3650"/>
                  </a:lnTo>
                  <a:lnTo>
                    <a:pt x="3736" y="3650"/>
                  </a:lnTo>
                  <a:lnTo>
                    <a:pt x="3736" y="3646"/>
                  </a:lnTo>
                  <a:cubicBezTo>
                    <a:pt x="3920" y="3611"/>
                    <a:pt x="5214" y="3309"/>
                    <a:pt x="6412" y="1827"/>
                  </a:cubicBezTo>
                  <a:cubicBezTo>
                    <a:pt x="7457" y="528"/>
                    <a:pt x="6206" y="0"/>
                    <a:pt x="6205" y="0"/>
                  </a:cubicBezTo>
                  <a:lnTo>
                    <a:pt x="6205" y="0"/>
                  </a:lnTo>
                  <a:cubicBezTo>
                    <a:pt x="6205" y="0"/>
                    <a:pt x="6286" y="386"/>
                    <a:pt x="6009" y="909"/>
                  </a:cubicBezTo>
                  <a:cubicBezTo>
                    <a:pt x="5457" y="1957"/>
                    <a:pt x="3869" y="2649"/>
                    <a:pt x="3702" y="2701"/>
                  </a:cubicBezTo>
                  <a:cubicBezTo>
                    <a:pt x="3537" y="2649"/>
                    <a:pt x="2057" y="2060"/>
                    <a:pt x="1394" y="1019"/>
                  </a:cubicBezTo>
                  <a:cubicBezTo>
                    <a:pt x="1200" y="717"/>
                    <a:pt x="1149" y="344"/>
                    <a:pt x="12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4"/>
            <p:cNvSpPr/>
            <p:nvPr/>
          </p:nvSpPr>
          <p:spPr>
            <a:xfrm>
              <a:off x="3344325" y="3201375"/>
              <a:ext cx="214925" cy="43300"/>
            </a:xfrm>
            <a:custGeom>
              <a:avLst/>
              <a:gdLst/>
              <a:ahLst/>
              <a:cxnLst/>
              <a:rect l="l" t="t" r="r" b="b"/>
              <a:pathLst>
                <a:path w="8597" h="1732" extrusionOk="0">
                  <a:moveTo>
                    <a:pt x="172" y="1"/>
                  </a:moveTo>
                  <a:cubicBezTo>
                    <a:pt x="77" y="570"/>
                    <a:pt x="1" y="909"/>
                    <a:pt x="1" y="909"/>
                  </a:cubicBezTo>
                  <a:cubicBezTo>
                    <a:pt x="1" y="909"/>
                    <a:pt x="2436" y="1709"/>
                    <a:pt x="4291" y="1731"/>
                  </a:cubicBezTo>
                  <a:lnTo>
                    <a:pt x="4306" y="1731"/>
                  </a:lnTo>
                  <a:cubicBezTo>
                    <a:pt x="6162" y="1709"/>
                    <a:pt x="8597" y="909"/>
                    <a:pt x="8597" y="909"/>
                  </a:cubicBezTo>
                  <a:cubicBezTo>
                    <a:pt x="8597" y="909"/>
                    <a:pt x="8521" y="573"/>
                    <a:pt x="8425" y="1"/>
                  </a:cubicBezTo>
                  <a:cubicBezTo>
                    <a:pt x="7809" y="192"/>
                    <a:pt x="5833" y="686"/>
                    <a:pt x="4299" y="705"/>
                  </a:cubicBezTo>
                  <a:cubicBezTo>
                    <a:pt x="2765" y="686"/>
                    <a:pt x="789" y="192"/>
                    <a:pt x="1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4"/>
            <p:cNvSpPr/>
            <p:nvPr/>
          </p:nvSpPr>
          <p:spPr>
            <a:xfrm>
              <a:off x="3451975" y="2939775"/>
              <a:ext cx="250" cy="100"/>
            </a:xfrm>
            <a:custGeom>
              <a:avLst/>
              <a:gdLst/>
              <a:ahLst/>
              <a:cxnLst/>
              <a:rect l="l" t="t" r="r" b="b"/>
              <a:pathLst>
                <a:path w="10" h="4" extrusionOk="0">
                  <a:moveTo>
                    <a:pt x="0" y="1"/>
                  </a:moveTo>
                  <a:lnTo>
                    <a:pt x="0" y="3"/>
                  </a:lnTo>
                  <a:lnTo>
                    <a:pt x="10" y="3"/>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4"/>
            <p:cNvSpPr/>
            <p:nvPr/>
          </p:nvSpPr>
          <p:spPr>
            <a:xfrm>
              <a:off x="3326050" y="2938050"/>
              <a:ext cx="23450" cy="77600"/>
            </a:xfrm>
            <a:custGeom>
              <a:avLst/>
              <a:gdLst/>
              <a:ahLst/>
              <a:cxnLst/>
              <a:rect l="l" t="t" r="r" b="b"/>
              <a:pathLst>
                <a:path w="938" h="3104" extrusionOk="0">
                  <a:moveTo>
                    <a:pt x="0" y="1"/>
                  </a:moveTo>
                  <a:cubicBezTo>
                    <a:pt x="0" y="1"/>
                    <a:pt x="15" y="50"/>
                    <a:pt x="44" y="134"/>
                  </a:cubicBezTo>
                  <a:cubicBezTo>
                    <a:pt x="61" y="175"/>
                    <a:pt x="74" y="229"/>
                    <a:pt x="91" y="288"/>
                  </a:cubicBezTo>
                  <a:cubicBezTo>
                    <a:pt x="108" y="347"/>
                    <a:pt x="128" y="413"/>
                    <a:pt x="150" y="485"/>
                  </a:cubicBezTo>
                  <a:cubicBezTo>
                    <a:pt x="174" y="558"/>
                    <a:pt x="201" y="634"/>
                    <a:pt x="223" y="718"/>
                  </a:cubicBezTo>
                  <a:cubicBezTo>
                    <a:pt x="248" y="804"/>
                    <a:pt x="270" y="892"/>
                    <a:pt x="297" y="983"/>
                  </a:cubicBezTo>
                  <a:cubicBezTo>
                    <a:pt x="324" y="1074"/>
                    <a:pt x="349" y="1167"/>
                    <a:pt x="378" y="1263"/>
                  </a:cubicBezTo>
                  <a:cubicBezTo>
                    <a:pt x="408" y="1358"/>
                    <a:pt x="435" y="1454"/>
                    <a:pt x="464" y="1552"/>
                  </a:cubicBezTo>
                  <a:cubicBezTo>
                    <a:pt x="479" y="1599"/>
                    <a:pt x="496" y="1648"/>
                    <a:pt x="511" y="1697"/>
                  </a:cubicBezTo>
                  <a:cubicBezTo>
                    <a:pt x="523" y="1746"/>
                    <a:pt x="535" y="1793"/>
                    <a:pt x="547" y="1842"/>
                  </a:cubicBezTo>
                  <a:cubicBezTo>
                    <a:pt x="572" y="1940"/>
                    <a:pt x="601" y="2031"/>
                    <a:pt x="626" y="2124"/>
                  </a:cubicBezTo>
                  <a:cubicBezTo>
                    <a:pt x="678" y="2306"/>
                    <a:pt x="729" y="2475"/>
                    <a:pt x="776" y="2620"/>
                  </a:cubicBezTo>
                  <a:cubicBezTo>
                    <a:pt x="864" y="2912"/>
                    <a:pt x="938" y="3104"/>
                    <a:pt x="938" y="3104"/>
                  </a:cubicBezTo>
                  <a:cubicBezTo>
                    <a:pt x="938" y="3104"/>
                    <a:pt x="906" y="2902"/>
                    <a:pt x="844" y="2603"/>
                  </a:cubicBezTo>
                  <a:cubicBezTo>
                    <a:pt x="815" y="2453"/>
                    <a:pt x="778" y="2279"/>
                    <a:pt x="734" y="2095"/>
                  </a:cubicBezTo>
                  <a:cubicBezTo>
                    <a:pt x="712" y="2002"/>
                    <a:pt x="692" y="1906"/>
                    <a:pt x="665" y="1808"/>
                  </a:cubicBezTo>
                  <a:cubicBezTo>
                    <a:pt x="655" y="1759"/>
                    <a:pt x="641" y="1712"/>
                    <a:pt x="628" y="1663"/>
                  </a:cubicBezTo>
                  <a:cubicBezTo>
                    <a:pt x="619" y="1614"/>
                    <a:pt x="601" y="1565"/>
                    <a:pt x="587" y="1516"/>
                  </a:cubicBezTo>
                  <a:cubicBezTo>
                    <a:pt x="557" y="1420"/>
                    <a:pt x="525" y="1322"/>
                    <a:pt x="496" y="1226"/>
                  </a:cubicBezTo>
                  <a:cubicBezTo>
                    <a:pt x="464" y="1130"/>
                    <a:pt x="432" y="1037"/>
                    <a:pt x="403" y="946"/>
                  </a:cubicBezTo>
                  <a:cubicBezTo>
                    <a:pt x="373" y="858"/>
                    <a:pt x="349" y="769"/>
                    <a:pt x="314" y="688"/>
                  </a:cubicBezTo>
                  <a:cubicBezTo>
                    <a:pt x="280" y="605"/>
                    <a:pt x="248" y="529"/>
                    <a:pt x="219" y="460"/>
                  </a:cubicBezTo>
                  <a:cubicBezTo>
                    <a:pt x="189" y="389"/>
                    <a:pt x="160" y="325"/>
                    <a:pt x="135" y="269"/>
                  </a:cubicBezTo>
                  <a:cubicBezTo>
                    <a:pt x="111" y="212"/>
                    <a:pt x="88" y="163"/>
                    <a:pt x="66" y="124"/>
                  </a:cubicBezTo>
                  <a:lnTo>
                    <a:pt x="0" y="1"/>
                  </a:ln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4"/>
            <p:cNvSpPr/>
            <p:nvPr/>
          </p:nvSpPr>
          <p:spPr>
            <a:xfrm>
              <a:off x="3554025" y="2938050"/>
              <a:ext cx="23400" cy="77550"/>
            </a:xfrm>
            <a:custGeom>
              <a:avLst/>
              <a:gdLst/>
              <a:ahLst/>
              <a:cxnLst/>
              <a:rect l="l" t="t" r="r" b="b"/>
              <a:pathLst>
                <a:path w="936" h="3102" extrusionOk="0">
                  <a:moveTo>
                    <a:pt x="935" y="1"/>
                  </a:moveTo>
                  <a:lnTo>
                    <a:pt x="869" y="124"/>
                  </a:lnTo>
                  <a:cubicBezTo>
                    <a:pt x="847" y="161"/>
                    <a:pt x="827" y="212"/>
                    <a:pt x="800" y="269"/>
                  </a:cubicBezTo>
                  <a:cubicBezTo>
                    <a:pt x="776" y="325"/>
                    <a:pt x="749" y="389"/>
                    <a:pt x="717" y="460"/>
                  </a:cubicBezTo>
                  <a:cubicBezTo>
                    <a:pt x="687" y="529"/>
                    <a:pt x="651" y="605"/>
                    <a:pt x="624" y="688"/>
                  </a:cubicBezTo>
                  <a:cubicBezTo>
                    <a:pt x="594" y="769"/>
                    <a:pt x="565" y="855"/>
                    <a:pt x="533" y="946"/>
                  </a:cubicBezTo>
                  <a:cubicBezTo>
                    <a:pt x="503" y="1037"/>
                    <a:pt x="471" y="1130"/>
                    <a:pt x="442" y="1226"/>
                  </a:cubicBezTo>
                  <a:cubicBezTo>
                    <a:pt x="410" y="1322"/>
                    <a:pt x="381" y="1417"/>
                    <a:pt x="349" y="1516"/>
                  </a:cubicBezTo>
                  <a:cubicBezTo>
                    <a:pt x="334" y="1565"/>
                    <a:pt x="319" y="1611"/>
                    <a:pt x="307" y="1660"/>
                  </a:cubicBezTo>
                  <a:cubicBezTo>
                    <a:pt x="295" y="1712"/>
                    <a:pt x="282" y="1759"/>
                    <a:pt x="270" y="1808"/>
                  </a:cubicBezTo>
                  <a:cubicBezTo>
                    <a:pt x="246" y="1906"/>
                    <a:pt x="224" y="2002"/>
                    <a:pt x="201" y="2095"/>
                  </a:cubicBezTo>
                  <a:cubicBezTo>
                    <a:pt x="160" y="2279"/>
                    <a:pt x="123" y="2453"/>
                    <a:pt x="91" y="2603"/>
                  </a:cubicBezTo>
                  <a:cubicBezTo>
                    <a:pt x="30" y="2900"/>
                    <a:pt x="0" y="3101"/>
                    <a:pt x="0" y="3101"/>
                  </a:cubicBezTo>
                  <a:cubicBezTo>
                    <a:pt x="0" y="3101"/>
                    <a:pt x="71" y="2910"/>
                    <a:pt x="162" y="2620"/>
                  </a:cubicBezTo>
                  <a:cubicBezTo>
                    <a:pt x="206" y="2475"/>
                    <a:pt x="258" y="2306"/>
                    <a:pt x="309" y="2124"/>
                  </a:cubicBezTo>
                  <a:cubicBezTo>
                    <a:pt x="334" y="2031"/>
                    <a:pt x="363" y="1938"/>
                    <a:pt x="388" y="1842"/>
                  </a:cubicBezTo>
                  <a:cubicBezTo>
                    <a:pt x="400" y="1793"/>
                    <a:pt x="413" y="1744"/>
                    <a:pt x="427" y="1697"/>
                  </a:cubicBezTo>
                  <a:cubicBezTo>
                    <a:pt x="442" y="1648"/>
                    <a:pt x="457" y="1599"/>
                    <a:pt x="471" y="1552"/>
                  </a:cubicBezTo>
                  <a:cubicBezTo>
                    <a:pt x="501" y="1454"/>
                    <a:pt x="528" y="1358"/>
                    <a:pt x="557" y="1263"/>
                  </a:cubicBezTo>
                  <a:cubicBezTo>
                    <a:pt x="587" y="1167"/>
                    <a:pt x="614" y="1074"/>
                    <a:pt x="638" y="983"/>
                  </a:cubicBezTo>
                  <a:cubicBezTo>
                    <a:pt x="665" y="892"/>
                    <a:pt x="685" y="801"/>
                    <a:pt x="712" y="718"/>
                  </a:cubicBezTo>
                  <a:cubicBezTo>
                    <a:pt x="739" y="637"/>
                    <a:pt x="764" y="558"/>
                    <a:pt x="786" y="485"/>
                  </a:cubicBezTo>
                  <a:cubicBezTo>
                    <a:pt x="808" y="413"/>
                    <a:pt x="827" y="347"/>
                    <a:pt x="845" y="288"/>
                  </a:cubicBezTo>
                  <a:cubicBezTo>
                    <a:pt x="864" y="229"/>
                    <a:pt x="876" y="175"/>
                    <a:pt x="891" y="134"/>
                  </a:cubicBezTo>
                  <a:cubicBezTo>
                    <a:pt x="918" y="50"/>
                    <a:pt x="935" y="1"/>
                    <a:pt x="935"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54"/>
          <p:cNvGrpSpPr/>
          <p:nvPr/>
        </p:nvGrpSpPr>
        <p:grpSpPr>
          <a:xfrm>
            <a:off x="4589367" y="3135931"/>
            <a:ext cx="1077231" cy="832575"/>
            <a:chOff x="3282725" y="2290075"/>
            <a:chExt cx="319000" cy="246550"/>
          </a:xfrm>
        </p:grpSpPr>
        <p:sp>
          <p:nvSpPr>
            <p:cNvPr id="1543" name="Google Shape;1543;p54"/>
            <p:cNvSpPr/>
            <p:nvPr/>
          </p:nvSpPr>
          <p:spPr>
            <a:xfrm>
              <a:off x="3284725" y="2435800"/>
              <a:ext cx="82275" cy="16425"/>
            </a:xfrm>
            <a:custGeom>
              <a:avLst/>
              <a:gdLst/>
              <a:ahLst/>
              <a:cxnLst/>
              <a:rect l="l" t="t" r="r" b="b"/>
              <a:pathLst>
                <a:path w="3291" h="657" extrusionOk="0">
                  <a:moveTo>
                    <a:pt x="1885" y="1"/>
                  </a:moveTo>
                  <a:cubicBezTo>
                    <a:pt x="1064" y="1"/>
                    <a:pt x="151" y="76"/>
                    <a:pt x="72" y="346"/>
                  </a:cubicBezTo>
                  <a:cubicBezTo>
                    <a:pt x="1" y="588"/>
                    <a:pt x="190" y="656"/>
                    <a:pt x="330" y="656"/>
                  </a:cubicBezTo>
                  <a:cubicBezTo>
                    <a:pt x="373" y="656"/>
                    <a:pt x="411" y="650"/>
                    <a:pt x="436" y="640"/>
                  </a:cubicBezTo>
                  <a:cubicBezTo>
                    <a:pt x="1141" y="350"/>
                    <a:pt x="2904" y="346"/>
                    <a:pt x="3015" y="346"/>
                  </a:cubicBezTo>
                  <a:cubicBezTo>
                    <a:pt x="3018" y="346"/>
                    <a:pt x="3020" y="346"/>
                    <a:pt x="3020" y="346"/>
                  </a:cubicBezTo>
                  <a:cubicBezTo>
                    <a:pt x="3020" y="346"/>
                    <a:pt x="3290" y="137"/>
                    <a:pt x="3204" y="85"/>
                  </a:cubicBezTo>
                  <a:cubicBezTo>
                    <a:pt x="3144" y="49"/>
                    <a:pt x="2544" y="1"/>
                    <a:pt x="1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4"/>
            <p:cNvSpPr/>
            <p:nvPr/>
          </p:nvSpPr>
          <p:spPr>
            <a:xfrm>
              <a:off x="3329900" y="2392625"/>
              <a:ext cx="109375" cy="110575"/>
            </a:xfrm>
            <a:custGeom>
              <a:avLst/>
              <a:gdLst/>
              <a:ahLst/>
              <a:cxnLst/>
              <a:rect l="l" t="t" r="r" b="b"/>
              <a:pathLst>
                <a:path w="4375" h="4423" extrusionOk="0">
                  <a:moveTo>
                    <a:pt x="77" y="1"/>
                  </a:moveTo>
                  <a:lnTo>
                    <a:pt x="77" y="1"/>
                  </a:lnTo>
                  <a:cubicBezTo>
                    <a:pt x="77" y="1"/>
                    <a:pt x="715" y="340"/>
                    <a:pt x="1309" y="1155"/>
                  </a:cubicBezTo>
                  <a:cubicBezTo>
                    <a:pt x="1756" y="1766"/>
                    <a:pt x="1" y="3214"/>
                    <a:pt x="1994" y="4247"/>
                  </a:cubicBezTo>
                  <a:cubicBezTo>
                    <a:pt x="2258" y="4385"/>
                    <a:pt x="2484" y="4423"/>
                    <a:pt x="2652" y="4423"/>
                  </a:cubicBezTo>
                  <a:cubicBezTo>
                    <a:pt x="2855" y="4423"/>
                    <a:pt x="2973" y="4368"/>
                    <a:pt x="2973" y="4368"/>
                  </a:cubicBezTo>
                  <a:lnTo>
                    <a:pt x="4375" y="804"/>
                  </a:lnTo>
                  <a:lnTo>
                    <a:pt x="77" y="1"/>
                  </a:ln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4"/>
            <p:cNvSpPr/>
            <p:nvPr/>
          </p:nvSpPr>
          <p:spPr>
            <a:xfrm>
              <a:off x="3423250" y="2500575"/>
              <a:ext cx="13200" cy="13225"/>
            </a:xfrm>
            <a:custGeom>
              <a:avLst/>
              <a:gdLst/>
              <a:ahLst/>
              <a:cxnLst/>
              <a:rect l="l" t="t" r="r" b="b"/>
              <a:pathLst>
                <a:path w="528" h="529" extrusionOk="0">
                  <a:moveTo>
                    <a:pt x="263" y="1"/>
                  </a:moveTo>
                  <a:cubicBezTo>
                    <a:pt x="118" y="1"/>
                    <a:pt x="0" y="118"/>
                    <a:pt x="0" y="263"/>
                  </a:cubicBezTo>
                  <a:cubicBezTo>
                    <a:pt x="0" y="411"/>
                    <a:pt x="118" y="528"/>
                    <a:pt x="263" y="528"/>
                  </a:cubicBezTo>
                  <a:cubicBezTo>
                    <a:pt x="410" y="528"/>
                    <a:pt x="528" y="411"/>
                    <a:pt x="528" y="263"/>
                  </a:cubicBezTo>
                  <a:cubicBezTo>
                    <a:pt x="528" y="118"/>
                    <a:pt x="410"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4"/>
            <p:cNvSpPr/>
            <p:nvPr/>
          </p:nvSpPr>
          <p:spPr>
            <a:xfrm>
              <a:off x="3426075" y="2503400"/>
              <a:ext cx="8850" cy="7550"/>
            </a:xfrm>
            <a:custGeom>
              <a:avLst/>
              <a:gdLst/>
              <a:ahLst/>
              <a:cxnLst/>
              <a:rect l="l" t="t" r="r" b="b"/>
              <a:pathLst>
                <a:path w="354" h="302" extrusionOk="0">
                  <a:moveTo>
                    <a:pt x="150" y="1"/>
                  </a:moveTo>
                  <a:cubicBezTo>
                    <a:pt x="66" y="1"/>
                    <a:pt x="0" y="67"/>
                    <a:pt x="0" y="150"/>
                  </a:cubicBezTo>
                  <a:cubicBezTo>
                    <a:pt x="0" y="242"/>
                    <a:pt x="75" y="302"/>
                    <a:pt x="153" y="302"/>
                  </a:cubicBezTo>
                  <a:cubicBezTo>
                    <a:pt x="189" y="302"/>
                    <a:pt x="227" y="288"/>
                    <a:pt x="258" y="258"/>
                  </a:cubicBezTo>
                  <a:cubicBezTo>
                    <a:pt x="354" y="163"/>
                    <a:pt x="285" y="1"/>
                    <a:pt x="150"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4"/>
            <p:cNvSpPr/>
            <p:nvPr/>
          </p:nvSpPr>
          <p:spPr>
            <a:xfrm>
              <a:off x="3336225" y="2379800"/>
              <a:ext cx="25" cy="25"/>
            </a:xfrm>
            <a:custGeom>
              <a:avLst/>
              <a:gdLst/>
              <a:ahLst/>
              <a:cxnLst/>
              <a:rect l="l" t="t" r="r" b="b"/>
              <a:pathLst>
                <a:path w="1" h="1" extrusionOk="0">
                  <a:moveTo>
                    <a:pt x="1" y="1"/>
                  </a:move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4"/>
            <p:cNvSpPr/>
            <p:nvPr/>
          </p:nvSpPr>
          <p:spPr>
            <a:xfrm>
              <a:off x="3324125" y="2396675"/>
              <a:ext cx="44600" cy="91375"/>
            </a:xfrm>
            <a:custGeom>
              <a:avLst/>
              <a:gdLst/>
              <a:ahLst/>
              <a:cxnLst/>
              <a:rect l="l" t="t" r="r" b="b"/>
              <a:pathLst>
                <a:path w="1784" h="3655" extrusionOk="0">
                  <a:moveTo>
                    <a:pt x="1501" y="1"/>
                  </a:moveTo>
                  <a:cubicBezTo>
                    <a:pt x="1260" y="968"/>
                    <a:pt x="1" y="3489"/>
                    <a:pt x="1" y="3489"/>
                  </a:cubicBezTo>
                  <a:cubicBezTo>
                    <a:pt x="1" y="3489"/>
                    <a:pt x="353" y="3654"/>
                    <a:pt x="446" y="3654"/>
                  </a:cubicBezTo>
                  <a:cubicBezTo>
                    <a:pt x="457" y="3654"/>
                    <a:pt x="465" y="3652"/>
                    <a:pt x="467" y="3646"/>
                  </a:cubicBezTo>
                  <a:cubicBezTo>
                    <a:pt x="855" y="2703"/>
                    <a:pt x="1783" y="106"/>
                    <a:pt x="1783" y="106"/>
                  </a:cubicBezTo>
                  <a:lnTo>
                    <a:pt x="1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4"/>
            <p:cNvSpPr/>
            <p:nvPr/>
          </p:nvSpPr>
          <p:spPr>
            <a:xfrm>
              <a:off x="3331800" y="2290075"/>
              <a:ext cx="269925" cy="243675"/>
            </a:xfrm>
            <a:custGeom>
              <a:avLst/>
              <a:gdLst/>
              <a:ahLst/>
              <a:cxnLst/>
              <a:rect l="l" t="t" r="r" b="b"/>
              <a:pathLst>
                <a:path w="10797" h="9747" extrusionOk="0">
                  <a:moveTo>
                    <a:pt x="4686" y="1"/>
                  </a:moveTo>
                  <a:cubicBezTo>
                    <a:pt x="1071" y="1"/>
                    <a:pt x="1" y="4103"/>
                    <a:pt x="1" y="4103"/>
                  </a:cubicBezTo>
                  <a:cubicBezTo>
                    <a:pt x="1" y="4103"/>
                    <a:pt x="2622" y="4800"/>
                    <a:pt x="3069" y="5519"/>
                  </a:cubicBezTo>
                  <a:cubicBezTo>
                    <a:pt x="3577" y="6337"/>
                    <a:pt x="2178" y="8033"/>
                    <a:pt x="2981" y="9020"/>
                  </a:cubicBezTo>
                  <a:cubicBezTo>
                    <a:pt x="3333" y="9452"/>
                    <a:pt x="4346" y="9747"/>
                    <a:pt x="5431" y="9747"/>
                  </a:cubicBezTo>
                  <a:cubicBezTo>
                    <a:pt x="6878" y="9747"/>
                    <a:pt x="8453" y="9221"/>
                    <a:pt x="8752" y="7792"/>
                  </a:cubicBezTo>
                  <a:cubicBezTo>
                    <a:pt x="10796" y="4530"/>
                    <a:pt x="9321" y="1459"/>
                    <a:pt x="7171" y="558"/>
                  </a:cubicBezTo>
                  <a:cubicBezTo>
                    <a:pt x="6233" y="165"/>
                    <a:pt x="5409" y="1"/>
                    <a:pt x="4686"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4"/>
            <p:cNvSpPr/>
            <p:nvPr/>
          </p:nvSpPr>
          <p:spPr>
            <a:xfrm>
              <a:off x="3323825" y="2363700"/>
              <a:ext cx="19425" cy="36650"/>
            </a:xfrm>
            <a:custGeom>
              <a:avLst/>
              <a:gdLst/>
              <a:ahLst/>
              <a:cxnLst/>
              <a:rect l="l" t="t" r="r" b="b"/>
              <a:pathLst>
                <a:path w="777" h="1466" extrusionOk="0">
                  <a:moveTo>
                    <a:pt x="653" y="0"/>
                  </a:moveTo>
                  <a:cubicBezTo>
                    <a:pt x="630" y="0"/>
                    <a:pt x="606" y="6"/>
                    <a:pt x="580" y="21"/>
                  </a:cubicBezTo>
                  <a:cubicBezTo>
                    <a:pt x="384" y="139"/>
                    <a:pt x="408" y="647"/>
                    <a:pt x="278" y="836"/>
                  </a:cubicBezTo>
                  <a:cubicBezTo>
                    <a:pt x="197" y="952"/>
                    <a:pt x="1" y="1209"/>
                    <a:pt x="239" y="1403"/>
                  </a:cubicBezTo>
                  <a:cubicBezTo>
                    <a:pt x="294" y="1449"/>
                    <a:pt x="353" y="1465"/>
                    <a:pt x="409" y="1465"/>
                  </a:cubicBezTo>
                  <a:cubicBezTo>
                    <a:pt x="537" y="1465"/>
                    <a:pt x="646" y="1379"/>
                    <a:pt x="646" y="1379"/>
                  </a:cubicBezTo>
                  <a:cubicBezTo>
                    <a:pt x="646" y="1379"/>
                    <a:pt x="555" y="1308"/>
                    <a:pt x="423" y="1202"/>
                  </a:cubicBezTo>
                  <a:cubicBezTo>
                    <a:pt x="369" y="1158"/>
                    <a:pt x="362" y="1055"/>
                    <a:pt x="413" y="1008"/>
                  </a:cubicBezTo>
                  <a:cubicBezTo>
                    <a:pt x="440" y="985"/>
                    <a:pt x="472" y="978"/>
                    <a:pt x="501" y="978"/>
                  </a:cubicBezTo>
                  <a:cubicBezTo>
                    <a:pt x="542" y="978"/>
                    <a:pt x="575" y="991"/>
                    <a:pt x="575" y="991"/>
                  </a:cubicBezTo>
                  <a:cubicBezTo>
                    <a:pt x="575" y="991"/>
                    <a:pt x="460" y="746"/>
                    <a:pt x="727" y="667"/>
                  </a:cubicBezTo>
                  <a:lnTo>
                    <a:pt x="776" y="53"/>
                  </a:lnTo>
                  <a:cubicBezTo>
                    <a:pt x="776" y="53"/>
                    <a:pt x="724" y="0"/>
                    <a:pt x="653"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4"/>
            <p:cNvSpPr/>
            <p:nvPr/>
          </p:nvSpPr>
          <p:spPr>
            <a:xfrm>
              <a:off x="3282725" y="2377275"/>
              <a:ext cx="188950" cy="159350"/>
            </a:xfrm>
            <a:custGeom>
              <a:avLst/>
              <a:gdLst/>
              <a:ahLst/>
              <a:cxnLst/>
              <a:rect l="l" t="t" r="r" b="b"/>
              <a:pathLst>
                <a:path w="7558" h="6374" extrusionOk="0">
                  <a:moveTo>
                    <a:pt x="447" y="3172"/>
                  </a:moveTo>
                  <a:cubicBezTo>
                    <a:pt x="452" y="3172"/>
                    <a:pt x="458" y="3173"/>
                    <a:pt x="464" y="3175"/>
                  </a:cubicBezTo>
                  <a:cubicBezTo>
                    <a:pt x="1603" y="3541"/>
                    <a:pt x="2789" y="3742"/>
                    <a:pt x="3984" y="3772"/>
                  </a:cubicBezTo>
                  <a:cubicBezTo>
                    <a:pt x="3891" y="4017"/>
                    <a:pt x="3807" y="4226"/>
                    <a:pt x="3707" y="4452"/>
                  </a:cubicBezTo>
                  <a:cubicBezTo>
                    <a:pt x="2614" y="4400"/>
                    <a:pt x="1534" y="4194"/>
                    <a:pt x="501" y="3838"/>
                  </a:cubicBezTo>
                  <a:cubicBezTo>
                    <a:pt x="484" y="3833"/>
                    <a:pt x="469" y="3823"/>
                    <a:pt x="457" y="3813"/>
                  </a:cubicBezTo>
                  <a:lnTo>
                    <a:pt x="400" y="3732"/>
                  </a:lnTo>
                  <a:cubicBezTo>
                    <a:pt x="311" y="3546"/>
                    <a:pt x="338" y="3172"/>
                    <a:pt x="447" y="3172"/>
                  </a:cubicBezTo>
                  <a:close/>
                  <a:moveTo>
                    <a:pt x="6807" y="2937"/>
                  </a:moveTo>
                  <a:lnTo>
                    <a:pt x="7018" y="3993"/>
                  </a:lnTo>
                  <a:cubicBezTo>
                    <a:pt x="7018" y="3993"/>
                    <a:pt x="5787" y="4501"/>
                    <a:pt x="4662" y="4501"/>
                  </a:cubicBezTo>
                  <a:cubicBezTo>
                    <a:pt x="4493" y="4501"/>
                    <a:pt x="4327" y="4490"/>
                    <a:pt x="4168" y="4464"/>
                  </a:cubicBezTo>
                  <a:cubicBezTo>
                    <a:pt x="4276" y="4228"/>
                    <a:pt x="4362" y="4010"/>
                    <a:pt x="4443" y="3772"/>
                  </a:cubicBezTo>
                  <a:cubicBezTo>
                    <a:pt x="5621" y="3732"/>
                    <a:pt x="6807" y="2937"/>
                    <a:pt x="6807" y="2937"/>
                  </a:cubicBezTo>
                  <a:close/>
                  <a:moveTo>
                    <a:pt x="624" y="4287"/>
                  </a:moveTo>
                  <a:cubicBezTo>
                    <a:pt x="800" y="4366"/>
                    <a:pt x="982" y="4432"/>
                    <a:pt x="1166" y="4486"/>
                  </a:cubicBezTo>
                  <a:cubicBezTo>
                    <a:pt x="977" y="4582"/>
                    <a:pt x="793" y="4692"/>
                    <a:pt x="624" y="4820"/>
                  </a:cubicBezTo>
                  <a:lnTo>
                    <a:pt x="624" y="4287"/>
                  </a:lnTo>
                  <a:close/>
                  <a:moveTo>
                    <a:pt x="1736" y="4626"/>
                  </a:moveTo>
                  <a:cubicBezTo>
                    <a:pt x="2322" y="4741"/>
                    <a:pt x="2921" y="4810"/>
                    <a:pt x="3523" y="4830"/>
                  </a:cubicBezTo>
                  <a:cubicBezTo>
                    <a:pt x="3326" y="5198"/>
                    <a:pt x="3113" y="5490"/>
                    <a:pt x="2892" y="5635"/>
                  </a:cubicBezTo>
                  <a:cubicBezTo>
                    <a:pt x="2523" y="5878"/>
                    <a:pt x="1941" y="5974"/>
                    <a:pt x="1462" y="5974"/>
                  </a:cubicBezTo>
                  <a:cubicBezTo>
                    <a:pt x="1144" y="5974"/>
                    <a:pt x="872" y="5932"/>
                    <a:pt x="736" y="5863"/>
                  </a:cubicBezTo>
                  <a:cubicBezTo>
                    <a:pt x="508" y="5748"/>
                    <a:pt x="435" y="5475"/>
                    <a:pt x="658" y="5266"/>
                  </a:cubicBezTo>
                  <a:cubicBezTo>
                    <a:pt x="1124" y="4834"/>
                    <a:pt x="1515" y="4680"/>
                    <a:pt x="1736" y="4626"/>
                  </a:cubicBezTo>
                  <a:close/>
                  <a:moveTo>
                    <a:pt x="1982" y="1"/>
                  </a:moveTo>
                  <a:cubicBezTo>
                    <a:pt x="1933" y="1"/>
                    <a:pt x="1875" y="58"/>
                    <a:pt x="1848" y="139"/>
                  </a:cubicBezTo>
                  <a:cubicBezTo>
                    <a:pt x="1821" y="230"/>
                    <a:pt x="1839" y="320"/>
                    <a:pt x="1890" y="338"/>
                  </a:cubicBezTo>
                  <a:cubicBezTo>
                    <a:pt x="1890" y="338"/>
                    <a:pt x="5896" y="1695"/>
                    <a:pt x="6507" y="2201"/>
                  </a:cubicBezTo>
                  <a:cubicBezTo>
                    <a:pt x="6628" y="2304"/>
                    <a:pt x="6701" y="2451"/>
                    <a:pt x="6709" y="2611"/>
                  </a:cubicBezTo>
                  <a:cubicBezTo>
                    <a:pt x="6709" y="2611"/>
                    <a:pt x="5290" y="3404"/>
                    <a:pt x="4723" y="3404"/>
                  </a:cubicBezTo>
                  <a:cubicBezTo>
                    <a:pt x="4679" y="3404"/>
                    <a:pt x="4640" y="3399"/>
                    <a:pt x="4607" y="3389"/>
                  </a:cubicBezTo>
                  <a:cubicBezTo>
                    <a:pt x="4873" y="2554"/>
                    <a:pt x="4936" y="1911"/>
                    <a:pt x="4936" y="1911"/>
                  </a:cubicBezTo>
                  <a:lnTo>
                    <a:pt x="4632" y="1665"/>
                  </a:lnTo>
                  <a:cubicBezTo>
                    <a:pt x="4517" y="2107"/>
                    <a:pt x="4330" y="2780"/>
                    <a:pt x="4097" y="3452"/>
                  </a:cubicBezTo>
                  <a:cubicBezTo>
                    <a:pt x="3356" y="3423"/>
                    <a:pt x="2411" y="3259"/>
                    <a:pt x="1878" y="3168"/>
                  </a:cubicBezTo>
                  <a:cubicBezTo>
                    <a:pt x="1436" y="3097"/>
                    <a:pt x="999" y="2989"/>
                    <a:pt x="574" y="2846"/>
                  </a:cubicBezTo>
                  <a:lnTo>
                    <a:pt x="712" y="2731"/>
                  </a:lnTo>
                  <a:cubicBezTo>
                    <a:pt x="712" y="2731"/>
                    <a:pt x="669" y="2631"/>
                    <a:pt x="515" y="2631"/>
                  </a:cubicBezTo>
                  <a:cubicBezTo>
                    <a:pt x="445" y="2631"/>
                    <a:pt x="350" y="2652"/>
                    <a:pt x="226" y="2714"/>
                  </a:cubicBezTo>
                  <a:cubicBezTo>
                    <a:pt x="225" y="2714"/>
                    <a:pt x="225" y="2714"/>
                    <a:pt x="224" y="2714"/>
                  </a:cubicBezTo>
                  <a:cubicBezTo>
                    <a:pt x="220" y="2714"/>
                    <a:pt x="219" y="2709"/>
                    <a:pt x="219" y="2709"/>
                  </a:cubicBezTo>
                  <a:cubicBezTo>
                    <a:pt x="219" y="2709"/>
                    <a:pt x="169" y="2750"/>
                    <a:pt x="209" y="2888"/>
                  </a:cubicBezTo>
                  <a:lnTo>
                    <a:pt x="209" y="2888"/>
                  </a:lnTo>
                  <a:cubicBezTo>
                    <a:pt x="209" y="2888"/>
                    <a:pt x="209" y="2888"/>
                    <a:pt x="209" y="2888"/>
                  </a:cubicBezTo>
                  <a:cubicBezTo>
                    <a:pt x="206" y="2888"/>
                    <a:pt x="0" y="3046"/>
                    <a:pt x="34" y="3457"/>
                  </a:cubicBezTo>
                  <a:cubicBezTo>
                    <a:pt x="39" y="3521"/>
                    <a:pt x="37" y="3791"/>
                    <a:pt x="201" y="4002"/>
                  </a:cubicBezTo>
                  <a:lnTo>
                    <a:pt x="219" y="5402"/>
                  </a:lnTo>
                  <a:cubicBezTo>
                    <a:pt x="192" y="5618"/>
                    <a:pt x="187" y="5954"/>
                    <a:pt x="658" y="6199"/>
                  </a:cubicBezTo>
                  <a:cubicBezTo>
                    <a:pt x="876" y="6312"/>
                    <a:pt x="1183" y="6374"/>
                    <a:pt x="1525" y="6374"/>
                  </a:cubicBezTo>
                  <a:cubicBezTo>
                    <a:pt x="1995" y="6374"/>
                    <a:pt x="2529" y="6257"/>
                    <a:pt x="2985" y="5996"/>
                  </a:cubicBezTo>
                  <a:cubicBezTo>
                    <a:pt x="3385" y="5767"/>
                    <a:pt x="3716" y="5338"/>
                    <a:pt x="3984" y="4837"/>
                  </a:cubicBezTo>
                  <a:cubicBezTo>
                    <a:pt x="4235" y="4864"/>
                    <a:pt x="4472" y="4875"/>
                    <a:pt x="4697" y="4875"/>
                  </a:cubicBezTo>
                  <a:cubicBezTo>
                    <a:pt x="6226" y="4875"/>
                    <a:pt x="7119" y="4334"/>
                    <a:pt x="7119" y="4334"/>
                  </a:cubicBezTo>
                  <a:cubicBezTo>
                    <a:pt x="7119" y="4334"/>
                    <a:pt x="7168" y="4611"/>
                    <a:pt x="7197" y="4734"/>
                  </a:cubicBezTo>
                  <a:cubicBezTo>
                    <a:pt x="7214" y="4805"/>
                    <a:pt x="7293" y="4847"/>
                    <a:pt x="7367" y="4847"/>
                  </a:cubicBezTo>
                  <a:cubicBezTo>
                    <a:pt x="7475" y="4844"/>
                    <a:pt x="7558" y="4756"/>
                    <a:pt x="7556" y="4648"/>
                  </a:cubicBezTo>
                  <a:cubicBezTo>
                    <a:pt x="7556" y="4643"/>
                    <a:pt x="7200" y="2390"/>
                    <a:pt x="6910" y="2078"/>
                  </a:cubicBezTo>
                  <a:cubicBezTo>
                    <a:pt x="6220" y="1341"/>
                    <a:pt x="2001" y="4"/>
                    <a:pt x="2001" y="4"/>
                  </a:cubicBezTo>
                  <a:cubicBezTo>
                    <a:pt x="1995" y="2"/>
                    <a:pt x="1989" y="1"/>
                    <a:pt x="19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4"/>
            <p:cNvSpPr/>
            <p:nvPr/>
          </p:nvSpPr>
          <p:spPr>
            <a:xfrm>
              <a:off x="3453075" y="2409500"/>
              <a:ext cx="82075" cy="71950"/>
            </a:xfrm>
            <a:custGeom>
              <a:avLst/>
              <a:gdLst/>
              <a:ahLst/>
              <a:cxnLst/>
              <a:rect l="l" t="t" r="r" b="b"/>
              <a:pathLst>
                <a:path w="3283" h="2878" extrusionOk="0">
                  <a:moveTo>
                    <a:pt x="1641" y="1"/>
                  </a:moveTo>
                  <a:cubicBezTo>
                    <a:pt x="1434" y="1"/>
                    <a:pt x="1223" y="46"/>
                    <a:pt x="1024" y="141"/>
                  </a:cubicBezTo>
                  <a:cubicBezTo>
                    <a:pt x="307" y="482"/>
                    <a:pt x="0" y="1341"/>
                    <a:pt x="344" y="2058"/>
                  </a:cubicBezTo>
                  <a:cubicBezTo>
                    <a:pt x="590" y="2575"/>
                    <a:pt x="1105" y="2878"/>
                    <a:pt x="1643" y="2878"/>
                  </a:cubicBezTo>
                  <a:cubicBezTo>
                    <a:pt x="1850" y="2878"/>
                    <a:pt x="2061" y="2833"/>
                    <a:pt x="2261" y="2738"/>
                  </a:cubicBezTo>
                  <a:cubicBezTo>
                    <a:pt x="2978" y="2397"/>
                    <a:pt x="3282" y="1538"/>
                    <a:pt x="2941" y="821"/>
                  </a:cubicBezTo>
                  <a:cubicBezTo>
                    <a:pt x="2695" y="303"/>
                    <a:pt x="2179"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4"/>
            <p:cNvSpPr/>
            <p:nvPr/>
          </p:nvSpPr>
          <p:spPr>
            <a:xfrm>
              <a:off x="3470750" y="2424850"/>
              <a:ext cx="46275" cy="41250"/>
            </a:xfrm>
            <a:custGeom>
              <a:avLst/>
              <a:gdLst/>
              <a:ahLst/>
              <a:cxnLst/>
              <a:rect l="l" t="t" r="r" b="b"/>
              <a:pathLst>
                <a:path w="1851" h="1650" extrusionOk="0">
                  <a:moveTo>
                    <a:pt x="925" y="1"/>
                  </a:moveTo>
                  <a:cubicBezTo>
                    <a:pt x="578" y="1"/>
                    <a:pt x="257" y="221"/>
                    <a:pt x="143" y="568"/>
                  </a:cubicBezTo>
                  <a:cubicBezTo>
                    <a:pt x="0" y="1000"/>
                    <a:pt x="233" y="1466"/>
                    <a:pt x="668" y="1608"/>
                  </a:cubicBezTo>
                  <a:cubicBezTo>
                    <a:pt x="753" y="1637"/>
                    <a:pt x="840" y="1650"/>
                    <a:pt x="925" y="1650"/>
                  </a:cubicBezTo>
                  <a:cubicBezTo>
                    <a:pt x="1272" y="1650"/>
                    <a:pt x="1594" y="1430"/>
                    <a:pt x="1709" y="1083"/>
                  </a:cubicBezTo>
                  <a:cubicBezTo>
                    <a:pt x="1851" y="651"/>
                    <a:pt x="1615" y="185"/>
                    <a:pt x="1183" y="42"/>
                  </a:cubicBezTo>
                  <a:cubicBezTo>
                    <a:pt x="1097" y="14"/>
                    <a:pt x="1010" y="1"/>
                    <a:pt x="925"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4"/>
            <p:cNvSpPr/>
            <p:nvPr/>
          </p:nvSpPr>
          <p:spPr>
            <a:xfrm>
              <a:off x="3435950" y="2445475"/>
              <a:ext cx="51200" cy="31725"/>
            </a:xfrm>
            <a:custGeom>
              <a:avLst/>
              <a:gdLst/>
              <a:ahLst/>
              <a:cxnLst/>
              <a:rect l="l" t="t" r="r" b="b"/>
              <a:pathLst>
                <a:path w="2048" h="1269" extrusionOk="0">
                  <a:moveTo>
                    <a:pt x="1662" y="1"/>
                  </a:moveTo>
                  <a:cubicBezTo>
                    <a:pt x="1614" y="1"/>
                    <a:pt x="1566" y="11"/>
                    <a:pt x="1520" y="32"/>
                  </a:cubicBezTo>
                  <a:lnTo>
                    <a:pt x="243" y="621"/>
                  </a:lnTo>
                  <a:cubicBezTo>
                    <a:pt x="74" y="700"/>
                    <a:pt x="0" y="901"/>
                    <a:pt x="79" y="1071"/>
                  </a:cubicBezTo>
                  <a:cubicBezTo>
                    <a:pt x="136" y="1196"/>
                    <a:pt x="259" y="1269"/>
                    <a:pt x="386" y="1269"/>
                  </a:cubicBezTo>
                  <a:cubicBezTo>
                    <a:pt x="434" y="1269"/>
                    <a:pt x="482" y="1259"/>
                    <a:pt x="528" y="1238"/>
                  </a:cubicBezTo>
                  <a:lnTo>
                    <a:pt x="1805" y="646"/>
                  </a:lnTo>
                  <a:cubicBezTo>
                    <a:pt x="1974" y="567"/>
                    <a:pt x="2048" y="366"/>
                    <a:pt x="1969" y="197"/>
                  </a:cubicBezTo>
                  <a:cubicBezTo>
                    <a:pt x="1912" y="73"/>
                    <a:pt x="1790" y="1"/>
                    <a:pt x="1662"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4"/>
            <p:cNvSpPr/>
            <p:nvPr/>
          </p:nvSpPr>
          <p:spPr>
            <a:xfrm>
              <a:off x="3442200" y="2462050"/>
              <a:ext cx="12575" cy="10575"/>
            </a:xfrm>
            <a:custGeom>
              <a:avLst/>
              <a:gdLst/>
              <a:ahLst/>
              <a:cxnLst/>
              <a:rect l="l" t="t" r="r" b="b"/>
              <a:pathLst>
                <a:path w="503" h="423" extrusionOk="0">
                  <a:moveTo>
                    <a:pt x="234" y="0"/>
                  </a:moveTo>
                  <a:cubicBezTo>
                    <a:pt x="219" y="0"/>
                    <a:pt x="203" y="2"/>
                    <a:pt x="187" y="5"/>
                  </a:cubicBezTo>
                  <a:cubicBezTo>
                    <a:pt x="74" y="30"/>
                    <a:pt x="1" y="143"/>
                    <a:pt x="25" y="255"/>
                  </a:cubicBezTo>
                  <a:cubicBezTo>
                    <a:pt x="48" y="362"/>
                    <a:pt x="140" y="422"/>
                    <a:pt x="232" y="422"/>
                  </a:cubicBezTo>
                  <a:cubicBezTo>
                    <a:pt x="299" y="422"/>
                    <a:pt x="366" y="391"/>
                    <a:pt x="408" y="324"/>
                  </a:cubicBezTo>
                  <a:cubicBezTo>
                    <a:pt x="502" y="181"/>
                    <a:pt x="394" y="0"/>
                    <a:pt x="2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4"/>
            <p:cNvSpPr/>
            <p:nvPr/>
          </p:nvSpPr>
          <p:spPr>
            <a:xfrm>
              <a:off x="3444650" y="2464300"/>
              <a:ext cx="7200" cy="6075"/>
            </a:xfrm>
            <a:custGeom>
              <a:avLst/>
              <a:gdLst/>
              <a:ahLst/>
              <a:cxnLst/>
              <a:rect l="l" t="t" r="r" b="b"/>
              <a:pathLst>
                <a:path w="288" h="243" extrusionOk="0">
                  <a:moveTo>
                    <a:pt x="135" y="0"/>
                  </a:moveTo>
                  <a:cubicBezTo>
                    <a:pt x="126" y="0"/>
                    <a:pt x="116" y="1"/>
                    <a:pt x="106" y="3"/>
                  </a:cubicBezTo>
                  <a:cubicBezTo>
                    <a:pt x="43" y="18"/>
                    <a:pt x="1" y="82"/>
                    <a:pt x="16" y="146"/>
                  </a:cubicBezTo>
                  <a:cubicBezTo>
                    <a:pt x="29" y="208"/>
                    <a:pt x="81" y="243"/>
                    <a:pt x="134" y="243"/>
                  </a:cubicBezTo>
                  <a:cubicBezTo>
                    <a:pt x="172" y="243"/>
                    <a:pt x="210" y="225"/>
                    <a:pt x="234" y="188"/>
                  </a:cubicBezTo>
                  <a:cubicBezTo>
                    <a:pt x="288" y="105"/>
                    <a:pt x="226" y="0"/>
                    <a:pt x="135"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7" name="Google Shape;1557;p54"/>
          <p:cNvCxnSpPr>
            <a:cxnSpLocks/>
          </p:cNvCxnSpPr>
          <p:nvPr/>
        </p:nvCxnSpPr>
        <p:spPr>
          <a:xfrm>
            <a:off x="2360495" y="1076942"/>
            <a:ext cx="1289413" cy="346538"/>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1558" name="Google Shape;1558;p54"/>
          <p:cNvCxnSpPr>
            <a:cxnSpLocks/>
          </p:cNvCxnSpPr>
          <p:nvPr/>
        </p:nvCxnSpPr>
        <p:spPr>
          <a:xfrm>
            <a:off x="2579797" y="2334688"/>
            <a:ext cx="846398" cy="508927"/>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1559" name="Google Shape;1559;p54"/>
          <p:cNvCxnSpPr>
            <a:cxnSpLocks/>
          </p:cNvCxnSpPr>
          <p:nvPr/>
        </p:nvCxnSpPr>
        <p:spPr>
          <a:xfrm rot="10800000" flipV="1">
            <a:off x="5559486" y="2933930"/>
            <a:ext cx="597474" cy="357901"/>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1560" name="Google Shape;1560;p54"/>
          <p:cNvCxnSpPr>
            <a:cxnSpLocks/>
          </p:cNvCxnSpPr>
          <p:nvPr/>
        </p:nvCxnSpPr>
        <p:spPr>
          <a:xfrm rot="10800000" flipV="1">
            <a:off x="5413172" y="1759329"/>
            <a:ext cx="953616" cy="508757"/>
          </a:xfrm>
          <a:prstGeom prst="curvedConnector3">
            <a:avLst>
              <a:gd name="adj1" fmla="val 50000"/>
            </a:avLst>
          </a:prstGeom>
          <a:noFill/>
          <a:ln w="19050" cap="flat" cmpd="sng">
            <a:solidFill>
              <a:schemeClr val="lt1"/>
            </a:solidFill>
            <a:prstDash val="dash"/>
            <a:round/>
            <a:headEnd type="none" w="med" len="med"/>
            <a:tailEnd type="none" w="med" len="med"/>
          </a:ln>
        </p:spPr>
      </p:cxnSp>
      <p:sp>
        <p:nvSpPr>
          <p:cNvPr id="3" name="Google Shape;1450;p54">
            <a:extLst>
              <a:ext uri="{FF2B5EF4-FFF2-40B4-BE49-F238E27FC236}">
                <a16:creationId xmlns:a16="http://schemas.microsoft.com/office/drawing/2014/main" id="{A1093316-5EA4-2520-0947-589D5F90B9A9}"/>
              </a:ext>
            </a:extLst>
          </p:cNvPr>
          <p:cNvSpPr txBox="1"/>
          <p:nvPr/>
        </p:nvSpPr>
        <p:spPr>
          <a:xfrm>
            <a:off x="238507" y="3419088"/>
            <a:ext cx="2341755" cy="892558"/>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Assembled final </a:t>
            </a:r>
            <a:r>
              <a:rPr lang="en-US" dirty="0" err="1">
                <a:solidFill>
                  <a:schemeClr val="accent1"/>
                </a:solidFill>
                <a:latin typeface="Nunito Sans Light"/>
                <a:ea typeface="Nunito Sans Light"/>
                <a:cs typeface="Nunito Sans Light"/>
                <a:sym typeface="Nunito Sans Light"/>
              </a:rPr>
              <a:t>Jupyter</a:t>
            </a:r>
            <a:r>
              <a:rPr lang="en-US" dirty="0">
                <a:solidFill>
                  <a:schemeClr val="accent1"/>
                </a:solidFill>
                <a:latin typeface="Nunito Sans Light"/>
                <a:ea typeface="Nunito Sans Light"/>
                <a:cs typeface="Nunito Sans Light"/>
                <a:sym typeface="Nunito Sans Light"/>
              </a:rPr>
              <a:t> </a:t>
            </a:r>
          </a:p>
          <a:p>
            <a:pPr marL="0" marR="0" lvl="0" indent="0" algn="r"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notebook and presentation</a:t>
            </a:r>
          </a:p>
        </p:txBody>
      </p:sp>
      <p:sp>
        <p:nvSpPr>
          <p:cNvPr id="4" name="Google Shape;222;p32">
            <a:extLst>
              <a:ext uri="{FF2B5EF4-FFF2-40B4-BE49-F238E27FC236}">
                <a16:creationId xmlns:a16="http://schemas.microsoft.com/office/drawing/2014/main" id="{858ECCD0-514B-B07D-AFD1-6AD1B4EE9D1C}"/>
              </a:ext>
            </a:extLst>
          </p:cNvPr>
          <p:cNvSpPr txBox="1">
            <a:spLocks/>
          </p:cNvSpPr>
          <p:nvPr/>
        </p:nvSpPr>
        <p:spPr>
          <a:xfrm>
            <a:off x="187829" y="16939"/>
            <a:ext cx="8644355" cy="7855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ctr"/>
            <a:r>
              <a:rPr lang="en-US" sz="3600" dirty="0"/>
              <a:t>Development Process</a:t>
            </a:r>
          </a:p>
        </p:txBody>
      </p:sp>
      <p:pic>
        <p:nvPicPr>
          <p:cNvPr id="7" name="Picture 6" descr="Icon&#10;&#10;Description automatically generated">
            <a:extLst>
              <a:ext uri="{FF2B5EF4-FFF2-40B4-BE49-F238E27FC236}">
                <a16:creationId xmlns:a16="http://schemas.microsoft.com/office/drawing/2014/main" id="{88ECACCB-107F-21C5-9808-2164F964F5B8}"/>
              </a:ext>
            </a:extLst>
          </p:cNvPr>
          <p:cNvPicPr>
            <a:picLocks noChangeAspect="1"/>
          </p:cNvPicPr>
          <p:nvPr/>
        </p:nvPicPr>
        <p:blipFill>
          <a:blip r:embed="rId3"/>
          <a:stretch>
            <a:fillRect/>
          </a:stretch>
        </p:blipFill>
        <p:spPr>
          <a:xfrm>
            <a:off x="3686367" y="4036511"/>
            <a:ext cx="786341" cy="786341"/>
          </a:xfrm>
          <a:prstGeom prst="rect">
            <a:avLst/>
          </a:prstGeom>
        </p:spPr>
      </p:pic>
      <p:sp>
        <p:nvSpPr>
          <p:cNvPr id="8" name="Google Shape;1451;p54">
            <a:extLst>
              <a:ext uri="{FF2B5EF4-FFF2-40B4-BE49-F238E27FC236}">
                <a16:creationId xmlns:a16="http://schemas.microsoft.com/office/drawing/2014/main" id="{3E250878-3168-43B5-C5C8-42BA8AE98DAA}"/>
              </a:ext>
            </a:extLst>
          </p:cNvPr>
          <p:cNvSpPr txBox="1"/>
          <p:nvPr/>
        </p:nvSpPr>
        <p:spPr>
          <a:xfrm>
            <a:off x="1496543" y="3507368"/>
            <a:ext cx="1345500" cy="387600"/>
          </a:xfrm>
          <a:prstGeom prst="rect">
            <a:avLst/>
          </a:prstGeom>
          <a:noFill/>
          <a:ln>
            <a:noFill/>
          </a:ln>
        </p:spPr>
        <p:txBody>
          <a:bodyPr spcFirstLastPara="1" wrap="square" lIns="0" tIns="4775" rIns="0" bIns="0" anchor="b" anchorCtr="0">
            <a:noAutofit/>
          </a:bodyPr>
          <a:lstStyle/>
          <a:p>
            <a:pPr marL="0" marR="0" lvl="0" indent="0" algn="r" rtl="0">
              <a:lnSpc>
                <a:spcPct val="100000"/>
              </a:lnSpc>
              <a:spcBef>
                <a:spcPts val="0"/>
              </a:spcBef>
              <a:spcAft>
                <a:spcPts val="0"/>
              </a:spcAft>
              <a:buNone/>
            </a:pPr>
            <a:r>
              <a:rPr lang="en" sz="3200" b="1" dirty="0">
                <a:solidFill>
                  <a:schemeClr val="lt1"/>
                </a:solidFill>
                <a:latin typeface="Big Shoulders Display"/>
                <a:ea typeface="Big Shoulders Display"/>
                <a:cs typeface="Big Shoulders Display"/>
                <a:sym typeface="Big Shoulders Display"/>
              </a:rPr>
              <a:t>5</a:t>
            </a:r>
            <a:endParaRPr sz="3200" b="1" dirty="0">
              <a:solidFill>
                <a:schemeClr val="lt1"/>
              </a:solidFill>
              <a:latin typeface="Big Shoulders Display"/>
              <a:ea typeface="Big Shoulders Display"/>
              <a:cs typeface="Big Shoulders Display"/>
              <a:sym typeface="Big Shoulders Display"/>
            </a:endParaRPr>
          </a:p>
        </p:txBody>
      </p:sp>
      <p:cxnSp>
        <p:nvCxnSpPr>
          <p:cNvPr id="9" name="Google Shape;1557;p54">
            <a:extLst>
              <a:ext uri="{FF2B5EF4-FFF2-40B4-BE49-F238E27FC236}">
                <a16:creationId xmlns:a16="http://schemas.microsoft.com/office/drawing/2014/main" id="{0B4FD554-E7E7-0C6F-5AC4-15E8381F90F3}"/>
              </a:ext>
            </a:extLst>
          </p:cNvPr>
          <p:cNvCxnSpPr>
            <a:cxnSpLocks/>
          </p:cNvCxnSpPr>
          <p:nvPr/>
        </p:nvCxnSpPr>
        <p:spPr>
          <a:xfrm>
            <a:off x="2895989" y="3660701"/>
            <a:ext cx="870324" cy="591796"/>
          </a:xfrm>
          <a:prstGeom prst="curvedConnector3">
            <a:avLst>
              <a:gd name="adj1" fmla="val 50000"/>
            </a:avLst>
          </a:prstGeom>
          <a:noFill/>
          <a:ln w="19050" cap="flat" cmpd="sng">
            <a:solidFill>
              <a:schemeClr val="lt1"/>
            </a:solidFill>
            <a:prstDash val="dash"/>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grpSp>
        <p:nvGrpSpPr>
          <p:cNvPr id="2" name="Google Shape;740;p43">
            <a:extLst>
              <a:ext uri="{FF2B5EF4-FFF2-40B4-BE49-F238E27FC236}">
                <a16:creationId xmlns:a16="http://schemas.microsoft.com/office/drawing/2014/main" id="{992BDCF6-3596-A390-E93B-0A094A76D216}"/>
              </a:ext>
            </a:extLst>
          </p:cNvPr>
          <p:cNvGrpSpPr/>
          <p:nvPr/>
        </p:nvGrpSpPr>
        <p:grpSpPr>
          <a:xfrm>
            <a:off x="6266602" y="1411399"/>
            <a:ext cx="2224120" cy="1605310"/>
            <a:chOff x="1189925" y="238125"/>
            <a:chExt cx="1956100" cy="1450425"/>
          </a:xfrm>
        </p:grpSpPr>
        <p:sp>
          <p:nvSpPr>
            <p:cNvPr id="5" name="Google Shape;741;p43">
              <a:extLst>
                <a:ext uri="{FF2B5EF4-FFF2-40B4-BE49-F238E27FC236}">
                  <a16:creationId xmlns:a16="http://schemas.microsoft.com/office/drawing/2014/main" id="{8087EF4F-7BE5-6235-D542-FB93723F9E99}"/>
                </a:ext>
              </a:extLst>
            </p:cNvPr>
            <p:cNvSpPr/>
            <p:nvPr/>
          </p:nvSpPr>
          <p:spPr>
            <a:xfrm>
              <a:off x="119645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2;p43">
              <a:extLst>
                <a:ext uri="{FF2B5EF4-FFF2-40B4-BE49-F238E27FC236}">
                  <a16:creationId xmlns:a16="http://schemas.microsoft.com/office/drawing/2014/main" id="{1E72C163-49E3-E717-7670-0303B5B1ED5B}"/>
                </a:ext>
              </a:extLst>
            </p:cNvPr>
            <p:cNvSpPr/>
            <p:nvPr/>
          </p:nvSpPr>
          <p:spPr>
            <a:xfrm>
              <a:off x="1284550"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8" y="52277"/>
                  </a:lnTo>
                  <a:lnTo>
                    <a:pt x="3698"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3;p43">
              <a:extLst>
                <a:ext uri="{FF2B5EF4-FFF2-40B4-BE49-F238E27FC236}">
                  <a16:creationId xmlns:a16="http://schemas.microsoft.com/office/drawing/2014/main" id="{7644C80B-CE33-B69B-2BE9-2801481AF2AB}"/>
                </a:ext>
              </a:extLst>
            </p:cNvPr>
            <p:cNvSpPr/>
            <p:nvPr/>
          </p:nvSpPr>
          <p:spPr>
            <a:xfrm>
              <a:off x="1372675"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8" y="52277"/>
                  </a:lnTo>
                  <a:lnTo>
                    <a:pt x="3698"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4;p43">
              <a:extLst>
                <a:ext uri="{FF2B5EF4-FFF2-40B4-BE49-F238E27FC236}">
                  <a16:creationId xmlns:a16="http://schemas.microsoft.com/office/drawing/2014/main" id="{E0C15DAF-F217-F617-5031-5C0986D66013}"/>
                </a:ext>
              </a:extLst>
            </p:cNvPr>
            <p:cNvSpPr/>
            <p:nvPr/>
          </p:nvSpPr>
          <p:spPr>
            <a:xfrm>
              <a:off x="1460800"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45;p43">
              <a:extLst>
                <a:ext uri="{FF2B5EF4-FFF2-40B4-BE49-F238E27FC236}">
                  <a16:creationId xmlns:a16="http://schemas.microsoft.com/office/drawing/2014/main" id="{D33E0127-78E0-D069-9A18-1EC4B4F2B0E1}"/>
                </a:ext>
              </a:extLst>
            </p:cNvPr>
            <p:cNvSpPr/>
            <p:nvPr/>
          </p:nvSpPr>
          <p:spPr>
            <a:xfrm>
              <a:off x="1548925" y="310475"/>
              <a:ext cx="92450" cy="1306950"/>
            </a:xfrm>
            <a:custGeom>
              <a:avLst/>
              <a:gdLst/>
              <a:ahLst/>
              <a:cxnLst/>
              <a:rect l="l" t="t" r="r" b="b"/>
              <a:pathLst>
                <a:path w="3698" h="52278" extrusionOk="0">
                  <a:moveTo>
                    <a:pt x="3525" y="174"/>
                  </a:moveTo>
                  <a:lnTo>
                    <a:pt x="3525" y="52103"/>
                  </a:lnTo>
                  <a:lnTo>
                    <a:pt x="172" y="52103"/>
                  </a:lnTo>
                  <a:lnTo>
                    <a:pt x="172"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6;p43">
              <a:extLst>
                <a:ext uri="{FF2B5EF4-FFF2-40B4-BE49-F238E27FC236}">
                  <a16:creationId xmlns:a16="http://schemas.microsoft.com/office/drawing/2014/main" id="{42596D3E-9D78-A721-8CB0-35680D09B282}"/>
                </a:ext>
              </a:extLst>
            </p:cNvPr>
            <p:cNvSpPr/>
            <p:nvPr/>
          </p:nvSpPr>
          <p:spPr>
            <a:xfrm>
              <a:off x="1637050" y="310475"/>
              <a:ext cx="92450" cy="1306950"/>
            </a:xfrm>
            <a:custGeom>
              <a:avLst/>
              <a:gdLst/>
              <a:ahLst/>
              <a:cxnLst/>
              <a:rect l="l" t="t" r="r" b="b"/>
              <a:pathLst>
                <a:path w="3698"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7;p43">
              <a:extLst>
                <a:ext uri="{FF2B5EF4-FFF2-40B4-BE49-F238E27FC236}">
                  <a16:creationId xmlns:a16="http://schemas.microsoft.com/office/drawing/2014/main" id="{6EE82330-0348-AF92-F639-B352B19533CD}"/>
                </a:ext>
              </a:extLst>
            </p:cNvPr>
            <p:cNvSpPr/>
            <p:nvPr/>
          </p:nvSpPr>
          <p:spPr>
            <a:xfrm>
              <a:off x="1725175" y="310475"/>
              <a:ext cx="92450" cy="1306950"/>
            </a:xfrm>
            <a:custGeom>
              <a:avLst/>
              <a:gdLst/>
              <a:ahLst/>
              <a:cxnLst/>
              <a:rect l="l" t="t" r="r" b="b"/>
              <a:pathLst>
                <a:path w="3698"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48;p43">
              <a:extLst>
                <a:ext uri="{FF2B5EF4-FFF2-40B4-BE49-F238E27FC236}">
                  <a16:creationId xmlns:a16="http://schemas.microsoft.com/office/drawing/2014/main" id="{9192F39D-1655-2D80-5E04-B6E4D916023A}"/>
                </a:ext>
              </a:extLst>
            </p:cNvPr>
            <p:cNvSpPr/>
            <p:nvPr/>
          </p:nvSpPr>
          <p:spPr>
            <a:xfrm>
              <a:off x="181330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49;p43">
              <a:extLst>
                <a:ext uri="{FF2B5EF4-FFF2-40B4-BE49-F238E27FC236}">
                  <a16:creationId xmlns:a16="http://schemas.microsoft.com/office/drawing/2014/main" id="{01EE3033-39CB-8F57-AAB5-70BF4122B88B}"/>
                </a:ext>
              </a:extLst>
            </p:cNvPr>
            <p:cNvSpPr/>
            <p:nvPr/>
          </p:nvSpPr>
          <p:spPr>
            <a:xfrm>
              <a:off x="1901425"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50;p43">
              <a:extLst>
                <a:ext uri="{FF2B5EF4-FFF2-40B4-BE49-F238E27FC236}">
                  <a16:creationId xmlns:a16="http://schemas.microsoft.com/office/drawing/2014/main" id="{5D8BC403-2708-0C58-8BDF-1DC6F58116FE}"/>
                </a:ext>
              </a:extLst>
            </p:cNvPr>
            <p:cNvSpPr/>
            <p:nvPr/>
          </p:nvSpPr>
          <p:spPr>
            <a:xfrm>
              <a:off x="198955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51;p43">
              <a:extLst>
                <a:ext uri="{FF2B5EF4-FFF2-40B4-BE49-F238E27FC236}">
                  <a16:creationId xmlns:a16="http://schemas.microsoft.com/office/drawing/2014/main" id="{E2D2F892-C2DB-7BDB-71CE-803BB117C0D1}"/>
                </a:ext>
              </a:extLst>
            </p:cNvPr>
            <p:cNvSpPr/>
            <p:nvPr/>
          </p:nvSpPr>
          <p:spPr>
            <a:xfrm>
              <a:off x="2077650" y="310475"/>
              <a:ext cx="92525" cy="1306950"/>
            </a:xfrm>
            <a:custGeom>
              <a:avLst/>
              <a:gdLst/>
              <a:ahLst/>
              <a:cxnLst/>
              <a:rect l="l" t="t" r="r" b="b"/>
              <a:pathLst>
                <a:path w="3701" h="52278" extrusionOk="0">
                  <a:moveTo>
                    <a:pt x="3526" y="174"/>
                  </a:moveTo>
                  <a:lnTo>
                    <a:pt x="3526" y="52103"/>
                  </a:lnTo>
                  <a:lnTo>
                    <a:pt x="173" y="52103"/>
                  </a:lnTo>
                  <a:lnTo>
                    <a:pt x="173"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2;p43">
              <a:extLst>
                <a:ext uri="{FF2B5EF4-FFF2-40B4-BE49-F238E27FC236}">
                  <a16:creationId xmlns:a16="http://schemas.microsoft.com/office/drawing/2014/main" id="{5115AB62-4703-396A-3F0D-2FA9BCD0EC0A}"/>
                </a:ext>
              </a:extLst>
            </p:cNvPr>
            <p:cNvSpPr/>
            <p:nvPr/>
          </p:nvSpPr>
          <p:spPr>
            <a:xfrm>
              <a:off x="2165775" y="310475"/>
              <a:ext cx="92525" cy="1306950"/>
            </a:xfrm>
            <a:custGeom>
              <a:avLst/>
              <a:gdLst/>
              <a:ahLst/>
              <a:cxnLst/>
              <a:rect l="l" t="t" r="r" b="b"/>
              <a:pathLst>
                <a:path w="3701"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53;p43">
              <a:extLst>
                <a:ext uri="{FF2B5EF4-FFF2-40B4-BE49-F238E27FC236}">
                  <a16:creationId xmlns:a16="http://schemas.microsoft.com/office/drawing/2014/main" id="{5981B5F5-41E6-3DC1-6480-4246A9589428}"/>
                </a:ext>
              </a:extLst>
            </p:cNvPr>
            <p:cNvSpPr/>
            <p:nvPr/>
          </p:nvSpPr>
          <p:spPr>
            <a:xfrm>
              <a:off x="2253900" y="310475"/>
              <a:ext cx="92500" cy="1306950"/>
            </a:xfrm>
            <a:custGeom>
              <a:avLst/>
              <a:gdLst/>
              <a:ahLst/>
              <a:cxnLst/>
              <a:rect l="l" t="t" r="r" b="b"/>
              <a:pathLst>
                <a:path w="3700"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4;p43">
              <a:extLst>
                <a:ext uri="{FF2B5EF4-FFF2-40B4-BE49-F238E27FC236}">
                  <a16:creationId xmlns:a16="http://schemas.microsoft.com/office/drawing/2014/main" id="{7503B88E-0D88-F059-9E10-856E1B52021C}"/>
                </a:ext>
              </a:extLst>
            </p:cNvPr>
            <p:cNvSpPr/>
            <p:nvPr/>
          </p:nvSpPr>
          <p:spPr>
            <a:xfrm>
              <a:off x="2342025" y="310475"/>
              <a:ext cx="92450" cy="1306950"/>
            </a:xfrm>
            <a:custGeom>
              <a:avLst/>
              <a:gdLst/>
              <a:ahLst/>
              <a:cxnLst/>
              <a:rect l="l" t="t" r="r" b="b"/>
              <a:pathLst>
                <a:path w="3698" h="52278" extrusionOk="0">
                  <a:moveTo>
                    <a:pt x="3526" y="174"/>
                  </a:moveTo>
                  <a:lnTo>
                    <a:pt x="3526" y="52103"/>
                  </a:lnTo>
                  <a:lnTo>
                    <a:pt x="175" y="52103"/>
                  </a:lnTo>
                  <a:lnTo>
                    <a:pt x="175"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43">
              <a:extLst>
                <a:ext uri="{FF2B5EF4-FFF2-40B4-BE49-F238E27FC236}">
                  <a16:creationId xmlns:a16="http://schemas.microsoft.com/office/drawing/2014/main" id="{6CAD5913-31DA-326E-71D2-569BFD17D484}"/>
                </a:ext>
              </a:extLst>
            </p:cNvPr>
            <p:cNvSpPr/>
            <p:nvPr/>
          </p:nvSpPr>
          <p:spPr>
            <a:xfrm>
              <a:off x="2430150" y="310475"/>
              <a:ext cx="92500" cy="1306950"/>
            </a:xfrm>
            <a:custGeom>
              <a:avLst/>
              <a:gdLst/>
              <a:ahLst/>
              <a:cxnLst/>
              <a:rect l="l" t="t" r="r" b="b"/>
              <a:pathLst>
                <a:path w="3700" h="52278" extrusionOk="0">
                  <a:moveTo>
                    <a:pt x="3525" y="174"/>
                  </a:moveTo>
                  <a:lnTo>
                    <a:pt x="3525" y="52103"/>
                  </a:lnTo>
                  <a:lnTo>
                    <a:pt x="172" y="52103"/>
                  </a:lnTo>
                  <a:lnTo>
                    <a:pt x="172"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43">
              <a:extLst>
                <a:ext uri="{FF2B5EF4-FFF2-40B4-BE49-F238E27FC236}">
                  <a16:creationId xmlns:a16="http://schemas.microsoft.com/office/drawing/2014/main" id="{F174D815-401E-0622-E05B-3E6B9C5E5587}"/>
                </a:ext>
              </a:extLst>
            </p:cNvPr>
            <p:cNvSpPr/>
            <p:nvPr/>
          </p:nvSpPr>
          <p:spPr>
            <a:xfrm>
              <a:off x="2518275" y="310475"/>
              <a:ext cx="92500" cy="1306950"/>
            </a:xfrm>
            <a:custGeom>
              <a:avLst/>
              <a:gdLst/>
              <a:ahLst/>
              <a:cxnLst/>
              <a:rect l="l" t="t" r="r" b="b"/>
              <a:pathLst>
                <a:path w="3700" h="52278" extrusionOk="0">
                  <a:moveTo>
                    <a:pt x="3525" y="174"/>
                  </a:moveTo>
                  <a:lnTo>
                    <a:pt x="3525" y="52103"/>
                  </a:lnTo>
                  <a:lnTo>
                    <a:pt x="175" y="52103"/>
                  </a:lnTo>
                  <a:lnTo>
                    <a:pt x="175" y="174"/>
                  </a:lnTo>
                  <a:close/>
                  <a:moveTo>
                    <a:pt x="0" y="0"/>
                  </a:moveTo>
                  <a:lnTo>
                    <a:pt x="0"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7;p43">
              <a:extLst>
                <a:ext uri="{FF2B5EF4-FFF2-40B4-BE49-F238E27FC236}">
                  <a16:creationId xmlns:a16="http://schemas.microsoft.com/office/drawing/2014/main" id="{16BBB3E6-6685-BF95-2D58-65B1DB31AFE1}"/>
                </a:ext>
              </a:extLst>
            </p:cNvPr>
            <p:cNvSpPr/>
            <p:nvPr/>
          </p:nvSpPr>
          <p:spPr>
            <a:xfrm>
              <a:off x="2606400" y="310475"/>
              <a:ext cx="92500" cy="1306950"/>
            </a:xfrm>
            <a:custGeom>
              <a:avLst/>
              <a:gdLst/>
              <a:ahLst/>
              <a:cxnLst/>
              <a:rect l="l" t="t" r="r" b="b"/>
              <a:pathLst>
                <a:path w="3700" h="52278" extrusionOk="0">
                  <a:moveTo>
                    <a:pt x="3525" y="174"/>
                  </a:moveTo>
                  <a:lnTo>
                    <a:pt x="3525" y="52103"/>
                  </a:lnTo>
                  <a:lnTo>
                    <a:pt x="175" y="52103"/>
                  </a:lnTo>
                  <a:lnTo>
                    <a:pt x="175" y="174"/>
                  </a:lnTo>
                  <a:close/>
                  <a:moveTo>
                    <a:pt x="0" y="0"/>
                  </a:moveTo>
                  <a:lnTo>
                    <a:pt x="0" y="52277"/>
                  </a:lnTo>
                  <a:lnTo>
                    <a:pt x="3699" y="52277"/>
                  </a:lnTo>
                  <a:lnTo>
                    <a:pt x="369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8;p43">
              <a:extLst>
                <a:ext uri="{FF2B5EF4-FFF2-40B4-BE49-F238E27FC236}">
                  <a16:creationId xmlns:a16="http://schemas.microsoft.com/office/drawing/2014/main" id="{18ED03CA-327F-5421-CC6D-265E41647683}"/>
                </a:ext>
              </a:extLst>
            </p:cNvPr>
            <p:cNvSpPr/>
            <p:nvPr/>
          </p:nvSpPr>
          <p:spPr>
            <a:xfrm>
              <a:off x="2694525" y="310475"/>
              <a:ext cx="92500" cy="1306950"/>
            </a:xfrm>
            <a:custGeom>
              <a:avLst/>
              <a:gdLst/>
              <a:ahLst/>
              <a:cxnLst/>
              <a:rect l="l" t="t" r="r" b="b"/>
              <a:pathLst>
                <a:path w="3700" h="52278" extrusionOk="0">
                  <a:moveTo>
                    <a:pt x="3525" y="174"/>
                  </a:moveTo>
                  <a:lnTo>
                    <a:pt x="3525" y="52103"/>
                  </a:lnTo>
                  <a:lnTo>
                    <a:pt x="174" y="52103"/>
                  </a:lnTo>
                  <a:lnTo>
                    <a:pt x="174" y="174"/>
                  </a:lnTo>
                  <a:close/>
                  <a:moveTo>
                    <a:pt x="0" y="0"/>
                  </a:moveTo>
                  <a:lnTo>
                    <a:pt x="0" y="52277"/>
                  </a:lnTo>
                  <a:lnTo>
                    <a:pt x="3699" y="52277"/>
                  </a:lnTo>
                  <a:lnTo>
                    <a:pt x="369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9;p43">
              <a:extLst>
                <a:ext uri="{FF2B5EF4-FFF2-40B4-BE49-F238E27FC236}">
                  <a16:creationId xmlns:a16="http://schemas.microsoft.com/office/drawing/2014/main" id="{894304AF-959B-C321-A0FC-C3177E81F029}"/>
                </a:ext>
              </a:extLst>
            </p:cNvPr>
            <p:cNvSpPr/>
            <p:nvPr/>
          </p:nvSpPr>
          <p:spPr>
            <a:xfrm>
              <a:off x="2782650" y="310475"/>
              <a:ext cx="92425" cy="1306950"/>
            </a:xfrm>
            <a:custGeom>
              <a:avLst/>
              <a:gdLst/>
              <a:ahLst/>
              <a:cxnLst/>
              <a:rect l="l" t="t" r="r" b="b"/>
              <a:pathLst>
                <a:path w="3697" h="52278" extrusionOk="0">
                  <a:moveTo>
                    <a:pt x="3525" y="174"/>
                  </a:moveTo>
                  <a:lnTo>
                    <a:pt x="3525" y="52103"/>
                  </a:lnTo>
                  <a:lnTo>
                    <a:pt x="174" y="52103"/>
                  </a:lnTo>
                  <a:lnTo>
                    <a:pt x="174"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60;p43">
              <a:extLst>
                <a:ext uri="{FF2B5EF4-FFF2-40B4-BE49-F238E27FC236}">
                  <a16:creationId xmlns:a16="http://schemas.microsoft.com/office/drawing/2014/main" id="{45F81157-B416-B070-F624-72B5F76A983E}"/>
                </a:ext>
              </a:extLst>
            </p:cNvPr>
            <p:cNvSpPr/>
            <p:nvPr/>
          </p:nvSpPr>
          <p:spPr>
            <a:xfrm>
              <a:off x="2870750" y="310475"/>
              <a:ext cx="92525" cy="1306950"/>
            </a:xfrm>
            <a:custGeom>
              <a:avLst/>
              <a:gdLst/>
              <a:ahLst/>
              <a:cxnLst/>
              <a:rect l="l" t="t" r="r" b="b"/>
              <a:pathLst>
                <a:path w="3701" h="52278" extrusionOk="0">
                  <a:moveTo>
                    <a:pt x="3526" y="174"/>
                  </a:moveTo>
                  <a:lnTo>
                    <a:pt x="3526" y="52103"/>
                  </a:lnTo>
                  <a:lnTo>
                    <a:pt x="173" y="52103"/>
                  </a:lnTo>
                  <a:lnTo>
                    <a:pt x="173"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61;p43">
              <a:extLst>
                <a:ext uri="{FF2B5EF4-FFF2-40B4-BE49-F238E27FC236}">
                  <a16:creationId xmlns:a16="http://schemas.microsoft.com/office/drawing/2014/main" id="{9C06653B-E549-074B-B0F8-9260AF1747C6}"/>
                </a:ext>
              </a:extLst>
            </p:cNvPr>
            <p:cNvSpPr/>
            <p:nvPr/>
          </p:nvSpPr>
          <p:spPr>
            <a:xfrm>
              <a:off x="2958875" y="310475"/>
              <a:ext cx="92525" cy="1306950"/>
            </a:xfrm>
            <a:custGeom>
              <a:avLst/>
              <a:gdLst/>
              <a:ahLst/>
              <a:cxnLst/>
              <a:rect l="l" t="t" r="r" b="b"/>
              <a:pathLst>
                <a:path w="3701"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62;p43">
              <a:extLst>
                <a:ext uri="{FF2B5EF4-FFF2-40B4-BE49-F238E27FC236}">
                  <a16:creationId xmlns:a16="http://schemas.microsoft.com/office/drawing/2014/main" id="{CCAFE3BC-75B9-F626-2609-EC642AA10094}"/>
                </a:ext>
              </a:extLst>
            </p:cNvPr>
            <p:cNvSpPr/>
            <p:nvPr/>
          </p:nvSpPr>
          <p:spPr>
            <a:xfrm>
              <a:off x="3047000" y="310475"/>
              <a:ext cx="92500" cy="1306950"/>
            </a:xfrm>
            <a:custGeom>
              <a:avLst/>
              <a:gdLst/>
              <a:ahLst/>
              <a:cxnLst/>
              <a:rect l="l" t="t" r="r" b="b"/>
              <a:pathLst>
                <a:path w="3700"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3;p43">
              <a:extLst>
                <a:ext uri="{FF2B5EF4-FFF2-40B4-BE49-F238E27FC236}">
                  <a16:creationId xmlns:a16="http://schemas.microsoft.com/office/drawing/2014/main" id="{70B02BC8-2A35-5EFA-1877-9474CC33302F}"/>
                </a:ext>
              </a:extLst>
            </p:cNvPr>
            <p:cNvSpPr/>
            <p:nvPr/>
          </p:nvSpPr>
          <p:spPr>
            <a:xfrm>
              <a:off x="1189925" y="303950"/>
              <a:ext cx="1956100" cy="1319975"/>
            </a:xfrm>
            <a:custGeom>
              <a:avLst/>
              <a:gdLst/>
              <a:ahLst/>
              <a:cxnLst/>
              <a:rect l="l" t="t" r="r" b="b"/>
              <a:pathLst>
                <a:path w="78244" h="52799" extrusionOk="0">
                  <a:moveTo>
                    <a:pt x="77548" y="693"/>
                  </a:moveTo>
                  <a:lnTo>
                    <a:pt x="77548" y="52106"/>
                  </a:lnTo>
                  <a:lnTo>
                    <a:pt x="693" y="52106"/>
                  </a:lnTo>
                  <a:lnTo>
                    <a:pt x="693" y="693"/>
                  </a:lnTo>
                  <a:close/>
                  <a:moveTo>
                    <a:pt x="347" y="1"/>
                  </a:moveTo>
                  <a:cubicBezTo>
                    <a:pt x="156" y="1"/>
                    <a:pt x="1" y="158"/>
                    <a:pt x="1" y="347"/>
                  </a:cubicBezTo>
                  <a:lnTo>
                    <a:pt x="1" y="52452"/>
                  </a:lnTo>
                  <a:cubicBezTo>
                    <a:pt x="1" y="52644"/>
                    <a:pt x="156" y="52798"/>
                    <a:pt x="347" y="52798"/>
                  </a:cubicBezTo>
                  <a:lnTo>
                    <a:pt x="77897" y="52798"/>
                  </a:lnTo>
                  <a:cubicBezTo>
                    <a:pt x="78086" y="52798"/>
                    <a:pt x="78243" y="52644"/>
                    <a:pt x="78243" y="52452"/>
                  </a:cubicBezTo>
                  <a:lnTo>
                    <a:pt x="78243" y="347"/>
                  </a:lnTo>
                  <a:cubicBezTo>
                    <a:pt x="78243" y="158"/>
                    <a:pt x="78086" y="1"/>
                    <a:pt x="77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4;p43">
              <a:extLst>
                <a:ext uri="{FF2B5EF4-FFF2-40B4-BE49-F238E27FC236}">
                  <a16:creationId xmlns:a16="http://schemas.microsoft.com/office/drawing/2014/main" id="{A33B7D65-0306-EAFC-D48F-5F48285C9D01}"/>
                </a:ext>
              </a:extLst>
            </p:cNvPr>
            <p:cNvSpPr/>
            <p:nvPr/>
          </p:nvSpPr>
          <p:spPr>
            <a:xfrm>
              <a:off x="1279825" y="238125"/>
              <a:ext cx="21025" cy="40400"/>
            </a:xfrm>
            <a:custGeom>
              <a:avLst/>
              <a:gdLst/>
              <a:ahLst/>
              <a:cxnLst/>
              <a:rect l="l" t="t" r="r" b="b"/>
              <a:pathLst>
                <a:path w="841" h="1616" extrusionOk="0">
                  <a:moveTo>
                    <a:pt x="419" y="220"/>
                  </a:moveTo>
                  <a:cubicBezTo>
                    <a:pt x="488" y="220"/>
                    <a:pt x="556" y="265"/>
                    <a:pt x="556" y="356"/>
                  </a:cubicBezTo>
                  <a:lnTo>
                    <a:pt x="556" y="1264"/>
                  </a:lnTo>
                  <a:cubicBezTo>
                    <a:pt x="550" y="1349"/>
                    <a:pt x="485" y="1391"/>
                    <a:pt x="419" y="1391"/>
                  </a:cubicBezTo>
                  <a:cubicBezTo>
                    <a:pt x="354" y="1391"/>
                    <a:pt x="289" y="1349"/>
                    <a:pt x="283" y="1264"/>
                  </a:cubicBezTo>
                  <a:lnTo>
                    <a:pt x="283" y="356"/>
                  </a:lnTo>
                  <a:cubicBezTo>
                    <a:pt x="283" y="265"/>
                    <a:pt x="351" y="220"/>
                    <a:pt x="419" y="220"/>
                  </a:cubicBezTo>
                  <a:close/>
                  <a:moveTo>
                    <a:pt x="421" y="0"/>
                  </a:moveTo>
                  <a:cubicBezTo>
                    <a:pt x="136"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65;p43">
              <a:extLst>
                <a:ext uri="{FF2B5EF4-FFF2-40B4-BE49-F238E27FC236}">
                  <a16:creationId xmlns:a16="http://schemas.microsoft.com/office/drawing/2014/main" id="{1F3D5277-D1D6-4CC7-4081-C59EBB7B3257}"/>
                </a:ext>
              </a:extLst>
            </p:cNvPr>
            <p:cNvSpPr/>
            <p:nvPr/>
          </p:nvSpPr>
          <p:spPr>
            <a:xfrm>
              <a:off x="1445025" y="238600"/>
              <a:ext cx="10225" cy="39425"/>
            </a:xfrm>
            <a:custGeom>
              <a:avLst/>
              <a:gdLst/>
              <a:ahLst/>
              <a:cxnLst/>
              <a:rect l="l" t="t" r="r" b="b"/>
              <a:pathLst>
                <a:path w="409" h="1577" extrusionOk="0">
                  <a:moveTo>
                    <a:pt x="126" y="1"/>
                  </a:moveTo>
                  <a:lnTo>
                    <a:pt x="1" y="64"/>
                  </a:lnTo>
                  <a:lnTo>
                    <a:pt x="1" y="226"/>
                  </a:lnTo>
                  <a:lnTo>
                    <a:pt x="126" y="226"/>
                  </a:lnTo>
                  <a:lnTo>
                    <a:pt x="126" y="1577"/>
                  </a:lnTo>
                  <a:lnTo>
                    <a:pt x="408" y="1577"/>
                  </a:lnTo>
                  <a:lnTo>
                    <a:pt x="4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6;p43">
              <a:extLst>
                <a:ext uri="{FF2B5EF4-FFF2-40B4-BE49-F238E27FC236}">
                  <a16:creationId xmlns:a16="http://schemas.microsoft.com/office/drawing/2014/main" id="{F8AA7B28-8E3E-BB26-AD18-4331AAEDD325}"/>
                </a:ext>
              </a:extLst>
            </p:cNvPr>
            <p:cNvSpPr/>
            <p:nvPr/>
          </p:nvSpPr>
          <p:spPr>
            <a:xfrm>
              <a:off x="1460250" y="238125"/>
              <a:ext cx="21075" cy="40400"/>
            </a:xfrm>
            <a:custGeom>
              <a:avLst/>
              <a:gdLst/>
              <a:ahLst/>
              <a:cxnLst/>
              <a:rect l="l" t="t" r="r" b="b"/>
              <a:pathLst>
                <a:path w="843" h="1616" extrusionOk="0">
                  <a:moveTo>
                    <a:pt x="422" y="220"/>
                  </a:moveTo>
                  <a:cubicBezTo>
                    <a:pt x="490" y="220"/>
                    <a:pt x="558" y="265"/>
                    <a:pt x="558" y="356"/>
                  </a:cubicBezTo>
                  <a:lnTo>
                    <a:pt x="558" y="1264"/>
                  </a:lnTo>
                  <a:cubicBezTo>
                    <a:pt x="552" y="1349"/>
                    <a:pt x="487" y="1391"/>
                    <a:pt x="422" y="1391"/>
                  </a:cubicBezTo>
                  <a:cubicBezTo>
                    <a:pt x="357" y="1391"/>
                    <a:pt x="292" y="1349"/>
                    <a:pt x="285" y="1264"/>
                  </a:cubicBezTo>
                  <a:lnTo>
                    <a:pt x="285" y="356"/>
                  </a:lnTo>
                  <a:cubicBezTo>
                    <a:pt x="285" y="265"/>
                    <a:pt x="353" y="220"/>
                    <a:pt x="422" y="220"/>
                  </a:cubicBezTo>
                  <a:close/>
                  <a:moveTo>
                    <a:pt x="423" y="0"/>
                  </a:moveTo>
                  <a:cubicBezTo>
                    <a:pt x="138" y="0"/>
                    <a:pt x="1" y="194"/>
                    <a:pt x="1" y="353"/>
                  </a:cubicBezTo>
                  <a:lnTo>
                    <a:pt x="1" y="1264"/>
                  </a:lnTo>
                  <a:cubicBezTo>
                    <a:pt x="1" y="1424"/>
                    <a:pt x="138" y="1615"/>
                    <a:pt x="423" y="1615"/>
                  </a:cubicBezTo>
                  <a:cubicBezTo>
                    <a:pt x="705" y="1615"/>
                    <a:pt x="843" y="1424"/>
                    <a:pt x="843" y="1264"/>
                  </a:cubicBezTo>
                  <a:lnTo>
                    <a:pt x="843" y="353"/>
                  </a:lnTo>
                  <a:cubicBezTo>
                    <a:pt x="843" y="194"/>
                    <a:pt x="708"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67;p43">
              <a:extLst>
                <a:ext uri="{FF2B5EF4-FFF2-40B4-BE49-F238E27FC236}">
                  <a16:creationId xmlns:a16="http://schemas.microsoft.com/office/drawing/2014/main" id="{3F29E07C-360C-D78B-A2B0-D6334E1B0615}"/>
                </a:ext>
              </a:extLst>
            </p:cNvPr>
            <p:cNvSpPr/>
            <p:nvPr/>
          </p:nvSpPr>
          <p:spPr>
            <a:xfrm>
              <a:off x="1611450" y="238125"/>
              <a:ext cx="21625" cy="39900"/>
            </a:xfrm>
            <a:custGeom>
              <a:avLst/>
              <a:gdLst/>
              <a:ahLst/>
              <a:cxnLst/>
              <a:rect l="l" t="t" r="r" b="b"/>
              <a:pathLst>
                <a:path w="865" h="1596" extrusionOk="0">
                  <a:moveTo>
                    <a:pt x="453" y="0"/>
                  </a:moveTo>
                  <a:cubicBezTo>
                    <a:pt x="212" y="0"/>
                    <a:pt x="45" y="142"/>
                    <a:pt x="45" y="351"/>
                  </a:cubicBezTo>
                  <a:lnTo>
                    <a:pt x="45" y="464"/>
                  </a:lnTo>
                  <a:lnTo>
                    <a:pt x="325" y="464"/>
                  </a:lnTo>
                  <a:lnTo>
                    <a:pt x="325" y="398"/>
                  </a:lnTo>
                  <a:cubicBezTo>
                    <a:pt x="325" y="287"/>
                    <a:pt x="384" y="226"/>
                    <a:pt x="453" y="226"/>
                  </a:cubicBezTo>
                  <a:cubicBezTo>
                    <a:pt x="454" y="226"/>
                    <a:pt x="455" y="226"/>
                    <a:pt x="457" y="226"/>
                  </a:cubicBezTo>
                  <a:cubicBezTo>
                    <a:pt x="524" y="226"/>
                    <a:pt x="578" y="281"/>
                    <a:pt x="580" y="349"/>
                  </a:cubicBezTo>
                  <a:cubicBezTo>
                    <a:pt x="580" y="420"/>
                    <a:pt x="561" y="466"/>
                    <a:pt x="497" y="542"/>
                  </a:cubicBezTo>
                  <a:lnTo>
                    <a:pt x="214" y="864"/>
                  </a:lnTo>
                  <a:cubicBezTo>
                    <a:pt x="102" y="992"/>
                    <a:pt x="1" y="1193"/>
                    <a:pt x="1" y="1397"/>
                  </a:cubicBezTo>
                  <a:cubicBezTo>
                    <a:pt x="1" y="1566"/>
                    <a:pt x="30" y="1596"/>
                    <a:pt x="30" y="1596"/>
                  </a:cubicBezTo>
                  <a:lnTo>
                    <a:pt x="833" y="1596"/>
                  </a:lnTo>
                  <a:lnTo>
                    <a:pt x="833" y="1370"/>
                  </a:lnTo>
                  <a:lnTo>
                    <a:pt x="318" y="1370"/>
                  </a:lnTo>
                  <a:cubicBezTo>
                    <a:pt x="315" y="1357"/>
                    <a:pt x="315" y="1345"/>
                    <a:pt x="315" y="1330"/>
                  </a:cubicBezTo>
                  <a:cubicBezTo>
                    <a:pt x="315" y="1205"/>
                    <a:pt x="364" y="1083"/>
                    <a:pt x="455" y="994"/>
                  </a:cubicBezTo>
                  <a:cubicBezTo>
                    <a:pt x="585" y="857"/>
                    <a:pt x="651" y="793"/>
                    <a:pt x="651" y="793"/>
                  </a:cubicBezTo>
                  <a:cubicBezTo>
                    <a:pt x="801" y="616"/>
                    <a:pt x="865" y="565"/>
                    <a:pt x="865" y="351"/>
                  </a:cubicBezTo>
                  <a:cubicBezTo>
                    <a:pt x="865" y="137"/>
                    <a:pt x="691" y="0"/>
                    <a:pt x="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68;p43">
              <a:extLst>
                <a:ext uri="{FF2B5EF4-FFF2-40B4-BE49-F238E27FC236}">
                  <a16:creationId xmlns:a16="http://schemas.microsoft.com/office/drawing/2014/main" id="{A6B6FE70-004F-4879-7A5C-C956777D3D88}"/>
                </a:ext>
              </a:extLst>
            </p:cNvPr>
            <p:cNvSpPr/>
            <p:nvPr/>
          </p:nvSpPr>
          <p:spPr>
            <a:xfrm>
              <a:off x="1637475" y="238125"/>
              <a:ext cx="21025" cy="40400"/>
            </a:xfrm>
            <a:custGeom>
              <a:avLst/>
              <a:gdLst/>
              <a:ahLst/>
              <a:cxnLst/>
              <a:rect l="l" t="t" r="r" b="b"/>
              <a:pathLst>
                <a:path w="841" h="1616" extrusionOk="0">
                  <a:moveTo>
                    <a:pt x="422" y="220"/>
                  </a:moveTo>
                  <a:cubicBezTo>
                    <a:pt x="490" y="220"/>
                    <a:pt x="558" y="265"/>
                    <a:pt x="558" y="356"/>
                  </a:cubicBezTo>
                  <a:lnTo>
                    <a:pt x="558" y="1264"/>
                  </a:lnTo>
                  <a:cubicBezTo>
                    <a:pt x="552" y="1349"/>
                    <a:pt x="486" y="1391"/>
                    <a:pt x="421" y="1391"/>
                  </a:cubicBezTo>
                  <a:cubicBezTo>
                    <a:pt x="355" y="1391"/>
                    <a:pt x="290" y="1349"/>
                    <a:pt x="285" y="1264"/>
                  </a:cubicBezTo>
                  <a:lnTo>
                    <a:pt x="285" y="356"/>
                  </a:lnTo>
                  <a:cubicBezTo>
                    <a:pt x="285" y="265"/>
                    <a:pt x="354" y="220"/>
                    <a:pt x="422" y="220"/>
                  </a:cubicBezTo>
                  <a:close/>
                  <a:moveTo>
                    <a:pt x="423" y="0"/>
                  </a:moveTo>
                  <a:cubicBezTo>
                    <a:pt x="138" y="0"/>
                    <a:pt x="1" y="194"/>
                    <a:pt x="1" y="353"/>
                  </a:cubicBezTo>
                  <a:lnTo>
                    <a:pt x="1" y="1264"/>
                  </a:lnTo>
                  <a:cubicBezTo>
                    <a:pt x="1" y="1424"/>
                    <a:pt x="138" y="1615"/>
                    <a:pt x="423" y="1615"/>
                  </a:cubicBezTo>
                  <a:cubicBezTo>
                    <a:pt x="705" y="1615"/>
                    <a:pt x="840" y="1424"/>
                    <a:pt x="840" y="1264"/>
                  </a:cubicBezTo>
                  <a:lnTo>
                    <a:pt x="840" y="353"/>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69;p43">
              <a:extLst>
                <a:ext uri="{FF2B5EF4-FFF2-40B4-BE49-F238E27FC236}">
                  <a16:creationId xmlns:a16="http://schemas.microsoft.com/office/drawing/2014/main" id="{1BAC12FC-9ECE-CBDB-22BA-330617D68784}"/>
                </a:ext>
              </a:extLst>
            </p:cNvPr>
            <p:cNvSpPr/>
            <p:nvPr/>
          </p:nvSpPr>
          <p:spPr>
            <a:xfrm>
              <a:off x="1788075" y="238125"/>
              <a:ext cx="21500" cy="40400"/>
            </a:xfrm>
            <a:custGeom>
              <a:avLst/>
              <a:gdLst/>
              <a:ahLst/>
              <a:cxnLst/>
              <a:rect l="l" t="t" r="r" b="b"/>
              <a:pathLst>
                <a:path w="860" h="1616" extrusionOk="0">
                  <a:moveTo>
                    <a:pt x="413" y="0"/>
                  </a:moveTo>
                  <a:cubicBezTo>
                    <a:pt x="128" y="0"/>
                    <a:pt x="3" y="194"/>
                    <a:pt x="3" y="353"/>
                  </a:cubicBezTo>
                  <a:lnTo>
                    <a:pt x="3" y="461"/>
                  </a:lnTo>
                  <a:lnTo>
                    <a:pt x="285" y="461"/>
                  </a:lnTo>
                  <a:lnTo>
                    <a:pt x="285" y="356"/>
                  </a:lnTo>
                  <a:cubicBezTo>
                    <a:pt x="285" y="309"/>
                    <a:pt x="329" y="226"/>
                    <a:pt x="410" y="226"/>
                  </a:cubicBezTo>
                  <a:cubicBezTo>
                    <a:pt x="484" y="226"/>
                    <a:pt x="538" y="299"/>
                    <a:pt x="538" y="417"/>
                  </a:cubicBezTo>
                  <a:cubicBezTo>
                    <a:pt x="538" y="528"/>
                    <a:pt x="479" y="633"/>
                    <a:pt x="295" y="633"/>
                  </a:cubicBezTo>
                  <a:lnTo>
                    <a:pt x="285" y="633"/>
                  </a:lnTo>
                  <a:lnTo>
                    <a:pt x="285" y="857"/>
                  </a:lnTo>
                  <a:lnTo>
                    <a:pt x="339" y="857"/>
                  </a:lnTo>
                  <a:cubicBezTo>
                    <a:pt x="521" y="857"/>
                    <a:pt x="570" y="977"/>
                    <a:pt x="570" y="1146"/>
                  </a:cubicBezTo>
                  <a:cubicBezTo>
                    <a:pt x="570" y="1272"/>
                    <a:pt x="526" y="1392"/>
                    <a:pt x="410" y="1392"/>
                  </a:cubicBezTo>
                  <a:cubicBezTo>
                    <a:pt x="329" y="1392"/>
                    <a:pt x="285" y="1311"/>
                    <a:pt x="285" y="1262"/>
                  </a:cubicBezTo>
                  <a:lnTo>
                    <a:pt x="285" y="1139"/>
                  </a:lnTo>
                  <a:lnTo>
                    <a:pt x="0" y="1139"/>
                  </a:lnTo>
                  <a:lnTo>
                    <a:pt x="0" y="1262"/>
                  </a:lnTo>
                  <a:cubicBezTo>
                    <a:pt x="0" y="1424"/>
                    <a:pt x="126" y="1615"/>
                    <a:pt x="410" y="1615"/>
                  </a:cubicBezTo>
                  <a:cubicBezTo>
                    <a:pt x="683" y="1615"/>
                    <a:pt x="860" y="1399"/>
                    <a:pt x="860" y="1146"/>
                  </a:cubicBezTo>
                  <a:cubicBezTo>
                    <a:pt x="860" y="928"/>
                    <a:pt x="744" y="808"/>
                    <a:pt x="602" y="746"/>
                  </a:cubicBezTo>
                  <a:cubicBezTo>
                    <a:pt x="702" y="704"/>
                    <a:pt x="808" y="557"/>
                    <a:pt x="808" y="398"/>
                  </a:cubicBezTo>
                  <a:cubicBezTo>
                    <a:pt x="808" y="152"/>
                    <a:pt x="658" y="0"/>
                    <a:pt x="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70;p43">
              <a:extLst>
                <a:ext uri="{FF2B5EF4-FFF2-40B4-BE49-F238E27FC236}">
                  <a16:creationId xmlns:a16="http://schemas.microsoft.com/office/drawing/2014/main" id="{64FAF1E5-0C93-8142-3C06-749065F17936}"/>
                </a:ext>
              </a:extLst>
            </p:cNvPr>
            <p:cNvSpPr/>
            <p:nvPr/>
          </p:nvSpPr>
          <p:spPr>
            <a:xfrm>
              <a:off x="1814350" y="238125"/>
              <a:ext cx="21000" cy="40400"/>
            </a:xfrm>
            <a:custGeom>
              <a:avLst/>
              <a:gdLst/>
              <a:ahLst/>
              <a:cxnLst/>
              <a:rect l="l" t="t" r="r" b="b"/>
              <a:pathLst>
                <a:path w="840" h="1616" extrusionOk="0">
                  <a:moveTo>
                    <a:pt x="420" y="225"/>
                  </a:moveTo>
                  <a:cubicBezTo>
                    <a:pt x="486" y="225"/>
                    <a:pt x="552" y="269"/>
                    <a:pt x="557" y="356"/>
                  </a:cubicBezTo>
                  <a:lnTo>
                    <a:pt x="557" y="1264"/>
                  </a:lnTo>
                  <a:cubicBezTo>
                    <a:pt x="552" y="1350"/>
                    <a:pt x="486" y="1393"/>
                    <a:pt x="420" y="1393"/>
                  </a:cubicBezTo>
                  <a:cubicBezTo>
                    <a:pt x="354" y="1393"/>
                    <a:pt x="288" y="1350"/>
                    <a:pt x="285" y="1264"/>
                  </a:cubicBezTo>
                  <a:lnTo>
                    <a:pt x="285" y="356"/>
                  </a:lnTo>
                  <a:cubicBezTo>
                    <a:pt x="288" y="269"/>
                    <a:pt x="354" y="225"/>
                    <a:pt x="420" y="225"/>
                  </a:cubicBezTo>
                  <a:close/>
                  <a:moveTo>
                    <a:pt x="422" y="0"/>
                  </a:moveTo>
                  <a:cubicBezTo>
                    <a:pt x="137" y="0"/>
                    <a:pt x="0" y="194"/>
                    <a:pt x="0" y="353"/>
                  </a:cubicBezTo>
                  <a:lnTo>
                    <a:pt x="0" y="1264"/>
                  </a:lnTo>
                  <a:cubicBezTo>
                    <a:pt x="0" y="1424"/>
                    <a:pt x="137" y="1615"/>
                    <a:pt x="422" y="1615"/>
                  </a:cubicBezTo>
                  <a:cubicBezTo>
                    <a:pt x="704" y="1615"/>
                    <a:pt x="840" y="1424"/>
                    <a:pt x="840" y="1264"/>
                  </a:cubicBezTo>
                  <a:lnTo>
                    <a:pt x="840" y="353"/>
                  </a:lnTo>
                  <a:cubicBezTo>
                    <a:pt x="840" y="194"/>
                    <a:pt x="70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71;p43">
              <a:extLst>
                <a:ext uri="{FF2B5EF4-FFF2-40B4-BE49-F238E27FC236}">
                  <a16:creationId xmlns:a16="http://schemas.microsoft.com/office/drawing/2014/main" id="{48AF3F44-C7AB-D0A2-C9C7-00467583D8EE}"/>
                </a:ext>
              </a:extLst>
            </p:cNvPr>
            <p:cNvSpPr/>
            <p:nvPr/>
          </p:nvSpPr>
          <p:spPr>
            <a:xfrm>
              <a:off x="1964375" y="238600"/>
              <a:ext cx="24025" cy="39425"/>
            </a:xfrm>
            <a:custGeom>
              <a:avLst/>
              <a:gdLst/>
              <a:ahLst/>
              <a:cxnLst/>
              <a:rect l="l" t="t" r="r" b="b"/>
              <a:pathLst>
                <a:path w="961" h="1577" extrusionOk="0">
                  <a:moveTo>
                    <a:pt x="482" y="455"/>
                  </a:moveTo>
                  <a:lnTo>
                    <a:pt x="482" y="1002"/>
                  </a:lnTo>
                  <a:lnTo>
                    <a:pt x="212" y="1005"/>
                  </a:lnTo>
                  <a:lnTo>
                    <a:pt x="482" y="455"/>
                  </a:lnTo>
                  <a:close/>
                  <a:moveTo>
                    <a:pt x="482" y="1"/>
                  </a:moveTo>
                  <a:lnTo>
                    <a:pt x="1" y="990"/>
                  </a:lnTo>
                  <a:lnTo>
                    <a:pt x="3" y="1213"/>
                  </a:lnTo>
                  <a:lnTo>
                    <a:pt x="482" y="1213"/>
                  </a:lnTo>
                  <a:lnTo>
                    <a:pt x="482" y="1577"/>
                  </a:lnTo>
                  <a:lnTo>
                    <a:pt x="762" y="1577"/>
                  </a:lnTo>
                  <a:lnTo>
                    <a:pt x="762" y="1213"/>
                  </a:lnTo>
                  <a:lnTo>
                    <a:pt x="960" y="1213"/>
                  </a:lnTo>
                  <a:lnTo>
                    <a:pt x="960" y="1002"/>
                  </a:lnTo>
                  <a:lnTo>
                    <a:pt x="762" y="1002"/>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72;p43">
              <a:extLst>
                <a:ext uri="{FF2B5EF4-FFF2-40B4-BE49-F238E27FC236}">
                  <a16:creationId xmlns:a16="http://schemas.microsoft.com/office/drawing/2014/main" id="{0C514599-78E9-51C0-B528-848963615538}"/>
                </a:ext>
              </a:extLst>
            </p:cNvPr>
            <p:cNvSpPr/>
            <p:nvPr/>
          </p:nvSpPr>
          <p:spPr>
            <a:xfrm>
              <a:off x="1991375" y="238125"/>
              <a:ext cx="21025" cy="40400"/>
            </a:xfrm>
            <a:custGeom>
              <a:avLst/>
              <a:gdLst/>
              <a:ahLst/>
              <a:cxnLst/>
              <a:rect l="l" t="t" r="r" b="b"/>
              <a:pathLst>
                <a:path w="841" h="1616" extrusionOk="0">
                  <a:moveTo>
                    <a:pt x="419" y="225"/>
                  </a:moveTo>
                  <a:cubicBezTo>
                    <a:pt x="485" y="225"/>
                    <a:pt x="552" y="269"/>
                    <a:pt x="555" y="356"/>
                  </a:cubicBezTo>
                  <a:lnTo>
                    <a:pt x="555" y="1264"/>
                  </a:lnTo>
                  <a:cubicBezTo>
                    <a:pt x="552" y="1350"/>
                    <a:pt x="485" y="1393"/>
                    <a:pt x="419" y="1393"/>
                  </a:cubicBezTo>
                  <a:cubicBezTo>
                    <a:pt x="353" y="1393"/>
                    <a:pt x="287" y="1350"/>
                    <a:pt x="283" y="1264"/>
                  </a:cubicBezTo>
                  <a:lnTo>
                    <a:pt x="283" y="356"/>
                  </a:lnTo>
                  <a:cubicBezTo>
                    <a:pt x="287" y="269"/>
                    <a:pt x="353" y="225"/>
                    <a:pt x="419" y="225"/>
                  </a:cubicBezTo>
                  <a:close/>
                  <a:moveTo>
                    <a:pt x="423" y="0"/>
                  </a:moveTo>
                  <a:cubicBezTo>
                    <a:pt x="138" y="0"/>
                    <a:pt x="1" y="194"/>
                    <a:pt x="1" y="353"/>
                  </a:cubicBezTo>
                  <a:lnTo>
                    <a:pt x="1" y="1264"/>
                  </a:lnTo>
                  <a:cubicBezTo>
                    <a:pt x="1" y="1424"/>
                    <a:pt x="136" y="1615"/>
                    <a:pt x="420" y="1615"/>
                  </a:cubicBezTo>
                  <a:cubicBezTo>
                    <a:pt x="705" y="1615"/>
                    <a:pt x="840" y="1424"/>
                    <a:pt x="840" y="1264"/>
                  </a:cubicBezTo>
                  <a:lnTo>
                    <a:pt x="840" y="353"/>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73;p43">
              <a:extLst>
                <a:ext uri="{FF2B5EF4-FFF2-40B4-BE49-F238E27FC236}">
                  <a16:creationId xmlns:a16="http://schemas.microsoft.com/office/drawing/2014/main" id="{703E508E-7370-A24B-9946-6105AB78DADF}"/>
                </a:ext>
              </a:extLst>
            </p:cNvPr>
            <p:cNvSpPr/>
            <p:nvPr/>
          </p:nvSpPr>
          <p:spPr>
            <a:xfrm>
              <a:off x="2142025" y="238600"/>
              <a:ext cx="21525" cy="39925"/>
            </a:xfrm>
            <a:custGeom>
              <a:avLst/>
              <a:gdLst/>
              <a:ahLst/>
              <a:cxnLst/>
              <a:rect l="l" t="t" r="r" b="b"/>
              <a:pathLst>
                <a:path w="861" h="1597" extrusionOk="0">
                  <a:moveTo>
                    <a:pt x="23" y="1"/>
                  </a:moveTo>
                  <a:lnTo>
                    <a:pt x="23" y="762"/>
                  </a:lnTo>
                  <a:lnTo>
                    <a:pt x="300" y="762"/>
                  </a:lnTo>
                  <a:cubicBezTo>
                    <a:pt x="318" y="712"/>
                    <a:pt x="364" y="681"/>
                    <a:pt x="416" y="681"/>
                  </a:cubicBezTo>
                  <a:cubicBezTo>
                    <a:pt x="487" y="681"/>
                    <a:pt x="570" y="757"/>
                    <a:pt x="570" y="874"/>
                  </a:cubicBezTo>
                  <a:cubicBezTo>
                    <a:pt x="570" y="906"/>
                    <a:pt x="573" y="1034"/>
                    <a:pt x="573" y="1125"/>
                  </a:cubicBezTo>
                  <a:cubicBezTo>
                    <a:pt x="573" y="1253"/>
                    <a:pt x="529" y="1370"/>
                    <a:pt x="413" y="1370"/>
                  </a:cubicBezTo>
                  <a:cubicBezTo>
                    <a:pt x="332" y="1370"/>
                    <a:pt x="286" y="1289"/>
                    <a:pt x="286" y="1243"/>
                  </a:cubicBezTo>
                  <a:lnTo>
                    <a:pt x="286" y="1120"/>
                  </a:lnTo>
                  <a:lnTo>
                    <a:pt x="1" y="1120"/>
                  </a:lnTo>
                  <a:lnTo>
                    <a:pt x="1" y="1243"/>
                  </a:lnTo>
                  <a:cubicBezTo>
                    <a:pt x="1" y="1402"/>
                    <a:pt x="129" y="1596"/>
                    <a:pt x="413" y="1596"/>
                  </a:cubicBezTo>
                  <a:cubicBezTo>
                    <a:pt x="686" y="1596"/>
                    <a:pt x="860" y="1380"/>
                    <a:pt x="860" y="1125"/>
                  </a:cubicBezTo>
                  <a:lnTo>
                    <a:pt x="860" y="852"/>
                  </a:lnTo>
                  <a:cubicBezTo>
                    <a:pt x="860" y="607"/>
                    <a:pt x="644" y="455"/>
                    <a:pt x="455" y="455"/>
                  </a:cubicBezTo>
                  <a:cubicBezTo>
                    <a:pt x="416" y="455"/>
                    <a:pt x="332" y="474"/>
                    <a:pt x="305" y="509"/>
                  </a:cubicBezTo>
                  <a:lnTo>
                    <a:pt x="305" y="224"/>
                  </a:lnTo>
                  <a:lnTo>
                    <a:pt x="764" y="224"/>
                  </a:lnTo>
                  <a:lnTo>
                    <a:pt x="7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74;p43">
              <a:extLst>
                <a:ext uri="{FF2B5EF4-FFF2-40B4-BE49-F238E27FC236}">
                  <a16:creationId xmlns:a16="http://schemas.microsoft.com/office/drawing/2014/main" id="{B556F7E8-18AF-BC51-716E-8A201A0F159A}"/>
                </a:ext>
              </a:extLst>
            </p:cNvPr>
            <p:cNvSpPr/>
            <p:nvPr/>
          </p:nvSpPr>
          <p:spPr>
            <a:xfrm>
              <a:off x="2168350" y="238125"/>
              <a:ext cx="21025" cy="40400"/>
            </a:xfrm>
            <a:custGeom>
              <a:avLst/>
              <a:gdLst/>
              <a:ahLst/>
              <a:cxnLst/>
              <a:rect l="l" t="t" r="r" b="b"/>
              <a:pathLst>
                <a:path w="841" h="1616" extrusionOk="0">
                  <a:moveTo>
                    <a:pt x="419" y="220"/>
                  </a:moveTo>
                  <a:cubicBezTo>
                    <a:pt x="488" y="220"/>
                    <a:pt x="556" y="265"/>
                    <a:pt x="556" y="356"/>
                  </a:cubicBezTo>
                  <a:lnTo>
                    <a:pt x="556" y="1264"/>
                  </a:lnTo>
                  <a:cubicBezTo>
                    <a:pt x="551" y="1349"/>
                    <a:pt x="486" y="1391"/>
                    <a:pt x="420" y="1391"/>
                  </a:cubicBezTo>
                  <a:cubicBezTo>
                    <a:pt x="355" y="1391"/>
                    <a:pt x="289" y="1349"/>
                    <a:pt x="283" y="1264"/>
                  </a:cubicBezTo>
                  <a:lnTo>
                    <a:pt x="283" y="356"/>
                  </a:lnTo>
                  <a:cubicBezTo>
                    <a:pt x="283" y="265"/>
                    <a:pt x="351" y="220"/>
                    <a:pt x="419" y="220"/>
                  </a:cubicBezTo>
                  <a:close/>
                  <a:moveTo>
                    <a:pt x="421" y="0"/>
                  </a:moveTo>
                  <a:cubicBezTo>
                    <a:pt x="138"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75;p43">
              <a:extLst>
                <a:ext uri="{FF2B5EF4-FFF2-40B4-BE49-F238E27FC236}">
                  <a16:creationId xmlns:a16="http://schemas.microsoft.com/office/drawing/2014/main" id="{E831E05C-52EA-74DF-4A1A-1D225522A5F5}"/>
                </a:ext>
              </a:extLst>
            </p:cNvPr>
            <p:cNvSpPr/>
            <p:nvPr/>
          </p:nvSpPr>
          <p:spPr>
            <a:xfrm>
              <a:off x="2307225" y="238600"/>
              <a:ext cx="24025" cy="39425"/>
            </a:xfrm>
            <a:custGeom>
              <a:avLst/>
              <a:gdLst/>
              <a:ahLst/>
              <a:cxnLst/>
              <a:rect l="l" t="t" r="r" b="b"/>
              <a:pathLst>
                <a:path w="961" h="1577" extrusionOk="0">
                  <a:moveTo>
                    <a:pt x="479" y="455"/>
                  </a:moveTo>
                  <a:lnTo>
                    <a:pt x="479" y="1002"/>
                  </a:lnTo>
                  <a:lnTo>
                    <a:pt x="209" y="1005"/>
                  </a:lnTo>
                  <a:lnTo>
                    <a:pt x="479" y="455"/>
                  </a:lnTo>
                  <a:close/>
                  <a:moveTo>
                    <a:pt x="479" y="1"/>
                  </a:moveTo>
                  <a:lnTo>
                    <a:pt x="1" y="990"/>
                  </a:lnTo>
                  <a:lnTo>
                    <a:pt x="3" y="1213"/>
                  </a:lnTo>
                  <a:lnTo>
                    <a:pt x="479" y="1213"/>
                  </a:lnTo>
                  <a:lnTo>
                    <a:pt x="479" y="1577"/>
                  </a:lnTo>
                  <a:lnTo>
                    <a:pt x="762" y="1577"/>
                  </a:lnTo>
                  <a:lnTo>
                    <a:pt x="762" y="1213"/>
                  </a:lnTo>
                  <a:lnTo>
                    <a:pt x="961" y="1213"/>
                  </a:lnTo>
                  <a:lnTo>
                    <a:pt x="961" y="1002"/>
                  </a:lnTo>
                  <a:lnTo>
                    <a:pt x="762" y="1002"/>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76;p43">
              <a:extLst>
                <a:ext uri="{FF2B5EF4-FFF2-40B4-BE49-F238E27FC236}">
                  <a16:creationId xmlns:a16="http://schemas.microsoft.com/office/drawing/2014/main" id="{16262AB4-4538-2160-6B63-BBE0DDAF1F45}"/>
                </a:ext>
              </a:extLst>
            </p:cNvPr>
            <p:cNvSpPr/>
            <p:nvPr/>
          </p:nvSpPr>
          <p:spPr>
            <a:xfrm>
              <a:off x="2334175" y="238125"/>
              <a:ext cx="21000" cy="40400"/>
            </a:xfrm>
            <a:custGeom>
              <a:avLst/>
              <a:gdLst/>
              <a:ahLst/>
              <a:cxnLst/>
              <a:rect l="l" t="t" r="r" b="b"/>
              <a:pathLst>
                <a:path w="840" h="1616" extrusionOk="0">
                  <a:moveTo>
                    <a:pt x="419" y="220"/>
                  </a:moveTo>
                  <a:cubicBezTo>
                    <a:pt x="487" y="220"/>
                    <a:pt x="555" y="265"/>
                    <a:pt x="555" y="356"/>
                  </a:cubicBezTo>
                  <a:lnTo>
                    <a:pt x="555" y="1264"/>
                  </a:lnTo>
                  <a:cubicBezTo>
                    <a:pt x="550" y="1349"/>
                    <a:pt x="485" y="1391"/>
                    <a:pt x="420" y="1391"/>
                  </a:cubicBezTo>
                  <a:cubicBezTo>
                    <a:pt x="355" y="1391"/>
                    <a:pt x="289" y="1349"/>
                    <a:pt x="283" y="1264"/>
                  </a:cubicBezTo>
                  <a:lnTo>
                    <a:pt x="283" y="356"/>
                  </a:lnTo>
                  <a:cubicBezTo>
                    <a:pt x="283" y="265"/>
                    <a:pt x="351" y="220"/>
                    <a:pt x="419" y="220"/>
                  </a:cubicBezTo>
                  <a:close/>
                  <a:moveTo>
                    <a:pt x="420" y="0"/>
                  </a:moveTo>
                  <a:cubicBezTo>
                    <a:pt x="138" y="0"/>
                    <a:pt x="0" y="194"/>
                    <a:pt x="0" y="353"/>
                  </a:cubicBezTo>
                  <a:lnTo>
                    <a:pt x="0" y="1264"/>
                  </a:lnTo>
                  <a:cubicBezTo>
                    <a:pt x="0"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77;p43">
              <a:extLst>
                <a:ext uri="{FF2B5EF4-FFF2-40B4-BE49-F238E27FC236}">
                  <a16:creationId xmlns:a16="http://schemas.microsoft.com/office/drawing/2014/main" id="{2C65DE5C-0A89-8FC5-A796-4D004D25911F}"/>
                </a:ext>
              </a:extLst>
            </p:cNvPr>
            <p:cNvSpPr/>
            <p:nvPr/>
          </p:nvSpPr>
          <p:spPr>
            <a:xfrm>
              <a:off x="2484100" y="238125"/>
              <a:ext cx="21500" cy="40400"/>
            </a:xfrm>
            <a:custGeom>
              <a:avLst/>
              <a:gdLst/>
              <a:ahLst/>
              <a:cxnLst/>
              <a:rect l="l" t="t" r="r" b="b"/>
              <a:pathLst>
                <a:path w="860" h="1616" extrusionOk="0">
                  <a:moveTo>
                    <a:pt x="410" y="0"/>
                  </a:moveTo>
                  <a:cubicBezTo>
                    <a:pt x="128" y="0"/>
                    <a:pt x="0" y="194"/>
                    <a:pt x="0" y="353"/>
                  </a:cubicBezTo>
                  <a:lnTo>
                    <a:pt x="0" y="461"/>
                  </a:lnTo>
                  <a:lnTo>
                    <a:pt x="285" y="461"/>
                  </a:lnTo>
                  <a:lnTo>
                    <a:pt x="285" y="356"/>
                  </a:lnTo>
                  <a:cubicBezTo>
                    <a:pt x="285" y="309"/>
                    <a:pt x="329" y="226"/>
                    <a:pt x="410" y="226"/>
                  </a:cubicBezTo>
                  <a:cubicBezTo>
                    <a:pt x="484" y="226"/>
                    <a:pt x="540" y="299"/>
                    <a:pt x="540" y="417"/>
                  </a:cubicBezTo>
                  <a:cubicBezTo>
                    <a:pt x="540" y="528"/>
                    <a:pt x="479" y="633"/>
                    <a:pt x="295" y="633"/>
                  </a:cubicBezTo>
                  <a:lnTo>
                    <a:pt x="285" y="633"/>
                  </a:lnTo>
                  <a:lnTo>
                    <a:pt x="285" y="857"/>
                  </a:lnTo>
                  <a:lnTo>
                    <a:pt x="339" y="857"/>
                  </a:lnTo>
                  <a:cubicBezTo>
                    <a:pt x="521" y="857"/>
                    <a:pt x="570" y="977"/>
                    <a:pt x="570" y="1146"/>
                  </a:cubicBezTo>
                  <a:cubicBezTo>
                    <a:pt x="570" y="1272"/>
                    <a:pt x="525" y="1392"/>
                    <a:pt x="410" y="1392"/>
                  </a:cubicBezTo>
                  <a:cubicBezTo>
                    <a:pt x="329" y="1392"/>
                    <a:pt x="285" y="1311"/>
                    <a:pt x="285" y="1262"/>
                  </a:cubicBezTo>
                  <a:lnTo>
                    <a:pt x="285" y="1139"/>
                  </a:lnTo>
                  <a:lnTo>
                    <a:pt x="0" y="1139"/>
                  </a:lnTo>
                  <a:lnTo>
                    <a:pt x="0" y="1262"/>
                  </a:lnTo>
                  <a:cubicBezTo>
                    <a:pt x="0" y="1424"/>
                    <a:pt x="128" y="1615"/>
                    <a:pt x="410" y="1615"/>
                  </a:cubicBezTo>
                  <a:cubicBezTo>
                    <a:pt x="683" y="1615"/>
                    <a:pt x="859" y="1399"/>
                    <a:pt x="859" y="1146"/>
                  </a:cubicBezTo>
                  <a:cubicBezTo>
                    <a:pt x="859" y="928"/>
                    <a:pt x="744" y="808"/>
                    <a:pt x="599" y="746"/>
                  </a:cubicBezTo>
                  <a:cubicBezTo>
                    <a:pt x="702" y="704"/>
                    <a:pt x="808" y="557"/>
                    <a:pt x="808" y="398"/>
                  </a:cubicBezTo>
                  <a:cubicBezTo>
                    <a:pt x="808" y="152"/>
                    <a:pt x="658"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78;p43">
              <a:extLst>
                <a:ext uri="{FF2B5EF4-FFF2-40B4-BE49-F238E27FC236}">
                  <a16:creationId xmlns:a16="http://schemas.microsoft.com/office/drawing/2014/main" id="{9B353CB6-9778-8C93-5BBB-8C100193DF8F}"/>
                </a:ext>
              </a:extLst>
            </p:cNvPr>
            <p:cNvSpPr/>
            <p:nvPr/>
          </p:nvSpPr>
          <p:spPr>
            <a:xfrm>
              <a:off x="2510425" y="238125"/>
              <a:ext cx="21000" cy="40400"/>
            </a:xfrm>
            <a:custGeom>
              <a:avLst/>
              <a:gdLst/>
              <a:ahLst/>
              <a:cxnLst/>
              <a:rect l="l" t="t" r="r" b="b"/>
              <a:pathLst>
                <a:path w="840" h="1616" extrusionOk="0">
                  <a:moveTo>
                    <a:pt x="420" y="225"/>
                  </a:moveTo>
                  <a:cubicBezTo>
                    <a:pt x="486" y="225"/>
                    <a:pt x="551" y="269"/>
                    <a:pt x="555" y="356"/>
                  </a:cubicBezTo>
                  <a:lnTo>
                    <a:pt x="555" y="1264"/>
                  </a:lnTo>
                  <a:cubicBezTo>
                    <a:pt x="551" y="1350"/>
                    <a:pt x="486" y="1393"/>
                    <a:pt x="420" y="1393"/>
                  </a:cubicBezTo>
                  <a:cubicBezTo>
                    <a:pt x="354" y="1393"/>
                    <a:pt x="289" y="1350"/>
                    <a:pt x="285" y="1264"/>
                  </a:cubicBezTo>
                  <a:lnTo>
                    <a:pt x="285" y="356"/>
                  </a:lnTo>
                  <a:cubicBezTo>
                    <a:pt x="289" y="269"/>
                    <a:pt x="354" y="225"/>
                    <a:pt x="420" y="225"/>
                  </a:cubicBezTo>
                  <a:close/>
                  <a:moveTo>
                    <a:pt x="420" y="0"/>
                  </a:moveTo>
                  <a:cubicBezTo>
                    <a:pt x="138" y="0"/>
                    <a:pt x="0" y="194"/>
                    <a:pt x="0" y="353"/>
                  </a:cubicBezTo>
                  <a:lnTo>
                    <a:pt x="0" y="1264"/>
                  </a:lnTo>
                  <a:cubicBezTo>
                    <a:pt x="0"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79;p43">
              <a:extLst>
                <a:ext uri="{FF2B5EF4-FFF2-40B4-BE49-F238E27FC236}">
                  <a16:creationId xmlns:a16="http://schemas.microsoft.com/office/drawing/2014/main" id="{2BA69BB1-0907-70DE-6CBA-ED7F1B70A3BC}"/>
                </a:ext>
              </a:extLst>
            </p:cNvPr>
            <p:cNvSpPr/>
            <p:nvPr/>
          </p:nvSpPr>
          <p:spPr>
            <a:xfrm>
              <a:off x="2681150" y="238125"/>
              <a:ext cx="21675" cy="39900"/>
            </a:xfrm>
            <a:custGeom>
              <a:avLst/>
              <a:gdLst/>
              <a:ahLst/>
              <a:cxnLst/>
              <a:rect l="l" t="t" r="r" b="b"/>
              <a:pathLst>
                <a:path w="867" h="1596" extrusionOk="0">
                  <a:moveTo>
                    <a:pt x="452" y="0"/>
                  </a:moveTo>
                  <a:cubicBezTo>
                    <a:pt x="214" y="0"/>
                    <a:pt x="44" y="142"/>
                    <a:pt x="44" y="351"/>
                  </a:cubicBezTo>
                  <a:lnTo>
                    <a:pt x="44" y="464"/>
                  </a:lnTo>
                  <a:lnTo>
                    <a:pt x="327" y="464"/>
                  </a:lnTo>
                  <a:lnTo>
                    <a:pt x="327" y="398"/>
                  </a:lnTo>
                  <a:cubicBezTo>
                    <a:pt x="327" y="287"/>
                    <a:pt x="385" y="226"/>
                    <a:pt x="452" y="226"/>
                  </a:cubicBezTo>
                  <a:cubicBezTo>
                    <a:pt x="453" y="226"/>
                    <a:pt x="455" y="226"/>
                    <a:pt x="456" y="226"/>
                  </a:cubicBezTo>
                  <a:cubicBezTo>
                    <a:pt x="523" y="226"/>
                    <a:pt x="579" y="281"/>
                    <a:pt x="579" y="349"/>
                  </a:cubicBezTo>
                  <a:cubicBezTo>
                    <a:pt x="579" y="420"/>
                    <a:pt x="562" y="466"/>
                    <a:pt x="498" y="542"/>
                  </a:cubicBezTo>
                  <a:lnTo>
                    <a:pt x="216" y="864"/>
                  </a:lnTo>
                  <a:cubicBezTo>
                    <a:pt x="103" y="992"/>
                    <a:pt x="0" y="1193"/>
                    <a:pt x="0" y="1397"/>
                  </a:cubicBezTo>
                  <a:cubicBezTo>
                    <a:pt x="0" y="1566"/>
                    <a:pt x="30" y="1596"/>
                    <a:pt x="30" y="1596"/>
                  </a:cubicBezTo>
                  <a:lnTo>
                    <a:pt x="832" y="1596"/>
                  </a:lnTo>
                  <a:lnTo>
                    <a:pt x="832" y="1370"/>
                  </a:lnTo>
                  <a:lnTo>
                    <a:pt x="317" y="1370"/>
                  </a:lnTo>
                  <a:cubicBezTo>
                    <a:pt x="314" y="1357"/>
                    <a:pt x="314" y="1345"/>
                    <a:pt x="314" y="1330"/>
                  </a:cubicBezTo>
                  <a:cubicBezTo>
                    <a:pt x="314" y="1205"/>
                    <a:pt x="366" y="1083"/>
                    <a:pt x="457" y="994"/>
                  </a:cubicBezTo>
                  <a:cubicBezTo>
                    <a:pt x="587" y="857"/>
                    <a:pt x="651" y="793"/>
                    <a:pt x="651" y="793"/>
                  </a:cubicBezTo>
                  <a:cubicBezTo>
                    <a:pt x="800" y="616"/>
                    <a:pt x="867" y="565"/>
                    <a:pt x="867" y="351"/>
                  </a:cubicBezTo>
                  <a:cubicBezTo>
                    <a:pt x="867" y="137"/>
                    <a:pt x="690"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80;p43">
              <a:extLst>
                <a:ext uri="{FF2B5EF4-FFF2-40B4-BE49-F238E27FC236}">
                  <a16:creationId xmlns:a16="http://schemas.microsoft.com/office/drawing/2014/main" id="{90AA6C8C-F557-66C0-EE42-81EC0500A694}"/>
                </a:ext>
              </a:extLst>
            </p:cNvPr>
            <p:cNvSpPr/>
            <p:nvPr/>
          </p:nvSpPr>
          <p:spPr>
            <a:xfrm>
              <a:off x="2707150" y="238125"/>
              <a:ext cx="21025" cy="40400"/>
            </a:xfrm>
            <a:custGeom>
              <a:avLst/>
              <a:gdLst/>
              <a:ahLst/>
              <a:cxnLst/>
              <a:rect l="l" t="t" r="r" b="b"/>
              <a:pathLst>
                <a:path w="841" h="1616" extrusionOk="0">
                  <a:moveTo>
                    <a:pt x="419" y="220"/>
                  </a:moveTo>
                  <a:cubicBezTo>
                    <a:pt x="487" y="220"/>
                    <a:pt x="556" y="265"/>
                    <a:pt x="556" y="356"/>
                  </a:cubicBezTo>
                  <a:lnTo>
                    <a:pt x="556" y="1264"/>
                  </a:lnTo>
                  <a:cubicBezTo>
                    <a:pt x="551" y="1349"/>
                    <a:pt x="486" y="1391"/>
                    <a:pt x="420" y="1391"/>
                  </a:cubicBezTo>
                  <a:cubicBezTo>
                    <a:pt x="355" y="1391"/>
                    <a:pt x="289" y="1349"/>
                    <a:pt x="283" y="1264"/>
                  </a:cubicBezTo>
                  <a:lnTo>
                    <a:pt x="283" y="356"/>
                  </a:lnTo>
                  <a:cubicBezTo>
                    <a:pt x="283" y="265"/>
                    <a:pt x="351" y="220"/>
                    <a:pt x="419" y="220"/>
                  </a:cubicBezTo>
                  <a:close/>
                  <a:moveTo>
                    <a:pt x="421" y="0"/>
                  </a:moveTo>
                  <a:cubicBezTo>
                    <a:pt x="138"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81;p43">
              <a:extLst>
                <a:ext uri="{FF2B5EF4-FFF2-40B4-BE49-F238E27FC236}">
                  <a16:creationId xmlns:a16="http://schemas.microsoft.com/office/drawing/2014/main" id="{F8921E05-8A40-DD92-F4D8-19E3FD41C659}"/>
                </a:ext>
              </a:extLst>
            </p:cNvPr>
            <p:cNvSpPr/>
            <p:nvPr/>
          </p:nvSpPr>
          <p:spPr>
            <a:xfrm>
              <a:off x="2856825" y="238600"/>
              <a:ext cx="10225" cy="39425"/>
            </a:xfrm>
            <a:custGeom>
              <a:avLst/>
              <a:gdLst/>
              <a:ahLst/>
              <a:cxnLst/>
              <a:rect l="l" t="t" r="r" b="b"/>
              <a:pathLst>
                <a:path w="409" h="1577" extrusionOk="0">
                  <a:moveTo>
                    <a:pt x="128" y="1"/>
                  </a:moveTo>
                  <a:lnTo>
                    <a:pt x="1" y="64"/>
                  </a:lnTo>
                  <a:lnTo>
                    <a:pt x="1" y="226"/>
                  </a:lnTo>
                  <a:lnTo>
                    <a:pt x="128" y="226"/>
                  </a:lnTo>
                  <a:lnTo>
                    <a:pt x="128" y="1577"/>
                  </a:lnTo>
                  <a:lnTo>
                    <a:pt x="408" y="1577"/>
                  </a:lnTo>
                  <a:lnTo>
                    <a:pt x="4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82;p43">
              <a:extLst>
                <a:ext uri="{FF2B5EF4-FFF2-40B4-BE49-F238E27FC236}">
                  <a16:creationId xmlns:a16="http://schemas.microsoft.com/office/drawing/2014/main" id="{51DCEB4B-54A5-FF05-5891-DAC261A5F549}"/>
                </a:ext>
              </a:extLst>
            </p:cNvPr>
            <p:cNvSpPr/>
            <p:nvPr/>
          </p:nvSpPr>
          <p:spPr>
            <a:xfrm>
              <a:off x="2872175" y="238125"/>
              <a:ext cx="21000" cy="40400"/>
            </a:xfrm>
            <a:custGeom>
              <a:avLst/>
              <a:gdLst/>
              <a:ahLst/>
              <a:cxnLst/>
              <a:rect l="l" t="t" r="r" b="b"/>
              <a:pathLst>
                <a:path w="840" h="1616" extrusionOk="0">
                  <a:moveTo>
                    <a:pt x="419" y="220"/>
                  </a:moveTo>
                  <a:cubicBezTo>
                    <a:pt x="487" y="220"/>
                    <a:pt x="555" y="265"/>
                    <a:pt x="555" y="356"/>
                  </a:cubicBezTo>
                  <a:lnTo>
                    <a:pt x="555" y="1264"/>
                  </a:lnTo>
                  <a:cubicBezTo>
                    <a:pt x="549" y="1349"/>
                    <a:pt x="484" y="1391"/>
                    <a:pt x="419" y="1391"/>
                  </a:cubicBezTo>
                  <a:cubicBezTo>
                    <a:pt x="354" y="1391"/>
                    <a:pt x="289" y="1349"/>
                    <a:pt x="283" y="1264"/>
                  </a:cubicBezTo>
                  <a:lnTo>
                    <a:pt x="283" y="356"/>
                  </a:lnTo>
                  <a:cubicBezTo>
                    <a:pt x="283" y="265"/>
                    <a:pt x="351" y="220"/>
                    <a:pt x="419" y="220"/>
                  </a:cubicBezTo>
                  <a:close/>
                  <a:moveTo>
                    <a:pt x="420" y="0"/>
                  </a:moveTo>
                  <a:cubicBezTo>
                    <a:pt x="135" y="0"/>
                    <a:pt x="0" y="194"/>
                    <a:pt x="0" y="353"/>
                  </a:cubicBezTo>
                  <a:lnTo>
                    <a:pt x="0" y="1264"/>
                  </a:lnTo>
                  <a:cubicBezTo>
                    <a:pt x="0" y="1424"/>
                    <a:pt x="135" y="1615"/>
                    <a:pt x="420" y="1615"/>
                  </a:cubicBezTo>
                  <a:cubicBezTo>
                    <a:pt x="705" y="1615"/>
                    <a:pt x="840" y="1424"/>
                    <a:pt x="840" y="1264"/>
                  </a:cubicBezTo>
                  <a:lnTo>
                    <a:pt x="840" y="353"/>
                  </a:lnTo>
                  <a:cubicBezTo>
                    <a:pt x="840" y="194"/>
                    <a:pt x="702"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83;p43">
              <a:extLst>
                <a:ext uri="{FF2B5EF4-FFF2-40B4-BE49-F238E27FC236}">
                  <a16:creationId xmlns:a16="http://schemas.microsoft.com/office/drawing/2014/main" id="{6AD8462A-2394-C2EB-EDE3-4CFA8B13FAE5}"/>
                </a:ext>
              </a:extLst>
            </p:cNvPr>
            <p:cNvSpPr/>
            <p:nvPr/>
          </p:nvSpPr>
          <p:spPr>
            <a:xfrm>
              <a:off x="3035100" y="238125"/>
              <a:ext cx="21025" cy="40400"/>
            </a:xfrm>
            <a:custGeom>
              <a:avLst/>
              <a:gdLst/>
              <a:ahLst/>
              <a:cxnLst/>
              <a:rect l="l" t="t" r="r" b="b"/>
              <a:pathLst>
                <a:path w="841" h="1616" extrusionOk="0">
                  <a:moveTo>
                    <a:pt x="422" y="220"/>
                  </a:moveTo>
                  <a:cubicBezTo>
                    <a:pt x="490" y="220"/>
                    <a:pt x="558" y="265"/>
                    <a:pt x="558" y="356"/>
                  </a:cubicBezTo>
                  <a:lnTo>
                    <a:pt x="558" y="1264"/>
                  </a:lnTo>
                  <a:cubicBezTo>
                    <a:pt x="552" y="1349"/>
                    <a:pt x="486" y="1391"/>
                    <a:pt x="421" y="1391"/>
                  </a:cubicBezTo>
                  <a:cubicBezTo>
                    <a:pt x="355" y="1391"/>
                    <a:pt x="290" y="1349"/>
                    <a:pt x="285" y="1264"/>
                  </a:cubicBezTo>
                  <a:lnTo>
                    <a:pt x="285" y="356"/>
                  </a:lnTo>
                  <a:cubicBezTo>
                    <a:pt x="285" y="265"/>
                    <a:pt x="353" y="220"/>
                    <a:pt x="422" y="220"/>
                  </a:cubicBezTo>
                  <a:close/>
                  <a:moveTo>
                    <a:pt x="420" y="0"/>
                  </a:moveTo>
                  <a:cubicBezTo>
                    <a:pt x="138" y="0"/>
                    <a:pt x="1" y="194"/>
                    <a:pt x="1" y="353"/>
                  </a:cubicBezTo>
                  <a:lnTo>
                    <a:pt x="1" y="1264"/>
                  </a:lnTo>
                  <a:cubicBezTo>
                    <a:pt x="1"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84;p43">
              <a:extLst>
                <a:ext uri="{FF2B5EF4-FFF2-40B4-BE49-F238E27FC236}">
                  <a16:creationId xmlns:a16="http://schemas.microsoft.com/office/drawing/2014/main" id="{4E2AA9E8-258D-234C-C27B-AA811C319C7D}"/>
                </a:ext>
              </a:extLst>
            </p:cNvPr>
            <p:cNvSpPr/>
            <p:nvPr/>
          </p:nvSpPr>
          <p:spPr>
            <a:xfrm>
              <a:off x="1279825" y="1648075"/>
              <a:ext cx="21025" cy="40475"/>
            </a:xfrm>
            <a:custGeom>
              <a:avLst/>
              <a:gdLst/>
              <a:ahLst/>
              <a:cxnLst/>
              <a:rect l="l" t="t" r="r" b="b"/>
              <a:pathLst>
                <a:path w="841" h="1619" extrusionOk="0">
                  <a:moveTo>
                    <a:pt x="419" y="220"/>
                  </a:moveTo>
                  <a:cubicBezTo>
                    <a:pt x="488" y="220"/>
                    <a:pt x="556" y="266"/>
                    <a:pt x="556" y="356"/>
                  </a:cubicBezTo>
                  <a:lnTo>
                    <a:pt x="556" y="1265"/>
                  </a:lnTo>
                  <a:cubicBezTo>
                    <a:pt x="550" y="1349"/>
                    <a:pt x="485" y="1392"/>
                    <a:pt x="419" y="1392"/>
                  </a:cubicBezTo>
                  <a:cubicBezTo>
                    <a:pt x="354" y="1392"/>
                    <a:pt x="289" y="1349"/>
                    <a:pt x="283" y="1265"/>
                  </a:cubicBezTo>
                  <a:lnTo>
                    <a:pt x="283" y="356"/>
                  </a:lnTo>
                  <a:cubicBezTo>
                    <a:pt x="283" y="266"/>
                    <a:pt x="351" y="220"/>
                    <a:pt x="419" y="220"/>
                  </a:cubicBezTo>
                  <a:close/>
                  <a:moveTo>
                    <a:pt x="421" y="0"/>
                  </a:moveTo>
                  <a:cubicBezTo>
                    <a:pt x="136"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85;p43">
              <a:extLst>
                <a:ext uri="{FF2B5EF4-FFF2-40B4-BE49-F238E27FC236}">
                  <a16:creationId xmlns:a16="http://schemas.microsoft.com/office/drawing/2014/main" id="{7DF90650-DFCD-87F2-B16B-CCA8C07D04B9}"/>
                </a:ext>
              </a:extLst>
            </p:cNvPr>
            <p:cNvSpPr/>
            <p:nvPr/>
          </p:nvSpPr>
          <p:spPr>
            <a:xfrm>
              <a:off x="1445025" y="1648575"/>
              <a:ext cx="10225" cy="39400"/>
            </a:xfrm>
            <a:custGeom>
              <a:avLst/>
              <a:gdLst/>
              <a:ahLst/>
              <a:cxnLst/>
              <a:rect l="l" t="t" r="r" b="b"/>
              <a:pathLst>
                <a:path w="409" h="1576" extrusionOk="0">
                  <a:moveTo>
                    <a:pt x="126" y="0"/>
                  </a:moveTo>
                  <a:lnTo>
                    <a:pt x="1" y="64"/>
                  </a:lnTo>
                  <a:lnTo>
                    <a:pt x="1" y="226"/>
                  </a:lnTo>
                  <a:lnTo>
                    <a:pt x="126" y="226"/>
                  </a:lnTo>
                  <a:lnTo>
                    <a:pt x="126" y="1576"/>
                  </a:lnTo>
                  <a:lnTo>
                    <a:pt x="408" y="1576"/>
                  </a:lnTo>
                  <a:lnTo>
                    <a:pt x="4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86;p43">
              <a:extLst>
                <a:ext uri="{FF2B5EF4-FFF2-40B4-BE49-F238E27FC236}">
                  <a16:creationId xmlns:a16="http://schemas.microsoft.com/office/drawing/2014/main" id="{6D6F9D39-CE95-6531-820B-4CC8B7EC3905}"/>
                </a:ext>
              </a:extLst>
            </p:cNvPr>
            <p:cNvSpPr/>
            <p:nvPr/>
          </p:nvSpPr>
          <p:spPr>
            <a:xfrm>
              <a:off x="1460250" y="1648075"/>
              <a:ext cx="21075" cy="40475"/>
            </a:xfrm>
            <a:custGeom>
              <a:avLst/>
              <a:gdLst/>
              <a:ahLst/>
              <a:cxnLst/>
              <a:rect l="l" t="t" r="r" b="b"/>
              <a:pathLst>
                <a:path w="843" h="1619" extrusionOk="0">
                  <a:moveTo>
                    <a:pt x="422" y="220"/>
                  </a:moveTo>
                  <a:cubicBezTo>
                    <a:pt x="490" y="220"/>
                    <a:pt x="558" y="266"/>
                    <a:pt x="558" y="356"/>
                  </a:cubicBezTo>
                  <a:lnTo>
                    <a:pt x="558" y="1265"/>
                  </a:lnTo>
                  <a:cubicBezTo>
                    <a:pt x="552" y="1349"/>
                    <a:pt x="487" y="1392"/>
                    <a:pt x="422" y="1392"/>
                  </a:cubicBezTo>
                  <a:cubicBezTo>
                    <a:pt x="357" y="1392"/>
                    <a:pt x="292" y="1349"/>
                    <a:pt x="285" y="1265"/>
                  </a:cubicBezTo>
                  <a:lnTo>
                    <a:pt x="285" y="356"/>
                  </a:lnTo>
                  <a:cubicBezTo>
                    <a:pt x="285" y="266"/>
                    <a:pt x="353" y="220"/>
                    <a:pt x="422" y="220"/>
                  </a:cubicBezTo>
                  <a:close/>
                  <a:moveTo>
                    <a:pt x="423" y="0"/>
                  </a:moveTo>
                  <a:cubicBezTo>
                    <a:pt x="138" y="0"/>
                    <a:pt x="1" y="194"/>
                    <a:pt x="1" y="354"/>
                  </a:cubicBezTo>
                  <a:lnTo>
                    <a:pt x="1" y="1267"/>
                  </a:lnTo>
                  <a:cubicBezTo>
                    <a:pt x="1" y="1427"/>
                    <a:pt x="138" y="1618"/>
                    <a:pt x="423" y="1618"/>
                  </a:cubicBezTo>
                  <a:cubicBezTo>
                    <a:pt x="705" y="1618"/>
                    <a:pt x="843" y="1427"/>
                    <a:pt x="843" y="1267"/>
                  </a:cubicBezTo>
                  <a:lnTo>
                    <a:pt x="843" y="354"/>
                  </a:lnTo>
                  <a:cubicBezTo>
                    <a:pt x="843" y="194"/>
                    <a:pt x="708"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87;p43">
              <a:extLst>
                <a:ext uri="{FF2B5EF4-FFF2-40B4-BE49-F238E27FC236}">
                  <a16:creationId xmlns:a16="http://schemas.microsoft.com/office/drawing/2014/main" id="{640C2A1A-6665-2C47-97BE-9ED7BC0A3099}"/>
                </a:ext>
              </a:extLst>
            </p:cNvPr>
            <p:cNvSpPr/>
            <p:nvPr/>
          </p:nvSpPr>
          <p:spPr>
            <a:xfrm>
              <a:off x="1611450" y="1648075"/>
              <a:ext cx="21625" cy="39900"/>
            </a:xfrm>
            <a:custGeom>
              <a:avLst/>
              <a:gdLst/>
              <a:ahLst/>
              <a:cxnLst/>
              <a:rect l="l" t="t" r="r" b="b"/>
              <a:pathLst>
                <a:path w="865" h="1596" extrusionOk="0">
                  <a:moveTo>
                    <a:pt x="453" y="0"/>
                  </a:moveTo>
                  <a:cubicBezTo>
                    <a:pt x="212" y="0"/>
                    <a:pt x="45" y="143"/>
                    <a:pt x="45" y="354"/>
                  </a:cubicBezTo>
                  <a:lnTo>
                    <a:pt x="45" y="464"/>
                  </a:lnTo>
                  <a:lnTo>
                    <a:pt x="325" y="464"/>
                  </a:lnTo>
                  <a:lnTo>
                    <a:pt x="325" y="398"/>
                  </a:lnTo>
                  <a:cubicBezTo>
                    <a:pt x="325" y="288"/>
                    <a:pt x="384" y="226"/>
                    <a:pt x="453" y="226"/>
                  </a:cubicBezTo>
                  <a:cubicBezTo>
                    <a:pt x="454" y="226"/>
                    <a:pt x="455" y="226"/>
                    <a:pt x="457" y="226"/>
                  </a:cubicBezTo>
                  <a:cubicBezTo>
                    <a:pt x="524" y="226"/>
                    <a:pt x="578" y="282"/>
                    <a:pt x="580" y="349"/>
                  </a:cubicBezTo>
                  <a:cubicBezTo>
                    <a:pt x="580" y="420"/>
                    <a:pt x="561" y="467"/>
                    <a:pt x="497" y="543"/>
                  </a:cubicBezTo>
                  <a:lnTo>
                    <a:pt x="214" y="864"/>
                  </a:lnTo>
                  <a:cubicBezTo>
                    <a:pt x="102" y="992"/>
                    <a:pt x="1" y="1193"/>
                    <a:pt x="1" y="1400"/>
                  </a:cubicBezTo>
                  <a:cubicBezTo>
                    <a:pt x="1" y="1567"/>
                    <a:pt x="30" y="1596"/>
                    <a:pt x="30" y="1596"/>
                  </a:cubicBezTo>
                  <a:lnTo>
                    <a:pt x="833" y="1596"/>
                  </a:lnTo>
                  <a:lnTo>
                    <a:pt x="833" y="1370"/>
                  </a:lnTo>
                  <a:lnTo>
                    <a:pt x="318" y="1370"/>
                  </a:lnTo>
                  <a:cubicBezTo>
                    <a:pt x="315" y="1358"/>
                    <a:pt x="315" y="1343"/>
                    <a:pt x="315" y="1331"/>
                  </a:cubicBezTo>
                  <a:cubicBezTo>
                    <a:pt x="315" y="1206"/>
                    <a:pt x="367" y="1085"/>
                    <a:pt x="455" y="997"/>
                  </a:cubicBezTo>
                  <a:cubicBezTo>
                    <a:pt x="585" y="860"/>
                    <a:pt x="651" y="793"/>
                    <a:pt x="651" y="793"/>
                  </a:cubicBezTo>
                  <a:cubicBezTo>
                    <a:pt x="801" y="619"/>
                    <a:pt x="865" y="567"/>
                    <a:pt x="865" y="354"/>
                  </a:cubicBezTo>
                  <a:cubicBezTo>
                    <a:pt x="865" y="138"/>
                    <a:pt x="691" y="0"/>
                    <a:pt x="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88;p43">
              <a:extLst>
                <a:ext uri="{FF2B5EF4-FFF2-40B4-BE49-F238E27FC236}">
                  <a16:creationId xmlns:a16="http://schemas.microsoft.com/office/drawing/2014/main" id="{37ECA3A9-9166-9393-77A5-A3D0A7FDBFB2}"/>
                </a:ext>
              </a:extLst>
            </p:cNvPr>
            <p:cNvSpPr/>
            <p:nvPr/>
          </p:nvSpPr>
          <p:spPr>
            <a:xfrm>
              <a:off x="1637475" y="1648075"/>
              <a:ext cx="21025" cy="40475"/>
            </a:xfrm>
            <a:custGeom>
              <a:avLst/>
              <a:gdLst/>
              <a:ahLst/>
              <a:cxnLst/>
              <a:rect l="l" t="t" r="r" b="b"/>
              <a:pathLst>
                <a:path w="841" h="1619" extrusionOk="0">
                  <a:moveTo>
                    <a:pt x="422" y="220"/>
                  </a:moveTo>
                  <a:cubicBezTo>
                    <a:pt x="490" y="220"/>
                    <a:pt x="558" y="266"/>
                    <a:pt x="558" y="356"/>
                  </a:cubicBezTo>
                  <a:lnTo>
                    <a:pt x="558" y="1265"/>
                  </a:lnTo>
                  <a:cubicBezTo>
                    <a:pt x="552" y="1349"/>
                    <a:pt x="486" y="1392"/>
                    <a:pt x="421" y="1392"/>
                  </a:cubicBezTo>
                  <a:cubicBezTo>
                    <a:pt x="355" y="1392"/>
                    <a:pt x="290" y="1349"/>
                    <a:pt x="285" y="1265"/>
                  </a:cubicBezTo>
                  <a:lnTo>
                    <a:pt x="285" y="356"/>
                  </a:lnTo>
                  <a:cubicBezTo>
                    <a:pt x="285" y="266"/>
                    <a:pt x="354" y="220"/>
                    <a:pt x="422" y="220"/>
                  </a:cubicBezTo>
                  <a:close/>
                  <a:moveTo>
                    <a:pt x="423" y="0"/>
                  </a:moveTo>
                  <a:cubicBezTo>
                    <a:pt x="138" y="0"/>
                    <a:pt x="1" y="194"/>
                    <a:pt x="1" y="354"/>
                  </a:cubicBezTo>
                  <a:lnTo>
                    <a:pt x="1" y="1267"/>
                  </a:lnTo>
                  <a:cubicBezTo>
                    <a:pt x="1" y="1427"/>
                    <a:pt x="138" y="1618"/>
                    <a:pt x="423" y="1618"/>
                  </a:cubicBezTo>
                  <a:cubicBezTo>
                    <a:pt x="705" y="1618"/>
                    <a:pt x="840" y="1427"/>
                    <a:pt x="840" y="1267"/>
                  </a:cubicBezTo>
                  <a:lnTo>
                    <a:pt x="840" y="354"/>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89;p43">
              <a:extLst>
                <a:ext uri="{FF2B5EF4-FFF2-40B4-BE49-F238E27FC236}">
                  <a16:creationId xmlns:a16="http://schemas.microsoft.com/office/drawing/2014/main" id="{50D87646-2984-78F9-256D-223E61CA59A3}"/>
                </a:ext>
              </a:extLst>
            </p:cNvPr>
            <p:cNvSpPr/>
            <p:nvPr/>
          </p:nvSpPr>
          <p:spPr>
            <a:xfrm>
              <a:off x="1788075" y="1648125"/>
              <a:ext cx="21500" cy="40350"/>
            </a:xfrm>
            <a:custGeom>
              <a:avLst/>
              <a:gdLst/>
              <a:ahLst/>
              <a:cxnLst/>
              <a:rect l="l" t="t" r="r" b="b"/>
              <a:pathLst>
                <a:path w="860" h="1614" extrusionOk="0">
                  <a:moveTo>
                    <a:pt x="413" y="1"/>
                  </a:moveTo>
                  <a:cubicBezTo>
                    <a:pt x="128" y="1"/>
                    <a:pt x="3" y="195"/>
                    <a:pt x="3" y="354"/>
                  </a:cubicBezTo>
                  <a:lnTo>
                    <a:pt x="3" y="462"/>
                  </a:lnTo>
                  <a:lnTo>
                    <a:pt x="285" y="462"/>
                  </a:lnTo>
                  <a:lnTo>
                    <a:pt x="285" y="357"/>
                  </a:lnTo>
                  <a:cubicBezTo>
                    <a:pt x="285" y="308"/>
                    <a:pt x="329" y="224"/>
                    <a:pt x="410" y="224"/>
                  </a:cubicBezTo>
                  <a:cubicBezTo>
                    <a:pt x="484" y="224"/>
                    <a:pt x="538" y="298"/>
                    <a:pt x="538" y="416"/>
                  </a:cubicBezTo>
                  <a:cubicBezTo>
                    <a:pt x="538" y="526"/>
                    <a:pt x="479" y="632"/>
                    <a:pt x="295" y="632"/>
                  </a:cubicBezTo>
                  <a:lnTo>
                    <a:pt x="285" y="632"/>
                  </a:lnTo>
                  <a:lnTo>
                    <a:pt x="285" y="858"/>
                  </a:lnTo>
                  <a:lnTo>
                    <a:pt x="339" y="858"/>
                  </a:lnTo>
                  <a:cubicBezTo>
                    <a:pt x="521" y="858"/>
                    <a:pt x="570" y="975"/>
                    <a:pt x="570" y="1145"/>
                  </a:cubicBezTo>
                  <a:cubicBezTo>
                    <a:pt x="570" y="1270"/>
                    <a:pt x="526" y="1390"/>
                    <a:pt x="410" y="1390"/>
                  </a:cubicBezTo>
                  <a:cubicBezTo>
                    <a:pt x="329" y="1390"/>
                    <a:pt x="285" y="1309"/>
                    <a:pt x="285" y="1260"/>
                  </a:cubicBezTo>
                  <a:lnTo>
                    <a:pt x="285" y="1137"/>
                  </a:lnTo>
                  <a:lnTo>
                    <a:pt x="0" y="1137"/>
                  </a:lnTo>
                  <a:lnTo>
                    <a:pt x="0" y="1260"/>
                  </a:lnTo>
                  <a:cubicBezTo>
                    <a:pt x="0" y="1422"/>
                    <a:pt x="126" y="1614"/>
                    <a:pt x="410" y="1614"/>
                  </a:cubicBezTo>
                  <a:cubicBezTo>
                    <a:pt x="683" y="1614"/>
                    <a:pt x="860" y="1398"/>
                    <a:pt x="860" y="1145"/>
                  </a:cubicBezTo>
                  <a:cubicBezTo>
                    <a:pt x="860" y="926"/>
                    <a:pt x="744" y="806"/>
                    <a:pt x="602" y="745"/>
                  </a:cubicBezTo>
                  <a:cubicBezTo>
                    <a:pt x="702" y="703"/>
                    <a:pt x="808" y="556"/>
                    <a:pt x="808" y="396"/>
                  </a:cubicBezTo>
                  <a:cubicBezTo>
                    <a:pt x="808" y="151"/>
                    <a:pt x="658" y="1"/>
                    <a:pt x="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90;p43">
              <a:extLst>
                <a:ext uri="{FF2B5EF4-FFF2-40B4-BE49-F238E27FC236}">
                  <a16:creationId xmlns:a16="http://schemas.microsoft.com/office/drawing/2014/main" id="{8109FF81-4A3C-2322-8DC5-F2D26D78A6BA}"/>
                </a:ext>
              </a:extLst>
            </p:cNvPr>
            <p:cNvSpPr/>
            <p:nvPr/>
          </p:nvSpPr>
          <p:spPr>
            <a:xfrm>
              <a:off x="1814350" y="1648075"/>
              <a:ext cx="21000" cy="40475"/>
            </a:xfrm>
            <a:custGeom>
              <a:avLst/>
              <a:gdLst/>
              <a:ahLst/>
              <a:cxnLst/>
              <a:rect l="l" t="t" r="r" b="b"/>
              <a:pathLst>
                <a:path w="840" h="1619" extrusionOk="0">
                  <a:moveTo>
                    <a:pt x="420" y="227"/>
                  </a:moveTo>
                  <a:cubicBezTo>
                    <a:pt x="486" y="227"/>
                    <a:pt x="552" y="270"/>
                    <a:pt x="557" y="356"/>
                  </a:cubicBezTo>
                  <a:lnTo>
                    <a:pt x="557" y="1265"/>
                  </a:lnTo>
                  <a:cubicBezTo>
                    <a:pt x="552" y="1350"/>
                    <a:pt x="486" y="1393"/>
                    <a:pt x="420" y="1393"/>
                  </a:cubicBezTo>
                  <a:cubicBezTo>
                    <a:pt x="354" y="1393"/>
                    <a:pt x="288" y="1350"/>
                    <a:pt x="285" y="1265"/>
                  </a:cubicBezTo>
                  <a:lnTo>
                    <a:pt x="285" y="356"/>
                  </a:lnTo>
                  <a:cubicBezTo>
                    <a:pt x="288" y="270"/>
                    <a:pt x="354" y="227"/>
                    <a:pt x="420" y="227"/>
                  </a:cubicBezTo>
                  <a:close/>
                  <a:moveTo>
                    <a:pt x="422" y="0"/>
                  </a:moveTo>
                  <a:cubicBezTo>
                    <a:pt x="137" y="0"/>
                    <a:pt x="0" y="194"/>
                    <a:pt x="0" y="354"/>
                  </a:cubicBezTo>
                  <a:lnTo>
                    <a:pt x="0" y="1267"/>
                  </a:lnTo>
                  <a:cubicBezTo>
                    <a:pt x="0" y="1427"/>
                    <a:pt x="137" y="1618"/>
                    <a:pt x="422" y="1618"/>
                  </a:cubicBezTo>
                  <a:cubicBezTo>
                    <a:pt x="704" y="1618"/>
                    <a:pt x="840" y="1427"/>
                    <a:pt x="840" y="1267"/>
                  </a:cubicBezTo>
                  <a:lnTo>
                    <a:pt x="840" y="354"/>
                  </a:lnTo>
                  <a:cubicBezTo>
                    <a:pt x="840" y="194"/>
                    <a:pt x="70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91;p43">
              <a:extLst>
                <a:ext uri="{FF2B5EF4-FFF2-40B4-BE49-F238E27FC236}">
                  <a16:creationId xmlns:a16="http://schemas.microsoft.com/office/drawing/2014/main" id="{60B97686-FB32-4C41-2AA6-DDEA9DA7D22B}"/>
                </a:ext>
              </a:extLst>
            </p:cNvPr>
            <p:cNvSpPr/>
            <p:nvPr/>
          </p:nvSpPr>
          <p:spPr>
            <a:xfrm>
              <a:off x="1964375" y="1648575"/>
              <a:ext cx="24025" cy="39400"/>
            </a:xfrm>
            <a:custGeom>
              <a:avLst/>
              <a:gdLst/>
              <a:ahLst/>
              <a:cxnLst/>
              <a:rect l="l" t="t" r="r" b="b"/>
              <a:pathLst>
                <a:path w="961" h="1576" extrusionOk="0">
                  <a:moveTo>
                    <a:pt x="482" y="454"/>
                  </a:moveTo>
                  <a:lnTo>
                    <a:pt x="482" y="1004"/>
                  </a:lnTo>
                  <a:lnTo>
                    <a:pt x="212" y="1004"/>
                  </a:lnTo>
                  <a:lnTo>
                    <a:pt x="482" y="454"/>
                  </a:lnTo>
                  <a:close/>
                  <a:moveTo>
                    <a:pt x="482" y="0"/>
                  </a:moveTo>
                  <a:lnTo>
                    <a:pt x="1" y="989"/>
                  </a:lnTo>
                  <a:lnTo>
                    <a:pt x="3" y="1213"/>
                  </a:lnTo>
                  <a:lnTo>
                    <a:pt x="482" y="1213"/>
                  </a:lnTo>
                  <a:lnTo>
                    <a:pt x="482" y="1576"/>
                  </a:lnTo>
                  <a:lnTo>
                    <a:pt x="762" y="1576"/>
                  </a:lnTo>
                  <a:lnTo>
                    <a:pt x="762" y="1213"/>
                  </a:lnTo>
                  <a:lnTo>
                    <a:pt x="960" y="1213"/>
                  </a:lnTo>
                  <a:lnTo>
                    <a:pt x="960" y="1004"/>
                  </a:lnTo>
                  <a:lnTo>
                    <a:pt x="762" y="1004"/>
                  </a:lnTo>
                  <a:lnTo>
                    <a:pt x="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92;p43">
              <a:extLst>
                <a:ext uri="{FF2B5EF4-FFF2-40B4-BE49-F238E27FC236}">
                  <a16:creationId xmlns:a16="http://schemas.microsoft.com/office/drawing/2014/main" id="{1A6A1EFB-FEB7-3D7A-96AD-A3F6EE82A105}"/>
                </a:ext>
              </a:extLst>
            </p:cNvPr>
            <p:cNvSpPr/>
            <p:nvPr/>
          </p:nvSpPr>
          <p:spPr>
            <a:xfrm>
              <a:off x="1991375" y="1648075"/>
              <a:ext cx="21025" cy="40475"/>
            </a:xfrm>
            <a:custGeom>
              <a:avLst/>
              <a:gdLst/>
              <a:ahLst/>
              <a:cxnLst/>
              <a:rect l="l" t="t" r="r" b="b"/>
              <a:pathLst>
                <a:path w="841" h="1619" extrusionOk="0">
                  <a:moveTo>
                    <a:pt x="419" y="227"/>
                  </a:moveTo>
                  <a:cubicBezTo>
                    <a:pt x="485" y="227"/>
                    <a:pt x="552" y="270"/>
                    <a:pt x="555" y="356"/>
                  </a:cubicBezTo>
                  <a:lnTo>
                    <a:pt x="555" y="1265"/>
                  </a:lnTo>
                  <a:cubicBezTo>
                    <a:pt x="552" y="1350"/>
                    <a:pt x="485" y="1393"/>
                    <a:pt x="419" y="1393"/>
                  </a:cubicBezTo>
                  <a:cubicBezTo>
                    <a:pt x="353" y="1393"/>
                    <a:pt x="287" y="1350"/>
                    <a:pt x="283" y="1265"/>
                  </a:cubicBezTo>
                  <a:lnTo>
                    <a:pt x="283" y="356"/>
                  </a:lnTo>
                  <a:cubicBezTo>
                    <a:pt x="287" y="270"/>
                    <a:pt x="353" y="227"/>
                    <a:pt x="419" y="227"/>
                  </a:cubicBezTo>
                  <a:close/>
                  <a:moveTo>
                    <a:pt x="420" y="0"/>
                  </a:moveTo>
                  <a:cubicBezTo>
                    <a:pt x="138" y="0"/>
                    <a:pt x="1" y="194"/>
                    <a:pt x="1" y="354"/>
                  </a:cubicBezTo>
                  <a:lnTo>
                    <a:pt x="1" y="1267"/>
                  </a:lnTo>
                  <a:cubicBezTo>
                    <a:pt x="1" y="1427"/>
                    <a:pt x="136" y="1618"/>
                    <a:pt x="420" y="1618"/>
                  </a:cubicBezTo>
                  <a:cubicBezTo>
                    <a:pt x="705" y="1618"/>
                    <a:pt x="840" y="1427"/>
                    <a:pt x="840" y="1267"/>
                  </a:cubicBezTo>
                  <a:lnTo>
                    <a:pt x="840" y="354"/>
                  </a:lnTo>
                  <a:cubicBezTo>
                    <a:pt x="840" y="194"/>
                    <a:pt x="703"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93;p43">
              <a:extLst>
                <a:ext uri="{FF2B5EF4-FFF2-40B4-BE49-F238E27FC236}">
                  <a16:creationId xmlns:a16="http://schemas.microsoft.com/office/drawing/2014/main" id="{96310351-0242-D9F1-7C44-E995FD7F9BEA}"/>
                </a:ext>
              </a:extLst>
            </p:cNvPr>
            <p:cNvSpPr/>
            <p:nvPr/>
          </p:nvSpPr>
          <p:spPr>
            <a:xfrm>
              <a:off x="2142025" y="1648575"/>
              <a:ext cx="21525" cy="39900"/>
            </a:xfrm>
            <a:custGeom>
              <a:avLst/>
              <a:gdLst/>
              <a:ahLst/>
              <a:cxnLst/>
              <a:rect l="l" t="t" r="r" b="b"/>
              <a:pathLst>
                <a:path w="861" h="1596" extrusionOk="0">
                  <a:moveTo>
                    <a:pt x="23" y="0"/>
                  </a:moveTo>
                  <a:lnTo>
                    <a:pt x="23" y="761"/>
                  </a:lnTo>
                  <a:lnTo>
                    <a:pt x="300" y="761"/>
                  </a:lnTo>
                  <a:cubicBezTo>
                    <a:pt x="318" y="714"/>
                    <a:pt x="364" y="682"/>
                    <a:pt x="416" y="680"/>
                  </a:cubicBezTo>
                  <a:cubicBezTo>
                    <a:pt x="487" y="680"/>
                    <a:pt x="570" y="759"/>
                    <a:pt x="570" y="874"/>
                  </a:cubicBezTo>
                  <a:cubicBezTo>
                    <a:pt x="570" y="908"/>
                    <a:pt x="573" y="1033"/>
                    <a:pt x="573" y="1127"/>
                  </a:cubicBezTo>
                  <a:cubicBezTo>
                    <a:pt x="573" y="1252"/>
                    <a:pt x="529" y="1372"/>
                    <a:pt x="413" y="1372"/>
                  </a:cubicBezTo>
                  <a:cubicBezTo>
                    <a:pt x="332" y="1372"/>
                    <a:pt x="286" y="1291"/>
                    <a:pt x="286" y="1242"/>
                  </a:cubicBezTo>
                  <a:lnTo>
                    <a:pt x="286" y="1119"/>
                  </a:lnTo>
                  <a:lnTo>
                    <a:pt x="1" y="1119"/>
                  </a:lnTo>
                  <a:lnTo>
                    <a:pt x="1" y="1242"/>
                  </a:lnTo>
                  <a:cubicBezTo>
                    <a:pt x="1" y="1404"/>
                    <a:pt x="129" y="1596"/>
                    <a:pt x="413" y="1596"/>
                  </a:cubicBezTo>
                  <a:cubicBezTo>
                    <a:pt x="686" y="1596"/>
                    <a:pt x="860" y="1380"/>
                    <a:pt x="860" y="1127"/>
                  </a:cubicBezTo>
                  <a:lnTo>
                    <a:pt x="860" y="854"/>
                  </a:lnTo>
                  <a:cubicBezTo>
                    <a:pt x="860" y="606"/>
                    <a:pt x="644" y="457"/>
                    <a:pt x="455" y="457"/>
                  </a:cubicBezTo>
                  <a:cubicBezTo>
                    <a:pt x="416" y="457"/>
                    <a:pt x="332" y="476"/>
                    <a:pt x="305" y="508"/>
                  </a:cubicBezTo>
                  <a:lnTo>
                    <a:pt x="305" y="226"/>
                  </a:lnTo>
                  <a:lnTo>
                    <a:pt x="764" y="226"/>
                  </a:lnTo>
                  <a:lnTo>
                    <a:pt x="7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94;p43">
              <a:extLst>
                <a:ext uri="{FF2B5EF4-FFF2-40B4-BE49-F238E27FC236}">
                  <a16:creationId xmlns:a16="http://schemas.microsoft.com/office/drawing/2014/main" id="{03174B02-8C72-D076-0613-8EBDA2DF5758}"/>
                </a:ext>
              </a:extLst>
            </p:cNvPr>
            <p:cNvSpPr/>
            <p:nvPr/>
          </p:nvSpPr>
          <p:spPr>
            <a:xfrm>
              <a:off x="2168350" y="1648075"/>
              <a:ext cx="21025" cy="40475"/>
            </a:xfrm>
            <a:custGeom>
              <a:avLst/>
              <a:gdLst/>
              <a:ahLst/>
              <a:cxnLst/>
              <a:rect l="l" t="t" r="r" b="b"/>
              <a:pathLst>
                <a:path w="841" h="1619" extrusionOk="0">
                  <a:moveTo>
                    <a:pt x="419" y="220"/>
                  </a:moveTo>
                  <a:cubicBezTo>
                    <a:pt x="488" y="220"/>
                    <a:pt x="556" y="266"/>
                    <a:pt x="556" y="356"/>
                  </a:cubicBezTo>
                  <a:lnTo>
                    <a:pt x="556" y="1265"/>
                  </a:lnTo>
                  <a:cubicBezTo>
                    <a:pt x="551" y="1349"/>
                    <a:pt x="486" y="1392"/>
                    <a:pt x="420" y="1392"/>
                  </a:cubicBezTo>
                  <a:cubicBezTo>
                    <a:pt x="355" y="1392"/>
                    <a:pt x="289" y="1349"/>
                    <a:pt x="283" y="1265"/>
                  </a:cubicBezTo>
                  <a:lnTo>
                    <a:pt x="283" y="356"/>
                  </a:lnTo>
                  <a:cubicBezTo>
                    <a:pt x="283" y="266"/>
                    <a:pt x="351" y="220"/>
                    <a:pt x="419" y="220"/>
                  </a:cubicBezTo>
                  <a:close/>
                  <a:moveTo>
                    <a:pt x="421" y="0"/>
                  </a:moveTo>
                  <a:cubicBezTo>
                    <a:pt x="138"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95;p43">
              <a:extLst>
                <a:ext uri="{FF2B5EF4-FFF2-40B4-BE49-F238E27FC236}">
                  <a16:creationId xmlns:a16="http://schemas.microsoft.com/office/drawing/2014/main" id="{D56CCCC0-4881-4750-53D3-3E73D0A2118E}"/>
                </a:ext>
              </a:extLst>
            </p:cNvPr>
            <p:cNvSpPr/>
            <p:nvPr/>
          </p:nvSpPr>
          <p:spPr>
            <a:xfrm>
              <a:off x="2307225" y="1648575"/>
              <a:ext cx="24025" cy="39400"/>
            </a:xfrm>
            <a:custGeom>
              <a:avLst/>
              <a:gdLst/>
              <a:ahLst/>
              <a:cxnLst/>
              <a:rect l="l" t="t" r="r" b="b"/>
              <a:pathLst>
                <a:path w="961" h="1576" extrusionOk="0">
                  <a:moveTo>
                    <a:pt x="479" y="454"/>
                  </a:moveTo>
                  <a:lnTo>
                    <a:pt x="479" y="1004"/>
                  </a:lnTo>
                  <a:lnTo>
                    <a:pt x="209" y="1004"/>
                  </a:lnTo>
                  <a:lnTo>
                    <a:pt x="479" y="454"/>
                  </a:lnTo>
                  <a:close/>
                  <a:moveTo>
                    <a:pt x="479" y="0"/>
                  </a:moveTo>
                  <a:lnTo>
                    <a:pt x="1" y="989"/>
                  </a:lnTo>
                  <a:lnTo>
                    <a:pt x="3" y="1213"/>
                  </a:lnTo>
                  <a:lnTo>
                    <a:pt x="479" y="1213"/>
                  </a:lnTo>
                  <a:lnTo>
                    <a:pt x="479" y="1576"/>
                  </a:lnTo>
                  <a:lnTo>
                    <a:pt x="762" y="1576"/>
                  </a:lnTo>
                  <a:lnTo>
                    <a:pt x="762" y="1213"/>
                  </a:lnTo>
                  <a:lnTo>
                    <a:pt x="961" y="1213"/>
                  </a:lnTo>
                  <a:lnTo>
                    <a:pt x="961" y="1004"/>
                  </a:lnTo>
                  <a:lnTo>
                    <a:pt x="762" y="1004"/>
                  </a:lnTo>
                  <a:lnTo>
                    <a:pt x="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96;p43">
              <a:extLst>
                <a:ext uri="{FF2B5EF4-FFF2-40B4-BE49-F238E27FC236}">
                  <a16:creationId xmlns:a16="http://schemas.microsoft.com/office/drawing/2014/main" id="{192D3439-F94E-96FB-8954-2C1E11851E8A}"/>
                </a:ext>
              </a:extLst>
            </p:cNvPr>
            <p:cNvSpPr/>
            <p:nvPr/>
          </p:nvSpPr>
          <p:spPr>
            <a:xfrm>
              <a:off x="2334175" y="1648075"/>
              <a:ext cx="21000" cy="40475"/>
            </a:xfrm>
            <a:custGeom>
              <a:avLst/>
              <a:gdLst/>
              <a:ahLst/>
              <a:cxnLst/>
              <a:rect l="l" t="t" r="r" b="b"/>
              <a:pathLst>
                <a:path w="840" h="1619" extrusionOk="0">
                  <a:moveTo>
                    <a:pt x="419" y="220"/>
                  </a:moveTo>
                  <a:cubicBezTo>
                    <a:pt x="487" y="220"/>
                    <a:pt x="555" y="266"/>
                    <a:pt x="555" y="356"/>
                  </a:cubicBezTo>
                  <a:lnTo>
                    <a:pt x="555" y="1265"/>
                  </a:lnTo>
                  <a:cubicBezTo>
                    <a:pt x="550" y="1349"/>
                    <a:pt x="485" y="1392"/>
                    <a:pt x="420" y="1392"/>
                  </a:cubicBezTo>
                  <a:cubicBezTo>
                    <a:pt x="355" y="1392"/>
                    <a:pt x="289" y="1349"/>
                    <a:pt x="283" y="1265"/>
                  </a:cubicBezTo>
                  <a:lnTo>
                    <a:pt x="283" y="356"/>
                  </a:lnTo>
                  <a:cubicBezTo>
                    <a:pt x="283" y="266"/>
                    <a:pt x="351" y="220"/>
                    <a:pt x="419" y="220"/>
                  </a:cubicBezTo>
                  <a:close/>
                  <a:moveTo>
                    <a:pt x="420" y="0"/>
                  </a:moveTo>
                  <a:cubicBezTo>
                    <a:pt x="138" y="0"/>
                    <a:pt x="0" y="194"/>
                    <a:pt x="0" y="354"/>
                  </a:cubicBezTo>
                  <a:lnTo>
                    <a:pt x="0" y="1267"/>
                  </a:lnTo>
                  <a:cubicBezTo>
                    <a:pt x="0"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797;p43">
              <a:extLst>
                <a:ext uri="{FF2B5EF4-FFF2-40B4-BE49-F238E27FC236}">
                  <a16:creationId xmlns:a16="http://schemas.microsoft.com/office/drawing/2014/main" id="{04702C6D-BB70-34CF-6C11-EB05A4783E70}"/>
                </a:ext>
              </a:extLst>
            </p:cNvPr>
            <p:cNvSpPr/>
            <p:nvPr/>
          </p:nvSpPr>
          <p:spPr>
            <a:xfrm>
              <a:off x="2484100" y="1648125"/>
              <a:ext cx="21500" cy="40350"/>
            </a:xfrm>
            <a:custGeom>
              <a:avLst/>
              <a:gdLst/>
              <a:ahLst/>
              <a:cxnLst/>
              <a:rect l="l" t="t" r="r" b="b"/>
              <a:pathLst>
                <a:path w="860" h="1614" extrusionOk="0">
                  <a:moveTo>
                    <a:pt x="410" y="1"/>
                  </a:moveTo>
                  <a:cubicBezTo>
                    <a:pt x="128" y="1"/>
                    <a:pt x="0" y="195"/>
                    <a:pt x="0" y="354"/>
                  </a:cubicBezTo>
                  <a:lnTo>
                    <a:pt x="0" y="462"/>
                  </a:lnTo>
                  <a:lnTo>
                    <a:pt x="285" y="462"/>
                  </a:lnTo>
                  <a:lnTo>
                    <a:pt x="285" y="357"/>
                  </a:lnTo>
                  <a:cubicBezTo>
                    <a:pt x="285" y="308"/>
                    <a:pt x="329" y="224"/>
                    <a:pt x="410" y="224"/>
                  </a:cubicBezTo>
                  <a:cubicBezTo>
                    <a:pt x="484" y="224"/>
                    <a:pt x="540" y="298"/>
                    <a:pt x="540" y="416"/>
                  </a:cubicBezTo>
                  <a:cubicBezTo>
                    <a:pt x="540" y="526"/>
                    <a:pt x="479" y="632"/>
                    <a:pt x="295" y="632"/>
                  </a:cubicBezTo>
                  <a:lnTo>
                    <a:pt x="285" y="632"/>
                  </a:lnTo>
                  <a:lnTo>
                    <a:pt x="285" y="858"/>
                  </a:lnTo>
                  <a:lnTo>
                    <a:pt x="339" y="858"/>
                  </a:lnTo>
                  <a:cubicBezTo>
                    <a:pt x="521" y="858"/>
                    <a:pt x="570" y="975"/>
                    <a:pt x="570" y="1145"/>
                  </a:cubicBezTo>
                  <a:cubicBezTo>
                    <a:pt x="570" y="1270"/>
                    <a:pt x="525" y="1390"/>
                    <a:pt x="410" y="1390"/>
                  </a:cubicBezTo>
                  <a:cubicBezTo>
                    <a:pt x="329" y="1390"/>
                    <a:pt x="285" y="1309"/>
                    <a:pt x="285" y="1260"/>
                  </a:cubicBezTo>
                  <a:lnTo>
                    <a:pt x="285" y="1137"/>
                  </a:lnTo>
                  <a:lnTo>
                    <a:pt x="0" y="1137"/>
                  </a:lnTo>
                  <a:lnTo>
                    <a:pt x="0" y="1260"/>
                  </a:lnTo>
                  <a:cubicBezTo>
                    <a:pt x="0" y="1422"/>
                    <a:pt x="128" y="1614"/>
                    <a:pt x="410" y="1614"/>
                  </a:cubicBezTo>
                  <a:cubicBezTo>
                    <a:pt x="683" y="1614"/>
                    <a:pt x="859" y="1398"/>
                    <a:pt x="859" y="1145"/>
                  </a:cubicBezTo>
                  <a:cubicBezTo>
                    <a:pt x="859" y="926"/>
                    <a:pt x="744" y="806"/>
                    <a:pt x="599" y="745"/>
                  </a:cubicBezTo>
                  <a:cubicBezTo>
                    <a:pt x="702" y="703"/>
                    <a:pt x="808" y="556"/>
                    <a:pt x="808" y="396"/>
                  </a:cubicBezTo>
                  <a:cubicBezTo>
                    <a:pt x="808" y="151"/>
                    <a:pt x="658" y="1"/>
                    <a:pt x="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798;p43">
              <a:extLst>
                <a:ext uri="{FF2B5EF4-FFF2-40B4-BE49-F238E27FC236}">
                  <a16:creationId xmlns:a16="http://schemas.microsoft.com/office/drawing/2014/main" id="{EE25FA94-7B68-3397-33D1-FD7D629CD4FD}"/>
                </a:ext>
              </a:extLst>
            </p:cNvPr>
            <p:cNvSpPr/>
            <p:nvPr/>
          </p:nvSpPr>
          <p:spPr>
            <a:xfrm>
              <a:off x="2510425" y="1648075"/>
              <a:ext cx="21000" cy="40475"/>
            </a:xfrm>
            <a:custGeom>
              <a:avLst/>
              <a:gdLst/>
              <a:ahLst/>
              <a:cxnLst/>
              <a:rect l="l" t="t" r="r" b="b"/>
              <a:pathLst>
                <a:path w="840" h="1619" extrusionOk="0">
                  <a:moveTo>
                    <a:pt x="420" y="227"/>
                  </a:moveTo>
                  <a:cubicBezTo>
                    <a:pt x="486" y="227"/>
                    <a:pt x="551" y="270"/>
                    <a:pt x="555" y="356"/>
                  </a:cubicBezTo>
                  <a:lnTo>
                    <a:pt x="555" y="1265"/>
                  </a:lnTo>
                  <a:cubicBezTo>
                    <a:pt x="551" y="1350"/>
                    <a:pt x="486" y="1393"/>
                    <a:pt x="420" y="1393"/>
                  </a:cubicBezTo>
                  <a:cubicBezTo>
                    <a:pt x="354" y="1393"/>
                    <a:pt x="289" y="1350"/>
                    <a:pt x="285" y="1265"/>
                  </a:cubicBezTo>
                  <a:lnTo>
                    <a:pt x="285" y="356"/>
                  </a:lnTo>
                  <a:cubicBezTo>
                    <a:pt x="289" y="270"/>
                    <a:pt x="354" y="227"/>
                    <a:pt x="420" y="227"/>
                  </a:cubicBezTo>
                  <a:close/>
                  <a:moveTo>
                    <a:pt x="420" y="0"/>
                  </a:moveTo>
                  <a:cubicBezTo>
                    <a:pt x="138" y="0"/>
                    <a:pt x="0" y="194"/>
                    <a:pt x="0" y="354"/>
                  </a:cubicBezTo>
                  <a:lnTo>
                    <a:pt x="0" y="1267"/>
                  </a:lnTo>
                  <a:cubicBezTo>
                    <a:pt x="0"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799;p43">
              <a:extLst>
                <a:ext uri="{FF2B5EF4-FFF2-40B4-BE49-F238E27FC236}">
                  <a16:creationId xmlns:a16="http://schemas.microsoft.com/office/drawing/2014/main" id="{7318EBF5-FF7A-4AD3-B3A6-DD0D658D43C2}"/>
                </a:ext>
              </a:extLst>
            </p:cNvPr>
            <p:cNvSpPr/>
            <p:nvPr/>
          </p:nvSpPr>
          <p:spPr>
            <a:xfrm>
              <a:off x="2681150" y="1648075"/>
              <a:ext cx="21675" cy="39900"/>
            </a:xfrm>
            <a:custGeom>
              <a:avLst/>
              <a:gdLst/>
              <a:ahLst/>
              <a:cxnLst/>
              <a:rect l="l" t="t" r="r" b="b"/>
              <a:pathLst>
                <a:path w="867" h="1596" extrusionOk="0">
                  <a:moveTo>
                    <a:pt x="452" y="0"/>
                  </a:moveTo>
                  <a:cubicBezTo>
                    <a:pt x="214" y="0"/>
                    <a:pt x="44" y="143"/>
                    <a:pt x="44" y="354"/>
                  </a:cubicBezTo>
                  <a:lnTo>
                    <a:pt x="44" y="464"/>
                  </a:lnTo>
                  <a:lnTo>
                    <a:pt x="327" y="464"/>
                  </a:lnTo>
                  <a:lnTo>
                    <a:pt x="327" y="398"/>
                  </a:lnTo>
                  <a:cubicBezTo>
                    <a:pt x="327" y="288"/>
                    <a:pt x="385" y="226"/>
                    <a:pt x="452" y="226"/>
                  </a:cubicBezTo>
                  <a:cubicBezTo>
                    <a:pt x="453" y="226"/>
                    <a:pt x="455" y="226"/>
                    <a:pt x="456" y="226"/>
                  </a:cubicBezTo>
                  <a:cubicBezTo>
                    <a:pt x="523" y="226"/>
                    <a:pt x="579" y="282"/>
                    <a:pt x="579" y="349"/>
                  </a:cubicBezTo>
                  <a:cubicBezTo>
                    <a:pt x="579" y="420"/>
                    <a:pt x="562" y="467"/>
                    <a:pt x="498" y="543"/>
                  </a:cubicBezTo>
                  <a:lnTo>
                    <a:pt x="216" y="864"/>
                  </a:lnTo>
                  <a:cubicBezTo>
                    <a:pt x="103" y="992"/>
                    <a:pt x="0" y="1193"/>
                    <a:pt x="0" y="1400"/>
                  </a:cubicBezTo>
                  <a:cubicBezTo>
                    <a:pt x="0" y="1567"/>
                    <a:pt x="30" y="1596"/>
                    <a:pt x="30" y="1596"/>
                  </a:cubicBezTo>
                  <a:lnTo>
                    <a:pt x="832" y="1596"/>
                  </a:lnTo>
                  <a:lnTo>
                    <a:pt x="832" y="1370"/>
                  </a:lnTo>
                  <a:lnTo>
                    <a:pt x="317" y="1370"/>
                  </a:lnTo>
                  <a:cubicBezTo>
                    <a:pt x="314" y="1358"/>
                    <a:pt x="314" y="1343"/>
                    <a:pt x="314" y="1331"/>
                  </a:cubicBezTo>
                  <a:cubicBezTo>
                    <a:pt x="314" y="1206"/>
                    <a:pt x="366" y="1085"/>
                    <a:pt x="457" y="997"/>
                  </a:cubicBezTo>
                  <a:cubicBezTo>
                    <a:pt x="587" y="860"/>
                    <a:pt x="651" y="793"/>
                    <a:pt x="651" y="793"/>
                  </a:cubicBezTo>
                  <a:cubicBezTo>
                    <a:pt x="800" y="619"/>
                    <a:pt x="867" y="567"/>
                    <a:pt x="867" y="354"/>
                  </a:cubicBezTo>
                  <a:cubicBezTo>
                    <a:pt x="867" y="138"/>
                    <a:pt x="690"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800;p43">
              <a:extLst>
                <a:ext uri="{FF2B5EF4-FFF2-40B4-BE49-F238E27FC236}">
                  <a16:creationId xmlns:a16="http://schemas.microsoft.com/office/drawing/2014/main" id="{BBEAE5C9-FCA9-2D58-BDCE-2647999F8023}"/>
                </a:ext>
              </a:extLst>
            </p:cNvPr>
            <p:cNvSpPr/>
            <p:nvPr/>
          </p:nvSpPr>
          <p:spPr>
            <a:xfrm>
              <a:off x="2707150" y="1648075"/>
              <a:ext cx="21025" cy="40475"/>
            </a:xfrm>
            <a:custGeom>
              <a:avLst/>
              <a:gdLst/>
              <a:ahLst/>
              <a:cxnLst/>
              <a:rect l="l" t="t" r="r" b="b"/>
              <a:pathLst>
                <a:path w="841" h="1619" extrusionOk="0">
                  <a:moveTo>
                    <a:pt x="419" y="220"/>
                  </a:moveTo>
                  <a:cubicBezTo>
                    <a:pt x="487" y="220"/>
                    <a:pt x="556" y="266"/>
                    <a:pt x="556" y="356"/>
                  </a:cubicBezTo>
                  <a:lnTo>
                    <a:pt x="556" y="1265"/>
                  </a:lnTo>
                  <a:cubicBezTo>
                    <a:pt x="551" y="1349"/>
                    <a:pt x="486" y="1392"/>
                    <a:pt x="420" y="1392"/>
                  </a:cubicBezTo>
                  <a:cubicBezTo>
                    <a:pt x="355" y="1392"/>
                    <a:pt x="289" y="1349"/>
                    <a:pt x="283" y="1265"/>
                  </a:cubicBezTo>
                  <a:lnTo>
                    <a:pt x="283" y="356"/>
                  </a:lnTo>
                  <a:cubicBezTo>
                    <a:pt x="283" y="266"/>
                    <a:pt x="351" y="220"/>
                    <a:pt x="419" y="220"/>
                  </a:cubicBezTo>
                  <a:close/>
                  <a:moveTo>
                    <a:pt x="421" y="0"/>
                  </a:moveTo>
                  <a:cubicBezTo>
                    <a:pt x="138"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801;p43">
              <a:extLst>
                <a:ext uri="{FF2B5EF4-FFF2-40B4-BE49-F238E27FC236}">
                  <a16:creationId xmlns:a16="http://schemas.microsoft.com/office/drawing/2014/main" id="{674C5A1B-CCE2-B70A-1371-220564EFF1A9}"/>
                </a:ext>
              </a:extLst>
            </p:cNvPr>
            <p:cNvSpPr/>
            <p:nvPr/>
          </p:nvSpPr>
          <p:spPr>
            <a:xfrm>
              <a:off x="2856825" y="1648575"/>
              <a:ext cx="10225" cy="39400"/>
            </a:xfrm>
            <a:custGeom>
              <a:avLst/>
              <a:gdLst/>
              <a:ahLst/>
              <a:cxnLst/>
              <a:rect l="l" t="t" r="r" b="b"/>
              <a:pathLst>
                <a:path w="409" h="1576" extrusionOk="0">
                  <a:moveTo>
                    <a:pt x="128" y="0"/>
                  </a:moveTo>
                  <a:lnTo>
                    <a:pt x="1" y="64"/>
                  </a:lnTo>
                  <a:lnTo>
                    <a:pt x="1" y="226"/>
                  </a:lnTo>
                  <a:lnTo>
                    <a:pt x="128" y="226"/>
                  </a:lnTo>
                  <a:lnTo>
                    <a:pt x="128" y="1576"/>
                  </a:lnTo>
                  <a:lnTo>
                    <a:pt x="408" y="1576"/>
                  </a:lnTo>
                  <a:lnTo>
                    <a:pt x="4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802;p43">
              <a:extLst>
                <a:ext uri="{FF2B5EF4-FFF2-40B4-BE49-F238E27FC236}">
                  <a16:creationId xmlns:a16="http://schemas.microsoft.com/office/drawing/2014/main" id="{C5CCA2B3-CFEE-EDA6-FF8A-DD1F3FEAF08B}"/>
                </a:ext>
              </a:extLst>
            </p:cNvPr>
            <p:cNvSpPr/>
            <p:nvPr/>
          </p:nvSpPr>
          <p:spPr>
            <a:xfrm>
              <a:off x="2872175" y="1648075"/>
              <a:ext cx="21000" cy="40475"/>
            </a:xfrm>
            <a:custGeom>
              <a:avLst/>
              <a:gdLst/>
              <a:ahLst/>
              <a:cxnLst/>
              <a:rect l="l" t="t" r="r" b="b"/>
              <a:pathLst>
                <a:path w="840" h="1619" extrusionOk="0">
                  <a:moveTo>
                    <a:pt x="419" y="220"/>
                  </a:moveTo>
                  <a:cubicBezTo>
                    <a:pt x="487" y="220"/>
                    <a:pt x="555" y="266"/>
                    <a:pt x="555" y="356"/>
                  </a:cubicBezTo>
                  <a:lnTo>
                    <a:pt x="555" y="1265"/>
                  </a:lnTo>
                  <a:cubicBezTo>
                    <a:pt x="549" y="1349"/>
                    <a:pt x="484" y="1392"/>
                    <a:pt x="419" y="1392"/>
                  </a:cubicBezTo>
                  <a:cubicBezTo>
                    <a:pt x="354" y="1392"/>
                    <a:pt x="289" y="1349"/>
                    <a:pt x="283" y="1265"/>
                  </a:cubicBezTo>
                  <a:lnTo>
                    <a:pt x="283" y="356"/>
                  </a:lnTo>
                  <a:cubicBezTo>
                    <a:pt x="283" y="266"/>
                    <a:pt x="351" y="220"/>
                    <a:pt x="419" y="220"/>
                  </a:cubicBezTo>
                  <a:close/>
                  <a:moveTo>
                    <a:pt x="420" y="0"/>
                  </a:moveTo>
                  <a:cubicBezTo>
                    <a:pt x="135" y="0"/>
                    <a:pt x="0" y="194"/>
                    <a:pt x="0" y="354"/>
                  </a:cubicBezTo>
                  <a:lnTo>
                    <a:pt x="0" y="1267"/>
                  </a:lnTo>
                  <a:cubicBezTo>
                    <a:pt x="0" y="1427"/>
                    <a:pt x="135" y="1618"/>
                    <a:pt x="420" y="1618"/>
                  </a:cubicBezTo>
                  <a:cubicBezTo>
                    <a:pt x="705" y="1618"/>
                    <a:pt x="840" y="1427"/>
                    <a:pt x="840" y="1267"/>
                  </a:cubicBezTo>
                  <a:lnTo>
                    <a:pt x="840" y="354"/>
                  </a:lnTo>
                  <a:cubicBezTo>
                    <a:pt x="840" y="194"/>
                    <a:pt x="702"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803;p43">
              <a:extLst>
                <a:ext uri="{FF2B5EF4-FFF2-40B4-BE49-F238E27FC236}">
                  <a16:creationId xmlns:a16="http://schemas.microsoft.com/office/drawing/2014/main" id="{38A4C490-5428-071B-3180-3C5720572731}"/>
                </a:ext>
              </a:extLst>
            </p:cNvPr>
            <p:cNvSpPr/>
            <p:nvPr/>
          </p:nvSpPr>
          <p:spPr>
            <a:xfrm>
              <a:off x="3035100" y="1648075"/>
              <a:ext cx="21025" cy="40475"/>
            </a:xfrm>
            <a:custGeom>
              <a:avLst/>
              <a:gdLst/>
              <a:ahLst/>
              <a:cxnLst/>
              <a:rect l="l" t="t" r="r" b="b"/>
              <a:pathLst>
                <a:path w="841" h="1619" extrusionOk="0">
                  <a:moveTo>
                    <a:pt x="422" y="220"/>
                  </a:moveTo>
                  <a:cubicBezTo>
                    <a:pt x="490" y="220"/>
                    <a:pt x="558" y="266"/>
                    <a:pt x="558" y="356"/>
                  </a:cubicBezTo>
                  <a:lnTo>
                    <a:pt x="558" y="1265"/>
                  </a:lnTo>
                  <a:cubicBezTo>
                    <a:pt x="552" y="1349"/>
                    <a:pt x="486" y="1392"/>
                    <a:pt x="421" y="1392"/>
                  </a:cubicBezTo>
                  <a:cubicBezTo>
                    <a:pt x="355" y="1392"/>
                    <a:pt x="290" y="1349"/>
                    <a:pt x="285" y="1265"/>
                  </a:cubicBezTo>
                  <a:lnTo>
                    <a:pt x="285" y="356"/>
                  </a:lnTo>
                  <a:cubicBezTo>
                    <a:pt x="285" y="266"/>
                    <a:pt x="353" y="220"/>
                    <a:pt x="422" y="220"/>
                  </a:cubicBezTo>
                  <a:close/>
                  <a:moveTo>
                    <a:pt x="420" y="0"/>
                  </a:moveTo>
                  <a:cubicBezTo>
                    <a:pt x="138" y="0"/>
                    <a:pt x="1" y="194"/>
                    <a:pt x="1" y="354"/>
                  </a:cubicBezTo>
                  <a:lnTo>
                    <a:pt x="1" y="1267"/>
                  </a:lnTo>
                  <a:cubicBezTo>
                    <a:pt x="1"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806;p43">
              <a:extLst>
                <a:ext uri="{FF2B5EF4-FFF2-40B4-BE49-F238E27FC236}">
                  <a16:creationId xmlns:a16="http://schemas.microsoft.com/office/drawing/2014/main" id="{4CEA4228-2E11-EAF1-4BEE-E46086191DA4}"/>
                </a:ext>
              </a:extLst>
            </p:cNvPr>
            <p:cNvSpPr/>
            <p:nvPr/>
          </p:nvSpPr>
          <p:spPr>
            <a:xfrm>
              <a:off x="2601475" y="594975"/>
              <a:ext cx="127300" cy="122500"/>
            </a:xfrm>
            <a:custGeom>
              <a:avLst/>
              <a:gdLst/>
              <a:ahLst/>
              <a:cxnLst/>
              <a:rect l="l" t="t" r="r" b="b"/>
              <a:pathLst>
                <a:path w="5092" h="4900" extrusionOk="0">
                  <a:moveTo>
                    <a:pt x="2642" y="594"/>
                  </a:moveTo>
                  <a:cubicBezTo>
                    <a:pt x="3668" y="596"/>
                    <a:pt x="4498" y="1426"/>
                    <a:pt x="4498" y="2452"/>
                  </a:cubicBezTo>
                  <a:cubicBezTo>
                    <a:pt x="4498" y="3201"/>
                    <a:pt x="4046" y="3878"/>
                    <a:pt x="3354" y="4165"/>
                  </a:cubicBezTo>
                  <a:cubicBezTo>
                    <a:pt x="3124" y="4261"/>
                    <a:pt x="2882" y="4307"/>
                    <a:pt x="2642" y="4307"/>
                  </a:cubicBezTo>
                  <a:cubicBezTo>
                    <a:pt x="2159" y="4307"/>
                    <a:pt x="1685" y="4119"/>
                    <a:pt x="1329" y="3763"/>
                  </a:cubicBezTo>
                  <a:cubicBezTo>
                    <a:pt x="799" y="3233"/>
                    <a:pt x="639" y="2435"/>
                    <a:pt x="926" y="1740"/>
                  </a:cubicBezTo>
                  <a:cubicBezTo>
                    <a:pt x="1214" y="1048"/>
                    <a:pt x="1891" y="594"/>
                    <a:pt x="2642" y="594"/>
                  </a:cubicBezTo>
                  <a:close/>
                  <a:moveTo>
                    <a:pt x="2644" y="1"/>
                  </a:moveTo>
                  <a:cubicBezTo>
                    <a:pt x="2006" y="1"/>
                    <a:pt x="1379" y="249"/>
                    <a:pt x="909" y="719"/>
                  </a:cubicBezTo>
                  <a:cubicBezTo>
                    <a:pt x="210" y="1419"/>
                    <a:pt x="1" y="2474"/>
                    <a:pt x="379" y="3387"/>
                  </a:cubicBezTo>
                  <a:cubicBezTo>
                    <a:pt x="759" y="4303"/>
                    <a:pt x="1650" y="4899"/>
                    <a:pt x="2642" y="4899"/>
                  </a:cubicBezTo>
                  <a:cubicBezTo>
                    <a:pt x="3995" y="4899"/>
                    <a:pt x="5092" y="3802"/>
                    <a:pt x="5092" y="2452"/>
                  </a:cubicBezTo>
                  <a:cubicBezTo>
                    <a:pt x="5092" y="1460"/>
                    <a:pt x="4495" y="567"/>
                    <a:pt x="3580" y="186"/>
                  </a:cubicBezTo>
                  <a:cubicBezTo>
                    <a:pt x="3277" y="61"/>
                    <a:pt x="2959" y="1"/>
                    <a:pt x="2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807;p43">
              <a:extLst>
                <a:ext uri="{FF2B5EF4-FFF2-40B4-BE49-F238E27FC236}">
                  <a16:creationId xmlns:a16="http://schemas.microsoft.com/office/drawing/2014/main" id="{E07E0473-1D8B-9507-F61B-3B3475C9E0C1}"/>
                </a:ext>
              </a:extLst>
            </p:cNvPr>
            <p:cNvSpPr/>
            <p:nvPr/>
          </p:nvSpPr>
          <p:spPr>
            <a:xfrm>
              <a:off x="2538950" y="1316300"/>
              <a:ext cx="127375" cy="122550"/>
            </a:xfrm>
            <a:custGeom>
              <a:avLst/>
              <a:gdLst/>
              <a:ahLst/>
              <a:cxnLst/>
              <a:rect l="l" t="t" r="r" b="b"/>
              <a:pathLst>
                <a:path w="5095" h="4902" extrusionOk="0">
                  <a:moveTo>
                    <a:pt x="2644" y="596"/>
                  </a:moveTo>
                  <a:cubicBezTo>
                    <a:pt x="3668" y="596"/>
                    <a:pt x="4500" y="1425"/>
                    <a:pt x="4500" y="2451"/>
                  </a:cubicBezTo>
                  <a:cubicBezTo>
                    <a:pt x="4500" y="3202"/>
                    <a:pt x="4048" y="3880"/>
                    <a:pt x="3354" y="4167"/>
                  </a:cubicBezTo>
                  <a:cubicBezTo>
                    <a:pt x="3125" y="4262"/>
                    <a:pt x="2884" y="4308"/>
                    <a:pt x="2645" y="4308"/>
                  </a:cubicBezTo>
                  <a:cubicBezTo>
                    <a:pt x="2162" y="4308"/>
                    <a:pt x="1686" y="4119"/>
                    <a:pt x="1331" y="3765"/>
                  </a:cubicBezTo>
                  <a:cubicBezTo>
                    <a:pt x="801" y="3232"/>
                    <a:pt x="641" y="2434"/>
                    <a:pt x="928" y="1739"/>
                  </a:cubicBezTo>
                  <a:cubicBezTo>
                    <a:pt x="1216" y="1047"/>
                    <a:pt x="1893" y="596"/>
                    <a:pt x="2644" y="596"/>
                  </a:cubicBezTo>
                  <a:close/>
                  <a:moveTo>
                    <a:pt x="2645" y="1"/>
                  </a:moveTo>
                  <a:cubicBezTo>
                    <a:pt x="2007" y="1"/>
                    <a:pt x="1381" y="250"/>
                    <a:pt x="911" y="718"/>
                  </a:cubicBezTo>
                  <a:cubicBezTo>
                    <a:pt x="212" y="1420"/>
                    <a:pt x="1" y="2473"/>
                    <a:pt x="381" y="3389"/>
                  </a:cubicBezTo>
                  <a:cubicBezTo>
                    <a:pt x="759" y="4305"/>
                    <a:pt x="1653" y="4901"/>
                    <a:pt x="2644" y="4901"/>
                  </a:cubicBezTo>
                  <a:cubicBezTo>
                    <a:pt x="3997" y="4899"/>
                    <a:pt x="5092" y="3804"/>
                    <a:pt x="5094" y="2451"/>
                  </a:cubicBezTo>
                  <a:cubicBezTo>
                    <a:pt x="5094" y="1460"/>
                    <a:pt x="4498" y="566"/>
                    <a:pt x="3582" y="188"/>
                  </a:cubicBezTo>
                  <a:cubicBezTo>
                    <a:pt x="3279" y="62"/>
                    <a:pt x="2961"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808;p43">
              <a:extLst>
                <a:ext uri="{FF2B5EF4-FFF2-40B4-BE49-F238E27FC236}">
                  <a16:creationId xmlns:a16="http://schemas.microsoft.com/office/drawing/2014/main" id="{7A51E50A-9921-FAD0-D630-FF25D250B338}"/>
                </a:ext>
              </a:extLst>
            </p:cNvPr>
            <p:cNvSpPr/>
            <p:nvPr/>
          </p:nvSpPr>
          <p:spPr>
            <a:xfrm>
              <a:off x="2206900" y="1141200"/>
              <a:ext cx="127300" cy="122500"/>
            </a:xfrm>
            <a:custGeom>
              <a:avLst/>
              <a:gdLst/>
              <a:ahLst/>
              <a:cxnLst/>
              <a:rect l="l" t="t" r="r" b="b"/>
              <a:pathLst>
                <a:path w="5092" h="4900" extrusionOk="0">
                  <a:moveTo>
                    <a:pt x="2642" y="594"/>
                  </a:moveTo>
                  <a:cubicBezTo>
                    <a:pt x="3668" y="594"/>
                    <a:pt x="4497" y="1426"/>
                    <a:pt x="4497" y="2450"/>
                  </a:cubicBezTo>
                  <a:cubicBezTo>
                    <a:pt x="4497" y="3201"/>
                    <a:pt x="4046" y="3878"/>
                    <a:pt x="3354" y="4165"/>
                  </a:cubicBezTo>
                  <a:cubicBezTo>
                    <a:pt x="3124" y="4260"/>
                    <a:pt x="2883" y="4307"/>
                    <a:pt x="2644" y="4307"/>
                  </a:cubicBezTo>
                  <a:cubicBezTo>
                    <a:pt x="2160" y="4307"/>
                    <a:pt x="1685" y="4118"/>
                    <a:pt x="1328" y="3763"/>
                  </a:cubicBezTo>
                  <a:cubicBezTo>
                    <a:pt x="798" y="3233"/>
                    <a:pt x="639" y="2432"/>
                    <a:pt x="926" y="1740"/>
                  </a:cubicBezTo>
                  <a:cubicBezTo>
                    <a:pt x="1213" y="1046"/>
                    <a:pt x="1891" y="594"/>
                    <a:pt x="2642" y="594"/>
                  </a:cubicBezTo>
                  <a:close/>
                  <a:moveTo>
                    <a:pt x="2643" y="1"/>
                  </a:moveTo>
                  <a:cubicBezTo>
                    <a:pt x="2005" y="1"/>
                    <a:pt x="1378" y="249"/>
                    <a:pt x="909" y="719"/>
                  </a:cubicBezTo>
                  <a:cubicBezTo>
                    <a:pt x="209" y="1419"/>
                    <a:pt x="0" y="2472"/>
                    <a:pt x="378" y="3387"/>
                  </a:cubicBezTo>
                  <a:cubicBezTo>
                    <a:pt x="759" y="4303"/>
                    <a:pt x="1650" y="4899"/>
                    <a:pt x="2642" y="4899"/>
                  </a:cubicBezTo>
                  <a:cubicBezTo>
                    <a:pt x="3994" y="4899"/>
                    <a:pt x="5089" y="3802"/>
                    <a:pt x="5091" y="2450"/>
                  </a:cubicBezTo>
                  <a:cubicBezTo>
                    <a:pt x="5091" y="1460"/>
                    <a:pt x="4495" y="567"/>
                    <a:pt x="3579" y="186"/>
                  </a:cubicBezTo>
                  <a:cubicBezTo>
                    <a:pt x="3276" y="61"/>
                    <a:pt x="2958" y="1"/>
                    <a:pt x="2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809;p43">
              <a:extLst>
                <a:ext uri="{FF2B5EF4-FFF2-40B4-BE49-F238E27FC236}">
                  <a16:creationId xmlns:a16="http://schemas.microsoft.com/office/drawing/2014/main" id="{C0363E87-C260-9B98-51DE-A679B4D98ECC}"/>
                </a:ext>
              </a:extLst>
            </p:cNvPr>
            <p:cNvSpPr/>
            <p:nvPr/>
          </p:nvSpPr>
          <p:spPr>
            <a:xfrm>
              <a:off x="2291700" y="907250"/>
              <a:ext cx="127300" cy="122525"/>
            </a:xfrm>
            <a:custGeom>
              <a:avLst/>
              <a:gdLst/>
              <a:ahLst/>
              <a:cxnLst/>
              <a:rect l="l" t="t" r="r" b="b"/>
              <a:pathLst>
                <a:path w="5092" h="4901" extrusionOk="0">
                  <a:moveTo>
                    <a:pt x="2642" y="595"/>
                  </a:moveTo>
                  <a:cubicBezTo>
                    <a:pt x="3668" y="595"/>
                    <a:pt x="4498" y="1424"/>
                    <a:pt x="4500" y="2450"/>
                  </a:cubicBezTo>
                  <a:cubicBezTo>
                    <a:pt x="4500" y="3202"/>
                    <a:pt x="4046" y="3877"/>
                    <a:pt x="3354" y="4164"/>
                  </a:cubicBezTo>
                  <a:cubicBezTo>
                    <a:pt x="3123" y="4259"/>
                    <a:pt x="2882" y="4305"/>
                    <a:pt x="2642" y="4305"/>
                  </a:cubicBezTo>
                  <a:cubicBezTo>
                    <a:pt x="2159" y="4305"/>
                    <a:pt x="1686" y="4117"/>
                    <a:pt x="1331" y="3761"/>
                  </a:cubicBezTo>
                  <a:cubicBezTo>
                    <a:pt x="799" y="3231"/>
                    <a:pt x="641" y="2433"/>
                    <a:pt x="929" y="1739"/>
                  </a:cubicBezTo>
                  <a:cubicBezTo>
                    <a:pt x="1216" y="1046"/>
                    <a:pt x="1891" y="595"/>
                    <a:pt x="2642" y="595"/>
                  </a:cubicBezTo>
                  <a:close/>
                  <a:moveTo>
                    <a:pt x="2643" y="0"/>
                  </a:moveTo>
                  <a:cubicBezTo>
                    <a:pt x="2005" y="0"/>
                    <a:pt x="1379" y="250"/>
                    <a:pt x="911" y="717"/>
                  </a:cubicBezTo>
                  <a:cubicBezTo>
                    <a:pt x="209" y="1419"/>
                    <a:pt x="1" y="2473"/>
                    <a:pt x="379" y="3388"/>
                  </a:cubicBezTo>
                  <a:cubicBezTo>
                    <a:pt x="759" y="4304"/>
                    <a:pt x="1653" y="4900"/>
                    <a:pt x="2642" y="4900"/>
                  </a:cubicBezTo>
                  <a:cubicBezTo>
                    <a:pt x="3995" y="4898"/>
                    <a:pt x="5092" y="3803"/>
                    <a:pt x="5092" y="2450"/>
                  </a:cubicBezTo>
                  <a:cubicBezTo>
                    <a:pt x="5092" y="1459"/>
                    <a:pt x="4495" y="565"/>
                    <a:pt x="3580" y="187"/>
                  </a:cubicBezTo>
                  <a:cubicBezTo>
                    <a:pt x="3277" y="61"/>
                    <a:pt x="2958" y="0"/>
                    <a:pt x="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810;p43">
              <a:extLst>
                <a:ext uri="{FF2B5EF4-FFF2-40B4-BE49-F238E27FC236}">
                  <a16:creationId xmlns:a16="http://schemas.microsoft.com/office/drawing/2014/main" id="{CA27FEE5-2A78-DB88-7795-6D0981D94A59}"/>
                </a:ext>
              </a:extLst>
            </p:cNvPr>
            <p:cNvSpPr/>
            <p:nvPr/>
          </p:nvSpPr>
          <p:spPr>
            <a:xfrm>
              <a:off x="1925175" y="1346475"/>
              <a:ext cx="127350" cy="122500"/>
            </a:xfrm>
            <a:custGeom>
              <a:avLst/>
              <a:gdLst/>
              <a:ahLst/>
              <a:cxnLst/>
              <a:rect l="l" t="t" r="r" b="b"/>
              <a:pathLst>
                <a:path w="5094" h="4900" extrusionOk="0">
                  <a:moveTo>
                    <a:pt x="2644" y="594"/>
                  </a:moveTo>
                  <a:cubicBezTo>
                    <a:pt x="3667" y="594"/>
                    <a:pt x="4497" y="1423"/>
                    <a:pt x="4500" y="2449"/>
                  </a:cubicBezTo>
                  <a:cubicBezTo>
                    <a:pt x="4500" y="3201"/>
                    <a:pt x="4048" y="3878"/>
                    <a:pt x="3353" y="4165"/>
                  </a:cubicBezTo>
                  <a:cubicBezTo>
                    <a:pt x="3123" y="4260"/>
                    <a:pt x="2882" y="4306"/>
                    <a:pt x="2643" y="4306"/>
                  </a:cubicBezTo>
                  <a:cubicBezTo>
                    <a:pt x="2160" y="4306"/>
                    <a:pt x="1685" y="4118"/>
                    <a:pt x="1331" y="3763"/>
                  </a:cubicBezTo>
                  <a:cubicBezTo>
                    <a:pt x="800" y="3230"/>
                    <a:pt x="641" y="2432"/>
                    <a:pt x="928" y="1740"/>
                  </a:cubicBezTo>
                  <a:cubicBezTo>
                    <a:pt x="1215" y="1045"/>
                    <a:pt x="1893" y="594"/>
                    <a:pt x="2644" y="594"/>
                  </a:cubicBezTo>
                  <a:close/>
                  <a:moveTo>
                    <a:pt x="2642" y="0"/>
                  </a:moveTo>
                  <a:cubicBezTo>
                    <a:pt x="2005" y="0"/>
                    <a:pt x="1379" y="249"/>
                    <a:pt x="911" y="717"/>
                  </a:cubicBezTo>
                  <a:cubicBezTo>
                    <a:pt x="209" y="1419"/>
                    <a:pt x="0" y="2472"/>
                    <a:pt x="378" y="3387"/>
                  </a:cubicBezTo>
                  <a:cubicBezTo>
                    <a:pt x="759" y="4303"/>
                    <a:pt x="1652" y="4899"/>
                    <a:pt x="2644" y="4899"/>
                  </a:cubicBezTo>
                  <a:cubicBezTo>
                    <a:pt x="3994" y="4897"/>
                    <a:pt x="5091" y="3802"/>
                    <a:pt x="5094" y="2449"/>
                  </a:cubicBezTo>
                  <a:cubicBezTo>
                    <a:pt x="5091" y="1458"/>
                    <a:pt x="4495" y="564"/>
                    <a:pt x="3579" y="186"/>
                  </a:cubicBezTo>
                  <a:cubicBezTo>
                    <a:pt x="3276" y="61"/>
                    <a:pt x="2958" y="0"/>
                    <a:pt x="2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811;p43">
              <a:extLst>
                <a:ext uri="{FF2B5EF4-FFF2-40B4-BE49-F238E27FC236}">
                  <a16:creationId xmlns:a16="http://schemas.microsoft.com/office/drawing/2014/main" id="{FDDE4AAE-8136-48D2-3D68-D75155F2CF4B}"/>
                </a:ext>
              </a:extLst>
            </p:cNvPr>
            <p:cNvSpPr/>
            <p:nvPr/>
          </p:nvSpPr>
          <p:spPr>
            <a:xfrm>
              <a:off x="2075325" y="434125"/>
              <a:ext cx="127375" cy="122500"/>
            </a:xfrm>
            <a:custGeom>
              <a:avLst/>
              <a:gdLst/>
              <a:ahLst/>
              <a:cxnLst/>
              <a:rect l="l" t="t" r="r" b="b"/>
              <a:pathLst>
                <a:path w="5095" h="4900" extrusionOk="0">
                  <a:moveTo>
                    <a:pt x="2644" y="594"/>
                  </a:moveTo>
                  <a:cubicBezTo>
                    <a:pt x="3668" y="594"/>
                    <a:pt x="4500" y="1426"/>
                    <a:pt x="4500" y="2450"/>
                  </a:cubicBezTo>
                  <a:cubicBezTo>
                    <a:pt x="4500" y="3201"/>
                    <a:pt x="4048" y="3879"/>
                    <a:pt x="3354" y="4166"/>
                  </a:cubicBezTo>
                  <a:cubicBezTo>
                    <a:pt x="3125" y="4261"/>
                    <a:pt x="2884" y="4307"/>
                    <a:pt x="2645" y="4307"/>
                  </a:cubicBezTo>
                  <a:cubicBezTo>
                    <a:pt x="2162" y="4307"/>
                    <a:pt x="1686" y="4118"/>
                    <a:pt x="1331" y="3763"/>
                  </a:cubicBezTo>
                  <a:cubicBezTo>
                    <a:pt x="801" y="3231"/>
                    <a:pt x="641" y="2433"/>
                    <a:pt x="929" y="1741"/>
                  </a:cubicBezTo>
                  <a:cubicBezTo>
                    <a:pt x="1216" y="1046"/>
                    <a:pt x="1893" y="594"/>
                    <a:pt x="2644" y="594"/>
                  </a:cubicBezTo>
                  <a:close/>
                  <a:moveTo>
                    <a:pt x="2645" y="1"/>
                  </a:moveTo>
                  <a:cubicBezTo>
                    <a:pt x="2008" y="1"/>
                    <a:pt x="1381" y="249"/>
                    <a:pt x="911" y="717"/>
                  </a:cubicBezTo>
                  <a:cubicBezTo>
                    <a:pt x="212" y="1419"/>
                    <a:pt x="1" y="2472"/>
                    <a:pt x="381" y="3388"/>
                  </a:cubicBezTo>
                  <a:cubicBezTo>
                    <a:pt x="759" y="4303"/>
                    <a:pt x="1653" y="4900"/>
                    <a:pt x="2644" y="4900"/>
                  </a:cubicBezTo>
                  <a:cubicBezTo>
                    <a:pt x="3997" y="4897"/>
                    <a:pt x="5092" y="3802"/>
                    <a:pt x="5094" y="2450"/>
                  </a:cubicBezTo>
                  <a:cubicBezTo>
                    <a:pt x="5094" y="1458"/>
                    <a:pt x="4498" y="565"/>
                    <a:pt x="3582" y="187"/>
                  </a:cubicBezTo>
                  <a:cubicBezTo>
                    <a:pt x="3279" y="62"/>
                    <a:pt x="2961"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812;p43">
              <a:extLst>
                <a:ext uri="{FF2B5EF4-FFF2-40B4-BE49-F238E27FC236}">
                  <a16:creationId xmlns:a16="http://schemas.microsoft.com/office/drawing/2014/main" id="{4526DA7B-2BDB-C189-66C8-B25EDB67C0AA}"/>
                </a:ext>
              </a:extLst>
            </p:cNvPr>
            <p:cNvSpPr/>
            <p:nvPr/>
          </p:nvSpPr>
          <p:spPr>
            <a:xfrm>
              <a:off x="1543225" y="530900"/>
              <a:ext cx="127300" cy="122500"/>
            </a:xfrm>
            <a:custGeom>
              <a:avLst/>
              <a:gdLst/>
              <a:ahLst/>
              <a:cxnLst/>
              <a:rect l="l" t="t" r="r" b="b"/>
              <a:pathLst>
                <a:path w="5092" h="4900" extrusionOk="0">
                  <a:moveTo>
                    <a:pt x="2642" y="594"/>
                  </a:moveTo>
                  <a:cubicBezTo>
                    <a:pt x="3668" y="594"/>
                    <a:pt x="4497" y="1426"/>
                    <a:pt x="4500" y="2450"/>
                  </a:cubicBezTo>
                  <a:cubicBezTo>
                    <a:pt x="4500" y="3201"/>
                    <a:pt x="4046" y="3879"/>
                    <a:pt x="3353" y="4166"/>
                  </a:cubicBezTo>
                  <a:cubicBezTo>
                    <a:pt x="3124" y="4261"/>
                    <a:pt x="2883" y="4307"/>
                    <a:pt x="2644" y="4307"/>
                  </a:cubicBezTo>
                  <a:cubicBezTo>
                    <a:pt x="2160" y="4307"/>
                    <a:pt x="1686" y="4118"/>
                    <a:pt x="1331" y="3763"/>
                  </a:cubicBezTo>
                  <a:cubicBezTo>
                    <a:pt x="798" y="3233"/>
                    <a:pt x="641" y="2433"/>
                    <a:pt x="928" y="1741"/>
                  </a:cubicBezTo>
                  <a:cubicBezTo>
                    <a:pt x="1215" y="1046"/>
                    <a:pt x="1893" y="594"/>
                    <a:pt x="2642" y="594"/>
                  </a:cubicBezTo>
                  <a:close/>
                  <a:moveTo>
                    <a:pt x="2642" y="1"/>
                  </a:moveTo>
                  <a:cubicBezTo>
                    <a:pt x="2005" y="1"/>
                    <a:pt x="1379" y="249"/>
                    <a:pt x="911" y="717"/>
                  </a:cubicBezTo>
                  <a:cubicBezTo>
                    <a:pt x="209" y="1419"/>
                    <a:pt x="0" y="2472"/>
                    <a:pt x="378" y="3388"/>
                  </a:cubicBezTo>
                  <a:cubicBezTo>
                    <a:pt x="759" y="4303"/>
                    <a:pt x="1652" y="4900"/>
                    <a:pt x="2642" y="4900"/>
                  </a:cubicBezTo>
                  <a:cubicBezTo>
                    <a:pt x="3994" y="4897"/>
                    <a:pt x="5091" y="3802"/>
                    <a:pt x="5091" y="2450"/>
                  </a:cubicBezTo>
                  <a:cubicBezTo>
                    <a:pt x="5091" y="1458"/>
                    <a:pt x="4495" y="567"/>
                    <a:pt x="3579" y="187"/>
                  </a:cubicBezTo>
                  <a:cubicBezTo>
                    <a:pt x="3276" y="62"/>
                    <a:pt x="2958" y="1"/>
                    <a:pt x="2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813;p43">
              <a:extLst>
                <a:ext uri="{FF2B5EF4-FFF2-40B4-BE49-F238E27FC236}">
                  <a16:creationId xmlns:a16="http://schemas.microsoft.com/office/drawing/2014/main" id="{C50E4843-1467-D15A-54D0-2B4FEE3DB9E5}"/>
                </a:ext>
              </a:extLst>
            </p:cNvPr>
            <p:cNvSpPr/>
            <p:nvPr/>
          </p:nvSpPr>
          <p:spPr>
            <a:xfrm>
              <a:off x="2980925" y="922300"/>
              <a:ext cx="127350" cy="122500"/>
            </a:xfrm>
            <a:custGeom>
              <a:avLst/>
              <a:gdLst/>
              <a:ahLst/>
              <a:cxnLst/>
              <a:rect l="l" t="t" r="r" b="b"/>
              <a:pathLst>
                <a:path w="5094" h="4900" extrusionOk="0">
                  <a:moveTo>
                    <a:pt x="2644" y="594"/>
                  </a:moveTo>
                  <a:cubicBezTo>
                    <a:pt x="3667" y="597"/>
                    <a:pt x="4499" y="1426"/>
                    <a:pt x="4499" y="2450"/>
                  </a:cubicBezTo>
                  <a:cubicBezTo>
                    <a:pt x="4499" y="3201"/>
                    <a:pt x="4048" y="3878"/>
                    <a:pt x="3353" y="4166"/>
                  </a:cubicBezTo>
                  <a:cubicBezTo>
                    <a:pt x="3124" y="4261"/>
                    <a:pt x="2883" y="4307"/>
                    <a:pt x="2645" y="4307"/>
                  </a:cubicBezTo>
                  <a:cubicBezTo>
                    <a:pt x="2161" y="4307"/>
                    <a:pt x="1685" y="4118"/>
                    <a:pt x="1330" y="3763"/>
                  </a:cubicBezTo>
                  <a:cubicBezTo>
                    <a:pt x="800" y="3233"/>
                    <a:pt x="641" y="2435"/>
                    <a:pt x="928" y="1740"/>
                  </a:cubicBezTo>
                  <a:cubicBezTo>
                    <a:pt x="1215" y="1046"/>
                    <a:pt x="1893" y="594"/>
                    <a:pt x="2644" y="594"/>
                  </a:cubicBezTo>
                  <a:close/>
                  <a:moveTo>
                    <a:pt x="2645" y="1"/>
                  </a:moveTo>
                  <a:cubicBezTo>
                    <a:pt x="2007" y="1"/>
                    <a:pt x="1380" y="250"/>
                    <a:pt x="911" y="719"/>
                  </a:cubicBezTo>
                  <a:cubicBezTo>
                    <a:pt x="211" y="1419"/>
                    <a:pt x="0" y="2472"/>
                    <a:pt x="381" y="3388"/>
                  </a:cubicBezTo>
                  <a:cubicBezTo>
                    <a:pt x="759" y="4303"/>
                    <a:pt x="1652" y="4900"/>
                    <a:pt x="2644" y="4900"/>
                  </a:cubicBezTo>
                  <a:cubicBezTo>
                    <a:pt x="3996" y="4900"/>
                    <a:pt x="5091" y="3802"/>
                    <a:pt x="5093" y="2450"/>
                  </a:cubicBezTo>
                  <a:cubicBezTo>
                    <a:pt x="5093" y="1461"/>
                    <a:pt x="4497" y="567"/>
                    <a:pt x="3581" y="187"/>
                  </a:cubicBezTo>
                  <a:cubicBezTo>
                    <a:pt x="3278" y="62"/>
                    <a:pt x="2960"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814;p43">
              <a:extLst>
                <a:ext uri="{FF2B5EF4-FFF2-40B4-BE49-F238E27FC236}">
                  <a16:creationId xmlns:a16="http://schemas.microsoft.com/office/drawing/2014/main" id="{EA7A9C53-0E25-BDF0-4A40-31C9C1C03F36}"/>
                </a:ext>
              </a:extLst>
            </p:cNvPr>
            <p:cNvSpPr/>
            <p:nvPr/>
          </p:nvSpPr>
          <p:spPr>
            <a:xfrm>
              <a:off x="1621475" y="713075"/>
              <a:ext cx="83275" cy="81600"/>
            </a:xfrm>
            <a:custGeom>
              <a:avLst/>
              <a:gdLst/>
              <a:ahLst/>
              <a:cxnLst/>
              <a:rect l="l" t="t" r="r" b="b"/>
              <a:pathLst>
                <a:path w="3331" h="3264" extrusionOk="0">
                  <a:moveTo>
                    <a:pt x="380" y="0"/>
                  </a:moveTo>
                  <a:cubicBezTo>
                    <a:pt x="291" y="0"/>
                    <a:pt x="203" y="34"/>
                    <a:pt x="135" y="102"/>
                  </a:cubicBezTo>
                  <a:cubicBezTo>
                    <a:pt x="5" y="234"/>
                    <a:pt x="0" y="448"/>
                    <a:pt x="130" y="583"/>
                  </a:cubicBezTo>
                  <a:lnTo>
                    <a:pt x="1178" y="1631"/>
                  </a:lnTo>
                  <a:lnTo>
                    <a:pt x="130" y="2679"/>
                  </a:lnTo>
                  <a:cubicBezTo>
                    <a:pt x="0" y="2814"/>
                    <a:pt x="0" y="3030"/>
                    <a:pt x="133" y="3163"/>
                  </a:cubicBezTo>
                  <a:cubicBezTo>
                    <a:pt x="201" y="3230"/>
                    <a:pt x="290" y="3264"/>
                    <a:pt x="378" y="3264"/>
                  </a:cubicBezTo>
                  <a:cubicBezTo>
                    <a:pt x="465" y="3264"/>
                    <a:pt x="551" y="3232"/>
                    <a:pt x="619" y="3168"/>
                  </a:cubicBezTo>
                  <a:lnTo>
                    <a:pt x="1667" y="2119"/>
                  </a:lnTo>
                  <a:lnTo>
                    <a:pt x="2712" y="3168"/>
                  </a:lnTo>
                  <a:cubicBezTo>
                    <a:pt x="2780" y="3232"/>
                    <a:pt x="2866" y="3264"/>
                    <a:pt x="2953" y="3264"/>
                  </a:cubicBezTo>
                  <a:cubicBezTo>
                    <a:pt x="3041" y="3264"/>
                    <a:pt x="3130" y="3230"/>
                    <a:pt x="3198" y="3163"/>
                  </a:cubicBezTo>
                  <a:cubicBezTo>
                    <a:pt x="3331" y="3030"/>
                    <a:pt x="3331" y="2814"/>
                    <a:pt x="3201" y="2679"/>
                  </a:cubicBezTo>
                  <a:lnTo>
                    <a:pt x="2153" y="1631"/>
                  </a:lnTo>
                  <a:lnTo>
                    <a:pt x="3201" y="583"/>
                  </a:lnTo>
                  <a:cubicBezTo>
                    <a:pt x="3329" y="448"/>
                    <a:pt x="3326" y="234"/>
                    <a:pt x="3194" y="102"/>
                  </a:cubicBezTo>
                  <a:cubicBezTo>
                    <a:pt x="3126" y="35"/>
                    <a:pt x="3038" y="2"/>
                    <a:pt x="2950" y="2"/>
                  </a:cubicBezTo>
                  <a:cubicBezTo>
                    <a:pt x="2865" y="2"/>
                    <a:pt x="2780" y="33"/>
                    <a:pt x="2712" y="97"/>
                  </a:cubicBezTo>
                  <a:lnTo>
                    <a:pt x="1664" y="1143"/>
                  </a:lnTo>
                  <a:lnTo>
                    <a:pt x="616" y="94"/>
                  </a:lnTo>
                  <a:cubicBezTo>
                    <a:pt x="550" y="32"/>
                    <a:pt x="465" y="0"/>
                    <a:pt x="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815;p43">
              <a:extLst>
                <a:ext uri="{FF2B5EF4-FFF2-40B4-BE49-F238E27FC236}">
                  <a16:creationId xmlns:a16="http://schemas.microsoft.com/office/drawing/2014/main" id="{FD8C5948-BACA-FD01-98CE-228E6F45A72E}"/>
                </a:ext>
              </a:extLst>
            </p:cNvPr>
            <p:cNvSpPr/>
            <p:nvPr/>
          </p:nvSpPr>
          <p:spPr>
            <a:xfrm>
              <a:off x="1729775" y="529775"/>
              <a:ext cx="83600" cy="81850"/>
            </a:xfrm>
            <a:custGeom>
              <a:avLst/>
              <a:gdLst/>
              <a:ahLst/>
              <a:cxnLst/>
              <a:rect l="l" t="t" r="r" b="b"/>
              <a:pathLst>
                <a:path w="3344" h="3274" extrusionOk="0">
                  <a:moveTo>
                    <a:pt x="379" y="0"/>
                  </a:moveTo>
                  <a:cubicBezTo>
                    <a:pt x="291" y="0"/>
                    <a:pt x="203" y="34"/>
                    <a:pt x="135" y="102"/>
                  </a:cubicBezTo>
                  <a:cubicBezTo>
                    <a:pt x="3" y="234"/>
                    <a:pt x="0" y="445"/>
                    <a:pt x="128" y="583"/>
                  </a:cubicBezTo>
                  <a:lnTo>
                    <a:pt x="1176" y="1631"/>
                  </a:lnTo>
                  <a:lnTo>
                    <a:pt x="128" y="2679"/>
                  </a:lnTo>
                  <a:cubicBezTo>
                    <a:pt x="0" y="2814"/>
                    <a:pt x="3" y="3028"/>
                    <a:pt x="135" y="3158"/>
                  </a:cubicBezTo>
                  <a:cubicBezTo>
                    <a:pt x="203" y="3225"/>
                    <a:pt x="291" y="3259"/>
                    <a:pt x="379" y="3259"/>
                  </a:cubicBezTo>
                  <a:cubicBezTo>
                    <a:pt x="464" y="3259"/>
                    <a:pt x="549" y="3228"/>
                    <a:pt x="617" y="3165"/>
                  </a:cubicBezTo>
                  <a:lnTo>
                    <a:pt x="1665" y="2117"/>
                  </a:lnTo>
                  <a:lnTo>
                    <a:pt x="2713" y="3165"/>
                  </a:lnTo>
                  <a:cubicBezTo>
                    <a:pt x="2780" y="3238"/>
                    <a:pt x="2871" y="3274"/>
                    <a:pt x="2962" y="3274"/>
                  </a:cubicBezTo>
                  <a:cubicBezTo>
                    <a:pt x="3050" y="3274"/>
                    <a:pt x="3139" y="3240"/>
                    <a:pt x="3206" y="3172"/>
                  </a:cubicBezTo>
                  <a:cubicBezTo>
                    <a:pt x="3344" y="3035"/>
                    <a:pt x="3341" y="2812"/>
                    <a:pt x="3199" y="2679"/>
                  </a:cubicBezTo>
                  <a:lnTo>
                    <a:pt x="2153" y="1631"/>
                  </a:lnTo>
                  <a:lnTo>
                    <a:pt x="3199" y="583"/>
                  </a:lnTo>
                  <a:cubicBezTo>
                    <a:pt x="3329" y="445"/>
                    <a:pt x="3324" y="234"/>
                    <a:pt x="3194" y="102"/>
                  </a:cubicBezTo>
                  <a:cubicBezTo>
                    <a:pt x="3126" y="34"/>
                    <a:pt x="3038" y="0"/>
                    <a:pt x="2949" y="0"/>
                  </a:cubicBezTo>
                  <a:cubicBezTo>
                    <a:pt x="2864" y="0"/>
                    <a:pt x="2779" y="32"/>
                    <a:pt x="2713" y="94"/>
                  </a:cubicBezTo>
                  <a:lnTo>
                    <a:pt x="1665" y="1142"/>
                  </a:lnTo>
                  <a:lnTo>
                    <a:pt x="617" y="94"/>
                  </a:lnTo>
                  <a:cubicBezTo>
                    <a:pt x="549" y="32"/>
                    <a:pt x="464" y="0"/>
                    <a:pt x="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816;p43">
              <a:extLst>
                <a:ext uri="{FF2B5EF4-FFF2-40B4-BE49-F238E27FC236}">
                  <a16:creationId xmlns:a16="http://schemas.microsoft.com/office/drawing/2014/main" id="{FA24B7B5-2F43-0674-92C5-525DDDF49809}"/>
                </a:ext>
              </a:extLst>
            </p:cNvPr>
            <p:cNvSpPr/>
            <p:nvPr/>
          </p:nvSpPr>
          <p:spPr>
            <a:xfrm>
              <a:off x="1258975" y="914850"/>
              <a:ext cx="83300" cy="81525"/>
            </a:xfrm>
            <a:custGeom>
              <a:avLst/>
              <a:gdLst/>
              <a:ahLst/>
              <a:cxnLst/>
              <a:rect l="l" t="t" r="r" b="b"/>
              <a:pathLst>
                <a:path w="3332" h="3261" extrusionOk="0">
                  <a:moveTo>
                    <a:pt x="381" y="0"/>
                  </a:moveTo>
                  <a:cubicBezTo>
                    <a:pt x="293" y="0"/>
                    <a:pt x="205" y="34"/>
                    <a:pt x="138" y="102"/>
                  </a:cubicBezTo>
                  <a:cubicBezTo>
                    <a:pt x="5" y="232"/>
                    <a:pt x="3" y="445"/>
                    <a:pt x="130" y="580"/>
                  </a:cubicBezTo>
                  <a:lnTo>
                    <a:pt x="1179" y="1629"/>
                  </a:lnTo>
                  <a:lnTo>
                    <a:pt x="130" y="2677"/>
                  </a:lnTo>
                  <a:cubicBezTo>
                    <a:pt x="0" y="2812"/>
                    <a:pt x="0" y="3028"/>
                    <a:pt x="133" y="3160"/>
                  </a:cubicBezTo>
                  <a:cubicBezTo>
                    <a:pt x="201" y="3227"/>
                    <a:pt x="289" y="3261"/>
                    <a:pt x="377" y="3261"/>
                  </a:cubicBezTo>
                  <a:cubicBezTo>
                    <a:pt x="464" y="3261"/>
                    <a:pt x="551" y="3228"/>
                    <a:pt x="619" y="3163"/>
                  </a:cubicBezTo>
                  <a:lnTo>
                    <a:pt x="1667" y="2115"/>
                  </a:lnTo>
                  <a:lnTo>
                    <a:pt x="2715" y="3163"/>
                  </a:lnTo>
                  <a:cubicBezTo>
                    <a:pt x="2782" y="3228"/>
                    <a:pt x="2868" y="3261"/>
                    <a:pt x="2955" y="3261"/>
                  </a:cubicBezTo>
                  <a:cubicBezTo>
                    <a:pt x="3043" y="3261"/>
                    <a:pt x="3131" y="3227"/>
                    <a:pt x="3199" y="3160"/>
                  </a:cubicBezTo>
                  <a:cubicBezTo>
                    <a:pt x="3331" y="3028"/>
                    <a:pt x="3331" y="2812"/>
                    <a:pt x="3201" y="2677"/>
                  </a:cubicBezTo>
                  <a:lnTo>
                    <a:pt x="2153" y="1629"/>
                  </a:lnTo>
                  <a:lnTo>
                    <a:pt x="3201" y="580"/>
                  </a:lnTo>
                  <a:cubicBezTo>
                    <a:pt x="3329" y="445"/>
                    <a:pt x="3326" y="232"/>
                    <a:pt x="3194" y="102"/>
                  </a:cubicBezTo>
                  <a:cubicBezTo>
                    <a:pt x="3126" y="34"/>
                    <a:pt x="3038" y="0"/>
                    <a:pt x="2950" y="0"/>
                  </a:cubicBezTo>
                  <a:cubicBezTo>
                    <a:pt x="2865" y="0"/>
                    <a:pt x="2780" y="32"/>
                    <a:pt x="2713" y="94"/>
                  </a:cubicBezTo>
                  <a:lnTo>
                    <a:pt x="1667" y="1142"/>
                  </a:lnTo>
                  <a:lnTo>
                    <a:pt x="619" y="94"/>
                  </a:lnTo>
                  <a:cubicBezTo>
                    <a:pt x="551" y="32"/>
                    <a:pt x="466"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817;p43">
              <a:extLst>
                <a:ext uri="{FF2B5EF4-FFF2-40B4-BE49-F238E27FC236}">
                  <a16:creationId xmlns:a16="http://schemas.microsoft.com/office/drawing/2014/main" id="{36FFF1B0-F130-0602-2259-040B7E545498}"/>
                </a:ext>
              </a:extLst>
            </p:cNvPr>
            <p:cNvSpPr/>
            <p:nvPr/>
          </p:nvSpPr>
          <p:spPr>
            <a:xfrm>
              <a:off x="1949225" y="1173875"/>
              <a:ext cx="84025" cy="82275"/>
            </a:xfrm>
            <a:custGeom>
              <a:avLst/>
              <a:gdLst/>
              <a:ahLst/>
              <a:cxnLst/>
              <a:rect l="l" t="t" r="r" b="b"/>
              <a:pathLst>
                <a:path w="3361" h="3291" extrusionOk="0">
                  <a:moveTo>
                    <a:pt x="382" y="1"/>
                  </a:moveTo>
                  <a:cubicBezTo>
                    <a:pt x="294" y="1"/>
                    <a:pt x="205" y="34"/>
                    <a:pt x="138" y="102"/>
                  </a:cubicBezTo>
                  <a:cubicBezTo>
                    <a:pt x="0" y="239"/>
                    <a:pt x="3" y="463"/>
                    <a:pt x="145" y="595"/>
                  </a:cubicBezTo>
                  <a:lnTo>
                    <a:pt x="1193" y="1643"/>
                  </a:lnTo>
                  <a:lnTo>
                    <a:pt x="145" y="2692"/>
                  </a:lnTo>
                  <a:cubicBezTo>
                    <a:pt x="18" y="2829"/>
                    <a:pt x="20" y="3040"/>
                    <a:pt x="153" y="3173"/>
                  </a:cubicBezTo>
                  <a:cubicBezTo>
                    <a:pt x="220" y="3240"/>
                    <a:pt x="308" y="3274"/>
                    <a:pt x="396" y="3274"/>
                  </a:cubicBezTo>
                  <a:cubicBezTo>
                    <a:pt x="481" y="3274"/>
                    <a:pt x="566" y="3243"/>
                    <a:pt x="634" y="3180"/>
                  </a:cubicBezTo>
                  <a:lnTo>
                    <a:pt x="1682" y="2134"/>
                  </a:lnTo>
                  <a:lnTo>
                    <a:pt x="2730" y="3182"/>
                  </a:lnTo>
                  <a:cubicBezTo>
                    <a:pt x="2798" y="3254"/>
                    <a:pt x="2889" y="3290"/>
                    <a:pt x="2981" y="3290"/>
                  </a:cubicBezTo>
                  <a:cubicBezTo>
                    <a:pt x="3068" y="3290"/>
                    <a:pt x="3156" y="3257"/>
                    <a:pt x="3223" y="3190"/>
                  </a:cubicBezTo>
                  <a:cubicBezTo>
                    <a:pt x="3361" y="3052"/>
                    <a:pt x="3358" y="2829"/>
                    <a:pt x="3216" y="2694"/>
                  </a:cubicBezTo>
                  <a:lnTo>
                    <a:pt x="2168" y="1646"/>
                  </a:lnTo>
                  <a:lnTo>
                    <a:pt x="3216" y="598"/>
                  </a:lnTo>
                  <a:cubicBezTo>
                    <a:pt x="3344" y="463"/>
                    <a:pt x="3341" y="249"/>
                    <a:pt x="3211" y="117"/>
                  </a:cubicBezTo>
                  <a:cubicBezTo>
                    <a:pt x="3144" y="49"/>
                    <a:pt x="3055" y="15"/>
                    <a:pt x="2966" y="15"/>
                  </a:cubicBezTo>
                  <a:cubicBezTo>
                    <a:pt x="2881" y="15"/>
                    <a:pt x="2796" y="47"/>
                    <a:pt x="2730" y="109"/>
                  </a:cubicBezTo>
                  <a:lnTo>
                    <a:pt x="1682" y="1157"/>
                  </a:lnTo>
                  <a:lnTo>
                    <a:pt x="634" y="109"/>
                  </a:lnTo>
                  <a:cubicBezTo>
                    <a:pt x="565" y="37"/>
                    <a:pt x="473" y="1"/>
                    <a:pt x="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818;p43">
              <a:extLst>
                <a:ext uri="{FF2B5EF4-FFF2-40B4-BE49-F238E27FC236}">
                  <a16:creationId xmlns:a16="http://schemas.microsoft.com/office/drawing/2014/main" id="{14A513A3-CDA1-6494-8E15-C02F427977C8}"/>
                </a:ext>
              </a:extLst>
            </p:cNvPr>
            <p:cNvSpPr/>
            <p:nvPr/>
          </p:nvSpPr>
          <p:spPr>
            <a:xfrm>
              <a:off x="2125275" y="1312925"/>
              <a:ext cx="83675" cy="81975"/>
            </a:xfrm>
            <a:custGeom>
              <a:avLst/>
              <a:gdLst/>
              <a:ahLst/>
              <a:cxnLst/>
              <a:rect l="l" t="t" r="r" b="b"/>
              <a:pathLst>
                <a:path w="3347" h="3279" extrusionOk="0">
                  <a:moveTo>
                    <a:pt x="2964" y="1"/>
                  </a:moveTo>
                  <a:cubicBezTo>
                    <a:pt x="2876" y="1"/>
                    <a:pt x="2788" y="35"/>
                    <a:pt x="2721" y="102"/>
                  </a:cubicBezTo>
                  <a:lnTo>
                    <a:pt x="1672" y="1150"/>
                  </a:lnTo>
                  <a:lnTo>
                    <a:pt x="624" y="102"/>
                  </a:lnTo>
                  <a:cubicBezTo>
                    <a:pt x="557" y="36"/>
                    <a:pt x="469" y="3"/>
                    <a:pt x="381" y="3"/>
                  </a:cubicBezTo>
                  <a:cubicBezTo>
                    <a:pt x="292" y="3"/>
                    <a:pt x="204" y="37"/>
                    <a:pt x="136" y="105"/>
                  </a:cubicBezTo>
                  <a:cubicBezTo>
                    <a:pt x="1" y="240"/>
                    <a:pt x="3" y="458"/>
                    <a:pt x="138" y="591"/>
                  </a:cubicBezTo>
                  <a:lnTo>
                    <a:pt x="1186" y="1639"/>
                  </a:lnTo>
                  <a:lnTo>
                    <a:pt x="138" y="2687"/>
                  </a:lnTo>
                  <a:cubicBezTo>
                    <a:pt x="6" y="2822"/>
                    <a:pt x="8" y="3038"/>
                    <a:pt x="141" y="3170"/>
                  </a:cubicBezTo>
                  <a:cubicBezTo>
                    <a:pt x="208" y="3237"/>
                    <a:pt x="296" y="3271"/>
                    <a:pt x="384" y="3271"/>
                  </a:cubicBezTo>
                  <a:cubicBezTo>
                    <a:pt x="471" y="3271"/>
                    <a:pt x="557" y="3239"/>
                    <a:pt x="624" y="3173"/>
                  </a:cubicBezTo>
                  <a:lnTo>
                    <a:pt x="1672" y="2125"/>
                  </a:lnTo>
                  <a:lnTo>
                    <a:pt x="2721" y="3175"/>
                  </a:lnTo>
                  <a:cubicBezTo>
                    <a:pt x="2787" y="3244"/>
                    <a:pt x="2876" y="3279"/>
                    <a:pt x="2965" y="3279"/>
                  </a:cubicBezTo>
                  <a:cubicBezTo>
                    <a:pt x="3053" y="3279"/>
                    <a:pt x="3142" y="3245"/>
                    <a:pt x="3209" y="3178"/>
                  </a:cubicBezTo>
                  <a:cubicBezTo>
                    <a:pt x="3346" y="3043"/>
                    <a:pt x="3344" y="2822"/>
                    <a:pt x="3207" y="2687"/>
                  </a:cubicBezTo>
                  <a:lnTo>
                    <a:pt x="2158" y="1639"/>
                  </a:lnTo>
                  <a:lnTo>
                    <a:pt x="3207" y="591"/>
                  </a:lnTo>
                  <a:cubicBezTo>
                    <a:pt x="3342" y="456"/>
                    <a:pt x="3342" y="237"/>
                    <a:pt x="3207" y="102"/>
                  </a:cubicBezTo>
                  <a:cubicBezTo>
                    <a:pt x="3139" y="35"/>
                    <a:pt x="3051" y="1"/>
                    <a:pt x="2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819;p43">
              <a:extLst>
                <a:ext uri="{FF2B5EF4-FFF2-40B4-BE49-F238E27FC236}">
                  <a16:creationId xmlns:a16="http://schemas.microsoft.com/office/drawing/2014/main" id="{421A9024-31A1-0689-DD41-C02C7B276DCB}"/>
                </a:ext>
              </a:extLst>
            </p:cNvPr>
            <p:cNvSpPr/>
            <p:nvPr/>
          </p:nvSpPr>
          <p:spPr>
            <a:xfrm>
              <a:off x="2650700" y="1075600"/>
              <a:ext cx="84025" cy="81825"/>
            </a:xfrm>
            <a:custGeom>
              <a:avLst/>
              <a:gdLst/>
              <a:ahLst/>
              <a:cxnLst/>
              <a:rect l="l" t="t" r="r" b="b"/>
              <a:pathLst>
                <a:path w="3361" h="3273" extrusionOk="0">
                  <a:moveTo>
                    <a:pt x="398" y="0"/>
                  </a:moveTo>
                  <a:cubicBezTo>
                    <a:pt x="309" y="0"/>
                    <a:pt x="221" y="34"/>
                    <a:pt x="153" y="100"/>
                  </a:cubicBezTo>
                  <a:cubicBezTo>
                    <a:pt x="20" y="233"/>
                    <a:pt x="18" y="447"/>
                    <a:pt x="145" y="582"/>
                  </a:cubicBezTo>
                  <a:lnTo>
                    <a:pt x="1194" y="1630"/>
                  </a:lnTo>
                  <a:lnTo>
                    <a:pt x="145" y="2678"/>
                  </a:lnTo>
                  <a:cubicBezTo>
                    <a:pt x="5" y="2810"/>
                    <a:pt x="1" y="3034"/>
                    <a:pt x="138" y="3171"/>
                  </a:cubicBezTo>
                  <a:cubicBezTo>
                    <a:pt x="206" y="3239"/>
                    <a:pt x="294" y="3273"/>
                    <a:pt x="382" y="3273"/>
                  </a:cubicBezTo>
                  <a:cubicBezTo>
                    <a:pt x="474" y="3273"/>
                    <a:pt x="565" y="3236"/>
                    <a:pt x="634" y="3164"/>
                  </a:cubicBezTo>
                  <a:lnTo>
                    <a:pt x="1682" y="2116"/>
                  </a:lnTo>
                  <a:lnTo>
                    <a:pt x="2730" y="3164"/>
                  </a:lnTo>
                  <a:cubicBezTo>
                    <a:pt x="2798" y="3236"/>
                    <a:pt x="2889" y="3273"/>
                    <a:pt x="2980" y="3273"/>
                  </a:cubicBezTo>
                  <a:cubicBezTo>
                    <a:pt x="3068" y="3273"/>
                    <a:pt x="3156" y="3239"/>
                    <a:pt x="3224" y="3171"/>
                  </a:cubicBezTo>
                  <a:cubicBezTo>
                    <a:pt x="3361" y="3034"/>
                    <a:pt x="3359" y="2810"/>
                    <a:pt x="3216" y="2678"/>
                  </a:cubicBezTo>
                  <a:lnTo>
                    <a:pt x="2168" y="1630"/>
                  </a:lnTo>
                  <a:lnTo>
                    <a:pt x="3216" y="582"/>
                  </a:lnTo>
                  <a:cubicBezTo>
                    <a:pt x="3344" y="447"/>
                    <a:pt x="3341" y="233"/>
                    <a:pt x="3209" y="100"/>
                  </a:cubicBezTo>
                  <a:cubicBezTo>
                    <a:pt x="3142" y="34"/>
                    <a:pt x="3054" y="0"/>
                    <a:pt x="2965" y="0"/>
                  </a:cubicBezTo>
                  <a:cubicBezTo>
                    <a:pt x="2881" y="0"/>
                    <a:pt x="2796" y="31"/>
                    <a:pt x="2730" y="93"/>
                  </a:cubicBezTo>
                  <a:lnTo>
                    <a:pt x="1682" y="1144"/>
                  </a:lnTo>
                  <a:lnTo>
                    <a:pt x="634" y="93"/>
                  </a:lnTo>
                  <a:cubicBezTo>
                    <a:pt x="567" y="31"/>
                    <a:pt x="482" y="0"/>
                    <a:pt x="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820;p43">
              <a:extLst>
                <a:ext uri="{FF2B5EF4-FFF2-40B4-BE49-F238E27FC236}">
                  <a16:creationId xmlns:a16="http://schemas.microsoft.com/office/drawing/2014/main" id="{C25E7AA4-F955-DD05-274A-72A7EFE911BB}"/>
                </a:ext>
              </a:extLst>
            </p:cNvPr>
            <p:cNvSpPr/>
            <p:nvPr/>
          </p:nvSpPr>
          <p:spPr>
            <a:xfrm>
              <a:off x="2030850" y="955575"/>
              <a:ext cx="83650" cy="82000"/>
            </a:xfrm>
            <a:custGeom>
              <a:avLst/>
              <a:gdLst/>
              <a:ahLst/>
              <a:cxnLst/>
              <a:rect l="l" t="t" r="r" b="b"/>
              <a:pathLst>
                <a:path w="3346" h="3280" extrusionOk="0">
                  <a:moveTo>
                    <a:pt x="2959" y="1"/>
                  </a:moveTo>
                  <a:cubicBezTo>
                    <a:pt x="2871" y="1"/>
                    <a:pt x="2782" y="34"/>
                    <a:pt x="2715" y="100"/>
                  </a:cubicBezTo>
                  <a:lnTo>
                    <a:pt x="1667" y="1148"/>
                  </a:lnTo>
                  <a:lnTo>
                    <a:pt x="619" y="100"/>
                  </a:lnTo>
                  <a:cubicBezTo>
                    <a:pt x="552" y="38"/>
                    <a:pt x="467" y="6"/>
                    <a:pt x="382" y="6"/>
                  </a:cubicBezTo>
                  <a:cubicBezTo>
                    <a:pt x="294" y="6"/>
                    <a:pt x="205" y="40"/>
                    <a:pt x="138" y="108"/>
                  </a:cubicBezTo>
                  <a:cubicBezTo>
                    <a:pt x="7" y="240"/>
                    <a:pt x="3" y="454"/>
                    <a:pt x="130" y="589"/>
                  </a:cubicBezTo>
                  <a:lnTo>
                    <a:pt x="1181" y="1637"/>
                  </a:lnTo>
                  <a:lnTo>
                    <a:pt x="130" y="2685"/>
                  </a:lnTo>
                  <a:cubicBezTo>
                    <a:pt x="0" y="2820"/>
                    <a:pt x="3" y="3036"/>
                    <a:pt x="135" y="3168"/>
                  </a:cubicBezTo>
                  <a:cubicBezTo>
                    <a:pt x="202" y="3235"/>
                    <a:pt x="290" y="3269"/>
                    <a:pt x="378" y="3269"/>
                  </a:cubicBezTo>
                  <a:cubicBezTo>
                    <a:pt x="465" y="3269"/>
                    <a:pt x="552" y="3237"/>
                    <a:pt x="619" y="3171"/>
                  </a:cubicBezTo>
                  <a:lnTo>
                    <a:pt x="1667" y="2123"/>
                  </a:lnTo>
                  <a:lnTo>
                    <a:pt x="2715" y="3171"/>
                  </a:lnTo>
                  <a:cubicBezTo>
                    <a:pt x="2782" y="3243"/>
                    <a:pt x="2873" y="3280"/>
                    <a:pt x="2964" y="3280"/>
                  </a:cubicBezTo>
                  <a:cubicBezTo>
                    <a:pt x="3053" y="3280"/>
                    <a:pt x="3141" y="3246"/>
                    <a:pt x="3208" y="3178"/>
                  </a:cubicBezTo>
                  <a:cubicBezTo>
                    <a:pt x="3346" y="3041"/>
                    <a:pt x="3343" y="2817"/>
                    <a:pt x="3201" y="2685"/>
                  </a:cubicBezTo>
                  <a:lnTo>
                    <a:pt x="2153" y="1637"/>
                  </a:lnTo>
                  <a:lnTo>
                    <a:pt x="3201" y="589"/>
                  </a:lnTo>
                  <a:cubicBezTo>
                    <a:pt x="3336" y="454"/>
                    <a:pt x="3336" y="235"/>
                    <a:pt x="3201" y="100"/>
                  </a:cubicBezTo>
                  <a:cubicBezTo>
                    <a:pt x="3135" y="34"/>
                    <a:pt x="3047" y="1"/>
                    <a:pt x="2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821;p43">
              <a:extLst>
                <a:ext uri="{FF2B5EF4-FFF2-40B4-BE49-F238E27FC236}">
                  <a16:creationId xmlns:a16="http://schemas.microsoft.com/office/drawing/2014/main" id="{24690B1C-8607-3377-F91C-8053276B8B13}"/>
                </a:ext>
              </a:extLst>
            </p:cNvPr>
            <p:cNvSpPr/>
            <p:nvPr/>
          </p:nvSpPr>
          <p:spPr>
            <a:xfrm>
              <a:off x="2363325" y="649775"/>
              <a:ext cx="204675" cy="191725"/>
            </a:xfrm>
            <a:custGeom>
              <a:avLst/>
              <a:gdLst/>
              <a:ahLst/>
              <a:cxnLst/>
              <a:rect l="l" t="t" r="r" b="b"/>
              <a:pathLst>
                <a:path w="8187" h="7669" extrusionOk="0">
                  <a:moveTo>
                    <a:pt x="7914" y="1"/>
                  </a:moveTo>
                  <a:cubicBezTo>
                    <a:pt x="7905" y="1"/>
                    <a:pt x="7896" y="1"/>
                    <a:pt x="7887" y="2"/>
                  </a:cubicBezTo>
                  <a:cubicBezTo>
                    <a:pt x="7691" y="24"/>
                    <a:pt x="3032" y="616"/>
                    <a:pt x="74" y="7305"/>
                  </a:cubicBezTo>
                  <a:cubicBezTo>
                    <a:pt x="0" y="7477"/>
                    <a:pt x="126" y="7668"/>
                    <a:pt x="312" y="7668"/>
                  </a:cubicBezTo>
                  <a:cubicBezTo>
                    <a:pt x="413" y="7668"/>
                    <a:pt x="506" y="7607"/>
                    <a:pt x="548" y="7514"/>
                  </a:cubicBezTo>
                  <a:cubicBezTo>
                    <a:pt x="3373" y="1119"/>
                    <a:pt x="7890" y="523"/>
                    <a:pt x="7944" y="515"/>
                  </a:cubicBezTo>
                  <a:cubicBezTo>
                    <a:pt x="8086" y="501"/>
                    <a:pt x="8187" y="373"/>
                    <a:pt x="8172" y="231"/>
                  </a:cubicBezTo>
                  <a:cubicBezTo>
                    <a:pt x="8158" y="98"/>
                    <a:pt x="8044" y="1"/>
                    <a:pt x="7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822;p43">
              <a:extLst>
                <a:ext uri="{FF2B5EF4-FFF2-40B4-BE49-F238E27FC236}">
                  <a16:creationId xmlns:a16="http://schemas.microsoft.com/office/drawing/2014/main" id="{D4D4CC03-0A6B-7C77-4756-21AE870C97F2}"/>
                </a:ext>
              </a:extLst>
            </p:cNvPr>
            <p:cNvSpPr/>
            <p:nvPr/>
          </p:nvSpPr>
          <p:spPr>
            <a:xfrm>
              <a:off x="2172475" y="596500"/>
              <a:ext cx="135225" cy="290150"/>
            </a:xfrm>
            <a:custGeom>
              <a:avLst/>
              <a:gdLst/>
              <a:ahLst/>
              <a:cxnLst/>
              <a:rect l="l" t="t" r="r" b="b"/>
              <a:pathLst>
                <a:path w="5409" h="11606" extrusionOk="0">
                  <a:moveTo>
                    <a:pt x="295" y="1"/>
                  </a:moveTo>
                  <a:cubicBezTo>
                    <a:pt x="255" y="1"/>
                    <a:pt x="215" y="10"/>
                    <a:pt x="177" y="30"/>
                  </a:cubicBezTo>
                  <a:cubicBezTo>
                    <a:pt x="49" y="96"/>
                    <a:pt x="0" y="251"/>
                    <a:pt x="64" y="378"/>
                  </a:cubicBezTo>
                  <a:cubicBezTo>
                    <a:pt x="3167" y="6434"/>
                    <a:pt x="4843" y="11380"/>
                    <a:pt x="4861" y="11429"/>
                  </a:cubicBezTo>
                  <a:cubicBezTo>
                    <a:pt x="4897" y="11535"/>
                    <a:pt x="4996" y="11606"/>
                    <a:pt x="5106" y="11606"/>
                  </a:cubicBezTo>
                  <a:cubicBezTo>
                    <a:pt x="5283" y="11606"/>
                    <a:pt x="5408" y="11432"/>
                    <a:pt x="5352" y="11265"/>
                  </a:cubicBezTo>
                  <a:cubicBezTo>
                    <a:pt x="5334" y="11216"/>
                    <a:pt x="3646" y="6235"/>
                    <a:pt x="526" y="143"/>
                  </a:cubicBezTo>
                  <a:cubicBezTo>
                    <a:pt x="479" y="53"/>
                    <a:pt x="38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823;p43">
              <a:extLst>
                <a:ext uri="{FF2B5EF4-FFF2-40B4-BE49-F238E27FC236}">
                  <a16:creationId xmlns:a16="http://schemas.microsoft.com/office/drawing/2014/main" id="{1A0AC270-1CAD-9925-9829-CFC14D1B47A6}"/>
                </a:ext>
              </a:extLst>
            </p:cNvPr>
            <p:cNvSpPr/>
            <p:nvPr/>
          </p:nvSpPr>
          <p:spPr>
            <a:xfrm>
              <a:off x="1562550" y="585675"/>
              <a:ext cx="558225" cy="725225"/>
            </a:xfrm>
            <a:custGeom>
              <a:avLst/>
              <a:gdLst/>
              <a:ahLst/>
              <a:cxnLst/>
              <a:rect l="l" t="t" r="r" b="b"/>
              <a:pathLst>
                <a:path w="22329" h="29009" extrusionOk="0">
                  <a:moveTo>
                    <a:pt x="22035" y="0"/>
                  </a:moveTo>
                  <a:cubicBezTo>
                    <a:pt x="21930" y="0"/>
                    <a:pt x="21831" y="65"/>
                    <a:pt x="21793" y="171"/>
                  </a:cubicBezTo>
                  <a:cubicBezTo>
                    <a:pt x="21776" y="217"/>
                    <a:pt x="20031" y="4913"/>
                    <a:pt x="16508" y="10731"/>
                  </a:cubicBezTo>
                  <a:cubicBezTo>
                    <a:pt x="13263" y="16094"/>
                    <a:pt x="7801" y="23537"/>
                    <a:pt x="214" y="28534"/>
                  </a:cubicBezTo>
                  <a:cubicBezTo>
                    <a:pt x="1" y="28674"/>
                    <a:pt x="101" y="29008"/>
                    <a:pt x="356" y="29008"/>
                  </a:cubicBezTo>
                  <a:cubicBezTo>
                    <a:pt x="408" y="29008"/>
                    <a:pt x="457" y="28993"/>
                    <a:pt x="499" y="28966"/>
                  </a:cubicBezTo>
                  <a:cubicBezTo>
                    <a:pt x="8172" y="23912"/>
                    <a:pt x="13683" y="16401"/>
                    <a:pt x="16957" y="10988"/>
                  </a:cubicBezTo>
                  <a:cubicBezTo>
                    <a:pt x="20502" y="5129"/>
                    <a:pt x="22259" y="394"/>
                    <a:pt x="22279" y="347"/>
                  </a:cubicBezTo>
                  <a:cubicBezTo>
                    <a:pt x="22328" y="215"/>
                    <a:pt x="22259" y="65"/>
                    <a:pt x="22124" y="16"/>
                  </a:cubicBezTo>
                  <a:cubicBezTo>
                    <a:pt x="22095" y="5"/>
                    <a:pt x="22065" y="0"/>
                    <a:pt x="220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824;p43">
              <a:extLst>
                <a:ext uri="{FF2B5EF4-FFF2-40B4-BE49-F238E27FC236}">
                  <a16:creationId xmlns:a16="http://schemas.microsoft.com/office/drawing/2014/main" id="{C0D88CA7-EAE9-E202-498B-614BFB03FACB}"/>
                </a:ext>
              </a:extLst>
            </p:cNvPr>
            <p:cNvSpPr/>
            <p:nvPr/>
          </p:nvSpPr>
          <p:spPr>
            <a:xfrm>
              <a:off x="1590175" y="1401250"/>
              <a:ext cx="311025" cy="12925"/>
            </a:xfrm>
            <a:custGeom>
              <a:avLst/>
              <a:gdLst/>
              <a:ahLst/>
              <a:cxnLst/>
              <a:rect l="l" t="t" r="r" b="b"/>
              <a:pathLst>
                <a:path w="12441" h="517" extrusionOk="0">
                  <a:moveTo>
                    <a:pt x="260" y="1"/>
                  </a:moveTo>
                  <a:cubicBezTo>
                    <a:pt x="116" y="1"/>
                    <a:pt x="0" y="116"/>
                    <a:pt x="0" y="258"/>
                  </a:cubicBezTo>
                  <a:cubicBezTo>
                    <a:pt x="0" y="401"/>
                    <a:pt x="116" y="516"/>
                    <a:pt x="260" y="516"/>
                  </a:cubicBezTo>
                  <a:lnTo>
                    <a:pt x="12183" y="516"/>
                  </a:lnTo>
                  <a:cubicBezTo>
                    <a:pt x="12325" y="516"/>
                    <a:pt x="12440" y="401"/>
                    <a:pt x="12440" y="258"/>
                  </a:cubicBezTo>
                  <a:cubicBezTo>
                    <a:pt x="12440" y="116"/>
                    <a:pt x="12325" y="1"/>
                    <a:pt x="12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825;p43">
              <a:extLst>
                <a:ext uri="{FF2B5EF4-FFF2-40B4-BE49-F238E27FC236}">
                  <a16:creationId xmlns:a16="http://schemas.microsoft.com/office/drawing/2014/main" id="{0F5C70FE-5C4C-A95C-184E-19D47D7B61FB}"/>
                </a:ext>
              </a:extLst>
            </p:cNvPr>
            <p:cNvSpPr/>
            <p:nvPr/>
          </p:nvSpPr>
          <p:spPr>
            <a:xfrm>
              <a:off x="1571700" y="1379925"/>
              <a:ext cx="46475" cy="55725"/>
            </a:xfrm>
            <a:custGeom>
              <a:avLst/>
              <a:gdLst/>
              <a:ahLst/>
              <a:cxnLst/>
              <a:rect l="l" t="t" r="r" b="b"/>
              <a:pathLst>
                <a:path w="1859" h="2229" extrusionOk="0">
                  <a:moveTo>
                    <a:pt x="1483" y="1"/>
                  </a:moveTo>
                  <a:cubicBezTo>
                    <a:pt x="1431" y="1"/>
                    <a:pt x="1379" y="17"/>
                    <a:pt x="1333" y="49"/>
                  </a:cubicBezTo>
                  <a:lnTo>
                    <a:pt x="143" y="942"/>
                  </a:lnTo>
                  <a:cubicBezTo>
                    <a:pt x="0" y="1048"/>
                    <a:pt x="5" y="1261"/>
                    <a:pt x="152" y="1362"/>
                  </a:cubicBezTo>
                  <a:lnTo>
                    <a:pt x="1358" y="2182"/>
                  </a:lnTo>
                  <a:cubicBezTo>
                    <a:pt x="1402" y="2211"/>
                    <a:pt x="1451" y="2228"/>
                    <a:pt x="1503" y="2228"/>
                  </a:cubicBezTo>
                  <a:cubicBezTo>
                    <a:pt x="1758" y="2228"/>
                    <a:pt x="1858" y="1899"/>
                    <a:pt x="1650" y="1755"/>
                  </a:cubicBezTo>
                  <a:lnTo>
                    <a:pt x="742" y="1138"/>
                  </a:lnTo>
                  <a:lnTo>
                    <a:pt x="1645" y="461"/>
                  </a:lnTo>
                  <a:cubicBezTo>
                    <a:pt x="1753" y="373"/>
                    <a:pt x="1773" y="216"/>
                    <a:pt x="1689" y="105"/>
                  </a:cubicBezTo>
                  <a:cubicBezTo>
                    <a:pt x="1639" y="37"/>
                    <a:pt x="1562" y="1"/>
                    <a:pt x="1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826;p43">
              <a:extLst>
                <a:ext uri="{FF2B5EF4-FFF2-40B4-BE49-F238E27FC236}">
                  <a16:creationId xmlns:a16="http://schemas.microsoft.com/office/drawing/2014/main" id="{DD9BB358-9F84-4885-3670-B03787B9A3F1}"/>
                </a:ext>
              </a:extLst>
            </p:cNvPr>
            <p:cNvSpPr/>
            <p:nvPr/>
          </p:nvSpPr>
          <p:spPr>
            <a:xfrm>
              <a:off x="1305250" y="1196700"/>
              <a:ext cx="197125" cy="180525"/>
            </a:xfrm>
            <a:custGeom>
              <a:avLst/>
              <a:gdLst/>
              <a:ahLst/>
              <a:cxnLst/>
              <a:rect l="l" t="t" r="r" b="b"/>
              <a:pathLst>
                <a:path w="7885" h="7221" extrusionOk="0">
                  <a:moveTo>
                    <a:pt x="292" y="1"/>
                  </a:moveTo>
                  <a:cubicBezTo>
                    <a:pt x="238" y="1"/>
                    <a:pt x="184" y="18"/>
                    <a:pt x="138" y="53"/>
                  </a:cubicBezTo>
                  <a:cubicBezTo>
                    <a:pt x="25" y="139"/>
                    <a:pt x="0" y="301"/>
                    <a:pt x="89" y="414"/>
                  </a:cubicBezTo>
                  <a:cubicBezTo>
                    <a:pt x="120" y="460"/>
                    <a:pt x="3550" y="4957"/>
                    <a:pt x="7399" y="7184"/>
                  </a:cubicBezTo>
                  <a:cubicBezTo>
                    <a:pt x="7438" y="7208"/>
                    <a:pt x="7482" y="7221"/>
                    <a:pt x="7529" y="7221"/>
                  </a:cubicBezTo>
                  <a:cubicBezTo>
                    <a:pt x="7791" y="7221"/>
                    <a:pt x="7885" y="6870"/>
                    <a:pt x="7656" y="6737"/>
                  </a:cubicBezTo>
                  <a:cubicBezTo>
                    <a:pt x="3901" y="4565"/>
                    <a:pt x="533" y="149"/>
                    <a:pt x="498" y="104"/>
                  </a:cubicBezTo>
                  <a:cubicBezTo>
                    <a:pt x="448" y="36"/>
                    <a:pt x="370" y="1"/>
                    <a:pt x="2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827;p43">
              <a:extLst>
                <a:ext uri="{FF2B5EF4-FFF2-40B4-BE49-F238E27FC236}">
                  <a16:creationId xmlns:a16="http://schemas.microsoft.com/office/drawing/2014/main" id="{4D7E687D-F580-2C72-256C-F7DB31E96F45}"/>
                </a:ext>
              </a:extLst>
            </p:cNvPr>
            <p:cNvSpPr/>
            <p:nvPr/>
          </p:nvSpPr>
          <p:spPr>
            <a:xfrm>
              <a:off x="1297950" y="1186725"/>
              <a:ext cx="46350" cy="47825"/>
            </a:xfrm>
            <a:custGeom>
              <a:avLst/>
              <a:gdLst/>
              <a:ahLst/>
              <a:cxnLst/>
              <a:rect l="l" t="t" r="r" b="b"/>
              <a:pathLst>
                <a:path w="1854" h="1913" extrusionOk="0">
                  <a:moveTo>
                    <a:pt x="260" y="0"/>
                  </a:moveTo>
                  <a:cubicBezTo>
                    <a:pt x="121" y="0"/>
                    <a:pt x="0" y="114"/>
                    <a:pt x="3" y="263"/>
                  </a:cubicBezTo>
                  <a:lnTo>
                    <a:pt x="22" y="1657"/>
                  </a:lnTo>
                  <a:cubicBezTo>
                    <a:pt x="25" y="1797"/>
                    <a:pt x="138" y="1912"/>
                    <a:pt x="280" y="1912"/>
                  </a:cubicBezTo>
                  <a:lnTo>
                    <a:pt x="285" y="1912"/>
                  </a:lnTo>
                  <a:cubicBezTo>
                    <a:pt x="427" y="1910"/>
                    <a:pt x="540" y="1792"/>
                    <a:pt x="538" y="1650"/>
                  </a:cubicBezTo>
                  <a:lnTo>
                    <a:pt x="525" y="602"/>
                  </a:lnTo>
                  <a:lnTo>
                    <a:pt x="1495" y="879"/>
                  </a:lnTo>
                  <a:cubicBezTo>
                    <a:pt x="1518" y="886"/>
                    <a:pt x="1542" y="889"/>
                    <a:pt x="1565" y="889"/>
                  </a:cubicBezTo>
                  <a:cubicBezTo>
                    <a:pt x="1678" y="889"/>
                    <a:pt x="1781" y="814"/>
                    <a:pt x="1814" y="700"/>
                  </a:cubicBezTo>
                  <a:cubicBezTo>
                    <a:pt x="1853" y="562"/>
                    <a:pt x="1775" y="420"/>
                    <a:pt x="1637" y="381"/>
                  </a:cubicBezTo>
                  <a:lnTo>
                    <a:pt x="331" y="10"/>
                  </a:lnTo>
                  <a:cubicBezTo>
                    <a:pt x="308" y="3"/>
                    <a:pt x="284" y="0"/>
                    <a:pt x="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828;p43">
              <a:extLst>
                <a:ext uri="{FF2B5EF4-FFF2-40B4-BE49-F238E27FC236}">
                  <a16:creationId xmlns:a16="http://schemas.microsoft.com/office/drawing/2014/main" id="{6779B40A-78CA-76AF-A960-4C7B177E6F56}"/>
                </a:ext>
              </a:extLst>
            </p:cNvPr>
            <p:cNvSpPr/>
            <p:nvPr/>
          </p:nvSpPr>
          <p:spPr>
            <a:xfrm>
              <a:off x="2162475" y="585725"/>
              <a:ext cx="46100" cy="44050"/>
            </a:xfrm>
            <a:custGeom>
              <a:avLst/>
              <a:gdLst/>
              <a:ahLst/>
              <a:cxnLst/>
              <a:rect l="l" t="t" r="r" b="b"/>
              <a:pathLst>
                <a:path w="1844" h="1762" extrusionOk="0">
                  <a:moveTo>
                    <a:pt x="374" y="0"/>
                  </a:moveTo>
                  <a:cubicBezTo>
                    <a:pt x="245" y="0"/>
                    <a:pt x="127" y="97"/>
                    <a:pt x="116" y="237"/>
                  </a:cubicBezTo>
                  <a:lnTo>
                    <a:pt x="13" y="1484"/>
                  </a:lnTo>
                  <a:cubicBezTo>
                    <a:pt x="0" y="1624"/>
                    <a:pt x="108" y="1749"/>
                    <a:pt x="251" y="1762"/>
                  </a:cubicBezTo>
                  <a:lnTo>
                    <a:pt x="270" y="1762"/>
                  </a:lnTo>
                  <a:cubicBezTo>
                    <a:pt x="405" y="1762"/>
                    <a:pt x="518" y="1659"/>
                    <a:pt x="528" y="1524"/>
                  </a:cubicBezTo>
                  <a:lnTo>
                    <a:pt x="602" y="637"/>
                  </a:lnTo>
                  <a:lnTo>
                    <a:pt x="1441" y="1003"/>
                  </a:lnTo>
                  <a:cubicBezTo>
                    <a:pt x="1476" y="1020"/>
                    <a:pt x="1513" y="1028"/>
                    <a:pt x="1550" y="1028"/>
                  </a:cubicBezTo>
                  <a:cubicBezTo>
                    <a:pt x="1649" y="1028"/>
                    <a:pt x="1744" y="970"/>
                    <a:pt x="1787" y="873"/>
                  </a:cubicBezTo>
                  <a:cubicBezTo>
                    <a:pt x="1844" y="741"/>
                    <a:pt x="1782" y="586"/>
                    <a:pt x="1647" y="529"/>
                  </a:cubicBezTo>
                  <a:lnTo>
                    <a:pt x="476" y="21"/>
                  </a:lnTo>
                  <a:cubicBezTo>
                    <a:pt x="443" y="7"/>
                    <a:pt x="408" y="0"/>
                    <a:pt x="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829;p43">
              <a:extLst>
                <a:ext uri="{FF2B5EF4-FFF2-40B4-BE49-F238E27FC236}">
                  <a16:creationId xmlns:a16="http://schemas.microsoft.com/office/drawing/2014/main" id="{7863D6E7-4E74-01ED-7C6D-8A85D593C931}"/>
                </a:ext>
              </a:extLst>
            </p:cNvPr>
            <p:cNvSpPr/>
            <p:nvPr/>
          </p:nvSpPr>
          <p:spPr>
            <a:xfrm>
              <a:off x="2349200" y="813700"/>
              <a:ext cx="49125" cy="42650"/>
            </a:xfrm>
            <a:custGeom>
              <a:avLst/>
              <a:gdLst/>
              <a:ahLst/>
              <a:cxnLst/>
              <a:rect l="l" t="t" r="r" b="b"/>
              <a:pathLst>
                <a:path w="1965" h="1706" extrusionOk="0">
                  <a:moveTo>
                    <a:pt x="293" y="0"/>
                  </a:moveTo>
                  <a:cubicBezTo>
                    <a:pt x="265" y="0"/>
                    <a:pt x="237" y="5"/>
                    <a:pt x="209" y="14"/>
                  </a:cubicBezTo>
                  <a:cubicBezTo>
                    <a:pt x="74" y="61"/>
                    <a:pt x="1" y="208"/>
                    <a:pt x="47" y="343"/>
                  </a:cubicBezTo>
                  <a:lnTo>
                    <a:pt x="450" y="1531"/>
                  </a:lnTo>
                  <a:cubicBezTo>
                    <a:pt x="487" y="1637"/>
                    <a:pt x="585" y="1705"/>
                    <a:pt x="695" y="1705"/>
                  </a:cubicBezTo>
                  <a:cubicBezTo>
                    <a:pt x="754" y="1705"/>
                    <a:pt x="811" y="1688"/>
                    <a:pt x="857" y="1651"/>
                  </a:cubicBezTo>
                  <a:lnTo>
                    <a:pt x="1830" y="900"/>
                  </a:lnTo>
                  <a:cubicBezTo>
                    <a:pt x="1942" y="814"/>
                    <a:pt x="1965" y="650"/>
                    <a:pt x="1879" y="537"/>
                  </a:cubicBezTo>
                  <a:cubicBezTo>
                    <a:pt x="1827" y="472"/>
                    <a:pt x="1751" y="437"/>
                    <a:pt x="1673" y="437"/>
                  </a:cubicBezTo>
                  <a:cubicBezTo>
                    <a:pt x="1617" y="437"/>
                    <a:pt x="1560" y="455"/>
                    <a:pt x="1513" y="493"/>
                  </a:cubicBezTo>
                  <a:lnTo>
                    <a:pt x="826" y="1023"/>
                  </a:lnTo>
                  <a:lnTo>
                    <a:pt x="538" y="176"/>
                  </a:lnTo>
                  <a:cubicBezTo>
                    <a:pt x="501" y="69"/>
                    <a:pt x="400"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830;p43">
              <a:extLst>
                <a:ext uri="{FF2B5EF4-FFF2-40B4-BE49-F238E27FC236}">
                  <a16:creationId xmlns:a16="http://schemas.microsoft.com/office/drawing/2014/main" id="{7EC48ED8-DA8F-D279-D163-9062F024D944}"/>
                </a:ext>
              </a:extLst>
            </p:cNvPr>
            <p:cNvSpPr/>
            <p:nvPr/>
          </p:nvSpPr>
          <p:spPr>
            <a:xfrm>
              <a:off x="1552475" y="1274275"/>
              <a:ext cx="48650" cy="47300"/>
            </a:xfrm>
            <a:custGeom>
              <a:avLst/>
              <a:gdLst/>
              <a:ahLst/>
              <a:cxnLst/>
              <a:rect l="l" t="t" r="r" b="b"/>
              <a:pathLst>
                <a:path w="1946" h="1892" extrusionOk="0">
                  <a:moveTo>
                    <a:pt x="617" y="1"/>
                  </a:moveTo>
                  <a:cubicBezTo>
                    <a:pt x="502" y="1"/>
                    <a:pt x="396" y="81"/>
                    <a:pt x="369" y="200"/>
                  </a:cubicBezTo>
                  <a:lnTo>
                    <a:pt x="40" y="1574"/>
                  </a:lnTo>
                  <a:cubicBezTo>
                    <a:pt x="1" y="1737"/>
                    <a:pt x="124" y="1891"/>
                    <a:pt x="291" y="1891"/>
                  </a:cubicBezTo>
                  <a:lnTo>
                    <a:pt x="315" y="1891"/>
                  </a:lnTo>
                  <a:lnTo>
                    <a:pt x="1692" y="1759"/>
                  </a:lnTo>
                  <a:cubicBezTo>
                    <a:pt x="1837" y="1749"/>
                    <a:pt x="1945" y="1621"/>
                    <a:pt x="1930" y="1476"/>
                  </a:cubicBezTo>
                  <a:cubicBezTo>
                    <a:pt x="1919" y="1344"/>
                    <a:pt x="1806" y="1244"/>
                    <a:pt x="1674" y="1244"/>
                  </a:cubicBezTo>
                  <a:cubicBezTo>
                    <a:pt x="1664" y="1244"/>
                    <a:pt x="1654" y="1244"/>
                    <a:pt x="1643" y="1246"/>
                  </a:cubicBezTo>
                  <a:lnTo>
                    <a:pt x="624" y="1341"/>
                  </a:lnTo>
                  <a:lnTo>
                    <a:pt x="870" y="320"/>
                  </a:lnTo>
                  <a:cubicBezTo>
                    <a:pt x="904" y="180"/>
                    <a:pt x="818" y="40"/>
                    <a:pt x="678" y="8"/>
                  </a:cubicBezTo>
                  <a:cubicBezTo>
                    <a:pt x="658" y="3"/>
                    <a:pt x="637" y="1"/>
                    <a:pt x="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8" name="Google Shape;1448;p54"/>
          <p:cNvSpPr txBox="1"/>
          <p:nvPr/>
        </p:nvSpPr>
        <p:spPr>
          <a:xfrm>
            <a:off x="4043793" y="132347"/>
            <a:ext cx="4118104" cy="51739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ANSWER 4 QUESTIONS</a:t>
            </a:r>
          </a:p>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WITH 20 YEARS OF DATA</a:t>
            </a:r>
          </a:p>
        </p:txBody>
      </p:sp>
      <p:sp>
        <p:nvSpPr>
          <p:cNvPr id="1453" name="Google Shape;1453;p54"/>
          <p:cNvSpPr txBox="1"/>
          <p:nvPr/>
        </p:nvSpPr>
        <p:spPr>
          <a:xfrm>
            <a:off x="216959" y="860793"/>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
        <p:nvSpPr>
          <p:cNvPr id="4" name="Google Shape;222;p32">
            <a:extLst>
              <a:ext uri="{FF2B5EF4-FFF2-40B4-BE49-F238E27FC236}">
                <a16:creationId xmlns:a16="http://schemas.microsoft.com/office/drawing/2014/main" id="{858ECCD0-514B-B07D-AFD1-6AD1B4EE9D1C}"/>
              </a:ext>
            </a:extLst>
          </p:cNvPr>
          <p:cNvSpPr txBox="1">
            <a:spLocks/>
          </p:cNvSpPr>
          <p:nvPr/>
        </p:nvSpPr>
        <p:spPr>
          <a:xfrm>
            <a:off x="1993161" y="155345"/>
            <a:ext cx="2050632" cy="5173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r"/>
            <a:r>
              <a:rPr lang="en-US" sz="3600" dirty="0"/>
              <a:t>STRATEGY:</a:t>
            </a:r>
          </a:p>
        </p:txBody>
      </p:sp>
      <p:sp>
        <p:nvSpPr>
          <p:cNvPr id="7" name="Google Shape;1453;p54">
            <a:extLst>
              <a:ext uri="{FF2B5EF4-FFF2-40B4-BE49-F238E27FC236}">
                <a16:creationId xmlns:a16="http://schemas.microsoft.com/office/drawing/2014/main" id="{70839EAD-D0DA-5177-342A-48A13373E43B}"/>
              </a:ext>
            </a:extLst>
          </p:cNvPr>
          <p:cNvSpPr txBox="1"/>
          <p:nvPr/>
        </p:nvSpPr>
        <p:spPr>
          <a:xfrm>
            <a:off x="216959" y="1638688"/>
            <a:ext cx="6086823" cy="603072"/>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2. Are there statistical similarities between Super Bowl winners?</a:t>
            </a:r>
            <a:endParaRPr sz="2400" dirty="0">
              <a:solidFill>
                <a:srgbClr val="002060"/>
              </a:solidFill>
              <a:latin typeface="Big Shoulders Display"/>
              <a:ea typeface="Big Shoulders Display"/>
              <a:cs typeface="Big Shoulders Display"/>
              <a:sym typeface="Big Shoulders Display"/>
            </a:endParaRPr>
          </a:p>
        </p:txBody>
      </p:sp>
      <p:sp>
        <p:nvSpPr>
          <p:cNvPr id="1442" name="Google Shape;1453;p54">
            <a:extLst>
              <a:ext uri="{FF2B5EF4-FFF2-40B4-BE49-F238E27FC236}">
                <a16:creationId xmlns:a16="http://schemas.microsoft.com/office/drawing/2014/main" id="{3FCA3F19-3DE4-9264-F2F8-58E106FF53C3}"/>
              </a:ext>
            </a:extLst>
          </p:cNvPr>
          <p:cNvSpPr txBox="1"/>
          <p:nvPr/>
        </p:nvSpPr>
        <p:spPr>
          <a:xfrm>
            <a:off x="225860" y="3241880"/>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sp>
        <p:nvSpPr>
          <p:cNvPr id="1443" name="Google Shape;1453;p54">
            <a:extLst>
              <a:ext uri="{FF2B5EF4-FFF2-40B4-BE49-F238E27FC236}">
                <a16:creationId xmlns:a16="http://schemas.microsoft.com/office/drawing/2014/main" id="{461D61BB-4978-A260-CA60-4A028D027C8C}"/>
              </a:ext>
            </a:extLst>
          </p:cNvPr>
          <p:cNvSpPr txBox="1"/>
          <p:nvPr/>
        </p:nvSpPr>
        <p:spPr>
          <a:xfrm>
            <a:off x="216959" y="244243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cxnSp>
        <p:nvCxnSpPr>
          <p:cNvPr id="1444" name="Google Shape;834;p43">
            <a:extLst>
              <a:ext uri="{FF2B5EF4-FFF2-40B4-BE49-F238E27FC236}">
                <a16:creationId xmlns:a16="http://schemas.microsoft.com/office/drawing/2014/main" id="{90165818-0764-06ED-6A22-5B5063F6E607}"/>
              </a:ext>
            </a:extLst>
          </p:cNvPr>
          <p:cNvCxnSpPr>
            <a:cxnSpLocks/>
          </p:cNvCxnSpPr>
          <p:nvPr/>
        </p:nvCxnSpPr>
        <p:spPr>
          <a:xfrm flipH="1">
            <a:off x="7848796" y="1099773"/>
            <a:ext cx="729014" cy="739938"/>
          </a:xfrm>
          <a:prstGeom prst="curvedConnector4">
            <a:avLst>
              <a:gd name="adj1" fmla="val -31357"/>
              <a:gd name="adj2" fmla="val 68690"/>
            </a:avLst>
          </a:prstGeom>
          <a:noFill/>
          <a:ln w="19050" cap="flat" cmpd="sng">
            <a:solidFill>
              <a:schemeClr val="lt1"/>
            </a:solidFill>
            <a:prstDash val="dash"/>
            <a:round/>
            <a:headEnd type="none" w="med" len="med"/>
            <a:tailEnd type="none" w="med" len="med"/>
          </a:ln>
        </p:spPr>
      </p:cxnSp>
      <p:cxnSp>
        <p:nvCxnSpPr>
          <p:cNvPr id="1455" name="Google Shape;834;p43">
            <a:extLst>
              <a:ext uri="{FF2B5EF4-FFF2-40B4-BE49-F238E27FC236}">
                <a16:creationId xmlns:a16="http://schemas.microsoft.com/office/drawing/2014/main" id="{3FE5463D-E7FE-BF1C-2801-869EF1590CA0}"/>
              </a:ext>
            </a:extLst>
          </p:cNvPr>
          <p:cNvCxnSpPr>
            <a:cxnSpLocks/>
          </p:cNvCxnSpPr>
          <p:nvPr/>
        </p:nvCxnSpPr>
        <p:spPr>
          <a:xfrm flipH="1" flipV="1">
            <a:off x="6384214" y="2197396"/>
            <a:ext cx="1660070" cy="1229788"/>
          </a:xfrm>
          <a:prstGeom prst="curvedConnector3">
            <a:avLst>
              <a:gd name="adj1" fmla="val -13771"/>
            </a:avLst>
          </a:prstGeom>
          <a:noFill/>
          <a:ln w="19050" cap="flat" cmpd="sng">
            <a:solidFill>
              <a:schemeClr val="lt1"/>
            </a:solidFill>
            <a:prstDash val="dash"/>
            <a:round/>
            <a:headEnd type="none" w="med" len="med"/>
            <a:tailEnd type="none" w="med" len="med"/>
          </a:ln>
        </p:spPr>
      </p:cxnSp>
      <p:cxnSp>
        <p:nvCxnSpPr>
          <p:cNvPr id="1461" name="Google Shape;834;p43">
            <a:extLst>
              <a:ext uri="{FF2B5EF4-FFF2-40B4-BE49-F238E27FC236}">
                <a16:creationId xmlns:a16="http://schemas.microsoft.com/office/drawing/2014/main" id="{757C2B12-5C61-DEB6-FC46-8A5CA8D26986}"/>
              </a:ext>
            </a:extLst>
          </p:cNvPr>
          <p:cNvCxnSpPr>
            <a:cxnSpLocks/>
          </p:cNvCxnSpPr>
          <p:nvPr/>
        </p:nvCxnSpPr>
        <p:spPr>
          <a:xfrm flipV="1">
            <a:off x="5358696" y="2410910"/>
            <a:ext cx="2546769" cy="236935"/>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1465" name="Google Shape;834;p43">
            <a:extLst>
              <a:ext uri="{FF2B5EF4-FFF2-40B4-BE49-F238E27FC236}">
                <a16:creationId xmlns:a16="http://schemas.microsoft.com/office/drawing/2014/main" id="{3B6D5473-A98E-82BC-5AA2-1DA2792C32B0}"/>
              </a:ext>
            </a:extLst>
          </p:cNvPr>
          <p:cNvCxnSpPr>
            <a:cxnSpLocks/>
          </p:cNvCxnSpPr>
          <p:nvPr/>
        </p:nvCxnSpPr>
        <p:spPr>
          <a:xfrm>
            <a:off x="6077399" y="1806356"/>
            <a:ext cx="1679407" cy="834848"/>
          </a:xfrm>
          <a:prstGeom prst="curvedConnector3">
            <a:avLst>
              <a:gd name="adj1" fmla="val 50000"/>
            </a:avLst>
          </a:prstGeom>
          <a:noFill/>
          <a:ln w="19050" cap="flat" cmpd="sng">
            <a:solidFill>
              <a:schemeClr val="lt1"/>
            </a:solidFill>
            <a:prstDash val="dash"/>
            <a:round/>
            <a:headEnd type="none" w="med" len="med"/>
            <a:tailEnd type="none" w="med" len="med"/>
          </a:ln>
        </p:spPr>
      </p:cxnSp>
    </p:spTree>
    <p:extLst>
      <p:ext uri="{BB962C8B-B14F-4D97-AF65-F5344CB8AC3E}">
        <p14:creationId xmlns:p14="http://schemas.microsoft.com/office/powerpoint/2010/main" val="345218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grpSp>
        <p:nvGrpSpPr>
          <p:cNvPr id="1351" name="Google Shape;1351;p52"/>
          <p:cNvGrpSpPr/>
          <p:nvPr/>
        </p:nvGrpSpPr>
        <p:grpSpPr>
          <a:xfrm flipH="1">
            <a:off x="1749284" y="821913"/>
            <a:ext cx="5645431" cy="4321588"/>
            <a:chOff x="201800" y="885701"/>
            <a:chExt cx="5275428" cy="4102720"/>
          </a:xfrm>
        </p:grpSpPr>
        <p:sp>
          <p:nvSpPr>
            <p:cNvPr id="1352" name="Google Shape;1352;p52"/>
            <p:cNvSpPr/>
            <p:nvPr/>
          </p:nvSpPr>
          <p:spPr>
            <a:xfrm>
              <a:off x="201800" y="885701"/>
              <a:ext cx="5275428" cy="3593238"/>
            </a:xfrm>
            <a:custGeom>
              <a:avLst/>
              <a:gdLst/>
              <a:ahLst/>
              <a:cxnLst/>
              <a:rect l="l" t="t" r="r" b="b"/>
              <a:pathLst>
                <a:path w="39173" h="30073" extrusionOk="0">
                  <a:moveTo>
                    <a:pt x="708" y="0"/>
                  </a:moveTo>
                  <a:lnTo>
                    <a:pt x="1" y="30073"/>
                  </a:lnTo>
                  <a:lnTo>
                    <a:pt x="39172" y="29815"/>
                  </a:lnTo>
                  <a:lnTo>
                    <a:pt x="38551" y="803"/>
                  </a:lnTo>
                  <a:lnTo>
                    <a:pt x="7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52"/>
            <p:cNvSpPr/>
            <p:nvPr/>
          </p:nvSpPr>
          <p:spPr>
            <a:xfrm>
              <a:off x="1644957" y="3427394"/>
              <a:ext cx="223491" cy="1561025"/>
            </a:xfrm>
            <a:custGeom>
              <a:avLst/>
              <a:gdLst/>
              <a:ahLst/>
              <a:cxnLst/>
              <a:rect l="l" t="t" r="r" b="b"/>
              <a:pathLst>
                <a:path w="2142" h="14985" extrusionOk="0">
                  <a:moveTo>
                    <a:pt x="1331" y="1"/>
                  </a:moveTo>
                  <a:lnTo>
                    <a:pt x="1" y="74"/>
                  </a:lnTo>
                  <a:lnTo>
                    <a:pt x="811" y="14844"/>
                  </a:lnTo>
                  <a:cubicBezTo>
                    <a:pt x="811" y="14844"/>
                    <a:pt x="1018" y="14984"/>
                    <a:pt x="1391" y="14984"/>
                  </a:cubicBezTo>
                  <a:cubicBezTo>
                    <a:pt x="1421" y="14984"/>
                    <a:pt x="1453" y="14983"/>
                    <a:pt x="1486" y="14981"/>
                  </a:cubicBezTo>
                  <a:cubicBezTo>
                    <a:pt x="1896" y="14959"/>
                    <a:pt x="2141" y="14770"/>
                    <a:pt x="2141" y="14770"/>
                  </a:cubicBezTo>
                  <a:lnTo>
                    <a:pt x="13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3865415" y="3427396"/>
              <a:ext cx="254688" cy="1561025"/>
            </a:xfrm>
            <a:custGeom>
              <a:avLst/>
              <a:gdLst/>
              <a:ahLst/>
              <a:cxnLst/>
              <a:rect l="l" t="t" r="r" b="b"/>
              <a:pathLst>
                <a:path w="2441" h="14978" extrusionOk="0">
                  <a:moveTo>
                    <a:pt x="1110" y="1"/>
                  </a:moveTo>
                  <a:lnTo>
                    <a:pt x="1" y="14751"/>
                  </a:lnTo>
                  <a:cubicBezTo>
                    <a:pt x="1" y="14751"/>
                    <a:pt x="219" y="14945"/>
                    <a:pt x="651" y="14974"/>
                  </a:cubicBezTo>
                  <a:cubicBezTo>
                    <a:pt x="687" y="14977"/>
                    <a:pt x="722" y="14978"/>
                    <a:pt x="755" y="14978"/>
                  </a:cubicBezTo>
                  <a:cubicBezTo>
                    <a:pt x="1108" y="14978"/>
                    <a:pt x="1329" y="14849"/>
                    <a:pt x="1329" y="14849"/>
                  </a:cubicBezTo>
                  <a:lnTo>
                    <a:pt x="2441" y="101"/>
                  </a:lnTo>
                  <a:lnTo>
                    <a:pt x="11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52"/>
            <p:cNvSpPr/>
            <p:nvPr/>
          </p:nvSpPr>
          <p:spPr>
            <a:xfrm>
              <a:off x="339052" y="988675"/>
              <a:ext cx="5014533" cy="3314041"/>
            </a:xfrm>
            <a:custGeom>
              <a:avLst/>
              <a:gdLst/>
              <a:ahLst/>
              <a:cxnLst/>
              <a:rect l="l" t="t" r="r" b="b"/>
              <a:pathLst>
                <a:path w="36303" h="27837" extrusionOk="0">
                  <a:moveTo>
                    <a:pt x="847" y="329"/>
                  </a:moveTo>
                  <a:lnTo>
                    <a:pt x="35402" y="1181"/>
                  </a:lnTo>
                  <a:lnTo>
                    <a:pt x="35973" y="27515"/>
                  </a:lnTo>
                  <a:lnTo>
                    <a:pt x="327" y="27515"/>
                  </a:lnTo>
                  <a:lnTo>
                    <a:pt x="847" y="329"/>
                  </a:lnTo>
                  <a:close/>
                  <a:moveTo>
                    <a:pt x="533" y="0"/>
                  </a:moveTo>
                  <a:lnTo>
                    <a:pt x="3" y="27674"/>
                  </a:lnTo>
                  <a:lnTo>
                    <a:pt x="0" y="27836"/>
                  </a:lnTo>
                  <a:lnTo>
                    <a:pt x="36302" y="27836"/>
                  </a:lnTo>
                  <a:lnTo>
                    <a:pt x="35716" y="869"/>
                  </a:lnTo>
                  <a:lnTo>
                    <a:pt x="5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6" name="Google Shape;1356;p52"/>
          <p:cNvSpPr txBox="1">
            <a:spLocks noGrp="1"/>
          </p:cNvSpPr>
          <p:nvPr>
            <p:ph type="title"/>
          </p:nvPr>
        </p:nvSpPr>
        <p:spPr>
          <a:xfrm>
            <a:off x="328014" y="54997"/>
            <a:ext cx="839123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Tools &amp; Technologies</a:t>
            </a:r>
            <a:endParaRPr sz="3600" dirty="0"/>
          </a:p>
        </p:txBody>
      </p:sp>
      <p:sp>
        <p:nvSpPr>
          <p:cNvPr id="2" name="Google Shape;861;p45">
            <a:extLst>
              <a:ext uri="{FF2B5EF4-FFF2-40B4-BE49-F238E27FC236}">
                <a16:creationId xmlns:a16="http://schemas.microsoft.com/office/drawing/2014/main" id="{BAF9F6DF-233C-7C69-38D6-8E42AC675169}"/>
              </a:ext>
            </a:extLst>
          </p:cNvPr>
          <p:cNvSpPr txBox="1">
            <a:spLocks/>
          </p:cNvSpPr>
          <p:nvPr/>
        </p:nvSpPr>
        <p:spPr>
          <a:xfrm>
            <a:off x="2229765" y="1055645"/>
            <a:ext cx="5932825" cy="33174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solidFill>
                <a:latin typeface="Agency FB" panose="020B0503020202020204" pitchFamily="34" charset="0"/>
              </a:rPr>
              <a:t>PRO-FOOTBALL-REFERENCE.COM FOR DATA</a:t>
            </a:r>
          </a:p>
          <a:p>
            <a:r>
              <a:rPr lang="en-US" sz="200" dirty="0">
                <a:solidFill>
                  <a:schemeClr val="bg1"/>
                </a:solidFill>
                <a:latin typeface="Agency FB" panose="020B0503020202020204" pitchFamily="34" charset="0"/>
              </a:rPr>
              <a:t> </a:t>
            </a:r>
          </a:p>
          <a:p>
            <a:r>
              <a:rPr lang="en-US" sz="2400" dirty="0">
                <a:solidFill>
                  <a:schemeClr val="bg1"/>
                </a:solidFill>
                <a:latin typeface="Agency FB" panose="020B0503020202020204" pitchFamily="34" charset="0"/>
              </a:rPr>
              <a:t>EXCEL </a:t>
            </a:r>
            <a:r>
              <a:rPr lang="en-US" sz="2400">
                <a:solidFill>
                  <a:schemeClr val="bg1"/>
                </a:solidFill>
                <a:latin typeface="Agency FB" panose="020B0503020202020204" pitchFamily="34" charset="0"/>
              </a:rPr>
              <a:t>FOR PIVOT TABLE </a:t>
            </a:r>
            <a:r>
              <a:rPr lang="en-US" sz="2400" dirty="0">
                <a:solidFill>
                  <a:schemeClr val="bg1"/>
                </a:solidFill>
                <a:latin typeface="Agency FB" panose="020B0503020202020204" pitchFamily="34" charset="0"/>
              </a:rPr>
              <a:t>CHARTING</a:t>
            </a:r>
          </a:p>
          <a:p>
            <a:r>
              <a:rPr lang="en-US" sz="200" dirty="0">
                <a:solidFill>
                  <a:schemeClr val="bg1"/>
                </a:solidFill>
                <a:latin typeface="Agency FB" panose="020B0503020202020204" pitchFamily="34" charset="0"/>
              </a:rPr>
              <a:t> </a:t>
            </a:r>
          </a:p>
          <a:p>
            <a:r>
              <a:rPr lang="en-US" sz="2400" dirty="0">
                <a:solidFill>
                  <a:schemeClr val="bg1"/>
                </a:solidFill>
                <a:latin typeface="Agency FB" panose="020B0503020202020204" pitchFamily="34" charset="0"/>
              </a:rPr>
              <a:t>JUPYTER NOTEBOOK:</a:t>
            </a:r>
          </a:p>
          <a:p>
            <a:r>
              <a:rPr lang="en-US" sz="200" dirty="0">
                <a:solidFill>
                  <a:schemeClr val="bg1"/>
                </a:solidFill>
                <a:latin typeface="Agency FB" panose="020B0503020202020204" pitchFamily="34" charset="0"/>
              </a:rPr>
              <a:t> </a:t>
            </a:r>
          </a:p>
          <a:p>
            <a:r>
              <a:rPr lang="en-US" sz="2400" dirty="0">
                <a:solidFill>
                  <a:schemeClr val="bg1"/>
                </a:solidFill>
                <a:latin typeface="Wingdings" panose="05000000000000000000" pitchFamily="2" charset="2"/>
              </a:rPr>
              <a:t>w</a:t>
            </a:r>
            <a:r>
              <a:rPr lang="en-US" sz="2400" dirty="0">
                <a:solidFill>
                  <a:schemeClr val="bg1"/>
                </a:solidFill>
                <a:latin typeface="Agency FB" panose="020B0503020202020204" pitchFamily="34" charset="0"/>
              </a:rPr>
              <a:t> PANDAS FOR DATA ANALYSIS</a:t>
            </a:r>
          </a:p>
          <a:p>
            <a:r>
              <a:rPr lang="en-US" sz="200" dirty="0">
                <a:solidFill>
                  <a:schemeClr val="bg1"/>
                </a:solidFill>
                <a:latin typeface="Agency FB" panose="020B0503020202020204" pitchFamily="34" charset="0"/>
              </a:rPr>
              <a:t> </a:t>
            </a:r>
          </a:p>
          <a:p>
            <a:r>
              <a:rPr lang="en-US" sz="2400" dirty="0">
                <a:solidFill>
                  <a:schemeClr val="bg1"/>
                </a:solidFill>
                <a:latin typeface="Wingdings" panose="05000000000000000000" pitchFamily="2" charset="2"/>
              </a:rPr>
              <a:t>w</a:t>
            </a:r>
            <a:r>
              <a:rPr lang="en-US" sz="2400" dirty="0">
                <a:solidFill>
                  <a:schemeClr val="bg1"/>
                </a:solidFill>
                <a:latin typeface="Agency FB" panose="020B0503020202020204" pitchFamily="34" charset="0"/>
              </a:rPr>
              <a:t> NUMPY FOR MATHEMATICAL FUNCTION</a:t>
            </a:r>
          </a:p>
          <a:p>
            <a:r>
              <a:rPr lang="en-US" sz="200" dirty="0">
                <a:solidFill>
                  <a:schemeClr val="bg1"/>
                </a:solidFill>
                <a:latin typeface="Agency FB" panose="020B0503020202020204" pitchFamily="34" charset="0"/>
              </a:rPr>
              <a:t> </a:t>
            </a:r>
          </a:p>
          <a:p>
            <a:r>
              <a:rPr lang="en-US" sz="2400" dirty="0">
                <a:solidFill>
                  <a:schemeClr val="bg1"/>
                </a:solidFill>
                <a:latin typeface="Wingdings" panose="05000000000000000000" pitchFamily="2" charset="2"/>
              </a:rPr>
              <a:t>w</a:t>
            </a:r>
            <a:r>
              <a:rPr lang="en-US" sz="2400" dirty="0">
                <a:solidFill>
                  <a:schemeClr val="bg1"/>
                </a:solidFill>
                <a:latin typeface="Agency FB" panose="020B0503020202020204" pitchFamily="34" charset="0"/>
              </a:rPr>
              <a:t> SCIPY FOR LINEAR REGRESSION ANALYSIS</a:t>
            </a:r>
          </a:p>
          <a:p>
            <a:r>
              <a:rPr lang="en-US" sz="200" dirty="0">
                <a:solidFill>
                  <a:schemeClr val="bg1"/>
                </a:solidFill>
                <a:latin typeface="Agency FB" panose="020B0503020202020204" pitchFamily="34" charset="0"/>
              </a:rPr>
              <a:t> </a:t>
            </a:r>
          </a:p>
          <a:p>
            <a:r>
              <a:rPr lang="en-US" sz="2400" dirty="0">
                <a:solidFill>
                  <a:schemeClr val="bg1"/>
                </a:solidFill>
                <a:latin typeface="Wingdings" panose="05000000000000000000" pitchFamily="2" charset="2"/>
              </a:rPr>
              <a:t>w</a:t>
            </a:r>
            <a:r>
              <a:rPr lang="en-US" sz="2400" dirty="0">
                <a:solidFill>
                  <a:schemeClr val="bg1"/>
                </a:solidFill>
                <a:latin typeface="Agency FB" panose="020B0503020202020204" pitchFamily="34" charset="0"/>
              </a:rPr>
              <a:t> STATMODELS.API FOR REGRESSION MODELS</a:t>
            </a:r>
          </a:p>
          <a:p>
            <a:r>
              <a:rPr lang="en-US" sz="200" dirty="0">
                <a:solidFill>
                  <a:schemeClr val="bg1"/>
                </a:solidFill>
                <a:latin typeface="Agency FB" panose="020B0503020202020204" pitchFamily="34" charset="0"/>
              </a:rPr>
              <a:t> </a:t>
            </a:r>
          </a:p>
          <a:p>
            <a:r>
              <a:rPr lang="en-US" sz="2400" dirty="0">
                <a:solidFill>
                  <a:schemeClr val="bg1"/>
                </a:solidFill>
                <a:latin typeface="Wingdings" panose="05000000000000000000" pitchFamily="2" charset="2"/>
              </a:rPr>
              <a:t>w</a:t>
            </a:r>
            <a:r>
              <a:rPr lang="en-US" sz="2400" dirty="0">
                <a:solidFill>
                  <a:schemeClr val="bg1"/>
                </a:solidFill>
                <a:latin typeface="Agency FB" panose="020B0503020202020204" pitchFamily="34" charset="0"/>
              </a:rPr>
              <a:t> SEABORN FOR DATA VISUALIZATION</a:t>
            </a:r>
            <a:endParaRPr lang="en-US" sz="2200" dirty="0">
              <a:solidFill>
                <a:schemeClr val="bg1"/>
              </a:solidFill>
              <a:latin typeface="Agency FB" panose="020B0503020202020204" pitchFamily="34" charset="0"/>
            </a:endParaRPr>
          </a:p>
          <a:p>
            <a:endParaRPr lang="en-US" sz="2200" dirty="0">
              <a:solidFill>
                <a:schemeClr val="bg1"/>
              </a:solidFill>
              <a:latin typeface="Agency FB" panose="020B05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516939" y="467585"/>
            <a:ext cx="3446540" cy="6947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1"/>
                </a:solidFill>
              </a:rPr>
              <a:t>EXCEL ANALYSIS:</a:t>
            </a:r>
            <a:endParaRPr dirty="0">
              <a:solidFill>
                <a:schemeClr val="lt1"/>
              </a:solidFill>
            </a:endParaRPr>
          </a:p>
        </p:txBody>
      </p:sp>
      <p:sp>
        <p:nvSpPr>
          <p:cNvPr id="5" name="Title 4">
            <a:extLst>
              <a:ext uri="{FF2B5EF4-FFF2-40B4-BE49-F238E27FC236}">
                <a16:creationId xmlns:a16="http://schemas.microsoft.com/office/drawing/2014/main" id="{7256ED78-B214-A932-3F52-76C1D2894FAB}"/>
              </a:ext>
            </a:extLst>
          </p:cNvPr>
          <p:cNvSpPr>
            <a:spLocks noGrp="1"/>
          </p:cNvSpPr>
          <p:nvPr>
            <p:ph type="ctrTitle" idx="2"/>
          </p:nvPr>
        </p:nvSpPr>
        <p:spPr>
          <a:xfrm>
            <a:off x="2392325" y="583381"/>
            <a:ext cx="6468105" cy="518980"/>
          </a:xfrm>
        </p:spPr>
        <p:txBody>
          <a:bodyPr/>
          <a:lstStyle/>
          <a:p>
            <a:r>
              <a:rPr lang="en-US" dirty="0"/>
              <a:t>Super Bowl Winners vs. All Playoff Teams vs. Non-Playoff Teams</a:t>
            </a:r>
          </a:p>
        </p:txBody>
      </p:sp>
      <p:sp>
        <p:nvSpPr>
          <p:cNvPr id="27" name="Google Shape;1448;p54">
            <a:extLst>
              <a:ext uri="{FF2B5EF4-FFF2-40B4-BE49-F238E27FC236}">
                <a16:creationId xmlns:a16="http://schemas.microsoft.com/office/drawing/2014/main" id="{67B406E0-4E62-FDA1-C7AA-087333A13DF6}"/>
              </a:ext>
            </a:extLst>
          </p:cNvPr>
          <p:cNvSpPr txBox="1"/>
          <p:nvPr/>
        </p:nvSpPr>
        <p:spPr>
          <a:xfrm>
            <a:off x="176993" y="1265654"/>
            <a:ext cx="2955006" cy="2728800"/>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Pivot tables and bar charts used </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to analyze 3 types of teams </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over 20 years of data:</a:t>
            </a:r>
          </a:p>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lvl="2">
              <a:spcBef>
                <a:spcPts val="100"/>
              </a:spcBef>
              <a:buClr>
                <a:srgbClr val="002060"/>
              </a:buClr>
            </a:pPr>
            <a:r>
              <a:rPr lang="en-US" dirty="0">
                <a:solidFill>
                  <a:schemeClr val="accent1"/>
                </a:solidFill>
                <a:latin typeface="Nunito Sans Light"/>
                <a:ea typeface="Nunito Sans Light"/>
                <a:cs typeface="Nunito Sans Light"/>
                <a:sym typeface="Nunito Sans Light"/>
              </a:rPr>
              <a:t>         Statistics of all Super Bowl </a:t>
            </a:r>
          </a:p>
          <a:p>
            <a:pPr lvl="2">
              <a:spcBef>
                <a:spcPts val="100"/>
              </a:spcBef>
              <a:buClr>
                <a:srgbClr val="002060"/>
              </a:buClr>
            </a:pPr>
            <a:r>
              <a:rPr lang="en-US" dirty="0">
                <a:solidFill>
                  <a:schemeClr val="accent1"/>
                </a:solidFill>
                <a:latin typeface="Nunito Sans Light"/>
                <a:ea typeface="Nunito Sans Light"/>
                <a:cs typeface="Nunito Sans Light"/>
                <a:sym typeface="Nunito Sans Light"/>
              </a:rPr>
              <a:t>         winners.</a:t>
            </a:r>
          </a:p>
          <a:p>
            <a:pPr lvl="2">
              <a:spcBef>
                <a:spcPts val="100"/>
              </a:spcBef>
              <a:buClr>
                <a:srgbClr val="002060"/>
              </a:buClr>
            </a:pPr>
            <a:endParaRPr lang="en-US" dirty="0">
              <a:solidFill>
                <a:schemeClr val="accent1"/>
              </a:solidFill>
              <a:latin typeface="Nunito Sans Light"/>
              <a:ea typeface="Nunito Sans Light"/>
              <a:cs typeface="Nunito Sans Light"/>
              <a:sym typeface="Nunito Sans Light"/>
            </a:endParaRPr>
          </a:p>
          <a:p>
            <a:pPr lvl="2">
              <a:spcBef>
                <a:spcPts val="100"/>
              </a:spcBef>
              <a:buClr>
                <a:srgbClr val="002060"/>
              </a:buClr>
            </a:pPr>
            <a:r>
              <a:rPr lang="en-US" dirty="0">
                <a:solidFill>
                  <a:schemeClr val="accent1"/>
                </a:solidFill>
                <a:latin typeface="Nunito Sans Light"/>
                <a:ea typeface="Nunito Sans Light"/>
                <a:cs typeface="Nunito Sans Light"/>
                <a:sym typeface="Nunito Sans Light"/>
              </a:rPr>
              <a:t>         The other playoff teams that did </a:t>
            </a:r>
          </a:p>
          <a:p>
            <a:pPr lvl="2">
              <a:spcBef>
                <a:spcPts val="100"/>
              </a:spcBef>
              <a:buClr>
                <a:srgbClr val="002060"/>
              </a:buClr>
            </a:pPr>
            <a:r>
              <a:rPr lang="en-US" dirty="0">
                <a:solidFill>
                  <a:schemeClr val="accent1"/>
                </a:solidFill>
                <a:latin typeface="Nunito Sans Light"/>
                <a:ea typeface="Nunito Sans Light"/>
                <a:cs typeface="Nunito Sans Light"/>
                <a:sym typeface="Nunito Sans Light"/>
              </a:rPr>
              <a:t>         not win the Super Bowl.</a:t>
            </a:r>
          </a:p>
          <a:p>
            <a:pPr lvl="2">
              <a:spcBef>
                <a:spcPts val="100"/>
              </a:spcBef>
              <a:buClr>
                <a:srgbClr val="002060"/>
              </a:buClr>
            </a:pPr>
            <a:endParaRPr lang="en-US" dirty="0">
              <a:solidFill>
                <a:schemeClr val="accent1"/>
              </a:solidFill>
              <a:latin typeface="Nunito Sans Light"/>
              <a:ea typeface="Nunito Sans Light"/>
              <a:cs typeface="Nunito Sans Light"/>
              <a:sym typeface="Nunito Sans Light"/>
            </a:endParaRPr>
          </a:p>
          <a:p>
            <a:pPr lvl="2">
              <a:spcBef>
                <a:spcPts val="100"/>
              </a:spcBef>
            </a:pPr>
            <a:r>
              <a:rPr lang="en-US" dirty="0">
                <a:solidFill>
                  <a:schemeClr val="accent1"/>
                </a:solidFill>
                <a:latin typeface="Nunito Sans Light"/>
                <a:ea typeface="Nunito Sans Light"/>
                <a:cs typeface="Nunito Sans Light"/>
                <a:sym typeface="Nunito Sans Light"/>
              </a:rPr>
              <a:t>         Teams that did not qualify for </a:t>
            </a:r>
          </a:p>
          <a:p>
            <a:pPr lvl="2">
              <a:spcBef>
                <a:spcPts val="100"/>
              </a:spcBef>
            </a:pPr>
            <a:r>
              <a:rPr lang="en-US" dirty="0">
                <a:solidFill>
                  <a:schemeClr val="accent1"/>
                </a:solidFill>
                <a:latin typeface="Nunito Sans Light"/>
                <a:ea typeface="Nunito Sans Light"/>
                <a:cs typeface="Nunito Sans Light"/>
                <a:sym typeface="Nunito Sans Light"/>
              </a:rPr>
              <a:t>         the playoffs.</a:t>
            </a:r>
          </a:p>
        </p:txBody>
      </p:sp>
      <p:pic>
        <p:nvPicPr>
          <p:cNvPr id="3" name="Picture 2">
            <a:extLst>
              <a:ext uri="{FF2B5EF4-FFF2-40B4-BE49-F238E27FC236}">
                <a16:creationId xmlns:a16="http://schemas.microsoft.com/office/drawing/2014/main" id="{AE857419-2FB3-5000-EEB0-9D40839E6CCB}"/>
              </a:ext>
            </a:extLst>
          </p:cNvPr>
          <p:cNvPicPr>
            <a:picLocks noChangeAspect="1"/>
          </p:cNvPicPr>
          <p:nvPr/>
        </p:nvPicPr>
        <p:blipFill>
          <a:blip r:embed="rId3"/>
          <a:stretch>
            <a:fillRect/>
          </a:stretch>
        </p:blipFill>
        <p:spPr>
          <a:xfrm>
            <a:off x="3262424" y="1265654"/>
            <a:ext cx="5753407" cy="2870161"/>
          </a:xfrm>
          <a:prstGeom prst="rect">
            <a:avLst/>
          </a:prstGeom>
        </p:spPr>
      </p:pic>
      <p:grpSp>
        <p:nvGrpSpPr>
          <p:cNvPr id="19" name="Google Shape;2168;p59">
            <a:extLst>
              <a:ext uri="{FF2B5EF4-FFF2-40B4-BE49-F238E27FC236}">
                <a16:creationId xmlns:a16="http://schemas.microsoft.com/office/drawing/2014/main" id="{63799A56-C79B-9136-DF7B-C1AAF9E2750D}"/>
              </a:ext>
            </a:extLst>
          </p:cNvPr>
          <p:cNvGrpSpPr/>
          <p:nvPr/>
        </p:nvGrpSpPr>
        <p:grpSpPr>
          <a:xfrm>
            <a:off x="194167" y="2239230"/>
            <a:ext cx="316554" cy="330789"/>
            <a:chOff x="2909975" y="2065300"/>
            <a:chExt cx="358825" cy="379175"/>
          </a:xfrm>
        </p:grpSpPr>
        <p:sp>
          <p:nvSpPr>
            <p:cNvPr id="20" name="Google Shape;2169;p59">
              <a:extLst>
                <a:ext uri="{FF2B5EF4-FFF2-40B4-BE49-F238E27FC236}">
                  <a16:creationId xmlns:a16="http://schemas.microsoft.com/office/drawing/2014/main" id="{7DFDF3B8-D74A-74C8-5350-4E5738269511}"/>
                </a:ext>
              </a:extLst>
            </p:cNvPr>
            <p:cNvSpPr/>
            <p:nvPr/>
          </p:nvSpPr>
          <p:spPr>
            <a:xfrm>
              <a:off x="3032025" y="2071000"/>
              <a:ext cx="116925" cy="104300"/>
            </a:xfrm>
            <a:custGeom>
              <a:avLst/>
              <a:gdLst/>
              <a:ahLst/>
              <a:cxnLst/>
              <a:rect l="l" t="t" r="r" b="b"/>
              <a:pathLst>
                <a:path w="4677" h="4172" extrusionOk="0">
                  <a:moveTo>
                    <a:pt x="1" y="1"/>
                  </a:moveTo>
                  <a:lnTo>
                    <a:pt x="1" y="4171"/>
                  </a:lnTo>
                  <a:lnTo>
                    <a:pt x="4677" y="4171"/>
                  </a:lnTo>
                  <a:lnTo>
                    <a:pt x="4677" y="1"/>
                  </a:ln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70;p59">
              <a:extLst>
                <a:ext uri="{FF2B5EF4-FFF2-40B4-BE49-F238E27FC236}">
                  <a16:creationId xmlns:a16="http://schemas.microsoft.com/office/drawing/2014/main" id="{E33D2E3D-325C-94BA-A076-9483E72CC0B2}"/>
                </a:ext>
              </a:extLst>
            </p:cNvPr>
            <p:cNvSpPr/>
            <p:nvPr/>
          </p:nvSpPr>
          <p:spPr>
            <a:xfrm>
              <a:off x="3029700" y="2065300"/>
              <a:ext cx="119250" cy="11375"/>
            </a:xfrm>
            <a:custGeom>
              <a:avLst/>
              <a:gdLst/>
              <a:ahLst/>
              <a:cxnLst/>
              <a:rect l="l" t="t" r="r" b="b"/>
              <a:pathLst>
                <a:path w="4770" h="455" extrusionOk="0">
                  <a:moveTo>
                    <a:pt x="1" y="1"/>
                  </a:moveTo>
                  <a:lnTo>
                    <a:pt x="1" y="455"/>
                  </a:lnTo>
                  <a:lnTo>
                    <a:pt x="4770" y="455"/>
                  </a:lnTo>
                  <a:lnTo>
                    <a:pt x="4770"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71;p59">
              <a:extLst>
                <a:ext uri="{FF2B5EF4-FFF2-40B4-BE49-F238E27FC236}">
                  <a16:creationId xmlns:a16="http://schemas.microsoft.com/office/drawing/2014/main" id="{278F49FF-C6D0-4905-D173-6BB7A1529F6B}"/>
                </a:ext>
              </a:extLst>
            </p:cNvPr>
            <p:cNvSpPr/>
            <p:nvPr/>
          </p:nvSpPr>
          <p:spPr>
            <a:xfrm>
              <a:off x="2909975" y="2068500"/>
              <a:ext cx="358825" cy="370525"/>
            </a:xfrm>
            <a:custGeom>
              <a:avLst/>
              <a:gdLst/>
              <a:ahLst/>
              <a:cxnLst/>
              <a:rect l="l" t="t" r="r" b="b"/>
              <a:pathLst>
                <a:path w="14353" h="14821" extrusionOk="0">
                  <a:moveTo>
                    <a:pt x="9522" y="0"/>
                  </a:moveTo>
                  <a:cubicBezTo>
                    <a:pt x="8570" y="2455"/>
                    <a:pt x="7178" y="2531"/>
                    <a:pt x="7178" y="2531"/>
                  </a:cubicBezTo>
                  <a:cubicBezTo>
                    <a:pt x="7178" y="2531"/>
                    <a:pt x="7177" y="2531"/>
                    <a:pt x="7177" y="2531"/>
                  </a:cubicBezTo>
                  <a:cubicBezTo>
                    <a:pt x="7127" y="2531"/>
                    <a:pt x="5725" y="2510"/>
                    <a:pt x="4790" y="101"/>
                  </a:cubicBezTo>
                  <a:cubicBezTo>
                    <a:pt x="4790" y="101"/>
                    <a:pt x="4760" y="260"/>
                    <a:pt x="4652" y="260"/>
                  </a:cubicBezTo>
                  <a:cubicBezTo>
                    <a:pt x="4639" y="260"/>
                    <a:pt x="4625" y="258"/>
                    <a:pt x="4610" y="253"/>
                  </a:cubicBezTo>
                  <a:cubicBezTo>
                    <a:pt x="4588" y="246"/>
                    <a:pt x="4559" y="242"/>
                    <a:pt x="4523" y="242"/>
                  </a:cubicBezTo>
                  <a:cubicBezTo>
                    <a:pt x="4018" y="242"/>
                    <a:pt x="2288" y="969"/>
                    <a:pt x="1895" y="1444"/>
                  </a:cubicBezTo>
                  <a:cubicBezTo>
                    <a:pt x="1414" y="2023"/>
                    <a:pt x="965" y="3437"/>
                    <a:pt x="624" y="4767"/>
                  </a:cubicBezTo>
                  <a:cubicBezTo>
                    <a:pt x="243" y="6260"/>
                    <a:pt x="0" y="7652"/>
                    <a:pt x="0" y="7652"/>
                  </a:cubicBezTo>
                  <a:cubicBezTo>
                    <a:pt x="0" y="7652"/>
                    <a:pt x="776" y="7755"/>
                    <a:pt x="960" y="7931"/>
                  </a:cubicBezTo>
                  <a:cubicBezTo>
                    <a:pt x="1009" y="7980"/>
                    <a:pt x="1034" y="8142"/>
                    <a:pt x="1088" y="8187"/>
                  </a:cubicBezTo>
                  <a:cubicBezTo>
                    <a:pt x="1446" y="8466"/>
                    <a:pt x="2836" y="8557"/>
                    <a:pt x="2836" y="8557"/>
                  </a:cubicBezTo>
                  <a:lnTo>
                    <a:pt x="2836" y="6139"/>
                  </a:lnTo>
                  <a:lnTo>
                    <a:pt x="3032" y="6139"/>
                  </a:lnTo>
                  <a:lnTo>
                    <a:pt x="3022" y="14552"/>
                  </a:lnTo>
                  <a:cubicBezTo>
                    <a:pt x="3022" y="14552"/>
                    <a:pt x="3915" y="14777"/>
                    <a:pt x="4807" y="14777"/>
                  </a:cubicBezTo>
                  <a:cubicBezTo>
                    <a:pt x="5201" y="14777"/>
                    <a:pt x="5595" y="14733"/>
                    <a:pt x="5911" y="14606"/>
                  </a:cubicBezTo>
                  <a:cubicBezTo>
                    <a:pt x="5916" y="14604"/>
                    <a:pt x="6329" y="14437"/>
                    <a:pt x="7008" y="14437"/>
                  </a:cubicBezTo>
                  <a:cubicBezTo>
                    <a:pt x="7417" y="14437"/>
                    <a:pt x="7922" y="14498"/>
                    <a:pt x="8494" y="14692"/>
                  </a:cubicBezTo>
                  <a:cubicBezTo>
                    <a:pt x="8772" y="14786"/>
                    <a:pt x="9101" y="14820"/>
                    <a:pt x="9434" y="14820"/>
                  </a:cubicBezTo>
                  <a:cubicBezTo>
                    <a:pt x="10363" y="14820"/>
                    <a:pt x="11326" y="14552"/>
                    <a:pt x="11326" y="14552"/>
                  </a:cubicBezTo>
                  <a:lnTo>
                    <a:pt x="11321" y="6135"/>
                  </a:lnTo>
                  <a:lnTo>
                    <a:pt x="11523" y="6135"/>
                  </a:lnTo>
                  <a:lnTo>
                    <a:pt x="11523" y="8567"/>
                  </a:lnTo>
                  <a:cubicBezTo>
                    <a:pt x="11523" y="8567"/>
                    <a:pt x="12905" y="8464"/>
                    <a:pt x="13263" y="8184"/>
                  </a:cubicBezTo>
                  <a:cubicBezTo>
                    <a:pt x="13317" y="8142"/>
                    <a:pt x="13342" y="7980"/>
                    <a:pt x="13391" y="7931"/>
                  </a:cubicBezTo>
                  <a:cubicBezTo>
                    <a:pt x="13575" y="7755"/>
                    <a:pt x="14353" y="7649"/>
                    <a:pt x="14353" y="7649"/>
                  </a:cubicBezTo>
                  <a:cubicBezTo>
                    <a:pt x="14353" y="7649"/>
                    <a:pt x="14105" y="6260"/>
                    <a:pt x="13724" y="4767"/>
                  </a:cubicBezTo>
                  <a:cubicBezTo>
                    <a:pt x="13386" y="3437"/>
                    <a:pt x="12937" y="2025"/>
                    <a:pt x="12455" y="1444"/>
                  </a:cubicBezTo>
                  <a:cubicBezTo>
                    <a:pt x="12062" y="970"/>
                    <a:pt x="10326" y="243"/>
                    <a:pt x="9823" y="243"/>
                  </a:cubicBezTo>
                  <a:cubicBezTo>
                    <a:pt x="9789" y="243"/>
                    <a:pt x="9760" y="246"/>
                    <a:pt x="9738" y="253"/>
                  </a:cubicBezTo>
                  <a:cubicBezTo>
                    <a:pt x="9728" y="257"/>
                    <a:pt x="9718" y="258"/>
                    <a:pt x="9708" y="258"/>
                  </a:cubicBezTo>
                  <a:cubicBezTo>
                    <a:pt x="9585" y="258"/>
                    <a:pt x="9522" y="0"/>
                    <a:pt x="9522"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72;p59">
              <a:extLst>
                <a:ext uri="{FF2B5EF4-FFF2-40B4-BE49-F238E27FC236}">
                  <a16:creationId xmlns:a16="http://schemas.microsoft.com/office/drawing/2014/main" id="{23BC95F2-91CD-CB7D-B7E1-6AD2254A6C09}"/>
                </a:ext>
              </a:extLst>
            </p:cNvPr>
            <p:cNvSpPr/>
            <p:nvPr/>
          </p:nvSpPr>
          <p:spPr>
            <a:xfrm>
              <a:off x="3155125" y="2302125"/>
              <a:ext cx="275" cy="25"/>
            </a:xfrm>
            <a:custGeom>
              <a:avLst/>
              <a:gdLst/>
              <a:ahLst/>
              <a:cxnLst/>
              <a:rect l="l" t="t" r="r" b="b"/>
              <a:pathLst>
                <a:path w="11" h="1" extrusionOk="0">
                  <a:moveTo>
                    <a:pt x="1" y="0"/>
                  </a:moveTo>
                  <a:lnTo>
                    <a:pt x="11"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73;p59">
              <a:extLst>
                <a:ext uri="{FF2B5EF4-FFF2-40B4-BE49-F238E27FC236}">
                  <a16:creationId xmlns:a16="http://schemas.microsoft.com/office/drawing/2014/main" id="{F6139899-FF10-7028-40ED-A1091860BB93}"/>
                </a:ext>
              </a:extLst>
            </p:cNvPr>
            <p:cNvSpPr/>
            <p:nvPr/>
          </p:nvSpPr>
          <p:spPr>
            <a:xfrm>
              <a:off x="2911950" y="2241375"/>
              <a:ext cx="68925" cy="31625"/>
            </a:xfrm>
            <a:custGeom>
              <a:avLst/>
              <a:gdLst/>
              <a:ahLst/>
              <a:cxnLst/>
              <a:rect l="l" t="t" r="r" b="b"/>
              <a:pathLst>
                <a:path w="2757" h="1265" extrusionOk="0">
                  <a:moveTo>
                    <a:pt x="76" y="0"/>
                  </a:moveTo>
                  <a:lnTo>
                    <a:pt x="0" y="381"/>
                  </a:lnTo>
                  <a:cubicBezTo>
                    <a:pt x="0" y="381"/>
                    <a:pt x="15" y="378"/>
                    <a:pt x="47" y="378"/>
                  </a:cubicBezTo>
                  <a:cubicBezTo>
                    <a:pt x="172" y="378"/>
                    <a:pt x="555" y="426"/>
                    <a:pt x="1276" y="908"/>
                  </a:cubicBezTo>
                  <a:cubicBezTo>
                    <a:pt x="1758" y="1227"/>
                    <a:pt x="2757" y="1264"/>
                    <a:pt x="2757" y="1264"/>
                  </a:cubicBezTo>
                  <a:lnTo>
                    <a:pt x="2757" y="916"/>
                  </a:lnTo>
                  <a:cubicBezTo>
                    <a:pt x="2757" y="916"/>
                    <a:pt x="1723" y="903"/>
                    <a:pt x="1321" y="602"/>
                  </a:cubicBezTo>
                  <a:cubicBezTo>
                    <a:pt x="945" y="327"/>
                    <a:pt x="523" y="123"/>
                    <a:pt x="76"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74;p59">
              <a:extLst>
                <a:ext uri="{FF2B5EF4-FFF2-40B4-BE49-F238E27FC236}">
                  <a16:creationId xmlns:a16="http://schemas.microsoft.com/office/drawing/2014/main" id="{3D5CFD6D-87B0-9691-F94C-C0886A4EAC66}"/>
                </a:ext>
              </a:extLst>
            </p:cNvPr>
            <p:cNvSpPr/>
            <p:nvPr/>
          </p:nvSpPr>
          <p:spPr>
            <a:xfrm>
              <a:off x="2915200" y="2199925"/>
              <a:ext cx="65675" cy="56900"/>
            </a:xfrm>
            <a:custGeom>
              <a:avLst/>
              <a:gdLst/>
              <a:ahLst/>
              <a:cxnLst/>
              <a:rect l="l" t="t" r="r" b="b"/>
              <a:pathLst>
                <a:path w="2627" h="2276" extrusionOk="0">
                  <a:moveTo>
                    <a:pt x="325" y="1"/>
                  </a:moveTo>
                  <a:cubicBezTo>
                    <a:pt x="316" y="1"/>
                    <a:pt x="312" y="1"/>
                    <a:pt x="312" y="1"/>
                  </a:cubicBezTo>
                  <a:lnTo>
                    <a:pt x="0" y="1400"/>
                  </a:lnTo>
                  <a:cubicBezTo>
                    <a:pt x="0" y="1400"/>
                    <a:pt x="9" y="1398"/>
                    <a:pt x="28" y="1398"/>
                  </a:cubicBezTo>
                  <a:cubicBezTo>
                    <a:pt x="116" y="1398"/>
                    <a:pt x="427" y="1443"/>
                    <a:pt x="1166" y="1938"/>
                  </a:cubicBezTo>
                  <a:cubicBezTo>
                    <a:pt x="1628" y="2251"/>
                    <a:pt x="2350" y="2275"/>
                    <a:pt x="2564" y="2275"/>
                  </a:cubicBezTo>
                  <a:cubicBezTo>
                    <a:pt x="2604" y="2275"/>
                    <a:pt x="2627" y="2274"/>
                    <a:pt x="2627" y="2274"/>
                  </a:cubicBezTo>
                  <a:lnTo>
                    <a:pt x="2627" y="954"/>
                  </a:lnTo>
                  <a:cubicBezTo>
                    <a:pt x="2627" y="954"/>
                    <a:pt x="2529" y="969"/>
                    <a:pt x="2382" y="969"/>
                  </a:cubicBezTo>
                  <a:cubicBezTo>
                    <a:pt x="2120" y="969"/>
                    <a:pt x="1700" y="921"/>
                    <a:pt x="1392" y="652"/>
                  </a:cubicBezTo>
                  <a:cubicBezTo>
                    <a:pt x="692" y="38"/>
                    <a:pt x="389" y="1"/>
                    <a:pt x="325"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75;p59">
              <a:extLst>
                <a:ext uri="{FF2B5EF4-FFF2-40B4-BE49-F238E27FC236}">
                  <a16:creationId xmlns:a16="http://schemas.microsoft.com/office/drawing/2014/main" id="{EC19BB69-283C-B469-6BA9-1688FE62F6B4}"/>
                </a:ext>
              </a:extLst>
            </p:cNvPr>
            <p:cNvSpPr/>
            <p:nvPr/>
          </p:nvSpPr>
          <p:spPr>
            <a:xfrm>
              <a:off x="3197900" y="2241375"/>
              <a:ext cx="68950" cy="31625"/>
            </a:xfrm>
            <a:custGeom>
              <a:avLst/>
              <a:gdLst/>
              <a:ahLst/>
              <a:cxnLst/>
              <a:rect l="l" t="t" r="r" b="b"/>
              <a:pathLst>
                <a:path w="2758" h="1265" extrusionOk="0">
                  <a:moveTo>
                    <a:pt x="2681" y="0"/>
                  </a:moveTo>
                  <a:cubicBezTo>
                    <a:pt x="2232" y="123"/>
                    <a:pt x="1810" y="327"/>
                    <a:pt x="1437" y="602"/>
                  </a:cubicBezTo>
                  <a:cubicBezTo>
                    <a:pt x="1034" y="903"/>
                    <a:pt x="1" y="906"/>
                    <a:pt x="1" y="906"/>
                  </a:cubicBezTo>
                  <a:lnTo>
                    <a:pt x="1" y="1264"/>
                  </a:lnTo>
                  <a:cubicBezTo>
                    <a:pt x="1" y="1264"/>
                    <a:pt x="1000" y="1227"/>
                    <a:pt x="1481" y="908"/>
                  </a:cubicBezTo>
                  <a:cubicBezTo>
                    <a:pt x="2200" y="426"/>
                    <a:pt x="2585" y="378"/>
                    <a:pt x="2710" y="378"/>
                  </a:cubicBezTo>
                  <a:cubicBezTo>
                    <a:pt x="2742" y="378"/>
                    <a:pt x="2757" y="381"/>
                    <a:pt x="2757" y="381"/>
                  </a:cubicBezTo>
                  <a:lnTo>
                    <a:pt x="2681"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76;p59">
              <a:extLst>
                <a:ext uri="{FF2B5EF4-FFF2-40B4-BE49-F238E27FC236}">
                  <a16:creationId xmlns:a16="http://schemas.microsoft.com/office/drawing/2014/main" id="{A695C705-F34E-AEE6-012D-C22231F0B292}"/>
                </a:ext>
              </a:extLst>
            </p:cNvPr>
            <p:cNvSpPr/>
            <p:nvPr/>
          </p:nvSpPr>
          <p:spPr>
            <a:xfrm>
              <a:off x="3197900" y="2199850"/>
              <a:ext cx="65750" cy="57075"/>
            </a:xfrm>
            <a:custGeom>
              <a:avLst/>
              <a:gdLst/>
              <a:ahLst/>
              <a:cxnLst/>
              <a:rect l="l" t="t" r="r" b="b"/>
              <a:pathLst>
                <a:path w="2630" h="2283" extrusionOk="0">
                  <a:moveTo>
                    <a:pt x="2301" y="1"/>
                  </a:moveTo>
                  <a:cubicBezTo>
                    <a:pt x="2235" y="1"/>
                    <a:pt x="1933" y="40"/>
                    <a:pt x="1235" y="650"/>
                  </a:cubicBezTo>
                  <a:cubicBezTo>
                    <a:pt x="927" y="921"/>
                    <a:pt x="506" y="969"/>
                    <a:pt x="244" y="969"/>
                  </a:cubicBezTo>
                  <a:cubicBezTo>
                    <a:pt x="97" y="969"/>
                    <a:pt x="1" y="954"/>
                    <a:pt x="1" y="954"/>
                  </a:cubicBezTo>
                  <a:lnTo>
                    <a:pt x="1" y="954"/>
                  </a:lnTo>
                  <a:lnTo>
                    <a:pt x="6" y="2282"/>
                  </a:lnTo>
                  <a:cubicBezTo>
                    <a:pt x="6" y="2282"/>
                    <a:pt x="18" y="2283"/>
                    <a:pt x="41" y="2283"/>
                  </a:cubicBezTo>
                  <a:cubicBezTo>
                    <a:pt x="215" y="2283"/>
                    <a:pt x="981" y="2263"/>
                    <a:pt x="1464" y="1939"/>
                  </a:cubicBezTo>
                  <a:cubicBezTo>
                    <a:pt x="2200" y="1443"/>
                    <a:pt x="2513" y="1399"/>
                    <a:pt x="2602" y="1399"/>
                  </a:cubicBezTo>
                  <a:cubicBezTo>
                    <a:pt x="2621" y="1399"/>
                    <a:pt x="2630" y="1401"/>
                    <a:pt x="2630" y="1401"/>
                  </a:cubicBezTo>
                  <a:lnTo>
                    <a:pt x="2315" y="2"/>
                  </a:lnTo>
                  <a:cubicBezTo>
                    <a:pt x="2315" y="2"/>
                    <a:pt x="2311" y="1"/>
                    <a:pt x="230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77;p59">
              <a:extLst>
                <a:ext uri="{FF2B5EF4-FFF2-40B4-BE49-F238E27FC236}">
                  <a16:creationId xmlns:a16="http://schemas.microsoft.com/office/drawing/2014/main" id="{3ED4E5FB-68D2-CDD9-0FC8-3E0B4CC9771B}"/>
                </a:ext>
              </a:extLst>
            </p:cNvPr>
            <p:cNvSpPr/>
            <p:nvPr/>
          </p:nvSpPr>
          <p:spPr>
            <a:xfrm>
              <a:off x="3031100" y="2208400"/>
              <a:ext cx="46000" cy="81100"/>
            </a:xfrm>
            <a:custGeom>
              <a:avLst/>
              <a:gdLst/>
              <a:ahLst/>
              <a:cxnLst/>
              <a:rect l="l" t="t" r="r" b="b"/>
              <a:pathLst>
                <a:path w="1840" h="3244" extrusionOk="0">
                  <a:moveTo>
                    <a:pt x="1255" y="502"/>
                  </a:moveTo>
                  <a:lnTo>
                    <a:pt x="1255" y="1253"/>
                  </a:lnTo>
                  <a:lnTo>
                    <a:pt x="588" y="1253"/>
                  </a:lnTo>
                  <a:lnTo>
                    <a:pt x="588" y="502"/>
                  </a:lnTo>
                  <a:close/>
                  <a:moveTo>
                    <a:pt x="1255" y="1940"/>
                  </a:moveTo>
                  <a:lnTo>
                    <a:pt x="1255" y="2691"/>
                  </a:lnTo>
                  <a:lnTo>
                    <a:pt x="593" y="2691"/>
                  </a:lnTo>
                  <a:lnTo>
                    <a:pt x="593" y="1940"/>
                  </a:lnTo>
                  <a:close/>
                  <a:moveTo>
                    <a:pt x="320" y="1"/>
                  </a:moveTo>
                  <a:lnTo>
                    <a:pt x="1" y="345"/>
                  </a:lnTo>
                  <a:lnTo>
                    <a:pt x="1" y="1363"/>
                  </a:lnTo>
                  <a:lnTo>
                    <a:pt x="305" y="1624"/>
                  </a:lnTo>
                  <a:lnTo>
                    <a:pt x="1" y="1835"/>
                  </a:lnTo>
                  <a:lnTo>
                    <a:pt x="1" y="2932"/>
                  </a:lnTo>
                  <a:lnTo>
                    <a:pt x="323" y="3244"/>
                  </a:lnTo>
                  <a:lnTo>
                    <a:pt x="1518" y="3244"/>
                  </a:lnTo>
                  <a:lnTo>
                    <a:pt x="1840" y="2932"/>
                  </a:lnTo>
                  <a:lnTo>
                    <a:pt x="1840" y="1835"/>
                  </a:lnTo>
                  <a:lnTo>
                    <a:pt x="1538" y="1624"/>
                  </a:lnTo>
                  <a:lnTo>
                    <a:pt x="1840" y="1363"/>
                  </a:lnTo>
                  <a:lnTo>
                    <a:pt x="1840"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78;p59">
              <a:extLst>
                <a:ext uri="{FF2B5EF4-FFF2-40B4-BE49-F238E27FC236}">
                  <a16:creationId xmlns:a16="http://schemas.microsoft.com/office/drawing/2014/main" id="{F6F5A4E5-B94A-A7F3-7E6B-6355405B5CB4}"/>
                </a:ext>
              </a:extLst>
            </p:cNvPr>
            <p:cNvSpPr/>
            <p:nvPr/>
          </p:nvSpPr>
          <p:spPr>
            <a:xfrm>
              <a:off x="3023325" y="2302125"/>
              <a:ext cx="200" cy="25"/>
            </a:xfrm>
            <a:custGeom>
              <a:avLst/>
              <a:gdLst/>
              <a:ahLst/>
              <a:cxnLst/>
              <a:rect l="l" t="t" r="r" b="b"/>
              <a:pathLst>
                <a:path w="8" h="1" extrusionOk="0">
                  <a:moveTo>
                    <a:pt x="8" y="0"/>
                  </a:moveTo>
                  <a:lnTo>
                    <a:pt x="0"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79;p59">
              <a:extLst>
                <a:ext uri="{FF2B5EF4-FFF2-40B4-BE49-F238E27FC236}">
                  <a16:creationId xmlns:a16="http://schemas.microsoft.com/office/drawing/2014/main" id="{7A2E2900-4257-2EFB-10DD-5D6319078311}"/>
                </a:ext>
              </a:extLst>
            </p:cNvPr>
            <p:cNvSpPr/>
            <p:nvPr/>
          </p:nvSpPr>
          <p:spPr>
            <a:xfrm>
              <a:off x="3101550" y="2208400"/>
              <a:ext cx="46050" cy="81175"/>
            </a:xfrm>
            <a:custGeom>
              <a:avLst/>
              <a:gdLst/>
              <a:ahLst/>
              <a:cxnLst/>
              <a:rect l="l" t="t" r="r" b="b"/>
              <a:pathLst>
                <a:path w="1842" h="3247" extrusionOk="0">
                  <a:moveTo>
                    <a:pt x="1255" y="502"/>
                  </a:moveTo>
                  <a:lnTo>
                    <a:pt x="1255" y="1253"/>
                  </a:lnTo>
                  <a:lnTo>
                    <a:pt x="588" y="1253"/>
                  </a:lnTo>
                  <a:lnTo>
                    <a:pt x="588" y="502"/>
                  </a:lnTo>
                  <a:close/>
                  <a:moveTo>
                    <a:pt x="1248" y="1940"/>
                  </a:moveTo>
                  <a:lnTo>
                    <a:pt x="1248" y="2691"/>
                  </a:lnTo>
                  <a:lnTo>
                    <a:pt x="588" y="2691"/>
                  </a:lnTo>
                  <a:lnTo>
                    <a:pt x="588" y="1940"/>
                  </a:lnTo>
                  <a:close/>
                  <a:moveTo>
                    <a:pt x="320" y="1"/>
                  </a:moveTo>
                  <a:lnTo>
                    <a:pt x="1" y="345"/>
                  </a:lnTo>
                  <a:lnTo>
                    <a:pt x="1" y="1363"/>
                  </a:lnTo>
                  <a:lnTo>
                    <a:pt x="305" y="1624"/>
                  </a:lnTo>
                  <a:lnTo>
                    <a:pt x="1" y="1835"/>
                  </a:lnTo>
                  <a:lnTo>
                    <a:pt x="1" y="2932"/>
                  </a:lnTo>
                  <a:lnTo>
                    <a:pt x="322" y="3246"/>
                  </a:lnTo>
                  <a:lnTo>
                    <a:pt x="1518" y="3246"/>
                  </a:lnTo>
                  <a:lnTo>
                    <a:pt x="1842" y="2932"/>
                  </a:lnTo>
                  <a:lnTo>
                    <a:pt x="1842" y="1835"/>
                  </a:lnTo>
                  <a:lnTo>
                    <a:pt x="1538" y="1624"/>
                  </a:lnTo>
                  <a:lnTo>
                    <a:pt x="1842" y="1363"/>
                  </a:lnTo>
                  <a:lnTo>
                    <a:pt x="1842"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80;p59">
              <a:extLst>
                <a:ext uri="{FF2B5EF4-FFF2-40B4-BE49-F238E27FC236}">
                  <a16:creationId xmlns:a16="http://schemas.microsoft.com/office/drawing/2014/main" id="{D1E362E2-F88F-D49B-88D8-63F0520AA844}"/>
                </a:ext>
              </a:extLst>
            </p:cNvPr>
            <p:cNvSpPr/>
            <p:nvPr/>
          </p:nvSpPr>
          <p:spPr>
            <a:xfrm>
              <a:off x="3026150" y="2065300"/>
              <a:ext cx="126300" cy="70050"/>
            </a:xfrm>
            <a:custGeom>
              <a:avLst/>
              <a:gdLst/>
              <a:ahLst/>
              <a:cxnLst/>
              <a:rect l="l" t="t" r="r" b="b"/>
              <a:pathLst>
                <a:path w="5052" h="2802" extrusionOk="0">
                  <a:moveTo>
                    <a:pt x="143" y="1"/>
                  </a:moveTo>
                  <a:lnTo>
                    <a:pt x="0" y="455"/>
                  </a:lnTo>
                  <a:cubicBezTo>
                    <a:pt x="0" y="455"/>
                    <a:pt x="1210" y="2801"/>
                    <a:pt x="2516" y="2801"/>
                  </a:cubicBezTo>
                  <a:cubicBezTo>
                    <a:pt x="3812" y="2801"/>
                    <a:pt x="5052" y="455"/>
                    <a:pt x="5052" y="455"/>
                  </a:cubicBezTo>
                  <a:lnTo>
                    <a:pt x="4907" y="1"/>
                  </a:lnTo>
                  <a:cubicBezTo>
                    <a:pt x="4907" y="1"/>
                    <a:pt x="3505" y="2136"/>
                    <a:pt x="2526" y="2313"/>
                  </a:cubicBezTo>
                  <a:cubicBezTo>
                    <a:pt x="1488" y="2156"/>
                    <a:pt x="143"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81;p59">
              <a:extLst>
                <a:ext uri="{FF2B5EF4-FFF2-40B4-BE49-F238E27FC236}">
                  <a16:creationId xmlns:a16="http://schemas.microsoft.com/office/drawing/2014/main" id="{84B4D9A9-5E3A-8F96-2E9E-6695F221439C}"/>
                </a:ext>
              </a:extLst>
            </p:cNvPr>
            <p:cNvSpPr/>
            <p:nvPr/>
          </p:nvSpPr>
          <p:spPr>
            <a:xfrm>
              <a:off x="2956300" y="2106350"/>
              <a:ext cx="29475" cy="115650"/>
            </a:xfrm>
            <a:custGeom>
              <a:avLst/>
              <a:gdLst/>
              <a:ahLst/>
              <a:cxnLst/>
              <a:rect l="l" t="t" r="r" b="b"/>
              <a:pathLst>
                <a:path w="1179" h="4626" extrusionOk="0">
                  <a:moveTo>
                    <a:pt x="42" y="1"/>
                  </a:moveTo>
                  <a:lnTo>
                    <a:pt x="42" y="1"/>
                  </a:lnTo>
                  <a:cubicBezTo>
                    <a:pt x="42" y="1"/>
                    <a:pt x="33" y="80"/>
                    <a:pt x="23" y="214"/>
                  </a:cubicBezTo>
                  <a:cubicBezTo>
                    <a:pt x="15" y="347"/>
                    <a:pt x="3" y="541"/>
                    <a:pt x="3" y="772"/>
                  </a:cubicBezTo>
                  <a:cubicBezTo>
                    <a:pt x="1" y="887"/>
                    <a:pt x="1" y="1012"/>
                    <a:pt x="6" y="1145"/>
                  </a:cubicBezTo>
                  <a:cubicBezTo>
                    <a:pt x="8" y="1277"/>
                    <a:pt x="13" y="1417"/>
                    <a:pt x="23" y="1560"/>
                  </a:cubicBezTo>
                  <a:cubicBezTo>
                    <a:pt x="30" y="1633"/>
                    <a:pt x="35" y="1707"/>
                    <a:pt x="40" y="1781"/>
                  </a:cubicBezTo>
                  <a:cubicBezTo>
                    <a:pt x="47" y="1854"/>
                    <a:pt x="55" y="1930"/>
                    <a:pt x="65" y="2004"/>
                  </a:cubicBezTo>
                  <a:cubicBezTo>
                    <a:pt x="82" y="2156"/>
                    <a:pt x="104" y="2306"/>
                    <a:pt x="128" y="2460"/>
                  </a:cubicBezTo>
                  <a:cubicBezTo>
                    <a:pt x="141" y="2537"/>
                    <a:pt x="155" y="2613"/>
                    <a:pt x="173" y="2686"/>
                  </a:cubicBezTo>
                  <a:cubicBezTo>
                    <a:pt x="190" y="2762"/>
                    <a:pt x="204" y="2838"/>
                    <a:pt x="224" y="2912"/>
                  </a:cubicBezTo>
                  <a:cubicBezTo>
                    <a:pt x="241" y="2986"/>
                    <a:pt x="261" y="3057"/>
                    <a:pt x="283" y="3128"/>
                  </a:cubicBezTo>
                  <a:cubicBezTo>
                    <a:pt x="303" y="3202"/>
                    <a:pt x="325" y="3270"/>
                    <a:pt x="349" y="3339"/>
                  </a:cubicBezTo>
                  <a:cubicBezTo>
                    <a:pt x="359" y="3374"/>
                    <a:pt x="369" y="3408"/>
                    <a:pt x="384" y="3442"/>
                  </a:cubicBezTo>
                  <a:cubicBezTo>
                    <a:pt x="396" y="3474"/>
                    <a:pt x="408" y="3509"/>
                    <a:pt x="420" y="3541"/>
                  </a:cubicBezTo>
                  <a:cubicBezTo>
                    <a:pt x="435" y="3572"/>
                    <a:pt x="445" y="3604"/>
                    <a:pt x="460" y="3636"/>
                  </a:cubicBezTo>
                  <a:lnTo>
                    <a:pt x="502" y="3727"/>
                  </a:lnTo>
                  <a:cubicBezTo>
                    <a:pt x="529" y="3788"/>
                    <a:pt x="558" y="3845"/>
                    <a:pt x="587" y="3901"/>
                  </a:cubicBezTo>
                  <a:cubicBezTo>
                    <a:pt x="614" y="3955"/>
                    <a:pt x="646" y="4007"/>
                    <a:pt x="676" y="4056"/>
                  </a:cubicBezTo>
                  <a:cubicBezTo>
                    <a:pt x="691" y="4081"/>
                    <a:pt x="705" y="4105"/>
                    <a:pt x="722" y="4130"/>
                  </a:cubicBezTo>
                  <a:lnTo>
                    <a:pt x="769" y="4193"/>
                  </a:lnTo>
                  <a:lnTo>
                    <a:pt x="813" y="4255"/>
                  </a:lnTo>
                  <a:cubicBezTo>
                    <a:pt x="828" y="4274"/>
                    <a:pt x="843" y="4294"/>
                    <a:pt x="857" y="4311"/>
                  </a:cubicBezTo>
                  <a:cubicBezTo>
                    <a:pt x="889" y="4348"/>
                    <a:pt x="916" y="4382"/>
                    <a:pt x="943" y="4412"/>
                  </a:cubicBezTo>
                  <a:cubicBezTo>
                    <a:pt x="973" y="4439"/>
                    <a:pt x="997" y="4466"/>
                    <a:pt x="1022" y="4490"/>
                  </a:cubicBezTo>
                  <a:cubicBezTo>
                    <a:pt x="1034" y="4500"/>
                    <a:pt x="1044" y="4513"/>
                    <a:pt x="1054" y="4522"/>
                  </a:cubicBezTo>
                  <a:lnTo>
                    <a:pt x="1088" y="4549"/>
                  </a:lnTo>
                  <a:lnTo>
                    <a:pt x="1137" y="4591"/>
                  </a:lnTo>
                  <a:lnTo>
                    <a:pt x="1179" y="4625"/>
                  </a:lnTo>
                  <a:lnTo>
                    <a:pt x="1140" y="4586"/>
                  </a:lnTo>
                  <a:lnTo>
                    <a:pt x="1093" y="4542"/>
                  </a:lnTo>
                  <a:cubicBezTo>
                    <a:pt x="1071" y="4522"/>
                    <a:pt x="1051" y="4500"/>
                    <a:pt x="1032" y="4478"/>
                  </a:cubicBezTo>
                  <a:lnTo>
                    <a:pt x="961" y="4397"/>
                  </a:lnTo>
                  <a:cubicBezTo>
                    <a:pt x="934" y="4365"/>
                    <a:pt x="909" y="4331"/>
                    <a:pt x="882" y="4294"/>
                  </a:cubicBezTo>
                  <a:cubicBezTo>
                    <a:pt x="867" y="4274"/>
                    <a:pt x="853" y="4257"/>
                    <a:pt x="838" y="4235"/>
                  </a:cubicBezTo>
                  <a:lnTo>
                    <a:pt x="799" y="4171"/>
                  </a:lnTo>
                  <a:lnTo>
                    <a:pt x="757" y="4105"/>
                  </a:lnTo>
                  <a:cubicBezTo>
                    <a:pt x="742" y="4083"/>
                    <a:pt x="730" y="4056"/>
                    <a:pt x="715" y="4031"/>
                  </a:cubicBezTo>
                  <a:cubicBezTo>
                    <a:pt x="688" y="3982"/>
                    <a:pt x="659" y="3931"/>
                    <a:pt x="632" y="3874"/>
                  </a:cubicBezTo>
                  <a:cubicBezTo>
                    <a:pt x="607" y="3820"/>
                    <a:pt x="578" y="3764"/>
                    <a:pt x="553" y="3703"/>
                  </a:cubicBezTo>
                  <a:lnTo>
                    <a:pt x="516" y="3609"/>
                  </a:lnTo>
                  <a:cubicBezTo>
                    <a:pt x="504" y="3580"/>
                    <a:pt x="492" y="3548"/>
                    <a:pt x="479" y="3516"/>
                  </a:cubicBezTo>
                  <a:cubicBezTo>
                    <a:pt x="470" y="3482"/>
                    <a:pt x="455" y="3450"/>
                    <a:pt x="445" y="3418"/>
                  </a:cubicBezTo>
                  <a:cubicBezTo>
                    <a:pt x="433" y="3383"/>
                    <a:pt x="423" y="3349"/>
                    <a:pt x="413" y="3317"/>
                  </a:cubicBezTo>
                  <a:cubicBezTo>
                    <a:pt x="366" y="3180"/>
                    <a:pt x="332" y="3037"/>
                    <a:pt x="295" y="2892"/>
                  </a:cubicBezTo>
                  <a:cubicBezTo>
                    <a:pt x="276" y="2819"/>
                    <a:pt x="261" y="2745"/>
                    <a:pt x="246" y="2669"/>
                  </a:cubicBezTo>
                  <a:cubicBezTo>
                    <a:pt x="231" y="2595"/>
                    <a:pt x="217" y="2519"/>
                    <a:pt x="204" y="2446"/>
                  </a:cubicBezTo>
                  <a:cubicBezTo>
                    <a:pt x="177" y="2294"/>
                    <a:pt x="155" y="2144"/>
                    <a:pt x="138" y="1994"/>
                  </a:cubicBezTo>
                  <a:cubicBezTo>
                    <a:pt x="119" y="1844"/>
                    <a:pt x="104" y="1697"/>
                    <a:pt x="92" y="1555"/>
                  </a:cubicBezTo>
                  <a:cubicBezTo>
                    <a:pt x="79" y="1410"/>
                    <a:pt x="69" y="1272"/>
                    <a:pt x="62" y="1140"/>
                  </a:cubicBezTo>
                  <a:cubicBezTo>
                    <a:pt x="55" y="1010"/>
                    <a:pt x="50" y="885"/>
                    <a:pt x="47" y="769"/>
                  </a:cubicBezTo>
                  <a:cubicBezTo>
                    <a:pt x="40" y="538"/>
                    <a:pt x="38" y="347"/>
                    <a:pt x="40" y="212"/>
                  </a:cubicBezTo>
                  <a:cubicBezTo>
                    <a:pt x="40" y="80"/>
                    <a:pt x="42"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82;p59">
              <a:extLst>
                <a:ext uri="{FF2B5EF4-FFF2-40B4-BE49-F238E27FC236}">
                  <a16:creationId xmlns:a16="http://schemas.microsoft.com/office/drawing/2014/main" id="{839B9003-0EC8-9EF9-15EE-81157479AFC8}"/>
                </a:ext>
              </a:extLst>
            </p:cNvPr>
            <p:cNvSpPr/>
            <p:nvPr/>
          </p:nvSpPr>
          <p:spPr>
            <a:xfrm>
              <a:off x="3193250" y="2106350"/>
              <a:ext cx="29475" cy="115400"/>
            </a:xfrm>
            <a:custGeom>
              <a:avLst/>
              <a:gdLst/>
              <a:ahLst/>
              <a:cxnLst/>
              <a:rect l="l" t="t" r="r" b="b"/>
              <a:pathLst>
                <a:path w="1179" h="4616" extrusionOk="0">
                  <a:moveTo>
                    <a:pt x="1137" y="1"/>
                  </a:moveTo>
                  <a:cubicBezTo>
                    <a:pt x="1137" y="1"/>
                    <a:pt x="1139" y="77"/>
                    <a:pt x="1142" y="212"/>
                  </a:cubicBezTo>
                  <a:cubicBezTo>
                    <a:pt x="1144" y="345"/>
                    <a:pt x="1142" y="538"/>
                    <a:pt x="1134" y="767"/>
                  </a:cubicBezTo>
                  <a:cubicBezTo>
                    <a:pt x="1132" y="882"/>
                    <a:pt x="1127" y="1005"/>
                    <a:pt x="1120" y="1137"/>
                  </a:cubicBezTo>
                  <a:cubicBezTo>
                    <a:pt x="1110" y="1270"/>
                    <a:pt x="1100" y="1407"/>
                    <a:pt x="1088" y="1550"/>
                  </a:cubicBezTo>
                  <a:cubicBezTo>
                    <a:pt x="1075" y="1692"/>
                    <a:pt x="1061" y="1839"/>
                    <a:pt x="1041" y="1989"/>
                  </a:cubicBezTo>
                  <a:cubicBezTo>
                    <a:pt x="1024" y="2139"/>
                    <a:pt x="1002" y="2291"/>
                    <a:pt x="975" y="2441"/>
                  </a:cubicBezTo>
                  <a:cubicBezTo>
                    <a:pt x="962" y="2514"/>
                    <a:pt x="950" y="2591"/>
                    <a:pt x="933" y="2664"/>
                  </a:cubicBezTo>
                  <a:cubicBezTo>
                    <a:pt x="916" y="2738"/>
                    <a:pt x="904" y="2814"/>
                    <a:pt x="884" y="2885"/>
                  </a:cubicBezTo>
                  <a:cubicBezTo>
                    <a:pt x="849" y="3032"/>
                    <a:pt x="813" y="3175"/>
                    <a:pt x="768" y="3310"/>
                  </a:cubicBezTo>
                  <a:cubicBezTo>
                    <a:pt x="756" y="3344"/>
                    <a:pt x="746" y="3379"/>
                    <a:pt x="734" y="3410"/>
                  </a:cubicBezTo>
                  <a:lnTo>
                    <a:pt x="700" y="3509"/>
                  </a:lnTo>
                  <a:cubicBezTo>
                    <a:pt x="687" y="3541"/>
                    <a:pt x="678" y="3572"/>
                    <a:pt x="663" y="3604"/>
                  </a:cubicBezTo>
                  <a:lnTo>
                    <a:pt x="626" y="3695"/>
                  </a:lnTo>
                  <a:cubicBezTo>
                    <a:pt x="602" y="3757"/>
                    <a:pt x="572" y="3813"/>
                    <a:pt x="548" y="3869"/>
                  </a:cubicBezTo>
                  <a:cubicBezTo>
                    <a:pt x="523" y="3923"/>
                    <a:pt x="494" y="3975"/>
                    <a:pt x="464" y="4024"/>
                  </a:cubicBezTo>
                  <a:cubicBezTo>
                    <a:pt x="452" y="4051"/>
                    <a:pt x="440" y="4076"/>
                    <a:pt x="425" y="4098"/>
                  </a:cubicBezTo>
                  <a:lnTo>
                    <a:pt x="381" y="4164"/>
                  </a:lnTo>
                  <a:lnTo>
                    <a:pt x="341" y="4228"/>
                  </a:lnTo>
                  <a:cubicBezTo>
                    <a:pt x="327" y="4250"/>
                    <a:pt x="312" y="4267"/>
                    <a:pt x="300" y="4287"/>
                  </a:cubicBezTo>
                  <a:cubicBezTo>
                    <a:pt x="270" y="4324"/>
                    <a:pt x="246" y="4358"/>
                    <a:pt x="221" y="4387"/>
                  </a:cubicBezTo>
                  <a:lnTo>
                    <a:pt x="147" y="4471"/>
                  </a:lnTo>
                  <a:cubicBezTo>
                    <a:pt x="128" y="4493"/>
                    <a:pt x="108" y="4515"/>
                    <a:pt x="86" y="4535"/>
                  </a:cubicBezTo>
                  <a:lnTo>
                    <a:pt x="39" y="4579"/>
                  </a:lnTo>
                  <a:lnTo>
                    <a:pt x="0" y="4616"/>
                  </a:lnTo>
                  <a:lnTo>
                    <a:pt x="42" y="4581"/>
                  </a:lnTo>
                  <a:lnTo>
                    <a:pt x="93" y="4542"/>
                  </a:lnTo>
                  <a:lnTo>
                    <a:pt x="123" y="4515"/>
                  </a:lnTo>
                  <a:cubicBezTo>
                    <a:pt x="135" y="4505"/>
                    <a:pt x="145" y="4493"/>
                    <a:pt x="157" y="4481"/>
                  </a:cubicBezTo>
                  <a:lnTo>
                    <a:pt x="236" y="4402"/>
                  </a:lnTo>
                  <a:cubicBezTo>
                    <a:pt x="263" y="4375"/>
                    <a:pt x="290" y="4338"/>
                    <a:pt x="319" y="4304"/>
                  </a:cubicBezTo>
                  <a:cubicBezTo>
                    <a:pt x="334" y="4287"/>
                    <a:pt x="351" y="4267"/>
                    <a:pt x="366" y="4247"/>
                  </a:cubicBezTo>
                  <a:lnTo>
                    <a:pt x="410" y="4186"/>
                  </a:lnTo>
                  <a:lnTo>
                    <a:pt x="457" y="4122"/>
                  </a:lnTo>
                  <a:cubicBezTo>
                    <a:pt x="474" y="4098"/>
                    <a:pt x="486" y="4073"/>
                    <a:pt x="501" y="4049"/>
                  </a:cubicBezTo>
                  <a:cubicBezTo>
                    <a:pt x="533" y="4000"/>
                    <a:pt x="562" y="3948"/>
                    <a:pt x="592" y="3894"/>
                  </a:cubicBezTo>
                  <a:cubicBezTo>
                    <a:pt x="621" y="3838"/>
                    <a:pt x="651" y="3781"/>
                    <a:pt x="678" y="3720"/>
                  </a:cubicBezTo>
                  <a:cubicBezTo>
                    <a:pt x="690" y="3690"/>
                    <a:pt x="705" y="3661"/>
                    <a:pt x="719" y="3629"/>
                  </a:cubicBezTo>
                  <a:cubicBezTo>
                    <a:pt x="732" y="3597"/>
                    <a:pt x="744" y="3565"/>
                    <a:pt x="756" y="3533"/>
                  </a:cubicBezTo>
                  <a:cubicBezTo>
                    <a:pt x="771" y="3501"/>
                    <a:pt x="783" y="3469"/>
                    <a:pt x="795" y="3435"/>
                  </a:cubicBezTo>
                  <a:lnTo>
                    <a:pt x="830" y="3334"/>
                  </a:lnTo>
                  <a:cubicBezTo>
                    <a:pt x="854" y="3266"/>
                    <a:pt x="874" y="3194"/>
                    <a:pt x="896" y="3123"/>
                  </a:cubicBezTo>
                  <a:cubicBezTo>
                    <a:pt x="918" y="3052"/>
                    <a:pt x="938" y="2978"/>
                    <a:pt x="955" y="2905"/>
                  </a:cubicBezTo>
                  <a:cubicBezTo>
                    <a:pt x="975" y="2831"/>
                    <a:pt x="992" y="2757"/>
                    <a:pt x="1007" y="2681"/>
                  </a:cubicBezTo>
                  <a:cubicBezTo>
                    <a:pt x="1021" y="2608"/>
                    <a:pt x="1036" y="2532"/>
                    <a:pt x="1051" y="2456"/>
                  </a:cubicBezTo>
                  <a:cubicBezTo>
                    <a:pt x="1075" y="2303"/>
                    <a:pt x="1097" y="2151"/>
                    <a:pt x="1115" y="1999"/>
                  </a:cubicBezTo>
                  <a:cubicBezTo>
                    <a:pt x="1124" y="1925"/>
                    <a:pt x="1129" y="1849"/>
                    <a:pt x="1137" y="1776"/>
                  </a:cubicBezTo>
                  <a:cubicBezTo>
                    <a:pt x="1144" y="1702"/>
                    <a:pt x="1149" y="1628"/>
                    <a:pt x="1154" y="1557"/>
                  </a:cubicBezTo>
                  <a:cubicBezTo>
                    <a:pt x="1164" y="1412"/>
                    <a:pt x="1171" y="1272"/>
                    <a:pt x="1174" y="1142"/>
                  </a:cubicBezTo>
                  <a:cubicBezTo>
                    <a:pt x="1176" y="1010"/>
                    <a:pt x="1178" y="885"/>
                    <a:pt x="1176" y="769"/>
                  </a:cubicBezTo>
                  <a:cubicBezTo>
                    <a:pt x="1174" y="538"/>
                    <a:pt x="1164" y="347"/>
                    <a:pt x="1154" y="212"/>
                  </a:cubicBezTo>
                  <a:cubicBezTo>
                    <a:pt x="1147" y="77"/>
                    <a:pt x="1137"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83;p59">
              <a:extLst>
                <a:ext uri="{FF2B5EF4-FFF2-40B4-BE49-F238E27FC236}">
                  <a16:creationId xmlns:a16="http://schemas.microsoft.com/office/drawing/2014/main" id="{F471997C-668D-9BDC-E45C-86D7ECCBF8E3}"/>
                </a:ext>
              </a:extLst>
            </p:cNvPr>
            <p:cNvSpPr/>
            <p:nvPr/>
          </p:nvSpPr>
          <p:spPr>
            <a:xfrm>
              <a:off x="2985650" y="2415475"/>
              <a:ext cx="207675" cy="29000"/>
            </a:xfrm>
            <a:custGeom>
              <a:avLst/>
              <a:gdLst/>
              <a:ahLst/>
              <a:cxnLst/>
              <a:rect l="l" t="t" r="r" b="b"/>
              <a:pathLst>
                <a:path w="8307" h="1160" extrusionOk="0">
                  <a:moveTo>
                    <a:pt x="0" y="0"/>
                  </a:moveTo>
                  <a:lnTo>
                    <a:pt x="0" y="746"/>
                  </a:lnTo>
                  <a:cubicBezTo>
                    <a:pt x="0" y="746"/>
                    <a:pt x="1108" y="1159"/>
                    <a:pt x="2088" y="1159"/>
                  </a:cubicBezTo>
                  <a:cubicBezTo>
                    <a:pt x="2379" y="1159"/>
                    <a:pt x="2658" y="1123"/>
                    <a:pt x="2894" y="1029"/>
                  </a:cubicBezTo>
                  <a:cubicBezTo>
                    <a:pt x="2899" y="1027"/>
                    <a:pt x="3338" y="799"/>
                    <a:pt x="4080" y="799"/>
                  </a:cubicBezTo>
                  <a:cubicBezTo>
                    <a:pt x="4453" y="799"/>
                    <a:pt x="4902" y="856"/>
                    <a:pt x="5410" y="1029"/>
                  </a:cubicBezTo>
                  <a:cubicBezTo>
                    <a:pt x="5639" y="1106"/>
                    <a:pt x="5906" y="1136"/>
                    <a:pt x="6183" y="1136"/>
                  </a:cubicBezTo>
                  <a:cubicBezTo>
                    <a:pt x="7178" y="1136"/>
                    <a:pt x="8307" y="746"/>
                    <a:pt x="8307" y="746"/>
                  </a:cubicBezTo>
                  <a:lnTo>
                    <a:pt x="8307" y="0"/>
                  </a:lnTo>
                  <a:cubicBezTo>
                    <a:pt x="8289" y="4"/>
                    <a:pt x="7171" y="388"/>
                    <a:pt x="6184" y="388"/>
                  </a:cubicBezTo>
                  <a:cubicBezTo>
                    <a:pt x="5906" y="388"/>
                    <a:pt x="5639" y="357"/>
                    <a:pt x="5410" y="280"/>
                  </a:cubicBezTo>
                  <a:cubicBezTo>
                    <a:pt x="4902" y="108"/>
                    <a:pt x="4453" y="50"/>
                    <a:pt x="4080" y="50"/>
                  </a:cubicBezTo>
                  <a:cubicBezTo>
                    <a:pt x="3338" y="50"/>
                    <a:pt x="2899" y="278"/>
                    <a:pt x="2894" y="280"/>
                  </a:cubicBezTo>
                  <a:cubicBezTo>
                    <a:pt x="2657" y="375"/>
                    <a:pt x="2376" y="412"/>
                    <a:pt x="2084" y="412"/>
                  </a:cubicBezTo>
                  <a:cubicBezTo>
                    <a:pt x="1118" y="412"/>
                    <a:pt x="30" y="11"/>
                    <a:pt x="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2168;p59">
            <a:extLst>
              <a:ext uri="{FF2B5EF4-FFF2-40B4-BE49-F238E27FC236}">
                <a16:creationId xmlns:a16="http://schemas.microsoft.com/office/drawing/2014/main" id="{AE955170-719A-9601-C9A9-CD01F54ED89C}"/>
              </a:ext>
            </a:extLst>
          </p:cNvPr>
          <p:cNvGrpSpPr/>
          <p:nvPr/>
        </p:nvGrpSpPr>
        <p:grpSpPr>
          <a:xfrm>
            <a:off x="204929" y="2909477"/>
            <a:ext cx="316554" cy="330789"/>
            <a:chOff x="2909975" y="2065300"/>
            <a:chExt cx="358825" cy="379175"/>
          </a:xfrm>
        </p:grpSpPr>
        <p:sp>
          <p:nvSpPr>
            <p:cNvPr id="40" name="Google Shape;2169;p59">
              <a:extLst>
                <a:ext uri="{FF2B5EF4-FFF2-40B4-BE49-F238E27FC236}">
                  <a16:creationId xmlns:a16="http://schemas.microsoft.com/office/drawing/2014/main" id="{CA6BC29A-FA22-A6F9-0207-2668C1F79863}"/>
                </a:ext>
              </a:extLst>
            </p:cNvPr>
            <p:cNvSpPr/>
            <p:nvPr/>
          </p:nvSpPr>
          <p:spPr>
            <a:xfrm>
              <a:off x="3032025" y="2071000"/>
              <a:ext cx="116925" cy="104300"/>
            </a:xfrm>
            <a:custGeom>
              <a:avLst/>
              <a:gdLst/>
              <a:ahLst/>
              <a:cxnLst/>
              <a:rect l="l" t="t" r="r" b="b"/>
              <a:pathLst>
                <a:path w="4677" h="4172" extrusionOk="0">
                  <a:moveTo>
                    <a:pt x="1" y="1"/>
                  </a:moveTo>
                  <a:lnTo>
                    <a:pt x="1" y="4171"/>
                  </a:lnTo>
                  <a:lnTo>
                    <a:pt x="4677" y="4171"/>
                  </a:lnTo>
                  <a:lnTo>
                    <a:pt x="4677" y="1"/>
                  </a:ln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70;p59">
              <a:extLst>
                <a:ext uri="{FF2B5EF4-FFF2-40B4-BE49-F238E27FC236}">
                  <a16:creationId xmlns:a16="http://schemas.microsoft.com/office/drawing/2014/main" id="{DD4E59CB-9992-D155-9E30-A395C848BEB6}"/>
                </a:ext>
              </a:extLst>
            </p:cNvPr>
            <p:cNvSpPr/>
            <p:nvPr/>
          </p:nvSpPr>
          <p:spPr>
            <a:xfrm>
              <a:off x="3029700" y="2065300"/>
              <a:ext cx="119250" cy="11375"/>
            </a:xfrm>
            <a:custGeom>
              <a:avLst/>
              <a:gdLst/>
              <a:ahLst/>
              <a:cxnLst/>
              <a:rect l="l" t="t" r="r" b="b"/>
              <a:pathLst>
                <a:path w="4770" h="455" extrusionOk="0">
                  <a:moveTo>
                    <a:pt x="1" y="1"/>
                  </a:moveTo>
                  <a:lnTo>
                    <a:pt x="1" y="455"/>
                  </a:lnTo>
                  <a:lnTo>
                    <a:pt x="4770" y="455"/>
                  </a:lnTo>
                  <a:lnTo>
                    <a:pt x="4770"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71;p59">
              <a:extLst>
                <a:ext uri="{FF2B5EF4-FFF2-40B4-BE49-F238E27FC236}">
                  <a16:creationId xmlns:a16="http://schemas.microsoft.com/office/drawing/2014/main" id="{BB016487-8B33-7FA0-466C-1DCD742620C9}"/>
                </a:ext>
              </a:extLst>
            </p:cNvPr>
            <p:cNvSpPr/>
            <p:nvPr/>
          </p:nvSpPr>
          <p:spPr>
            <a:xfrm>
              <a:off x="2909975" y="2068500"/>
              <a:ext cx="358825" cy="370525"/>
            </a:xfrm>
            <a:custGeom>
              <a:avLst/>
              <a:gdLst/>
              <a:ahLst/>
              <a:cxnLst/>
              <a:rect l="l" t="t" r="r" b="b"/>
              <a:pathLst>
                <a:path w="14353" h="14821" extrusionOk="0">
                  <a:moveTo>
                    <a:pt x="9522" y="0"/>
                  </a:moveTo>
                  <a:cubicBezTo>
                    <a:pt x="8570" y="2455"/>
                    <a:pt x="7178" y="2531"/>
                    <a:pt x="7178" y="2531"/>
                  </a:cubicBezTo>
                  <a:cubicBezTo>
                    <a:pt x="7178" y="2531"/>
                    <a:pt x="7177" y="2531"/>
                    <a:pt x="7177" y="2531"/>
                  </a:cubicBezTo>
                  <a:cubicBezTo>
                    <a:pt x="7127" y="2531"/>
                    <a:pt x="5725" y="2510"/>
                    <a:pt x="4790" y="101"/>
                  </a:cubicBezTo>
                  <a:cubicBezTo>
                    <a:pt x="4790" y="101"/>
                    <a:pt x="4760" y="260"/>
                    <a:pt x="4652" y="260"/>
                  </a:cubicBezTo>
                  <a:cubicBezTo>
                    <a:pt x="4639" y="260"/>
                    <a:pt x="4625" y="258"/>
                    <a:pt x="4610" y="253"/>
                  </a:cubicBezTo>
                  <a:cubicBezTo>
                    <a:pt x="4588" y="246"/>
                    <a:pt x="4559" y="242"/>
                    <a:pt x="4523" y="242"/>
                  </a:cubicBezTo>
                  <a:cubicBezTo>
                    <a:pt x="4018" y="242"/>
                    <a:pt x="2288" y="969"/>
                    <a:pt x="1895" y="1444"/>
                  </a:cubicBezTo>
                  <a:cubicBezTo>
                    <a:pt x="1414" y="2023"/>
                    <a:pt x="965" y="3437"/>
                    <a:pt x="624" y="4767"/>
                  </a:cubicBezTo>
                  <a:cubicBezTo>
                    <a:pt x="243" y="6260"/>
                    <a:pt x="0" y="7652"/>
                    <a:pt x="0" y="7652"/>
                  </a:cubicBezTo>
                  <a:cubicBezTo>
                    <a:pt x="0" y="7652"/>
                    <a:pt x="776" y="7755"/>
                    <a:pt x="960" y="7931"/>
                  </a:cubicBezTo>
                  <a:cubicBezTo>
                    <a:pt x="1009" y="7980"/>
                    <a:pt x="1034" y="8142"/>
                    <a:pt x="1088" y="8187"/>
                  </a:cubicBezTo>
                  <a:cubicBezTo>
                    <a:pt x="1446" y="8466"/>
                    <a:pt x="2836" y="8557"/>
                    <a:pt x="2836" y="8557"/>
                  </a:cubicBezTo>
                  <a:lnTo>
                    <a:pt x="2836" y="6139"/>
                  </a:lnTo>
                  <a:lnTo>
                    <a:pt x="3032" y="6139"/>
                  </a:lnTo>
                  <a:lnTo>
                    <a:pt x="3022" y="14552"/>
                  </a:lnTo>
                  <a:cubicBezTo>
                    <a:pt x="3022" y="14552"/>
                    <a:pt x="3915" y="14777"/>
                    <a:pt x="4807" y="14777"/>
                  </a:cubicBezTo>
                  <a:cubicBezTo>
                    <a:pt x="5201" y="14777"/>
                    <a:pt x="5595" y="14733"/>
                    <a:pt x="5911" y="14606"/>
                  </a:cubicBezTo>
                  <a:cubicBezTo>
                    <a:pt x="5916" y="14604"/>
                    <a:pt x="6329" y="14437"/>
                    <a:pt x="7008" y="14437"/>
                  </a:cubicBezTo>
                  <a:cubicBezTo>
                    <a:pt x="7417" y="14437"/>
                    <a:pt x="7922" y="14498"/>
                    <a:pt x="8494" y="14692"/>
                  </a:cubicBezTo>
                  <a:cubicBezTo>
                    <a:pt x="8772" y="14786"/>
                    <a:pt x="9101" y="14820"/>
                    <a:pt x="9434" y="14820"/>
                  </a:cubicBezTo>
                  <a:cubicBezTo>
                    <a:pt x="10363" y="14820"/>
                    <a:pt x="11326" y="14552"/>
                    <a:pt x="11326" y="14552"/>
                  </a:cubicBezTo>
                  <a:lnTo>
                    <a:pt x="11321" y="6135"/>
                  </a:lnTo>
                  <a:lnTo>
                    <a:pt x="11523" y="6135"/>
                  </a:lnTo>
                  <a:lnTo>
                    <a:pt x="11523" y="8567"/>
                  </a:lnTo>
                  <a:cubicBezTo>
                    <a:pt x="11523" y="8567"/>
                    <a:pt x="12905" y="8464"/>
                    <a:pt x="13263" y="8184"/>
                  </a:cubicBezTo>
                  <a:cubicBezTo>
                    <a:pt x="13317" y="8142"/>
                    <a:pt x="13342" y="7980"/>
                    <a:pt x="13391" y="7931"/>
                  </a:cubicBezTo>
                  <a:cubicBezTo>
                    <a:pt x="13575" y="7755"/>
                    <a:pt x="14353" y="7649"/>
                    <a:pt x="14353" y="7649"/>
                  </a:cubicBezTo>
                  <a:cubicBezTo>
                    <a:pt x="14353" y="7649"/>
                    <a:pt x="14105" y="6260"/>
                    <a:pt x="13724" y="4767"/>
                  </a:cubicBezTo>
                  <a:cubicBezTo>
                    <a:pt x="13386" y="3437"/>
                    <a:pt x="12937" y="2025"/>
                    <a:pt x="12455" y="1444"/>
                  </a:cubicBezTo>
                  <a:cubicBezTo>
                    <a:pt x="12062" y="970"/>
                    <a:pt x="10326" y="243"/>
                    <a:pt x="9823" y="243"/>
                  </a:cubicBezTo>
                  <a:cubicBezTo>
                    <a:pt x="9789" y="243"/>
                    <a:pt x="9760" y="246"/>
                    <a:pt x="9738" y="253"/>
                  </a:cubicBezTo>
                  <a:cubicBezTo>
                    <a:pt x="9728" y="257"/>
                    <a:pt x="9718" y="258"/>
                    <a:pt x="9708" y="258"/>
                  </a:cubicBezTo>
                  <a:cubicBezTo>
                    <a:pt x="9585" y="258"/>
                    <a:pt x="9522" y="0"/>
                    <a:pt x="9522"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72;p59">
              <a:extLst>
                <a:ext uri="{FF2B5EF4-FFF2-40B4-BE49-F238E27FC236}">
                  <a16:creationId xmlns:a16="http://schemas.microsoft.com/office/drawing/2014/main" id="{1079F52F-1C9D-2140-6390-0F766775A1E6}"/>
                </a:ext>
              </a:extLst>
            </p:cNvPr>
            <p:cNvSpPr/>
            <p:nvPr/>
          </p:nvSpPr>
          <p:spPr>
            <a:xfrm>
              <a:off x="3155125" y="2302125"/>
              <a:ext cx="275" cy="25"/>
            </a:xfrm>
            <a:custGeom>
              <a:avLst/>
              <a:gdLst/>
              <a:ahLst/>
              <a:cxnLst/>
              <a:rect l="l" t="t" r="r" b="b"/>
              <a:pathLst>
                <a:path w="11" h="1" extrusionOk="0">
                  <a:moveTo>
                    <a:pt x="1" y="0"/>
                  </a:moveTo>
                  <a:lnTo>
                    <a:pt x="11"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73;p59">
              <a:extLst>
                <a:ext uri="{FF2B5EF4-FFF2-40B4-BE49-F238E27FC236}">
                  <a16:creationId xmlns:a16="http://schemas.microsoft.com/office/drawing/2014/main" id="{F92A4543-5FE5-143A-FE51-F07AB63CB0D3}"/>
                </a:ext>
              </a:extLst>
            </p:cNvPr>
            <p:cNvSpPr/>
            <p:nvPr/>
          </p:nvSpPr>
          <p:spPr>
            <a:xfrm>
              <a:off x="2911950" y="2241375"/>
              <a:ext cx="68925" cy="31625"/>
            </a:xfrm>
            <a:custGeom>
              <a:avLst/>
              <a:gdLst/>
              <a:ahLst/>
              <a:cxnLst/>
              <a:rect l="l" t="t" r="r" b="b"/>
              <a:pathLst>
                <a:path w="2757" h="1265" extrusionOk="0">
                  <a:moveTo>
                    <a:pt x="76" y="0"/>
                  </a:moveTo>
                  <a:lnTo>
                    <a:pt x="0" y="381"/>
                  </a:lnTo>
                  <a:cubicBezTo>
                    <a:pt x="0" y="381"/>
                    <a:pt x="15" y="378"/>
                    <a:pt x="47" y="378"/>
                  </a:cubicBezTo>
                  <a:cubicBezTo>
                    <a:pt x="172" y="378"/>
                    <a:pt x="555" y="426"/>
                    <a:pt x="1276" y="908"/>
                  </a:cubicBezTo>
                  <a:cubicBezTo>
                    <a:pt x="1758" y="1227"/>
                    <a:pt x="2757" y="1264"/>
                    <a:pt x="2757" y="1264"/>
                  </a:cubicBezTo>
                  <a:lnTo>
                    <a:pt x="2757" y="916"/>
                  </a:lnTo>
                  <a:cubicBezTo>
                    <a:pt x="2757" y="916"/>
                    <a:pt x="1723" y="903"/>
                    <a:pt x="1321" y="602"/>
                  </a:cubicBezTo>
                  <a:cubicBezTo>
                    <a:pt x="945" y="327"/>
                    <a:pt x="523" y="123"/>
                    <a:pt x="76"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74;p59">
              <a:extLst>
                <a:ext uri="{FF2B5EF4-FFF2-40B4-BE49-F238E27FC236}">
                  <a16:creationId xmlns:a16="http://schemas.microsoft.com/office/drawing/2014/main" id="{55867D2E-3C45-12DE-FB30-77885CB00260}"/>
                </a:ext>
              </a:extLst>
            </p:cNvPr>
            <p:cNvSpPr/>
            <p:nvPr/>
          </p:nvSpPr>
          <p:spPr>
            <a:xfrm>
              <a:off x="2915200" y="2199925"/>
              <a:ext cx="65675" cy="56900"/>
            </a:xfrm>
            <a:custGeom>
              <a:avLst/>
              <a:gdLst/>
              <a:ahLst/>
              <a:cxnLst/>
              <a:rect l="l" t="t" r="r" b="b"/>
              <a:pathLst>
                <a:path w="2627" h="2276" extrusionOk="0">
                  <a:moveTo>
                    <a:pt x="325" y="1"/>
                  </a:moveTo>
                  <a:cubicBezTo>
                    <a:pt x="316" y="1"/>
                    <a:pt x="312" y="1"/>
                    <a:pt x="312" y="1"/>
                  </a:cubicBezTo>
                  <a:lnTo>
                    <a:pt x="0" y="1400"/>
                  </a:lnTo>
                  <a:cubicBezTo>
                    <a:pt x="0" y="1400"/>
                    <a:pt x="9" y="1398"/>
                    <a:pt x="28" y="1398"/>
                  </a:cubicBezTo>
                  <a:cubicBezTo>
                    <a:pt x="116" y="1398"/>
                    <a:pt x="427" y="1443"/>
                    <a:pt x="1166" y="1938"/>
                  </a:cubicBezTo>
                  <a:cubicBezTo>
                    <a:pt x="1628" y="2251"/>
                    <a:pt x="2350" y="2275"/>
                    <a:pt x="2564" y="2275"/>
                  </a:cubicBezTo>
                  <a:cubicBezTo>
                    <a:pt x="2604" y="2275"/>
                    <a:pt x="2627" y="2274"/>
                    <a:pt x="2627" y="2274"/>
                  </a:cubicBezTo>
                  <a:lnTo>
                    <a:pt x="2627" y="954"/>
                  </a:lnTo>
                  <a:cubicBezTo>
                    <a:pt x="2627" y="954"/>
                    <a:pt x="2529" y="969"/>
                    <a:pt x="2382" y="969"/>
                  </a:cubicBezTo>
                  <a:cubicBezTo>
                    <a:pt x="2120" y="969"/>
                    <a:pt x="1700" y="921"/>
                    <a:pt x="1392" y="652"/>
                  </a:cubicBezTo>
                  <a:cubicBezTo>
                    <a:pt x="692" y="38"/>
                    <a:pt x="389" y="1"/>
                    <a:pt x="325"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75;p59">
              <a:extLst>
                <a:ext uri="{FF2B5EF4-FFF2-40B4-BE49-F238E27FC236}">
                  <a16:creationId xmlns:a16="http://schemas.microsoft.com/office/drawing/2014/main" id="{9C2C5B60-8269-28FB-C8E6-C81C6664EF28}"/>
                </a:ext>
              </a:extLst>
            </p:cNvPr>
            <p:cNvSpPr/>
            <p:nvPr/>
          </p:nvSpPr>
          <p:spPr>
            <a:xfrm>
              <a:off x="3197900" y="2241375"/>
              <a:ext cx="68950" cy="31625"/>
            </a:xfrm>
            <a:custGeom>
              <a:avLst/>
              <a:gdLst/>
              <a:ahLst/>
              <a:cxnLst/>
              <a:rect l="l" t="t" r="r" b="b"/>
              <a:pathLst>
                <a:path w="2758" h="1265" extrusionOk="0">
                  <a:moveTo>
                    <a:pt x="2681" y="0"/>
                  </a:moveTo>
                  <a:cubicBezTo>
                    <a:pt x="2232" y="123"/>
                    <a:pt x="1810" y="327"/>
                    <a:pt x="1437" y="602"/>
                  </a:cubicBezTo>
                  <a:cubicBezTo>
                    <a:pt x="1034" y="903"/>
                    <a:pt x="1" y="906"/>
                    <a:pt x="1" y="906"/>
                  </a:cubicBezTo>
                  <a:lnTo>
                    <a:pt x="1" y="1264"/>
                  </a:lnTo>
                  <a:cubicBezTo>
                    <a:pt x="1" y="1264"/>
                    <a:pt x="1000" y="1227"/>
                    <a:pt x="1481" y="908"/>
                  </a:cubicBezTo>
                  <a:cubicBezTo>
                    <a:pt x="2200" y="426"/>
                    <a:pt x="2585" y="378"/>
                    <a:pt x="2710" y="378"/>
                  </a:cubicBezTo>
                  <a:cubicBezTo>
                    <a:pt x="2742" y="378"/>
                    <a:pt x="2757" y="381"/>
                    <a:pt x="2757" y="381"/>
                  </a:cubicBezTo>
                  <a:lnTo>
                    <a:pt x="2681"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76;p59">
              <a:extLst>
                <a:ext uri="{FF2B5EF4-FFF2-40B4-BE49-F238E27FC236}">
                  <a16:creationId xmlns:a16="http://schemas.microsoft.com/office/drawing/2014/main" id="{B1E4ABA2-1221-BF51-DEA9-12C9D3414D77}"/>
                </a:ext>
              </a:extLst>
            </p:cNvPr>
            <p:cNvSpPr/>
            <p:nvPr/>
          </p:nvSpPr>
          <p:spPr>
            <a:xfrm>
              <a:off x="3197900" y="2199850"/>
              <a:ext cx="65750" cy="57075"/>
            </a:xfrm>
            <a:custGeom>
              <a:avLst/>
              <a:gdLst/>
              <a:ahLst/>
              <a:cxnLst/>
              <a:rect l="l" t="t" r="r" b="b"/>
              <a:pathLst>
                <a:path w="2630" h="2283" extrusionOk="0">
                  <a:moveTo>
                    <a:pt x="2301" y="1"/>
                  </a:moveTo>
                  <a:cubicBezTo>
                    <a:pt x="2235" y="1"/>
                    <a:pt x="1933" y="40"/>
                    <a:pt x="1235" y="650"/>
                  </a:cubicBezTo>
                  <a:cubicBezTo>
                    <a:pt x="927" y="921"/>
                    <a:pt x="506" y="969"/>
                    <a:pt x="244" y="969"/>
                  </a:cubicBezTo>
                  <a:cubicBezTo>
                    <a:pt x="97" y="969"/>
                    <a:pt x="1" y="954"/>
                    <a:pt x="1" y="954"/>
                  </a:cubicBezTo>
                  <a:lnTo>
                    <a:pt x="1" y="954"/>
                  </a:lnTo>
                  <a:lnTo>
                    <a:pt x="6" y="2282"/>
                  </a:lnTo>
                  <a:cubicBezTo>
                    <a:pt x="6" y="2282"/>
                    <a:pt x="18" y="2283"/>
                    <a:pt x="41" y="2283"/>
                  </a:cubicBezTo>
                  <a:cubicBezTo>
                    <a:pt x="215" y="2283"/>
                    <a:pt x="981" y="2263"/>
                    <a:pt x="1464" y="1939"/>
                  </a:cubicBezTo>
                  <a:cubicBezTo>
                    <a:pt x="2200" y="1443"/>
                    <a:pt x="2513" y="1399"/>
                    <a:pt x="2602" y="1399"/>
                  </a:cubicBezTo>
                  <a:cubicBezTo>
                    <a:pt x="2621" y="1399"/>
                    <a:pt x="2630" y="1401"/>
                    <a:pt x="2630" y="1401"/>
                  </a:cubicBezTo>
                  <a:lnTo>
                    <a:pt x="2315" y="2"/>
                  </a:lnTo>
                  <a:cubicBezTo>
                    <a:pt x="2315" y="2"/>
                    <a:pt x="2311" y="1"/>
                    <a:pt x="230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77;p59">
              <a:extLst>
                <a:ext uri="{FF2B5EF4-FFF2-40B4-BE49-F238E27FC236}">
                  <a16:creationId xmlns:a16="http://schemas.microsoft.com/office/drawing/2014/main" id="{3F030329-7078-E4FF-546F-88CE18466CCA}"/>
                </a:ext>
              </a:extLst>
            </p:cNvPr>
            <p:cNvSpPr/>
            <p:nvPr/>
          </p:nvSpPr>
          <p:spPr>
            <a:xfrm>
              <a:off x="3031100" y="2208400"/>
              <a:ext cx="46000" cy="81100"/>
            </a:xfrm>
            <a:custGeom>
              <a:avLst/>
              <a:gdLst/>
              <a:ahLst/>
              <a:cxnLst/>
              <a:rect l="l" t="t" r="r" b="b"/>
              <a:pathLst>
                <a:path w="1840" h="3244" extrusionOk="0">
                  <a:moveTo>
                    <a:pt x="1255" y="502"/>
                  </a:moveTo>
                  <a:lnTo>
                    <a:pt x="1255" y="1253"/>
                  </a:lnTo>
                  <a:lnTo>
                    <a:pt x="588" y="1253"/>
                  </a:lnTo>
                  <a:lnTo>
                    <a:pt x="588" y="502"/>
                  </a:lnTo>
                  <a:close/>
                  <a:moveTo>
                    <a:pt x="1255" y="1940"/>
                  </a:moveTo>
                  <a:lnTo>
                    <a:pt x="1255" y="2691"/>
                  </a:lnTo>
                  <a:lnTo>
                    <a:pt x="593" y="2691"/>
                  </a:lnTo>
                  <a:lnTo>
                    <a:pt x="593" y="1940"/>
                  </a:lnTo>
                  <a:close/>
                  <a:moveTo>
                    <a:pt x="320" y="1"/>
                  </a:moveTo>
                  <a:lnTo>
                    <a:pt x="1" y="345"/>
                  </a:lnTo>
                  <a:lnTo>
                    <a:pt x="1" y="1363"/>
                  </a:lnTo>
                  <a:lnTo>
                    <a:pt x="305" y="1624"/>
                  </a:lnTo>
                  <a:lnTo>
                    <a:pt x="1" y="1835"/>
                  </a:lnTo>
                  <a:lnTo>
                    <a:pt x="1" y="2932"/>
                  </a:lnTo>
                  <a:lnTo>
                    <a:pt x="323" y="3244"/>
                  </a:lnTo>
                  <a:lnTo>
                    <a:pt x="1518" y="3244"/>
                  </a:lnTo>
                  <a:lnTo>
                    <a:pt x="1840" y="2932"/>
                  </a:lnTo>
                  <a:lnTo>
                    <a:pt x="1840" y="1835"/>
                  </a:lnTo>
                  <a:lnTo>
                    <a:pt x="1538" y="1624"/>
                  </a:lnTo>
                  <a:lnTo>
                    <a:pt x="1840" y="1363"/>
                  </a:lnTo>
                  <a:lnTo>
                    <a:pt x="1840"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78;p59">
              <a:extLst>
                <a:ext uri="{FF2B5EF4-FFF2-40B4-BE49-F238E27FC236}">
                  <a16:creationId xmlns:a16="http://schemas.microsoft.com/office/drawing/2014/main" id="{5E296E2F-7341-A63E-572F-F755E2C19514}"/>
                </a:ext>
              </a:extLst>
            </p:cNvPr>
            <p:cNvSpPr/>
            <p:nvPr/>
          </p:nvSpPr>
          <p:spPr>
            <a:xfrm>
              <a:off x="3023325" y="2302125"/>
              <a:ext cx="200" cy="25"/>
            </a:xfrm>
            <a:custGeom>
              <a:avLst/>
              <a:gdLst/>
              <a:ahLst/>
              <a:cxnLst/>
              <a:rect l="l" t="t" r="r" b="b"/>
              <a:pathLst>
                <a:path w="8" h="1" extrusionOk="0">
                  <a:moveTo>
                    <a:pt x="8" y="0"/>
                  </a:moveTo>
                  <a:lnTo>
                    <a:pt x="0"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79;p59">
              <a:extLst>
                <a:ext uri="{FF2B5EF4-FFF2-40B4-BE49-F238E27FC236}">
                  <a16:creationId xmlns:a16="http://schemas.microsoft.com/office/drawing/2014/main" id="{8AC03288-6C69-9506-A1A5-0DD64CF30808}"/>
                </a:ext>
              </a:extLst>
            </p:cNvPr>
            <p:cNvSpPr/>
            <p:nvPr/>
          </p:nvSpPr>
          <p:spPr>
            <a:xfrm>
              <a:off x="3101550" y="2208400"/>
              <a:ext cx="46050" cy="81175"/>
            </a:xfrm>
            <a:custGeom>
              <a:avLst/>
              <a:gdLst/>
              <a:ahLst/>
              <a:cxnLst/>
              <a:rect l="l" t="t" r="r" b="b"/>
              <a:pathLst>
                <a:path w="1842" h="3247" extrusionOk="0">
                  <a:moveTo>
                    <a:pt x="1255" y="502"/>
                  </a:moveTo>
                  <a:lnTo>
                    <a:pt x="1255" y="1253"/>
                  </a:lnTo>
                  <a:lnTo>
                    <a:pt x="588" y="1253"/>
                  </a:lnTo>
                  <a:lnTo>
                    <a:pt x="588" y="502"/>
                  </a:lnTo>
                  <a:close/>
                  <a:moveTo>
                    <a:pt x="1248" y="1940"/>
                  </a:moveTo>
                  <a:lnTo>
                    <a:pt x="1248" y="2691"/>
                  </a:lnTo>
                  <a:lnTo>
                    <a:pt x="588" y="2691"/>
                  </a:lnTo>
                  <a:lnTo>
                    <a:pt x="588" y="1940"/>
                  </a:lnTo>
                  <a:close/>
                  <a:moveTo>
                    <a:pt x="320" y="1"/>
                  </a:moveTo>
                  <a:lnTo>
                    <a:pt x="1" y="345"/>
                  </a:lnTo>
                  <a:lnTo>
                    <a:pt x="1" y="1363"/>
                  </a:lnTo>
                  <a:lnTo>
                    <a:pt x="305" y="1624"/>
                  </a:lnTo>
                  <a:lnTo>
                    <a:pt x="1" y="1835"/>
                  </a:lnTo>
                  <a:lnTo>
                    <a:pt x="1" y="2932"/>
                  </a:lnTo>
                  <a:lnTo>
                    <a:pt x="322" y="3246"/>
                  </a:lnTo>
                  <a:lnTo>
                    <a:pt x="1518" y="3246"/>
                  </a:lnTo>
                  <a:lnTo>
                    <a:pt x="1842" y="2932"/>
                  </a:lnTo>
                  <a:lnTo>
                    <a:pt x="1842" y="1835"/>
                  </a:lnTo>
                  <a:lnTo>
                    <a:pt x="1538" y="1624"/>
                  </a:lnTo>
                  <a:lnTo>
                    <a:pt x="1842" y="1363"/>
                  </a:lnTo>
                  <a:lnTo>
                    <a:pt x="1842"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80;p59">
              <a:extLst>
                <a:ext uri="{FF2B5EF4-FFF2-40B4-BE49-F238E27FC236}">
                  <a16:creationId xmlns:a16="http://schemas.microsoft.com/office/drawing/2014/main" id="{93BA8F87-8C5A-CF6A-6329-87FF0E6D9F6B}"/>
                </a:ext>
              </a:extLst>
            </p:cNvPr>
            <p:cNvSpPr/>
            <p:nvPr/>
          </p:nvSpPr>
          <p:spPr>
            <a:xfrm>
              <a:off x="3026150" y="2065300"/>
              <a:ext cx="126300" cy="70050"/>
            </a:xfrm>
            <a:custGeom>
              <a:avLst/>
              <a:gdLst/>
              <a:ahLst/>
              <a:cxnLst/>
              <a:rect l="l" t="t" r="r" b="b"/>
              <a:pathLst>
                <a:path w="5052" h="2802" extrusionOk="0">
                  <a:moveTo>
                    <a:pt x="143" y="1"/>
                  </a:moveTo>
                  <a:lnTo>
                    <a:pt x="0" y="455"/>
                  </a:lnTo>
                  <a:cubicBezTo>
                    <a:pt x="0" y="455"/>
                    <a:pt x="1210" y="2801"/>
                    <a:pt x="2516" y="2801"/>
                  </a:cubicBezTo>
                  <a:cubicBezTo>
                    <a:pt x="3812" y="2801"/>
                    <a:pt x="5052" y="455"/>
                    <a:pt x="5052" y="455"/>
                  </a:cubicBezTo>
                  <a:lnTo>
                    <a:pt x="4907" y="1"/>
                  </a:lnTo>
                  <a:cubicBezTo>
                    <a:pt x="4907" y="1"/>
                    <a:pt x="3505" y="2136"/>
                    <a:pt x="2526" y="2313"/>
                  </a:cubicBezTo>
                  <a:cubicBezTo>
                    <a:pt x="1488" y="2156"/>
                    <a:pt x="143"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81;p59">
              <a:extLst>
                <a:ext uri="{FF2B5EF4-FFF2-40B4-BE49-F238E27FC236}">
                  <a16:creationId xmlns:a16="http://schemas.microsoft.com/office/drawing/2014/main" id="{B9F78443-FB6C-ADF6-1428-9893420551DC}"/>
                </a:ext>
              </a:extLst>
            </p:cNvPr>
            <p:cNvSpPr/>
            <p:nvPr/>
          </p:nvSpPr>
          <p:spPr>
            <a:xfrm>
              <a:off x="2956300" y="2106350"/>
              <a:ext cx="29475" cy="115650"/>
            </a:xfrm>
            <a:custGeom>
              <a:avLst/>
              <a:gdLst/>
              <a:ahLst/>
              <a:cxnLst/>
              <a:rect l="l" t="t" r="r" b="b"/>
              <a:pathLst>
                <a:path w="1179" h="4626" extrusionOk="0">
                  <a:moveTo>
                    <a:pt x="42" y="1"/>
                  </a:moveTo>
                  <a:lnTo>
                    <a:pt x="42" y="1"/>
                  </a:lnTo>
                  <a:cubicBezTo>
                    <a:pt x="42" y="1"/>
                    <a:pt x="33" y="80"/>
                    <a:pt x="23" y="214"/>
                  </a:cubicBezTo>
                  <a:cubicBezTo>
                    <a:pt x="15" y="347"/>
                    <a:pt x="3" y="541"/>
                    <a:pt x="3" y="772"/>
                  </a:cubicBezTo>
                  <a:cubicBezTo>
                    <a:pt x="1" y="887"/>
                    <a:pt x="1" y="1012"/>
                    <a:pt x="6" y="1145"/>
                  </a:cubicBezTo>
                  <a:cubicBezTo>
                    <a:pt x="8" y="1277"/>
                    <a:pt x="13" y="1417"/>
                    <a:pt x="23" y="1560"/>
                  </a:cubicBezTo>
                  <a:cubicBezTo>
                    <a:pt x="30" y="1633"/>
                    <a:pt x="35" y="1707"/>
                    <a:pt x="40" y="1781"/>
                  </a:cubicBezTo>
                  <a:cubicBezTo>
                    <a:pt x="47" y="1854"/>
                    <a:pt x="55" y="1930"/>
                    <a:pt x="65" y="2004"/>
                  </a:cubicBezTo>
                  <a:cubicBezTo>
                    <a:pt x="82" y="2156"/>
                    <a:pt x="104" y="2306"/>
                    <a:pt x="128" y="2460"/>
                  </a:cubicBezTo>
                  <a:cubicBezTo>
                    <a:pt x="141" y="2537"/>
                    <a:pt x="155" y="2613"/>
                    <a:pt x="173" y="2686"/>
                  </a:cubicBezTo>
                  <a:cubicBezTo>
                    <a:pt x="190" y="2762"/>
                    <a:pt x="204" y="2838"/>
                    <a:pt x="224" y="2912"/>
                  </a:cubicBezTo>
                  <a:cubicBezTo>
                    <a:pt x="241" y="2986"/>
                    <a:pt x="261" y="3057"/>
                    <a:pt x="283" y="3128"/>
                  </a:cubicBezTo>
                  <a:cubicBezTo>
                    <a:pt x="303" y="3202"/>
                    <a:pt x="325" y="3270"/>
                    <a:pt x="349" y="3339"/>
                  </a:cubicBezTo>
                  <a:cubicBezTo>
                    <a:pt x="359" y="3374"/>
                    <a:pt x="369" y="3408"/>
                    <a:pt x="384" y="3442"/>
                  </a:cubicBezTo>
                  <a:cubicBezTo>
                    <a:pt x="396" y="3474"/>
                    <a:pt x="408" y="3509"/>
                    <a:pt x="420" y="3541"/>
                  </a:cubicBezTo>
                  <a:cubicBezTo>
                    <a:pt x="435" y="3572"/>
                    <a:pt x="445" y="3604"/>
                    <a:pt x="460" y="3636"/>
                  </a:cubicBezTo>
                  <a:lnTo>
                    <a:pt x="502" y="3727"/>
                  </a:lnTo>
                  <a:cubicBezTo>
                    <a:pt x="529" y="3788"/>
                    <a:pt x="558" y="3845"/>
                    <a:pt x="587" y="3901"/>
                  </a:cubicBezTo>
                  <a:cubicBezTo>
                    <a:pt x="614" y="3955"/>
                    <a:pt x="646" y="4007"/>
                    <a:pt x="676" y="4056"/>
                  </a:cubicBezTo>
                  <a:cubicBezTo>
                    <a:pt x="691" y="4081"/>
                    <a:pt x="705" y="4105"/>
                    <a:pt x="722" y="4130"/>
                  </a:cubicBezTo>
                  <a:lnTo>
                    <a:pt x="769" y="4193"/>
                  </a:lnTo>
                  <a:lnTo>
                    <a:pt x="813" y="4255"/>
                  </a:lnTo>
                  <a:cubicBezTo>
                    <a:pt x="828" y="4274"/>
                    <a:pt x="843" y="4294"/>
                    <a:pt x="857" y="4311"/>
                  </a:cubicBezTo>
                  <a:cubicBezTo>
                    <a:pt x="889" y="4348"/>
                    <a:pt x="916" y="4382"/>
                    <a:pt x="943" y="4412"/>
                  </a:cubicBezTo>
                  <a:cubicBezTo>
                    <a:pt x="973" y="4439"/>
                    <a:pt x="997" y="4466"/>
                    <a:pt x="1022" y="4490"/>
                  </a:cubicBezTo>
                  <a:cubicBezTo>
                    <a:pt x="1034" y="4500"/>
                    <a:pt x="1044" y="4513"/>
                    <a:pt x="1054" y="4522"/>
                  </a:cubicBezTo>
                  <a:lnTo>
                    <a:pt x="1088" y="4549"/>
                  </a:lnTo>
                  <a:lnTo>
                    <a:pt x="1137" y="4591"/>
                  </a:lnTo>
                  <a:lnTo>
                    <a:pt x="1179" y="4625"/>
                  </a:lnTo>
                  <a:lnTo>
                    <a:pt x="1140" y="4586"/>
                  </a:lnTo>
                  <a:lnTo>
                    <a:pt x="1093" y="4542"/>
                  </a:lnTo>
                  <a:cubicBezTo>
                    <a:pt x="1071" y="4522"/>
                    <a:pt x="1051" y="4500"/>
                    <a:pt x="1032" y="4478"/>
                  </a:cubicBezTo>
                  <a:lnTo>
                    <a:pt x="961" y="4397"/>
                  </a:lnTo>
                  <a:cubicBezTo>
                    <a:pt x="934" y="4365"/>
                    <a:pt x="909" y="4331"/>
                    <a:pt x="882" y="4294"/>
                  </a:cubicBezTo>
                  <a:cubicBezTo>
                    <a:pt x="867" y="4274"/>
                    <a:pt x="853" y="4257"/>
                    <a:pt x="838" y="4235"/>
                  </a:cubicBezTo>
                  <a:lnTo>
                    <a:pt x="799" y="4171"/>
                  </a:lnTo>
                  <a:lnTo>
                    <a:pt x="757" y="4105"/>
                  </a:lnTo>
                  <a:cubicBezTo>
                    <a:pt x="742" y="4083"/>
                    <a:pt x="730" y="4056"/>
                    <a:pt x="715" y="4031"/>
                  </a:cubicBezTo>
                  <a:cubicBezTo>
                    <a:pt x="688" y="3982"/>
                    <a:pt x="659" y="3931"/>
                    <a:pt x="632" y="3874"/>
                  </a:cubicBezTo>
                  <a:cubicBezTo>
                    <a:pt x="607" y="3820"/>
                    <a:pt x="578" y="3764"/>
                    <a:pt x="553" y="3703"/>
                  </a:cubicBezTo>
                  <a:lnTo>
                    <a:pt x="516" y="3609"/>
                  </a:lnTo>
                  <a:cubicBezTo>
                    <a:pt x="504" y="3580"/>
                    <a:pt x="492" y="3548"/>
                    <a:pt x="479" y="3516"/>
                  </a:cubicBezTo>
                  <a:cubicBezTo>
                    <a:pt x="470" y="3482"/>
                    <a:pt x="455" y="3450"/>
                    <a:pt x="445" y="3418"/>
                  </a:cubicBezTo>
                  <a:cubicBezTo>
                    <a:pt x="433" y="3383"/>
                    <a:pt x="423" y="3349"/>
                    <a:pt x="413" y="3317"/>
                  </a:cubicBezTo>
                  <a:cubicBezTo>
                    <a:pt x="366" y="3180"/>
                    <a:pt x="332" y="3037"/>
                    <a:pt x="295" y="2892"/>
                  </a:cubicBezTo>
                  <a:cubicBezTo>
                    <a:pt x="276" y="2819"/>
                    <a:pt x="261" y="2745"/>
                    <a:pt x="246" y="2669"/>
                  </a:cubicBezTo>
                  <a:cubicBezTo>
                    <a:pt x="231" y="2595"/>
                    <a:pt x="217" y="2519"/>
                    <a:pt x="204" y="2446"/>
                  </a:cubicBezTo>
                  <a:cubicBezTo>
                    <a:pt x="177" y="2294"/>
                    <a:pt x="155" y="2144"/>
                    <a:pt x="138" y="1994"/>
                  </a:cubicBezTo>
                  <a:cubicBezTo>
                    <a:pt x="119" y="1844"/>
                    <a:pt x="104" y="1697"/>
                    <a:pt x="92" y="1555"/>
                  </a:cubicBezTo>
                  <a:cubicBezTo>
                    <a:pt x="79" y="1410"/>
                    <a:pt x="69" y="1272"/>
                    <a:pt x="62" y="1140"/>
                  </a:cubicBezTo>
                  <a:cubicBezTo>
                    <a:pt x="55" y="1010"/>
                    <a:pt x="50" y="885"/>
                    <a:pt x="47" y="769"/>
                  </a:cubicBezTo>
                  <a:cubicBezTo>
                    <a:pt x="40" y="538"/>
                    <a:pt x="38" y="347"/>
                    <a:pt x="40" y="212"/>
                  </a:cubicBezTo>
                  <a:cubicBezTo>
                    <a:pt x="40" y="80"/>
                    <a:pt x="42"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82;p59">
              <a:extLst>
                <a:ext uri="{FF2B5EF4-FFF2-40B4-BE49-F238E27FC236}">
                  <a16:creationId xmlns:a16="http://schemas.microsoft.com/office/drawing/2014/main" id="{7AC83A5F-5F50-75E1-E895-E36DECF2A245}"/>
                </a:ext>
              </a:extLst>
            </p:cNvPr>
            <p:cNvSpPr/>
            <p:nvPr/>
          </p:nvSpPr>
          <p:spPr>
            <a:xfrm>
              <a:off x="3193250" y="2106350"/>
              <a:ext cx="29475" cy="115400"/>
            </a:xfrm>
            <a:custGeom>
              <a:avLst/>
              <a:gdLst/>
              <a:ahLst/>
              <a:cxnLst/>
              <a:rect l="l" t="t" r="r" b="b"/>
              <a:pathLst>
                <a:path w="1179" h="4616" extrusionOk="0">
                  <a:moveTo>
                    <a:pt x="1137" y="1"/>
                  </a:moveTo>
                  <a:cubicBezTo>
                    <a:pt x="1137" y="1"/>
                    <a:pt x="1139" y="77"/>
                    <a:pt x="1142" y="212"/>
                  </a:cubicBezTo>
                  <a:cubicBezTo>
                    <a:pt x="1144" y="345"/>
                    <a:pt x="1142" y="538"/>
                    <a:pt x="1134" y="767"/>
                  </a:cubicBezTo>
                  <a:cubicBezTo>
                    <a:pt x="1132" y="882"/>
                    <a:pt x="1127" y="1005"/>
                    <a:pt x="1120" y="1137"/>
                  </a:cubicBezTo>
                  <a:cubicBezTo>
                    <a:pt x="1110" y="1270"/>
                    <a:pt x="1100" y="1407"/>
                    <a:pt x="1088" y="1550"/>
                  </a:cubicBezTo>
                  <a:cubicBezTo>
                    <a:pt x="1075" y="1692"/>
                    <a:pt x="1061" y="1839"/>
                    <a:pt x="1041" y="1989"/>
                  </a:cubicBezTo>
                  <a:cubicBezTo>
                    <a:pt x="1024" y="2139"/>
                    <a:pt x="1002" y="2291"/>
                    <a:pt x="975" y="2441"/>
                  </a:cubicBezTo>
                  <a:cubicBezTo>
                    <a:pt x="962" y="2514"/>
                    <a:pt x="950" y="2591"/>
                    <a:pt x="933" y="2664"/>
                  </a:cubicBezTo>
                  <a:cubicBezTo>
                    <a:pt x="916" y="2738"/>
                    <a:pt x="904" y="2814"/>
                    <a:pt x="884" y="2885"/>
                  </a:cubicBezTo>
                  <a:cubicBezTo>
                    <a:pt x="849" y="3032"/>
                    <a:pt x="813" y="3175"/>
                    <a:pt x="768" y="3310"/>
                  </a:cubicBezTo>
                  <a:cubicBezTo>
                    <a:pt x="756" y="3344"/>
                    <a:pt x="746" y="3379"/>
                    <a:pt x="734" y="3410"/>
                  </a:cubicBezTo>
                  <a:lnTo>
                    <a:pt x="700" y="3509"/>
                  </a:lnTo>
                  <a:cubicBezTo>
                    <a:pt x="687" y="3541"/>
                    <a:pt x="678" y="3572"/>
                    <a:pt x="663" y="3604"/>
                  </a:cubicBezTo>
                  <a:lnTo>
                    <a:pt x="626" y="3695"/>
                  </a:lnTo>
                  <a:cubicBezTo>
                    <a:pt x="602" y="3757"/>
                    <a:pt x="572" y="3813"/>
                    <a:pt x="548" y="3869"/>
                  </a:cubicBezTo>
                  <a:cubicBezTo>
                    <a:pt x="523" y="3923"/>
                    <a:pt x="494" y="3975"/>
                    <a:pt x="464" y="4024"/>
                  </a:cubicBezTo>
                  <a:cubicBezTo>
                    <a:pt x="452" y="4051"/>
                    <a:pt x="440" y="4076"/>
                    <a:pt x="425" y="4098"/>
                  </a:cubicBezTo>
                  <a:lnTo>
                    <a:pt x="381" y="4164"/>
                  </a:lnTo>
                  <a:lnTo>
                    <a:pt x="341" y="4228"/>
                  </a:lnTo>
                  <a:cubicBezTo>
                    <a:pt x="327" y="4250"/>
                    <a:pt x="312" y="4267"/>
                    <a:pt x="300" y="4287"/>
                  </a:cubicBezTo>
                  <a:cubicBezTo>
                    <a:pt x="270" y="4324"/>
                    <a:pt x="246" y="4358"/>
                    <a:pt x="221" y="4387"/>
                  </a:cubicBezTo>
                  <a:lnTo>
                    <a:pt x="147" y="4471"/>
                  </a:lnTo>
                  <a:cubicBezTo>
                    <a:pt x="128" y="4493"/>
                    <a:pt x="108" y="4515"/>
                    <a:pt x="86" y="4535"/>
                  </a:cubicBezTo>
                  <a:lnTo>
                    <a:pt x="39" y="4579"/>
                  </a:lnTo>
                  <a:lnTo>
                    <a:pt x="0" y="4616"/>
                  </a:lnTo>
                  <a:lnTo>
                    <a:pt x="42" y="4581"/>
                  </a:lnTo>
                  <a:lnTo>
                    <a:pt x="93" y="4542"/>
                  </a:lnTo>
                  <a:lnTo>
                    <a:pt x="123" y="4515"/>
                  </a:lnTo>
                  <a:cubicBezTo>
                    <a:pt x="135" y="4505"/>
                    <a:pt x="145" y="4493"/>
                    <a:pt x="157" y="4481"/>
                  </a:cubicBezTo>
                  <a:lnTo>
                    <a:pt x="236" y="4402"/>
                  </a:lnTo>
                  <a:cubicBezTo>
                    <a:pt x="263" y="4375"/>
                    <a:pt x="290" y="4338"/>
                    <a:pt x="319" y="4304"/>
                  </a:cubicBezTo>
                  <a:cubicBezTo>
                    <a:pt x="334" y="4287"/>
                    <a:pt x="351" y="4267"/>
                    <a:pt x="366" y="4247"/>
                  </a:cubicBezTo>
                  <a:lnTo>
                    <a:pt x="410" y="4186"/>
                  </a:lnTo>
                  <a:lnTo>
                    <a:pt x="457" y="4122"/>
                  </a:lnTo>
                  <a:cubicBezTo>
                    <a:pt x="474" y="4098"/>
                    <a:pt x="486" y="4073"/>
                    <a:pt x="501" y="4049"/>
                  </a:cubicBezTo>
                  <a:cubicBezTo>
                    <a:pt x="533" y="4000"/>
                    <a:pt x="562" y="3948"/>
                    <a:pt x="592" y="3894"/>
                  </a:cubicBezTo>
                  <a:cubicBezTo>
                    <a:pt x="621" y="3838"/>
                    <a:pt x="651" y="3781"/>
                    <a:pt x="678" y="3720"/>
                  </a:cubicBezTo>
                  <a:cubicBezTo>
                    <a:pt x="690" y="3690"/>
                    <a:pt x="705" y="3661"/>
                    <a:pt x="719" y="3629"/>
                  </a:cubicBezTo>
                  <a:cubicBezTo>
                    <a:pt x="732" y="3597"/>
                    <a:pt x="744" y="3565"/>
                    <a:pt x="756" y="3533"/>
                  </a:cubicBezTo>
                  <a:cubicBezTo>
                    <a:pt x="771" y="3501"/>
                    <a:pt x="783" y="3469"/>
                    <a:pt x="795" y="3435"/>
                  </a:cubicBezTo>
                  <a:lnTo>
                    <a:pt x="830" y="3334"/>
                  </a:lnTo>
                  <a:cubicBezTo>
                    <a:pt x="854" y="3266"/>
                    <a:pt x="874" y="3194"/>
                    <a:pt x="896" y="3123"/>
                  </a:cubicBezTo>
                  <a:cubicBezTo>
                    <a:pt x="918" y="3052"/>
                    <a:pt x="938" y="2978"/>
                    <a:pt x="955" y="2905"/>
                  </a:cubicBezTo>
                  <a:cubicBezTo>
                    <a:pt x="975" y="2831"/>
                    <a:pt x="992" y="2757"/>
                    <a:pt x="1007" y="2681"/>
                  </a:cubicBezTo>
                  <a:cubicBezTo>
                    <a:pt x="1021" y="2608"/>
                    <a:pt x="1036" y="2532"/>
                    <a:pt x="1051" y="2456"/>
                  </a:cubicBezTo>
                  <a:cubicBezTo>
                    <a:pt x="1075" y="2303"/>
                    <a:pt x="1097" y="2151"/>
                    <a:pt x="1115" y="1999"/>
                  </a:cubicBezTo>
                  <a:cubicBezTo>
                    <a:pt x="1124" y="1925"/>
                    <a:pt x="1129" y="1849"/>
                    <a:pt x="1137" y="1776"/>
                  </a:cubicBezTo>
                  <a:cubicBezTo>
                    <a:pt x="1144" y="1702"/>
                    <a:pt x="1149" y="1628"/>
                    <a:pt x="1154" y="1557"/>
                  </a:cubicBezTo>
                  <a:cubicBezTo>
                    <a:pt x="1164" y="1412"/>
                    <a:pt x="1171" y="1272"/>
                    <a:pt x="1174" y="1142"/>
                  </a:cubicBezTo>
                  <a:cubicBezTo>
                    <a:pt x="1176" y="1010"/>
                    <a:pt x="1178" y="885"/>
                    <a:pt x="1176" y="769"/>
                  </a:cubicBezTo>
                  <a:cubicBezTo>
                    <a:pt x="1174" y="538"/>
                    <a:pt x="1164" y="347"/>
                    <a:pt x="1154" y="212"/>
                  </a:cubicBezTo>
                  <a:cubicBezTo>
                    <a:pt x="1147" y="77"/>
                    <a:pt x="1137"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83;p59">
              <a:extLst>
                <a:ext uri="{FF2B5EF4-FFF2-40B4-BE49-F238E27FC236}">
                  <a16:creationId xmlns:a16="http://schemas.microsoft.com/office/drawing/2014/main" id="{852B6F94-F246-D11E-C200-94831877F873}"/>
                </a:ext>
              </a:extLst>
            </p:cNvPr>
            <p:cNvSpPr/>
            <p:nvPr/>
          </p:nvSpPr>
          <p:spPr>
            <a:xfrm>
              <a:off x="2985650" y="2415475"/>
              <a:ext cx="207675" cy="29000"/>
            </a:xfrm>
            <a:custGeom>
              <a:avLst/>
              <a:gdLst/>
              <a:ahLst/>
              <a:cxnLst/>
              <a:rect l="l" t="t" r="r" b="b"/>
              <a:pathLst>
                <a:path w="8307" h="1160" extrusionOk="0">
                  <a:moveTo>
                    <a:pt x="0" y="0"/>
                  </a:moveTo>
                  <a:lnTo>
                    <a:pt x="0" y="746"/>
                  </a:lnTo>
                  <a:cubicBezTo>
                    <a:pt x="0" y="746"/>
                    <a:pt x="1108" y="1159"/>
                    <a:pt x="2088" y="1159"/>
                  </a:cubicBezTo>
                  <a:cubicBezTo>
                    <a:pt x="2379" y="1159"/>
                    <a:pt x="2658" y="1123"/>
                    <a:pt x="2894" y="1029"/>
                  </a:cubicBezTo>
                  <a:cubicBezTo>
                    <a:pt x="2899" y="1027"/>
                    <a:pt x="3338" y="799"/>
                    <a:pt x="4080" y="799"/>
                  </a:cubicBezTo>
                  <a:cubicBezTo>
                    <a:pt x="4453" y="799"/>
                    <a:pt x="4902" y="856"/>
                    <a:pt x="5410" y="1029"/>
                  </a:cubicBezTo>
                  <a:cubicBezTo>
                    <a:pt x="5639" y="1106"/>
                    <a:pt x="5906" y="1136"/>
                    <a:pt x="6183" y="1136"/>
                  </a:cubicBezTo>
                  <a:cubicBezTo>
                    <a:pt x="7178" y="1136"/>
                    <a:pt x="8307" y="746"/>
                    <a:pt x="8307" y="746"/>
                  </a:cubicBezTo>
                  <a:lnTo>
                    <a:pt x="8307" y="0"/>
                  </a:lnTo>
                  <a:cubicBezTo>
                    <a:pt x="8289" y="4"/>
                    <a:pt x="7171" y="388"/>
                    <a:pt x="6184" y="388"/>
                  </a:cubicBezTo>
                  <a:cubicBezTo>
                    <a:pt x="5906" y="388"/>
                    <a:pt x="5639" y="357"/>
                    <a:pt x="5410" y="280"/>
                  </a:cubicBezTo>
                  <a:cubicBezTo>
                    <a:pt x="4902" y="108"/>
                    <a:pt x="4453" y="50"/>
                    <a:pt x="4080" y="50"/>
                  </a:cubicBezTo>
                  <a:cubicBezTo>
                    <a:pt x="3338" y="50"/>
                    <a:pt x="2899" y="278"/>
                    <a:pt x="2894" y="280"/>
                  </a:cubicBezTo>
                  <a:cubicBezTo>
                    <a:pt x="2657" y="375"/>
                    <a:pt x="2376" y="412"/>
                    <a:pt x="2084" y="412"/>
                  </a:cubicBezTo>
                  <a:cubicBezTo>
                    <a:pt x="1118" y="412"/>
                    <a:pt x="30" y="11"/>
                    <a:pt x="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2168;p59">
            <a:extLst>
              <a:ext uri="{FF2B5EF4-FFF2-40B4-BE49-F238E27FC236}">
                <a16:creationId xmlns:a16="http://schemas.microsoft.com/office/drawing/2014/main" id="{4DE82B73-C1BA-B942-18A5-B8CE59EB5777}"/>
              </a:ext>
            </a:extLst>
          </p:cNvPr>
          <p:cNvGrpSpPr/>
          <p:nvPr/>
        </p:nvGrpSpPr>
        <p:grpSpPr>
          <a:xfrm>
            <a:off x="195243" y="3586112"/>
            <a:ext cx="316554" cy="330789"/>
            <a:chOff x="2909975" y="2065300"/>
            <a:chExt cx="358825" cy="379175"/>
          </a:xfrm>
        </p:grpSpPr>
        <p:sp>
          <p:nvSpPr>
            <p:cNvPr id="58" name="Google Shape;2169;p59">
              <a:extLst>
                <a:ext uri="{FF2B5EF4-FFF2-40B4-BE49-F238E27FC236}">
                  <a16:creationId xmlns:a16="http://schemas.microsoft.com/office/drawing/2014/main" id="{4C9E9D63-7DE4-B8B1-B950-1FEEC6534210}"/>
                </a:ext>
              </a:extLst>
            </p:cNvPr>
            <p:cNvSpPr/>
            <p:nvPr/>
          </p:nvSpPr>
          <p:spPr>
            <a:xfrm>
              <a:off x="3032025" y="2071000"/>
              <a:ext cx="116925" cy="104300"/>
            </a:xfrm>
            <a:custGeom>
              <a:avLst/>
              <a:gdLst/>
              <a:ahLst/>
              <a:cxnLst/>
              <a:rect l="l" t="t" r="r" b="b"/>
              <a:pathLst>
                <a:path w="4677" h="4172" extrusionOk="0">
                  <a:moveTo>
                    <a:pt x="1" y="1"/>
                  </a:moveTo>
                  <a:lnTo>
                    <a:pt x="1" y="4171"/>
                  </a:lnTo>
                  <a:lnTo>
                    <a:pt x="4677" y="4171"/>
                  </a:lnTo>
                  <a:lnTo>
                    <a:pt x="4677" y="1"/>
                  </a:ln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70;p59">
              <a:extLst>
                <a:ext uri="{FF2B5EF4-FFF2-40B4-BE49-F238E27FC236}">
                  <a16:creationId xmlns:a16="http://schemas.microsoft.com/office/drawing/2014/main" id="{AF5C2A2D-7CCD-4BCE-6F0C-8ECD5897AE3D}"/>
                </a:ext>
              </a:extLst>
            </p:cNvPr>
            <p:cNvSpPr/>
            <p:nvPr/>
          </p:nvSpPr>
          <p:spPr>
            <a:xfrm>
              <a:off x="3029700" y="2065300"/>
              <a:ext cx="119250" cy="11375"/>
            </a:xfrm>
            <a:custGeom>
              <a:avLst/>
              <a:gdLst/>
              <a:ahLst/>
              <a:cxnLst/>
              <a:rect l="l" t="t" r="r" b="b"/>
              <a:pathLst>
                <a:path w="4770" h="455" extrusionOk="0">
                  <a:moveTo>
                    <a:pt x="1" y="1"/>
                  </a:moveTo>
                  <a:lnTo>
                    <a:pt x="1" y="455"/>
                  </a:lnTo>
                  <a:lnTo>
                    <a:pt x="4770" y="455"/>
                  </a:lnTo>
                  <a:lnTo>
                    <a:pt x="4770"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71;p59">
              <a:extLst>
                <a:ext uri="{FF2B5EF4-FFF2-40B4-BE49-F238E27FC236}">
                  <a16:creationId xmlns:a16="http://schemas.microsoft.com/office/drawing/2014/main" id="{CAF9405E-AB7C-452F-60D3-DBFE76279AB9}"/>
                </a:ext>
              </a:extLst>
            </p:cNvPr>
            <p:cNvSpPr/>
            <p:nvPr/>
          </p:nvSpPr>
          <p:spPr>
            <a:xfrm>
              <a:off x="2909975" y="2068500"/>
              <a:ext cx="358825" cy="370525"/>
            </a:xfrm>
            <a:custGeom>
              <a:avLst/>
              <a:gdLst/>
              <a:ahLst/>
              <a:cxnLst/>
              <a:rect l="l" t="t" r="r" b="b"/>
              <a:pathLst>
                <a:path w="14353" h="14821" extrusionOk="0">
                  <a:moveTo>
                    <a:pt x="9522" y="0"/>
                  </a:moveTo>
                  <a:cubicBezTo>
                    <a:pt x="8570" y="2455"/>
                    <a:pt x="7178" y="2531"/>
                    <a:pt x="7178" y="2531"/>
                  </a:cubicBezTo>
                  <a:cubicBezTo>
                    <a:pt x="7178" y="2531"/>
                    <a:pt x="7177" y="2531"/>
                    <a:pt x="7177" y="2531"/>
                  </a:cubicBezTo>
                  <a:cubicBezTo>
                    <a:pt x="7127" y="2531"/>
                    <a:pt x="5725" y="2510"/>
                    <a:pt x="4790" y="101"/>
                  </a:cubicBezTo>
                  <a:cubicBezTo>
                    <a:pt x="4790" y="101"/>
                    <a:pt x="4760" y="260"/>
                    <a:pt x="4652" y="260"/>
                  </a:cubicBezTo>
                  <a:cubicBezTo>
                    <a:pt x="4639" y="260"/>
                    <a:pt x="4625" y="258"/>
                    <a:pt x="4610" y="253"/>
                  </a:cubicBezTo>
                  <a:cubicBezTo>
                    <a:pt x="4588" y="246"/>
                    <a:pt x="4559" y="242"/>
                    <a:pt x="4523" y="242"/>
                  </a:cubicBezTo>
                  <a:cubicBezTo>
                    <a:pt x="4018" y="242"/>
                    <a:pt x="2288" y="969"/>
                    <a:pt x="1895" y="1444"/>
                  </a:cubicBezTo>
                  <a:cubicBezTo>
                    <a:pt x="1414" y="2023"/>
                    <a:pt x="965" y="3437"/>
                    <a:pt x="624" y="4767"/>
                  </a:cubicBezTo>
                  <a:cubicBezTo>
                    <a:pt x="243" y="6260"/>
                    <a:pt x="0" y="7652"/>
                    <a:pt x="0" y="7652"/>
                  </a:cubicBezTo>
                  <a:cubicBezTo>
                    <a:pt x="0" y="7652"/>
                    <a:pt x="776" y="7755"/>
                    <a:pt x="960" y="7931"/>
                  </a:cubicBezTo>
                  <a:cubicBezTo>
                    <a:pt x="1009" y="7980"/>
                    <a:pt x="1034" y="8142"/>
                    <a:pt x="1088" y="8187"/>
                  </a:cubicBezTo>
                  <a:cubicBezTo>
                    <a:pt x="1446" y="8466"/>
                    <a:pt x="2836" y="8557"/>
                    <a:pt x="2836" y="8557"/>
                  </a:cubicBezTo>
                  <a:lnTo>
                    <a:pt x="2836" y="6139"/>
                  </a:lnTo>
                  <a:lnTo>
                    <a:pt x="3032" y="6139"/>
                  </a:lnTo>
                  <a:lnTo>
                    <a:pt x="3022" y="14552"/>
                  </a:lnTo>
                  <a:cubicBezTo>
                    <a:pt x="3022" y="14552"/>
                    <a:pt x="3915" y="14777"/>
                    <a:pt x="4807" y="14777"/>
                  </a:cubicBezTo>
                  <a:cubicBezTo>
                    <a:pt x="5201" y="14777"/>
                    <a:pt x="5595" y="14733"/>
                    <a:pt x="5911" y="14606"/>
                  </a:cubicBezTo>
                  <a:cubicBezTo>
                    <a:pt x="5916" y="14604"/>
                    <a:pt x="6329" y="14437"/>
                    <a:pt x="7008" y="14437"/>
                  </a:cubicBezTo>
                  <a:cubicBezTo>
                    <a:pt x="7417" y="14437"/>
                    <a:pt x="7922" y="14498"/>
                    <a:pt x="8494" y="14692"/>
                  </a:cubicBezTo>
                  <a:cubicBezTo>
                    <a:pt x="8772" y="14786"/>
                    <a:pt x="9101" y="14820"/>
                    <a:pt x="9434" y="14820"/>
                  </a:cubicBezTo>
                  <a:cubicBezTo>
                    <a:pt x="10363" y="14820"/>
                    <a:pt x="11326" y="14552"/>
                    <a:pt x="11326" y="14552"/>
                  </a:cubicBezTo>
                  <a:lnTo>
                    <a:pt x="11321" y="6135"/>
                  </a:lnTo>
                  <a:lnTo>
                    <a:pt x="11523" y="6135"/>
                  </a:lnTo>
                  <a:lnTo>
                    <a:pt x="11523" y="8567"/>
                  </a:lnTo>
                  <a:cubicBezTo>
                    <a:pt x="11523" y="8567"/>
                    <a:pt x="12905" y="8464"/>
                    <a:pt x="13263" y="8184"/>
                  </a:cubicBezTo>
                  <a:cubicBezTo>
                    <a:pt x="13317" y="8142"/>
                    <a:pt x="13342" y="7980"/>
                    <a:pt x="13391" y="7931"/>
                  </a:cubicBezTo>
                  <a:cubicBezTo>
                    <a:pt x="13575" y="7755"/>
                    <a:pt x="14353" y="7649"/>
                    <a:pt x="14353" y="7649"/>
                  </a:cubicBezTo>
                  <a:cubicBezTo>
                    <a:pt x="14353" y="7649"/>
                    <a:pt x="14105" y="6260"/>
                    <a:pt x="13724" y="4767"/>
                  </a:cubicBezTo>
                  <a:cubicBezTo>
                    <a:pt x="13386" y="3437"/>
                    <a:pt x="12937" y="2025"/>
                    <a:pt x="12455" y="1444"/>
                  </a:cubicBezTo>
                  <a:cubicBezTo>
                    <a:pt x="12062" y="970"/>
                    <a:pt x="10326" y="243"/>
                    <a:pt x="9823" y="243"/>
                  </a:cubicBezTo>
                  <a:cubicBezTo>
                    <a:pt x="9789" y="243"/>
                    <a:pt x="9760" y="246"/>
                    <a:pt x="9738" y="253"/>
                  </a:cubicBezTo>
                  <a:cubicBezTo>
                    <a:pt x="9728" y="257"/>
                    <a:pt x="9718" y="258"/>
                    <a:pt x="9708" y="258"/>
                  </a:cubicBezTo>
                  <a:cubicBezTo>
                    <a:pt x="9585" y="258"/>
                    <a:pt x="9522" y="0"/>
                    <a:pt x="9522"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72;p59">
              <a:extLst>
                <a:ext uri="{FF2B5EF4-FFF2-40B4-BE49-F238E27FC236}">
                  <a16:creationId xmlns:a16="http://schemas.microsoft.com/office/drawing/2014/main" id="{D22FCE49-BC94-478D-0142-3DD5E62F800F}"/>
                </a:ext>
              </a:extLst>
            </p:cNvPr>
            <p:cNvSpPr/>
            <p:nvPr/>
          </p:nvSpPr>
          <p:spPr>
            <a:xfrm>
              <a:off x="3155125" y="2302125"/>
              <a:ext cx="275" cy="25"/>
            </a:xfrm>
            <a:custGeom>
              <a:avLst/>
              <a:gdLst/>
              <a:ahLst/>
              <a:cxnLst/>
              <a:rect l="l" t="t" r="r" b="b"/>
              <a:pathLst>
                <a:path w="11" h="1" extrusionOk="0">
                  <a:moveTo>
                    <a:pt x="1" y="0"/>
                  </a:moveTo>
                  <a:lnTo>
                    <a:pt x="11"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73;p59">
              <a:extLst>
                <a:ext uri="{FF2B5EF4-FFF2-40B4-BE49-F238E27FC236}">
                  <a16:creationId xmlns:a16="http://schemas.microsoft.com/office/drawing/2014/main" id="{BAC6A438-06D7-5D05-5032-F40DA59254E6}"/>
                </a:ext>
              </a:extLst>
            </p:cNvPr>
            <p:cNvSpPr/>
            <p:nvPr/>
          </p:nvSpPr>
          <p:spPr>
            <a:xfrm>
              <a:off x="2911950" y="2241375"/>
              <a:ext cx="68925" cy="31625"/>
            </a:xfrm>
            <a:custGeom>
              <a:avLst/>
              <a:gdLst/>
              <a:ahLst/>
              <a:cxnLst/>
              <a:rect l="l" t="t" r="r" b="b"/>
              <a:pathLst>
                <a:path w="2757" h="1265" extrusionOk="0">
                  <a:moveTo>
                    <a:pt x="76" y="0"/>
                  </a:moveTo>
                  <a:lnTo>
                    <a:pt x="0" y="381"/>
                  </a:lnTo>
                  <a:cubicBezTo>
                    <a:pt x="0" y="381"/>
                    <a:pt x="15" y="378"/>
                    <a:pt x="47" y="378"/>
                  </a:cubicBezTo>
                  <a:cubicBezTo>
                    <a:pt x="172" y="378"/>
                    <a:pt x="555" y="426"/>
                    <a:pt x="1276" y="908"/>
                  </a:cubicBezTo>
                  <a:cubicBezTo>
                    <a:pt x="1758" y="1227"/>
                    <a:pt x="2757" y="1264"/>
                    <a:pt x="2757" y="1264"/>
                  </a:cubicBezTo>
                  <a:lnTo>
                    <a:pt x="2757" y="916"/>
                  </a:lnTo>
                  <a:cubicBezTo>
                    <a:pt x="2757" y="916"/>
                    <a:pt x="1723" y="903"/>
                    <a:pt x="1321" y="602"/>
                  </a:cubicBezTo>
                  <a:cubicBezTo>
                    <a:pt x="945" y="327"/>
                    <a:pt x="523" y="123"/>
                    <a:pt x="76"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74;p59">
              <a:extLst>
                <a:ext uri="{FF2B5EF4-FFF2-40B4-BE49-F238E27FC236}">
                  <a16:creationId xmlns:a16="http://schemas.microsoft.com/office/drawing/2014/main" id="{31A3B035-3552-4124-8F90-7658D1B425A2}"/>
                </a:ext>
              </a:extLst>
            </p:cNvPr>
            <p:cNvSpPr/>
            <p:nvPr/>
          </p:nvSpPr>
          <p:spPr>
            <a:xfrm>
              <a:off x="2915200" y="2199925"/>
              <a:ext cx="65675" cy="56900"/>
            </a:xfrm>
            <a:custGeom>
              <a:avLst/>
              <a:gdLst/>
              <a:ahLst/>
              <a:cxnLst/>
              <a:rect l="l" t="t" r="r" b="b"/>
              <a:pathLst>
                <a:path w="2627" h="2276" extrusionOk="0">
                  <a:moveTo>
                    <a:pt x="325" y="1"/>
                  </a:moveTo>
                  <a:cubicBezTo>
                    <a:pt x="316" y="1"/>
                    <a:pt x="312" y="1"/>
                    <a:pt x="312" y="1"/>
                  </a:cubicBezTo>
                  <a:lnTo>
                    <a:pt x="0" y="1400"/>
                  </a:lnTo>
                  <a:cubicBezTo>
                    <a:pt x="0" y="1400"/>
                    <a:pt x="9" y="1398"/>
                    <a:pt x="28" y="1398"/>
                  </a:cubicBezTo>
                  <a:cubicBezTo>
                    <a:pt x="116" y="1398"/>
                    <a:pt x="427" y="1443"/>
                    <a:pt x="1166" y="1938"/>
                  </a:cubicBezTo>
                  <a:cubicBezTo>
                    <a:pt x="1628" y="2251"/>
                    <a:pt x="2350" y="2275"/>
                    <a:pt x="2564" y="2275"/>
                  </a:cubicBezTo>
                  <a:cubicBezTo>
                    <a:pt x="2604" y="2275"/>
                    <a:pt x="2627" y="2274"/>
                    <a:pt x="2627" y="2274"/>
                  </a:cubicBezTo>
                  <a:lnTo>
                    <a:pt x="2627" y="954"/>
                  </a:lnTo>
                  <a:cubicBezTo>
                    <a:pt x="2627" y="954"/>
                    <a:pt x="2529" y="969"/>
                    <a:pt x="2382" y="969"/>
                  </a:cubicBezTo>
                  <a:cubicBezTo>
                    <a:pt x="2120" y="969"/>
                    <a:pt x="1700" y="921"/>
                    <a:pt x="1392" y="652"/>
                  </a:cubicBezTo>
                  <a:cubicBezTo>
                    <a:pt x="692" y="38"/>
                    <a:pt x="389" y="1"/>
                    <a:pt x="325"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175;p59">
              <a:extLst>
                <a:ext uri="{FF2B5EF4-FFF2-40B4-BE49-F238E27FC236}">
                  <a16:creationId xmlns:a16="http://schemas.microsoft.com/office/drawing/2014/main" id="{8AEF67C9-7CBD-0685-3606-770341061171}"/>
                </a:ext>
              </a:extLst>
            </p:cNvPr>
            <p:cNvSpPr/>
            <p:nvPr/>
          </p:nvSpPr>
          <p:spPr>
            <a:xfrm>
              <a:off x="3197900" y="2241375"/>
              <a:ext cx="68950" cy="31625"/>
            </a:xfrm>
            <a:custGeom>
              <a:avLst/>
              <a:gdLst/>
              <a:ahLst/>
              <a:cxnLst/>
              <a:rect l="l" t="t" r="r" b="b"/>
              <a:pathLst>
                <a:path w="2758" h="1265" extrusionOk="0">
                  <a:moveTo>
                    <a:pt x="2681" y="0"/>
                  </a:moveTo>
                  <a:cubicBezTo>
                    <a:pt x="2232" y="123"/>
                    <a:pt x="1810" y="327"/>
                    <a:pt x="1437" y="602"/>
                  </a:cubicBezTo>
                  <a:cubicBezTo>
                    <a:pt x="1034" y="903"/>
                    <a:pt x="1" y="906"/>
                    <a:pt x="1" y="906"/>
                  </a:cubicBezTo>
                  <a:lnTo>
                    <a:pt x="1" y="1264"/>
                  </a:lnTo>
                  <a:cubicBezTo>
                    <a:pt x="1" y="1264"/>
                    <a:pt x="1000" y="1227"/>
                    <a:pt x="1481" y="908"/>
                  </a:cubicBezTo>
                  <a:cubicBezTo>
                    <a:pt x="2200" y="426"/>
                    <a:pt x="2585" y="378"/>
                    <a:pt x="2710" y="378"/>
                  </a:cubicBezTo>
                  <a:cubicBezTo>
                    <a:pt x="2742" y="378"/>
                    <a:pt x="2757" y="381"/>
                    <a:pt x="2757" y="381"/>
                  </a:cubicBezTo>
                  <a:lnTo>
                    <a:pt x="2681"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176;p59">
              <a:extLst>
                <a:ext uri="{FF2B5EF4-FFF2-40B4-BE49-F238E27FC236}">
                  <a16:creationId xmlns:a16="http://schemas.microsoft.com/office/drawing/2014/main" id="{D21312D1-6222-3BF5-F6CB-995D332327E6}"/>
                </a:ext>
              </a:extLst>
            </p:cNvPr>
            <p:cNvSpPr/>
            <p:nvPr/>
          </p:nvSpPr>
          <p:spPr>
            <a:xfrm>
              <a:off x="3197900" y="2199850"/>
              <a:ext cx="65750" cy="57075"/>
            </a:xfrm>
            <a:custGeom>
              <a:avLst/>
              <a:gdLst/>
              <a:ahLst/>
              <a:cxnLst/>
              <a:rect l="l" t="t" r="r" b="b"/>
              <a:pathLst>
                <a:path w="2630" h="2283" extrusionOk="0">
                  <a:moveTo>
                    <a:pt x="2301" y="1"/>
                  </a:moveTo>
                  <a:cubicBezTo>
                    <a:pt x="2235" y="1"/>
                    <a:pt x="1933" y="40"/>
                    <a:pt x="1235" y="650"/>
                  </a:cubicBezTo>
                  <a:cubicBezTo>
                    <a:pt x="927" y="921"/>
                    <a:pt x="506" y="969"/>
                    <a:pt x="244" y="969"/>
                  </a:cubicBezTo>
                  <a:cubicBezTo>
                    <a:pt x="97" y="969"/>
                    <a:pt x="1" y="954"/>
                    <a:pt x="1" y="954"/>
                  </a:cubicBezTo>
                  <a:lnTo>
                    <a:pt x="1" y="954"/>
                  </a:lnTo>
                  <a:lnTo>
                    <a:pt x="6" y="2282"/>
                  </a:lnTo>
                  <a:cubicBezTo>
                    <a:pt x="6" y="2282"/>
                    <a:pt x="18" y="2283"/>
                    <a:pt x="41" y="2283"/>
                  </a:cubicBezTo>
                  <a:cubicBezTo>
                    <a:pt x="215" y="2283"/>
                    <a:pt x="981" y="2263"/>
                    <a:pt x="1464" y="1939"/>
                  </a:cubicBezTo>
                  <a:cubicBezTo>
                    <a:pt x="2200" y="1443"/>
                    <a:pt x="2513" y="1399"/>
                    <a:pt x="2602" y="1399"/>
                  </a:cubicBezTo>
                  <a:cubicBezTo>
                    <a:pt x="2621" y="1399"/>
                    <a:pt x="2630" y="1401"/>
                    <a:pt x="2630" y="1401"/>
                  </a:cubicBezTo>
                  <a:lnTo>
                    <a:pt x="2315" y="2"/>
                  </a:lnTo>
                  <a:cubicBezTo>
                    <a:pt x="2315" y="2"/>
                    <a:pt x="2311" y="1"/>
                    <a:pt x="230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177;p59">
              <a:extLst>
                <a:ext uri="{FF2B5EF4-FFF2-40B4-BE49-F238E27FC236}">
                  <a16:creationId xmlns:a16="http://schemas.microsoft.com/office/drawing/2014/main" id="{02E6E3A1-AC1F-4A08-94B8-43BC9C7413C9}"/>
                </a:ext>
              </a:extLst>
            </p:cNvPr>
            <p:cNvSpPr/>
            <p:nvPr/>
          </p:nvSpPr>
          <p:spPr>
            <a:xfrm>
              <a:off x="3031100" y="2208400"/>
              <a:ext cx="46000" cy="81100"/>
            </a:xfrm>
            <a:custGeom>
              <a:avLst/>
              <a:gdLst/>
              <a:ahLst/>
              <a:cxnLst/>
              <a:rect l="l" t="t" r="r" b="b"/>
              <a:pathLst>
                <a:path w="1840" h="3244" extrusionOk="0">
                  <a:moveTo>
                    <a:pt x="1255" y="502"/>
                  </a:moveTo>
                  <a:lnTo>
                    <a:pt x="1255" y="1253"/>
                  </a:lnTo>
                  <a:lnTo>
                    <a:pt x="588" y="1253"/>
                  </a:lnTo>
                  <a:lnTo>
                    <a:pt x="588" y="502"/>
                  </a:lnTo>
                  <a:close/>
                  <a:moveTo>
                    <a:pt x="1255" y="1940"/>
                  </a:moveTo>
                  <a:lnTo>
                    <a:pt x="1255" y="2691"/>
                  </a:lnTo>
                  <a:lnTo>
                    <a:pt x="593" y="2691"/>
                  </a:lnTo>
                  <a:lnTo>
                    <a:pt x="593" y="1940"/>
                  </a:lnTo>
                  <a:close/>
                  <a:moveTo>
                    <a:pt x="320" y="1"/>
                  </a:moveTo>
                  <a:lnTo>
                    <a:pt x="1" y="345"/>
                  </a:lnTo>
                  <a:lnTo>
                    <a:pt x="1" y="1363"/>
                  </a:lnTo>
                  <a:lnTo>
                    <a:pt x="305" y="1624"/>
                  </a:lnTo>
                  <a:lnTo>
                    <a:pt x="1" y="1835"/>
                  </a:lnTo>
                  <a:lnTo>
                    <a:pt x="1" y="2932"/>
                  </a:lnTo>
                  <a:lnTo>
                    <a:pt x="323" y="3244"/>
                  </a:lnTo>
                  <a:lnTo>
                    <a:pt x="1518" y="3244"/>
                  </a:lnTo>
                  <a:lnTo>
                    <a:pt x="1840" y="2932"/>
                  </a:lnTo>
                  <a:lnTo>
                    <a:pt x="1840" y="1835"/>
                  </a:lnTo>
                  <a:lnTo>
                    <a:pt x="1538" y="1624"/>
                  </a:lnTo>
                  <a:lnTo>
                    <a:pt x="1840" y="1363"/>
                  </a:lnTo>
                  <a:lnTo>
                    <a:pt x="1840"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178;p59">
              <a:extLst>
                <a:ext uri="{FF2B5EF4-FFF2-40B4-BE49-F238E27FC236}">
                  <a16:creationId xmlns:a16="http://schemas.microsoft.com/office/drawing/2014/main" id="{4270E88C-82B5-AF6B-A2E6-3E2171997150}"/>
                </a:ext>
              </a:extLst>
            </p:cNvPr>
            <p:cNvSpPr/>
            <p:nvPr/>
          </p:nvSpPr>
          <p:spPr>
            <a:xfrm>
              <a:off x="3023325" y="2302125"/>
              <a:ext cx="200" cy="25"/>
            </a:xfrm>
            <a:custGeom>
              <a:avLst/>
              <a:gdLst/>
              <a:ahLst/>
              <a:cxnLst/>
              <a:rect l="l" t="t" r="r" b="b"/>
              <a:pathLst>
                <a:path w="8" h="1" extrusionOk="0">
                  <a:moveTo>
                    <a:pt x="8" y="0"/>
                  </a:moveTo>
                  <a:lnTo>
                    <a:pt x="0"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179;p59">
              <a:extLst>
                <a:ext uri="{FF2B5EF4-FFF2-40B4-BE49-F238E27FC236}">
                  <a16:creationId xmlns:a16="http://schemas.microsoft.com/office/drawing/2014/main" id="{4B0C1D3A-3545-5C83-9E1D-381219D005E8}"/>
                </a:ext>
              </a:extLst>
            </p:cNvPr>
            <p:cNvSpPr/>
            <p:nvPr/>
          </p:nvSpPr>
          <p:spPr>
            <a:xfrm>
              <a:off x="3101550" y="2208400"/>
              <a:ext cx="46050" cy="81175"/>
            </a:xfrm>
            <a:custGeom>
              <a:avLst/>
              <a:gdLst/>
              <a:ahLst/>
              <a:cxnLst/>
              <a:rect l="l" t="t" r="r" b="b"/>
              <a:pathLst>
                <a:path w="1842" h="3247" extrusionOk="0">
                  <a:moveTo>
                    <a:pt x="1255" y="502"/>
                  </a:moveTo>
                  <a:lnTo>
                    <a:pt x="1255" y="1253"/>
                  </a:lnTo>
                  <a:lnTo>
                    <a:pt x="588" y="1253"/>
                  </a:lnTo>
                  <a:lnTo>
                    <a:pt x="588" y="502"/>
                  </a:lnTo>
                  <a:close/>
                  <a:moveTo>
                    <a:pt x="1248" y="1940"/>
                  </a:moveTo>
                  <a:lnTo>
                    <a:pt x="1248" y="2691"/>
                  </a:lnTo>
                  <a:lnTo>
                    <a:pt x="588" y="2691"/>
                  </a:lnTo>
                  <a:lnTo>
                    <a:pt x="588" y="1940"/>
                  </a:lnTo>
                  <a:close/>
                  <a:moveTo>
                    <a:pt x="320" y="1"/>
                  </a:moveTo>
                  <a:lnTo>
                    <a:pt x="1" y="345"/>
                  </a:lnTo>
                  <a:lnTo>
                    <a:pt x="1" y="1363"/>
                  </a:lnTo>
                  <a:lnTo>
                    <a:pt x="305" y="1624"/>
                  </a:lnTo>
                  <a:lnTo>
                    <a:pt x="1" y="1835"/>
                  </a:lnTo>
                  <a:lnTo>
                    <a:pt x="1" y="2932"/>
                  </a:lnTo>
                  <a:lnTo>
                    <a:pt x="322" y="3246"/>
                  </a:lnTo>
                  <a:lnTo>
                    <a:pt x="1518" y="3246"/>
                  </a:lnTo>
                  <a:lnTo>
                    <a:pt x="1842" y="2932"/>
                  </a:lnTo>
                  <a:lnTo>
                    <a:pt x="1842" y="1835"/>
                  </a:lnTo>
                  <a:lnTo>
                    <a:pt x="1538" y="1624"/>
                  </a:lnTo>
                  <a:lnTo>
                    <a:pt x="1842" y="1363"/>
                  </a:lnTo>
                  <a:lnTo>
                    <a:pt x="1842"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180;p59">
              <a:extLst>
                <a:ext uri="{FF2B5EF4-FFF2-40B4-BE49-F238E27FC236}">
                  <a16:creationId xmlns:a16="http://schemas.microsoft.com/office/drawing/2014/main" id="{A163189D-2867-5A18-5B13-3B6B348D0B1E}"/>
                </a:ext>
              </a:extLst>
            </p:cNvPr>
            <p:cNvSpPr/>
            <p:nvPr/>
          </p:nvSpPr>
          <p:spPr>
            <a:xfrm>
              <a:off x="3026150" y="2065300"/>
              <a:ext cx="126300" cy="70050"/>
            </a:xfrm>
            <a:custGeom>
              <a:avLst/>
              <a:gdLst/>
              <a:ahLst/>
              <a:cxnLst/>
              <a:rect l="l" t="t" r="r" b="b"/>
              <a:pathLst>
                <a:path w="5052" h="2802" extrusionOk="0">
                  <a:moveTo>
                    <a:pt x="143" y="1"/>
                  </a:moveTo>
                  <a:lnTo>
                    <a:pt x="0" y="455"/>
                  </a:lnTo>
                  <a:cubicBezTo>
                    <a:pt x="0" y="455"/>
                    <a:pt x="1210" y="2801"/>
                    <a:pt x="2516" y="2801"/>
                  </a:cubicBezTo>
                  <a:cubicBezTo>
                    <a:pt x="3812" y="2801"/>
                    <a:pt x="5052" y="455"/>
                    <a:pt x="5052" y="455"/>
                  </a:cubicBezTo>
                  <a:lnTo>
                    <a:pt x="4907" y="1"/>
                  </a:lnTo>
                  <a:cubicBezTo>
                    <a:pt x="4907" y="1"/>
                    <a:pt x="3505" y="2136"/>
                    <a:pt x="2526" y="2313"/>
                  </a:cubicBezTo>
                  <a:cubicBezTo>
                    <a:pt x="1488" y="2156"/>
                    <a:pt x="143"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181;p59">
              <a:extLst>
                <a:ext uri="{FF2B5EF4-FFF2-40B4-BE49-F238E27FC236}">
                  <a16:creationId xmlns:a16="http://schemas.microsoft.com/office/drawing/2014/main" id="{F02DDAC3-C82C-DB3B-FC5D-77EECA3B0BAF}"/>
                </a:ext>
              </a:extLst>
            </p:cNvPr>
            <p:cNvSpPr/>
            <p:nvPr/>
          </p:nvSpPr>
          <p:spPr>
            <a:xfrm>
              <a:off x="2956300" y="2106350"/>
              <a:ext cx="29475" cy="115650"/>
            </a:xfrm>
            <a:custGeom>
              <a:avLst/>
              <a:gdLst/>
              <a:ahLst/>
              <a:cxnLst/>
              <a:rect l="l" t="t" r="r" b="b"/>
              <a:pathLst>
                <a:path w="1179" h="4626" extrusionOk="0">
                  <a:moveTo>
                    <a:pt x="42" y="1"/>
                  </a:moveTo>
                  <a:lnTo>
                    <a:pt x="42" y="1"/>
                  </a:lnTo>
                  <a:cubicBezTo>
                    <a:pt x="42" y="1"/>
                    <a:pt x="33" y="80"/>
                    <a:pt x="23" y="214"/>
                  </a:cubicBezTo>
                  <a:cubicBezTo>
                    <a:pt x="15" y="347"/>
                    <a:pt x="3" y="541"/>
                    <a:pt x="3" y="772"/>
                  </a:cubicBezTo>
                  <a:cubicBezTo>
                    <a:pt x="1" y="887"/>
                    <a:pt x="1" y="1012"/>
                    <a:pt x="6" y="1145"/>
                  </a:cubicBezTo>
                  <a:cubicBezTo>
                    <a:pt x="8" y="1277"/>
                    <a:pt x="13" y="1417"/>
                    <a:pt x="23" y="1560"/>
                  </a:cubicBezTo>
                  <a:cubicBezTo>
                    <a:pt x="30" y="1633"/>
                    <a:pt x="35" y="1707"/>
                    <a:pt x="40" y="1781"/>
                  </a:cubicBezTo>
                  <a:cubicBezTo>
                    <a:pt x="47" y="1854"/>
                    <a:pt x="55" y="1930"/>
                    <a:pt x="65" y="2004"/>
                  </a:cubicBezTo>
                  <a:cubicBezTo>
                    <a:pt x="82" y="2156"/>
                    <a:pt x="104" y="2306"/>
                    <a:pt x="128" y="2460"/>
                  </a:cubicBezTo>
                  <a:cubicBezTo>
                    <a:pt x="141" y="2537"/>
                    <a:pt x="155" y="2613"/>
                    <a:pt x="173" y="2686"/>
                  </a:cubicBezTo>
                  <a:cubicBezTo>
                    <a:pt x="190" y="2762"/>
                    <a:pt x="204" y="2838"/>
                    <a:pt x="224" y="2912"/>
                  </a:cubicBezTo>
                  <a:cubicBezTo>
                    <a:pt x="241" y="2986"/>
                    <a:pt x="261" y="3057"/>
                    <a:pt x="283" y="3128"/>
                  </a:cubicBezTo>
                  <a:cubicBezTo>
                    <a:pt x="303" y="3202"/>
                    <a:pt x="325" y="3270"/>
                    <a:pt x="349" y="3339"/>
                  </a:cubicBezTo>
                  <a:cubicBezTo>
                    <a:pt x="359" y="3374"/>
                    <a:pt x="369" y="3408"/>
                    <a:pt x="384" y="3442"/>
                  </a:cubicBezTo>
                  <a:cubicBezTo>
                    <a:pt x="396" y="3474"/>
                    <a:pt x="408" y="3509"/>
                    <a:pt x="420" y="3541"/>
                  </a:cubicBezTo>
                  <a:cubicBezTo>
                    <a:pt x="435" y="3572"/>
                    <a:pt x="445" y="3604"/>
                    <a:pt x="460" y="3636"/>
                  </a:cubicBezTo>
                  <a:lnTo>
                    <a:pt x="502" y="3727"/>
                  </a:lnTo>
                  <a:cubicBezTo>
                    <a:pt x="529" y="3788"/>
                    <a:pt x="558" y="3845"/>
                    <a:pt x="587" y="3901"/>
                  </a:cubicBezTo>
                  <a:cubicBezTo>
                    <a:pt x="614" y="3955"/>
                    <a:pt x="646" y="4007"/>
                    <a:pt x="676" y="4056"/>
                  </a:cubicBezTo>
                  <a:cubicBezTo>
                    <a:pt x="691" y="4081"/>
                    <a:pt x="705" y="4105"/>
                    <a:pt x="722" y="4130"/>
                  </a:cubicBezTo>
                  <a:lnTo>
                    <a:pt x="769" y="4193"/>
                  </a:lnTo>
                  <a:lnTo>
                    <a:pt x="813" y="4255"/>
                  </a:lnTo>
                  <a:cubicBezTo>
                    <a:pt x="828" y="4274"/>
                    <a:pt x="843" y="4294"/>
                    <a:pt x="857" y="4311"/>
                  </a:cubicBezTo>
                  <a:cubicBezTo>
                    <a:pt x="889" y="4348"/>
                    <a:pt x="916" y="4382"/>
                    <a:pt x="943" y="4412"/>
                  </a:cubicBezTo>
                  <a:cubicBezTo>
                    <a:pt x="973" y="4439"/>
                    <a:pt x="997" y="4466"/>
                    <a:pt x="1022" y="4490"/>
                  </a:cubicBezTo>
                  <a:cubicBezTo>
                    <a:pt x="1034" y="4500"/>
                    <a:pt x="1044" y="4513"/>
                    <a:pt x="1054" y="4522"/>
                  </a:cubicBezTo>
                  <a:lnTo>
                    <a:pt x="1088" y="4549"/>
                  </a:lnTo>
                  <a:lnTo>
                    <a:pt x="1137" y="4591"/>
                  </a:lnTo>
                  <a:lnTo>
                    <a:pt x="1179" y="4625"/>
                  </a:lnTo>
                  <a:lnTo>
                    <a:pt x="1140" y="4586"/>
                  </a:lnTo>
                  <a:lnTo>
                    <a:pt x="1093" y="4542"/>
                  </a:lnTo>
                  <a:cubicBezTo>
                    <a:pt x="1071" y="4522"/>
                    <a:pt x="1051" y="4500"/>
                    <a:pt x="1032" y="4478"/>
                  </a:cubicBezTo>
                  <a:lnTo>
                    <a:pt x="961" y="4397"/>
                  </a:lnTo>
                  <a:cubicBezTo>
                    <a:pt x="934" y="4365"/>
                    <a:pt x="909" y="4331"/>
                    <a:pt x="882" y="4294"/>
                  </a:cubicBezTo>
                  <a:cubicBezTo>
                    <a:pt x="867" y="4274"/>
                    <a:pt x="853" y="4257"/>
                    <a:pt x="838" y="4235"/>
                  </a:cubicBezTo>
                  <a:lnTo>
                    <a:pt x="799" y="4171"/>
                  </a:lnTo>
                  <a:lnTo>
                    <a:pt x="757" y="4105"/>
                  </a:lnTo>
                  <a:cubicBezTo>
                    <a:pt x="742" y="4083"/>
                    <a:pt x="730" y="4056"/>
                    <a:pt x="715" y="4031"/>
                  </a:cubicBezTo>
                  <a:cubicBezTo>
                    <a:pt x="688" y="3982"/>
                    <a:pt x="659" y="3931"/>
                    <a:pt x="632" y="3874"/>
                  </a:cubicBezTo>
                  <a:cubicBezTo>
                    <a:pt x="607" y="3820"/>
                    <a:pt x="578" y="3764"/>
                    <a:pt x="553" y="3703"/>
                  </a:cubicBezTo>
                  <a:lnTo>
                    <a:pt x="516" y="3609"/>
                  </a:lnTo>
                  <a:cubicBezTo>
                    <a:pt x="504" y="3580"/>
                    <a:pt x="492" y="3548"/>
                    <a:pt x="479" y="3516"/>
                  </a:cubicBezTo>
                  <a:cubicBezTo>
                    <a:pt x="470" y="3482"/>
                    <a:pt x="455" y="3450"/>
                    <a:pt x="445" y="3418"/>
                  </a:cubicBezTo>
                  <a:cubicBezTo>
                    <a:pt x="433" y="3383"/>
                    <a:pt x="423" y="3349"/>
                    <a:pt x="413" y="3317"/>
                  </a:cubicBezTo>
                  <a:cubicBezTo>
                    <a:pt x="366" y="3180"/>
                    <a:pt x="332" y="3037"/>
                    <a:pt x="295" y="2892"/>
                  </a:cubicBezTo>
                  <a:cubicBezTo>
                    <a:pt x="276" y="2819"/>
                    <a:pt x="261" y="2745"/>
                    <a:pt x="246" y="2669"/>
                  </a:cubicBezTo>
                  <a:cubicBezTo>
                    <a:pt x="231" y="2595"/>
                    <a:pt x="217" y="2519"/>
                    <a:pt x="204" y="2446"/>
                  </a:cubicBezTo>
                  <a:cubicBezTo>
                    <a:pt x="177" y="2294"/>
                    <a:pt x="155" y="2144"/>
                    <a:pt x="138" y="1994"/>
                  </a:cubicBezTo>
                  <a:cubicBezTo>
                    <a:pt x="119" y="1844"/>
                    <a:pt x="104" y="1697"/>
                    <a:pt x="92" y="1555"/>
                  </a:cubicBezTo>
                  <a:cubicBezTo>
                    <a:pt x="79" y="1410"/>
                    <a:pt x="69" y="1272"/>
                    <a:pt x="62" y="1140"/>
                  </a:cubicBezTo>
                  <a:cubicBezTo>
                    <a:pt x="55" y="1010"/>
                    <a:pt x="50" y="885"/>
                    <a:pt x="47" y="769"/>
                  </a:cubicBezTo>
                  <a:cubicBezTo>
                    <a:pt x="40" y="538"/>
                    <a:pt x="38" y="347"/>
                    <a:pt x="40" y="212"/>
                  </a:cubicBezTo>
                  <a:cubicBezTo>
                    <a:pt x="40" y="80"/>
                    <a:pt x="42"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182;p59">
              <a:extLst>
                <a:ext uri="{FF2B5EF4-FFF2-40B4-BE49-F238E27FC236}">
                  <a16:creationId xmlns:a16="http://schemas.microsoft.com/office/drawing/2014/main" id="{F20A6C25-9B16-9BF2-39DF-F7166F69E0B2}"/>
                </a:ext>
              </a:extLst>
            </p:cNvPr>
            <p:cNvSpPr/>
            <p:nvPr/>
          </p:nvSpPr>
          <p:spPr>
            <a:xfrm>
              <a:off x="3193250" y="2106350"/>
              <a:ext cx="29475" cy="115400"/>
            </a:xfrm>
            <a:custGeom>
              <a:avLst/>
              <a:gdLst/>
              <a:ahLst/>
              <a:cxnLst/>
              <a:rect l="l" t="t" r="r" b="b"/>
              <a:pathLst>
                <a:path w="1179" h="4616" extrusionOk="0">
                  <a:moveTo>
                    <a:pt x="1137" y="1"/>
                  </a:moveTo>
                  <a:cubicBezTo>
                    <a:pt x="1137" y="1"/>
                    <a:pt x="1139" y="77"/>
                    <a:pt x="1142" y="212"/>
                  </a:cubicBezTo>
                  <a:cubicBezTo>
                    <a:pt x="1144" y="345"/>
                    <a:pt x="1142" y="538"/>
                    <a:pt x="1134" y="767"/>
                  </a:cubicBezTo>
                  <a:cubicBezTo>
                    <a:pt x="1132" y="882"/>
                    <a:pt x="1127" y="1005"/>
                    <a:pt x="1120" y="1137"/>
                  </a:cubicBezTo>
                  <a:cubicBezTo>
                    <a:pt x="1110" y="1270"/>
                    <a:pt x="1100" y="1407"/>
                    <a:pt x="1088" y="1550"/>
                  </a:cubicBezTo>
                  <a:cubicBezTo>
                    <a:pt x="1075" y="1692"/>
                    <a:pt x="1061" y="1839"/>
                    <a:pt x="1041" y="1989"/>
                  </a:cubicBezTo>
                  <a:cubicBezTo>
                    <a:pt x="1024" y="2139"/>
                    <a:pt x="1002" y="2291"/>
                    <a:pt x="975" y="2441"/>
                  </a:cubicBezTo>
                  <a:cubicBezTo>
                    <a:pt x="962" y="2514"/>
                    <a:pt x="950" y="2591"/>
                    <a:pt x="933" y="2664"/>
                  </a:cubicBezTo>
                  <a:cubicBezTo>
                    <a:pt x="916" y="2738"/>
                    <a:pt x="904" y="2814"/>
                    <a:pt x="884" y="2885"/>
                  </a:cubicBezTo>
                  <a:cubicBezTo>
                    <a:pt x="849" y="3032"/>
                    <a:pt x="813" y="3175"/>
                    <a:pt x="768" y="3310"/>
                  </a:cubicBezTo>
                  <a:cubicBezTo>
                    <a:pt x="756" y="3344"/>
                    <a:pt x="746" y="3379"/>
                    <a:pt x="734" y="3410"/>
                  </a:cubicBezTo>
                  <a:lnTo>
                    <a:pt x="700" y="3509"/>
                  </a:lnTo>
                  <a:cubicBezTo>
                    <a:pt x="687" y="3541"/>
                    <a:pt x="678" y="3572"/>
                    <a:pt x="663" y="3604"/>
                  </a:cubicBezTo>
                  <a:lnTo>
                    <a:pt x="626" y="3695"/>
                  </a:lnTo>
                  <a:cubicBezTo>
                    <a:pt x="602" y="3757"/>
                    <a:pt x="572" y="3813"/>
                    <a:pt x="548" y="3869"/>
                  </a:cubicBezTo>
                  <a:cubicBezTo>
                    <a:pt x="523" y="3923"/>
                    <a:pt x="494" y="3975"/>
                    <a:pt x="464" y="4024"/>
                  </a:cubicBezTo>
                  <a:cubicBezTo>
                    <a:pt x="452" y="4051"/>
                    <a:pt x="440" y="4076"/>
                    <a:pt x="425" y="4098"/>
                  </a:cubicBezTo>
                  <a:lnTo>
                    <a:pt x="381" y="4164"/>
                  </a:lnTo>
                  <a:lnTo>
                    <a:pt x="341" y="4228"/>
                  </a:lnTo>
                  <a:cubicBezTo>
                    <a:pt x="327" y="4250"/>
                    <a:pt x="312" y="4267"/>
                    <a:pt x="300" y="4287"/>
                  </a:cubicBezTo>
                  <a:cubicBezTo>
                    <a:pt x="270" y="4324"/>
                    <a:pt x="246" y="4358"/>
                    <a:pt x="221" y="4387"/>
                  </a:cubicBezTo>
                  <a:lnTo>
                    <a:pt x="147" y="4471"/>
                  </a:lnTo>
                  <a:cubicBezTo>
                    <a:pt x="128" y="4493"/>
                    <a:pt x="108" y="4515"/>
                    <a:pt x="86" y="4535"/>
                  </a:cubicBezTo>
                  <a:lnTo>
                    <a:pt x="39" y="4579"/>
                  </a:lnTo>
                  <a:lnTo>
                    <a:pt x="0" y="4616"/>
                  </a:lnTo>
                  <a:lnTo>
                    <a:pt x="42" y="4581"/>
                  </a:lnTo>
                  <a:lnTo>
                    <a:pt x="93" y="4542"/>
                  </a:lnTo>
                  <a:lnTo>
                    <a:pt x="123" y="4515"/>
                  </a:lnTo>
                  <a:cubicBezTo>
                    <a:pt x="135" y="4505"/>
                    <a:pt x="145" y="4493"/>
                    <a:pt x="157" y="4481"/>
                  </a:cubicBezTo>
                  <a:lnTo>
                    <a:pt x="236" y="4402"/>
                  </a:lnTo>
                  <a:cubicBezTo>
                    <a:pt x="263" y="4375"/>
                    <a:pt x="290" y="4338"/>
                    <a:pt x="319" y="4304"/>
                  </a:cubicBezTo>
                  <a:cubicBezTo>
                    <a:pt x="334" y="4287"/>
                    <a:pt x="351" y="4267"/>
                    <a:pt x="366" y="4247"/>
                  </a:cubicBezTo>
                  <a:lnTo>
                    <a:pt x="410" y="4186"/>
                  </a:lnTo>
                  <a:lnTo>
                    <a:pt x="457" y="4122"/>
                  </a:lnTo>
                  <a:cubicBezTo>
                    <a:pt x="474" y="4098"/>
                    <a:pt x="486" y="4073"/>
                    <a:pt x="501" y="4049"/>
                  </a:cubicBezTo>
                  <a:cubicBezTo>
                    <a:pt x="533" y="4000"/>
                    <a:pt x="562" y="3948"/>
                    <a:pt x="592" y="3894"/>
                  </a:cubicBezTo>
                  <a:cubicBezTo>
                    <a:pt x="621" y="3838"/>
                    <a:pt x="651" y="3781"/>
                    <a:pt x="678" y="3720"/>
                  </a:cubicBezTo>
                  <a:cubicBezTo>
                    <a:pt x="690" y="3690"/>
                    <a:pt x="705" y="3661"/>
                    <a:pt x="719" y="3629"/>
                  </a:cubicBezTo>
                  <a:cubicBezTo>
                    <a:pt x="732" y="3597"/>
                    <a:pt x="744" y="3565"/>
                    <a:pt x="756" y="3533"/>
                  </a:cubicBezTo>
                  <a:cubicBezTo>
                    <a:pt x="771" y="3501"/>
                    <a:pt x="783" y="3469"/>
                    <a:pt x="795" y="3435"/>
                  </a:cubicBezTo>
                  <a:lnTo>
                    <a:pt x="830" y="3334"/>
                  </a:lnTo>
                  <a:cubicBezTo>
                    <a:pt x="854" y="3266"/>
                    <a:pt x="874" y="3194"/>
                    <a:pt x="896" y="3123"/>
                  </a:cubicBezTo>
                  <a:cubicBezTo>
                    <a:pt x="918" y="3052"/>
                    <a:pt x="938" y="2978"/>
                    <a:pt x="955" y="2905"/>
                  </a:cubicBezTo>
                  <a:cubicBezTo>
                    <a:pt x="975" y="2831"/>
                    <a:pt x="992" y="2757"/>
                    <a:pt x="1007" y="2681"/>
                  </a:cubicBezTo>
                  <a:cubicBezTo>
                    <a:pt x="1021" y="2608"/>
                    <a:pt x="1036" y="2532"/>
                    <a:pt x="1051" y="2456"/>
                  </a:cubicBezTo>
                  <a:cubicBezTo>
                    <a:pt x="1075" y="2303"/>
                    <a:pt x="1097" y="2151"/>
                    <a:pt x="1115" y="1999"/>
                  </a:cubicBezTo>
                  <a:cubicBezTo>
                    <a:pt x="1124" y="1925"/>
                    <a:pt x="1129" y="1849"/>
                    <a:pt x="1137" y="1776"/>
                  </a:cubicBezTo>
                  <a:cubicBezTo>
                    <a:pt x="1144" y="1702"/>
                    <a:pt x="1149" y="1628"/>
                    <a:pt x="1154" y="1557"/>
                  </a:cubicBezTo>
                  <a:cubicBezTo>
                    <a:pt x="1164" y="1412"/>
                    <a:pt x="1171" y="1272"/>
                    <a:pt x="1174" y="1142"/>
                  </a:cubicBezTo>
                  <a:cubicBezTo>
                    <a:pt x="1176" y="1010"/>
                    <a:pt x="1178" y="885"/>
                    <a:pt x="1176" y="769"/>
                  </a:cubicBezTo>
                  <a:cubicBezTo>
                    <a:pt x="1174" y="538"/>
                    <a:pt x="1164" y="347"/>
                    <a:pt x="1154" y="212"/>
                  </a:cubicBezTo>
                  <a:cubicBezTo>
                    <a:pt x="1147" y="77"/>
                    <a:pt x="1137"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183;p59">
              <a:extLst>
                <a:ext uri="{FF2B5EF4-FFF2-40B4-BE49-F238E27FC236}">
                  <a16:creationId xmlns:a16="http://schemas.microsoft.com/office/drawing/2014/main" id="{7A1EA44F-C644-CB04-F612-6D46FF4D26F3}"/>
                </a:ext>
              </a:extLst>
            </p:cNvPr>
            <p:cNvSpPr/>
            <p:nvPr/>
          </p:nvSpPr>
          <p:spPr>
            <a:xfrm>
              <a:off x="2985650" y="2415475"/>
              <a:ext cx="207675" cy="29000"/>
            </a:xfrm>
            <a:custGeom>
              <a:avLst/>
              <a:gdLst/>
              <a:ahLst/>
              <a:cxnLst/>
              <a:rect l="l" t="t" r="r" b="b"/>
              <a:pathLst>
                <a:path w="8307" h="1160" extrusionOk="0">
                  <a:moveTo>
                    <a:pt x="0" y="0"/>
                  </a:moveTo>
                  <a:lnTo>
                    <a:pt x="0" y="746"/>
                  </a:lnTo>
                  <a:cubicBezTo>
                    <a:pt x="0" y="746"/>
                    <a:pt x="1108" y="1159"/>
                    <a:pt x="2088" y="1159"/>
                  </a:cubicBezTo>
                  <a:cubicBezTo>
                    <a:pt x="2379" y="1159"/>
                    <a:pt x="2658" y="1123"/>
                    <a:pt x="2894" y="1029"/>
                  </a:cubicBezTo>
                  <a:cubicBezTo>
                    <a:pt x="2899" y="1027"/>
                    <a:pt x="3338" y="799"/>
                    <a:pt x="4080" y="799"/>
                  </a:cubicBezTo>
                  <a:cubicBezTo>
                    <a:pt x="4453" y="799"/>
                    <a:pt x="4902" y="856"/>
                    <a:pt x="5410" y="1029"/>
                  </a:cubicBezTo>
                  <a:cubicBezTo>
                    <a:pt x="5639" y="1106"/>
                    <a:pt x="5906" y="1136"/>
                    <a:pt x="6183" y="1136"/>
                  </a:cubicBezTo>
                  <a:cubicBezTo>
                    <a:pt x="7178" y="1136"/>
                    <a:pt x="8307" y="746"/>
                    <a:pt x="8307" y="746"/>
                  </a:cubicBezTo>
                  <a:lnTo>
                    <a:pt x="8307" y="0"/>
                  </a:lnTo>
                  <a:cubicBezTo>
                    <a:pt x="8289" y="4"/>
                    <a:pt x="7171" y="388"/>
                    <a:pt x="6184" y="388"/>
                  </a:cubicBezTo>
                  <a:cubicBezTo>
                    <a:pt x="5906" y="388"/>
                    <a:pt x="5639" y="357"/>
                    <a:pt x="5410" y="280"/>
                  </a:cubicBezTo>
                  <a:cubicBezTo>
                    <a:pt x="4902" y="108"/>
                    <a:pt x="4453" y="50"/>
                    <a:pt x="4080" y="50"/>
                  </a:cubicBezTo>
                  <a:cubicBezTo>
                    <a:pt x="3338" y="50"/>
                    <a:pt x="2899" y="278"/>
                    <a:pt x="2894" y="280"/>
                  </a:cubicBezTo>
                  <a:cubicBezTo>
                    <a:pt x="2657" y="375"/>
                    <a:pt x="2376" y="412"/>
                    <a:pt x="2084" y="412"/>
                  </a:cubicBezTo>
                  <a:cubicBezTo>
                    <a:pt x="1118" y="412"/>
                    <a:pt x="30" y="11"/>
                    <a:pt x="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53;p54">
            <a:extLst>
              <a:ext uri="{FF2B5EF4-FFF2-40B4-BE49-F238E27FC236}">
                <a16:creationId xmlns:a16="http://schemas.microsoft.com/office/drawing/2014/main" id="{DC899C83-9CD5-BE43-6B51-77503A4D760D}"/>
              </a:ext>
            </a:extLst>
          </p:cNvPr>
          <p:cNvSpPr txBox="1"/>
          <p:nvPr/>
        </p:nvSpPr>
        <p:spPr>
          <a:xfrm>
            <a:off x="394247" y="146580"/>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Tree>
    <p:extLst>
      <p:ext uri="{BB962C8B-B14F-4D97-AF65-F5344CB8AC3E}">
        <p14:creationId xmlns:p14="http://schemas.microsoft.com/office/powerpoint/2010/main" val="236263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7" name="Google Shape;307;p34"/>
          <p:cNvCxnSpPr>
            <a:cxnSpLocks/>
          </p:cNvCxnSpPr>
          <p:nvPr/>
        </p:nvCxnSpPr>
        <p:spPr>
          <a:xfrm rot="-5400000" flipH="1">
            <a:off x="2613999" y="2376404"/>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sp>
        <p:nvSpPr>
          <p:cNvPr id="15" name="Google Shape;1448;p54">
            <a:extLst>
              <a:ext uri="{FF2B5EF4-FFF2-40B4-BE49-F238E27FC236}">
                <a16:creationId xmlns:a16="http://schemas.microsoft.com/office/drawing/2014/main" id="{BEE22544-9375-5933-0D44-46CFB4EE041F}"/>
              </a:ext>
            </a:extLst>
          </p:cNvPr>
          <p:cNvSpPr txBox="1"/>
          <p:nvPr/>
        </p:nvSpPr>
        <p:spPr>
          <a:xfrm>
            <a:off x="43239" y="957046"/>
            <a:ext cx="2950987" cy="1540685"/>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The 4 most widely-referenced categories of offense were analyzed.</a:t>
            </a:r>
          </a:p>
          <a:p>
            <a:pPr marL="0" marR="0" lvl="0" indent="0" rtl="0">
              <a:spcBef>
                <a:spcPts val="100"/>
              </a:spcBef>
              <a:spcAft>
                <a:spcPts val="0"/>
              </a:spcAft>
              <a:buNone/>
            </a:pPr>
            <a:endParaRPr lang="en-US" sz="8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Using the variables and compared with the winner of the Super Bowl, is there a consistent pattern exhibited by the winner team?</a:t>
            </a:r>
          </a:p>
        </p:txBody>
      </p:sp>
      <p:pic>
        <p:nvPicPr>
          <p:cNvPr id="16" name="Picture 15">
            <a:extLst>
              <a:ext uri="{FF2B5EF4-FFF2-40B4-BE49-F238E27FC236}">
                <a16:creationId xmlns:a16="http://schemas.microsoft.com/office/drawing/2014/main" id="{F6F2B422-2FA0-ADE7-EF1C-16DBC50B5795}"/>
              </a:ext>
            </a:extLst>
          </p:cNvPr>
          <p:cNvPicPr>
            <a:picLocks noChangeAspect="1"/>
          </p:cNvPicPr>
          <p:nvPr/>
        </p:nvPicPr>
        <p:blipFill>
          <a:blip r:embed="rId3"/>
          <a:stretch>
            <a:fillRect/>
          </a:stretch>
        </p:blipFill>
        <p:spPr>
          <a:xfrm>
            <a:off x="0" y="2571750"/>
            <a:ext cx="3015803" cy="2583727"/>
          </a:xfrm>
          <a:prstGeom prst="rect">
            <a:avLst/>
          </a:prstGeom>
        </p:spPr>
      </p:pic>
      <p:pic>
        <p:nvPicPr>
          <p:cNvPr id="18" name="Picture 17">
            <a:extLst>
              <a:ext uri="{FF2B5EF4-FFF2-40B4-BE49-F238E27FC236}">
                <a16:creationId xmlns:a16="http://schemas.microsoft.com/office/drawing/2014/main" id="{E5593DB5-8395-0F3A-DB87-7779D8C2F029}"/>
              </a:ext>
            </a:extLst>
          </p:cNvPr>
          <p:cNvPicPr>
            <a:picLocks noChangeAspect="1"/>
          </p:cNvPicPr>
          <p:nvPr/>
        </p:nvPicPr>
        <p:blipFill>
          <a:blip r:embed="rId4"/>
          <a:stretch>
            <a:fillRect/>
          </a:stretch>
        </p:blipFill>
        <p:spPr>
          <a:xfrm>
            <a:off x="2943755" y="2571750"/>
            <a:ext cx="3102625" cy="2584409"/>
          </a:xfrm>
          <a:prstGeom prst="rect">
            <a:avLst/>
          </a:prstGeom>
        </p:spPr>
      </p:pic>
      <p:pic>
        <p:nvPicPr>
          <p:cNvPr id="22" name="Picture 21">
            <a:extLst>
              <a:ext uri="{FF2B5EF4-FFF2-40B4-BE49-F238E27FC236}">
                <a16:creationId xmlns:a16="http://schemas.microsoft.com/office/drawing/2014/main" id="{07872E79-88AD-87B8-D843-1CAA7E1BF4CF}"/>
              </a:ext>
            </a:extLst>
          </p:cNvPr>
          <p:cNvPicPr>
            <a:picLocks noChangeAspect="1"/>
          </p:cNvPicPr>
          <p:nvPr/>
        </p:nvPicPr>
        <p:blipFill>
          <a:blip r:embed="rId5"/>
          <a:stretch>
            <a:fillRect/>
          </a:stretch>
        </p:blipFill>
        <p:spPr>
          <a:xfrm>
            <a:off x="2947793" y="-16225"/>
            <a:ext cx="3098586" cy="2587975"/>
          </a:xfrm>
          <a:prstGeom prst="rect">
            <a:avLst/>
          </a:prstGeom>
        </p:spPr>
      </p:pic>
      <p:pic>
        <p:nvPicPr>
          <p:cNvPr id="24" name="Picture 23">
            <a:extLst>
              <a:ext uri="{FF2B5EF4-FFF2-40B4-BE49-F238E27FC236}">
                <a16:creationId xmlns:a16="http://schemas.microsoft.com/office/drawing/2014/main" id="{79A0A9CC-1DE9-4722-0011-A2BCFE0698D9}"/>
              </a:ext>
            </a:extLst>
          </p:cNvPr>
          <p:cNvPicPr>
            <a:picLocks noChangeAspect="1"/>
          </p:cNvPicPr>
          <p:nvPr/>
        </p:nvPicPr>
        <p:blipFill>
          <a:blip r:embed="rId6"/>
          <a:stretch>
            <a:fillRect/>
          </a:stretch>
        </p:blipFill>
        <p:spPr>
          <a:xfrm>
            <a:off x="6046379" y="-16225"/>
            <a:ext cx="3083579" cy="2569181"/>
          </a:xfrm>
          <a:prstGeom prst="rect">
            <a:avLst/>
          </a:prstGeom>
        </p:spPr>
      </p:pic>
      <p:pic>
        <p:nvPicPr>
          <p:cNvPr id="26" name="Picture 25">
            <a:extLst>
              <a:ext uri="{FF2B5EF4-FFF2-40B4-BE49-F238E27FC236}">
                <a16:creationId xmlns:a16="http://schemas.microsoft.com/office/drawing/2014/main" id="{4C325E02-66A4-1883-B7F5-92EC4B56389E}"/>
              </a:ext>
            </a:extLst>
          </p:cNvPr>
          <p:cNvPicPr>
            <a:picLocks noChangeAspect="1"/>
          </p:cNvPicPr>
          <p:nvPr/>
        </p:nvPicPr>
        <p:blipFill>
          <a:blip r:embed="rId7"/>
          <a:stretch>
            <a:fillRect/>
          </a:stretch>
        </p:blipFill>
        <p:spPr>
          <a:xfrm>
            <a:off x="2987673" y="239347"/>
            <a:ext cx="3058706" cy="2153375"/>
          </a:xfrm>
          <a:prstGeom prst="rect">
            <a:avLst/>
          </a:prstGeom>
        </p:spPr>
      </p:pic>
      <p:sp>
        <p:nvSpPr>
          <p:cNvPr id="9" name="Title 4">
            <a:extLst>
              <a:ext uri="{FF2B5EF4-FFF2-40B4-BE49-F238E27FC236}">
                <a16:creationId xmlns:a16="http://schemas.microsoft.com/office/drawing/2014/main" id="{B608E791-D67B-DF7C-07C7-D6E89A70A880}"/>
              </a:ext>
            </a:extLst>
          </p:cNvPr>
          <p:cNvSpPr txBox="1">
            <a:spLocks/>
          </p:cNvSpPr>
          <p:nvPr/>
        </p:nvSpPr>
        <p:spPr>
          <a:xfrm>
            <a:off x="161466" y="13936"/>
            <a:ext cx="2469958" cy="10765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dirty="0"/>
              <a:t>Super Bowl Winners,</a:t>
            </a:r>
          </a:p>
          <a:p>
            <a:r>
              <a:rPr lang="en-US" dirty="0"/>
              <a:t>Other Playoff Teams, and</a:t>
            </a:r>
          </a:p>
          <a:p>
            <a:r>
              <a:rPr lang="en-US" dirty="0"/>
              <a:t>Non-Playoff Teams</a:t>
            </a:r>
          </a:p>
        </p:txBody>
      </p:sp>
      <p:grpSp>
        <p:nvGrpSpPr>
          <p:cNvPr id="10" name="Google Shape;899;p46">
            <a:extLst>
              <a:ext uri="{FF2B5EF4-FFF2-40B4-BE49-F238E27FC236}">
                <a16:creationId xmlns:a16="http://schemas.microsoft.com/office/drawing/2014/main" id="{909C4496-7C3D-E0C7-8B0E-0B3E9668405E}"/>
              </a:ext>
            </a:extLst>
          </p:cNvPr>
          <p:cNvGrpSpPr/>
          <p:nvPr/>
        </p:nvGrpSpPr>
        <p:grpSpPr>
          <a:xfrm rot="647554">
            <a:off x="2532395" y="2339864"/>
            <a:ext cx="792392" cy="376470"/>
            <a:chOff x="749850" y="2580250"/>
            <a:chExt cx="926025" cy="470100"/>
          </a:xfrm>
        </p:grpSpPr>
        <p:sp>
          <p:nvSpPr>
            <p:cNvPr id="11" name="Google Shape;900;p46">
              <a:extLst>
                <a:ext uri="{FF2B5EF4-FFF2-40B4-BE49-F238E27FC236}">
                  <a16:creationId xmlns:a16="http://schemas.microsoft.com/office/drawing/2014/main" id="{FED9FF32-DB09-D9F4-36E3-05E4994D7847}"/>
                </a:ext>
              </a:extLst>
            </p:cNvPr>
            <p:cNvSpPr/>
            <p:nvPr/>
          </p:nvSpPr>
          <p:spPr>
            <a:xfrm>
              <a:off x="749850" y="2580250"/>
              <a:ext cx="926025" cy="470100"/>
            </a:xfrm>
            <a:custGeom>
              <a:avLst/>
              <a:gdLst/>
              <a:ahLst/>
              <a:cxnLst/>
              <a:rect l="l" t="t" r="r" b="b"/>
              <a:pathLst>
                <a:path w="37041" h="18804" extrusionOk="0">
                  <a:moveTo>
                    <a:pt x="0" y="1"/>
                  </a:moveTo>
                  <a:lnTo>
                    <a:pt x="0" y="677"/>
                  </a:lnTo>
                  <a:cubicBezTo>
                    <a:pt x="265" y="677"/>
                    <a:pt x="481" y="887"/>
                    <a:pt x="481" y="1152"/>
                  </a:cubicBezTo>
                  <a:cubicBezTo>
                    <a:pt x="481" y="1417"/>
                    <a:pt x="265" y="1633"/>
                    <a:pt x="0" y="1633"/>
                  </a:cubicBezTo>
                  <a:lnTo>
                    <a:pt x="0" y="2212"/>
                  </a:lnTo>
                  <a:cubicBezTo>
                    <a:pt x="265" y="2212"/>
                    <a:pt x="481" y="2428"/>
                    <a:pt x="481" y="2693"/>
                  </a:cubicBezTo>
                  <a:cubicBezTo>
                    <a:pt x="481" y="2951"/>
                    <a:pt x="265" y="3167"/>
                    <a:pt x="0" y="3167"/>
                  </a:cubicBezTo>
                  <a:lnTo>
                    <a:pt x="0" y="3746"/>
                  </a:lnTo>
                  <a:cubicBezTo>
                    <a:pt x="12" y="3745"/>
                    <a:pt x="24" y="3745"/>
                    <a:pt x="36" y="3745"/>
                  </a:cubicBezTo>
                  <a:cubicBezTo>
                    <a:pt x="299" y="3745"/>
                    <a:pt x="509" y="3960"/>
                    <a:pt x="509" y="4227"/>
                  </a:cubicBezTo>
                  <a:cubicBezTo>
                    <a:pt x="509" y="4487"/>
                    <a:pt x="299" y="4703"/>
                    <a:pt x="36" y="4703"/>
                  </a:cubicBezTo>
                  <a:cubicBezTo>
                    <a:pt x="24" y="4703"/>
                    <a:pt x="12" y="4702"/>
                    <a:pt x="0" y="4702"/>
                  </a:cubicBezTo>
                  <a:lnTo>
                    <a:pt x="0" y="5280"/>
                  </a:lnTo>
                  <a:cubicBezTo>
                    <a:pt x="12" y="5279"/>
                    <a:pt x="24" y="5279"/>
                    <a:pt x="36" y="5279"/>
                  </a:cubicBezTo>
                  <a:cubicBezTo>
                    <a:pt x="299" y="5279"/>
                    <a:pt x="509" y="5495"/>
                    <a:pt x="509" y="5762"/>
                  </a:cubicBezTo>
                  <a:cubicBezTo>
                    <a:pt x="509" y="6022"/>
                    <a:pt x="299" y="6237"/>
                    <a:pt x="36" y="6237"/>
                  </a:cubicBezTo>
                  <a:cubicBezTo>
                    <a:pt x="24" y="6237"/>
                    <a:pt x="12" y="6237"/>
                    <a:pt x="0" y="6236"/>
                  </a:cubicBezTo>
                  <a:lnTo>
                    <a:pt x="0" y="6912"/>
                  </a:lnTo>
                  <a:cubicBezTo>
                    <a:pt x="1381" y="6912"/>
                    <a:pt x="2497" y="8028"/>
                    <a:pt x="2497" y="9402"/>
                  </a:cubicBezTo>
                  <a:cubicBezTo>
                    <a:pt x="2497" y="10783"/>
                    <a:pt x="1381" y="11899"/>
                    <a:pt x="0" y="11899"/>
                  </a:cubicBezTo>
                  <a:lnTo>
                    <a:pt x="0" y="12569"/>
                  </a:lnTo>
                  <a:cubicBezTo>
                    <a:pt x="9" y="12568"/>
                    <a:pt x="17" y="12568"/>
                    <a:pt x="26" y="12568"/>
                  </a:cubicBezTo>
                  <a:cubicBezTo>
                    <a:pt x="293" y="12568"/>
                    <a:pt x="509" y="12779"/>
                    <a:pt x="509" y="13050"/>
                  </a:cubicBezTo>
                  <a:cubicBezTo>
                    <a:pt x="509" y="13320"/>
                    <a:pt x="293" y="13532"/>
                    <a:pt x="26" y="13532"/>
                  </a:cubicBezTo>
                  <a:cubicBezTo>
                    <a:pt x="17" y="13532"/>
                    <a:pt x="9" y="13531"/>
                    <a:pt x="0" y="13531"/>
                  </a:cubicBezTo>
                  <a:lnTo>
                    <a:pt x="0" y="14103"/>
                  </a:lnTo>
                  <a:cubicBezTo>
                    <a:pt x="9" y="14102"/>
                    <a:pt x="17" y="14102"/>
                    <a:pt x="26" y="14102"/>
                  </a:cubicBezTo>
                  <a:cubicBezTo>
                    <a:pt x="293" y="14102"/>
                    <a:pt x="509" y="14314"/>
                    <a:pt x="509" y="14584"/>
                  </a:cubicBezTo>
                  <a:cubicBezTo>
                    <a:pt x="509" y="14855"/>
                    <a:pt x="293" y="15066"/>
                    <a:pt x="26" y="15066"/>
                  </a:cubicBezTo>
                  <a:cubicBezTo>
                    <a:pt x="17" y="15066"/>
                    <a:pt x="9" y="15066"/>
                    <a:pt x="0" y="15065"/>
                  </a:cubicBezTo>
                  <a:lnTo>
                    <a:pt x="0" y="15637"/>
                  </a:lnTo>
                  <a:cubicBezTo>
                    <a:pt x="265" y="15637"/>
                    <a:pt x="481" y="15853"/>
                    <a:pt x="481" y="16118"/>
                  </a:cubicBezTo>
                  <a:cubicBezTo>
                    <a:pt x="481" y="16384"/>
                    <a:pt x="265" y="16600"/>
                    <a:pt x="0" y="16600"/>
                  </a:cubicBezTo>
                  <a:lnTo>
                    <a:pt x="0" y="17179"/>
                  </a:lnTo>
                  <a:cubicBezTo>
                    <a:pt x="12" y="17178"/>
                    <a:pt x="24" y="17177"/>
                    <a:pt x="36" y="17177"/>
                  </a:cubicBezTo>
                  <a:cubicBezTo>
                    <a:pt x="299" y="17177"/>
                    <a:pt x="509" y="17393"/>
                    <a:pt x="509" y="17653"/>
                  </a:cubicBezTo>
                  <a:cubicBezTo>
                    <a:pt x="509" y="17920"/>
                    <a:pt x="299" y="18135"/>
                    <a:pt x="36" y="18135"/>
                  </a:cubicBezTo>
                  <a:cubicBezTo>
                    <a:pt x="24" y="18135"/>
                    <a:pt x="12" y="18135"/>
                    <a:pt x="0" y="18134"/>
                  </a:cubicBezTo>
                  <a:lnTo>
                    <a:pt x="0" y="18804"/>
                  </a:lnTo>
                  <a:lnTo>
                    <a:pt x="37041" y="18804"/>
                  </a:lnTo>
                  <a:lnTo>
                    <a:pt x="37041" y="18134"/>
                  </a:lnTo>
                  <a:cubicBezTo>
                    <a:pt x="36441" y="18099"/>
                    <a:pt x="36441" y="17213"/>
                    <a:pt x="37041" y="17179"/>
                  </a:cubicBezTo>
                  <a:lnTo>
                    <a:pt x="37041" y="16600"/>
                  </a:lnTo>
                  <a:cubicBezTo>
                    <a:pt x="36776" y="16600"/>
                    <a:pt x="36559" y="16384"/>
                    <a:pt x="36559" y="16118"/>
                  </a:cubicBezTo>
                  <a:cubicBezTo>
                    <a:pt x="36559" y="15853"/>
                    <a:pt x="36776" y="15637"/>
                    <a:pt x="37041" y="15637"/>
                  </a:cubicBezTo>
                  <a:lnTo>
                    <a:pt x="37041" y="15065"/>
                  </a:lnTo>
                  <a:cubicBezTo>
                    <a:pt x="36441" y="15030"/>
                    <a:pt x="36441" y="14145"/>
                    <a:pt x="37041" y="14103"/>
                  </a:cubicBezTo>
                  <a:lnTo>
                    <a:pt x="37041" y="13531"/>
                  </a:lnTo>
                  <a:cubicBezTo>
                    <a:pt x="36441" y="13496"/>
                    <a:pt x="36441" y="12610"/>
                    <a:pt x="37041" y="12569"/>
                  </a:cubicBezTo>
                  <a:lnTo>
                    <a:pt x="37041" y="11899"/>
                  </a:lnTo>
                  <a:cubicBezTo>
                    <a:pt x="35660" y="11899"/>
                    <a:pt x="34544" y="10783"/>
                    <a:pt x="34544" y="9402"/>
                  </a:cubicBezTo>
                  <a:cubicBezTo>
                    <a:pt x="34544" y="8028"/>
                    <a:pt x="35660" y="6912"/>
                    <a:pt x="37041" y="6912"/>
                  </a:cubicBezTo>
                  <a:lnTo>
                    <a:pt x="37041" y="6243"/>
                  </a:lnTo>
                  <a:cubicBezTo>
                    <a:pt x="36441" y="6208"/>
                    <a:pt x="36441" y="5322"/>
                    <a:pt x="37041" y="5280"/>
                  </a:cubicBezTo>
                  <a:lnTo>
                    <a:pt x="37041" y="4709"/>
                  </a:lnTo>
                  <a:cubicBezTo>
                    <a:pt x="36441" y="4674"/>
                    <a:pt x="36441" y="3788"/>
                    <a:pt x="37041" y="3746"/>
                  </a:cubicBezTo>
                  <a:lnTo>
                    <a:pt x="37041" y="3174"/>
                  </a:lnTo>
                  <a:cubicBezTo>
                    <a:pt x="36776" y="3174"/>
                    <a:pt x="36559" y="2958"/>
                    <a:pt x="36559" y="2693"/>
                  </a:cubicBezTo>
                  <a:cubicBezTo>
                    <a:pt x="36559" y="2428"/>
                    <a:pt x="36776" y="2212"/>
                    <a:pt x="37041" y="2212"/>
                  </a:cubicBezTo>
                  <a:lnTo>
                    <a:pt x="37041" y="1640"/>
                  </a:lnTo>
                  <a:cubicBezTo>
                    <a:pt x="36776" y="1640"/>
                    <a:pt x="36559" y="1424"/>
                    <a:pt x="36559" y="1159"/>
                  </a:cubicBezTo>
                  <a:cubicBezTo>
                    <a:pt x="36559" y="894"/>
                    <a:pt x="36776" y="677"/>
                    <a:pt x="37041" y="677"/>
                  </a:cubicBezTo>
                  <a:lnTo>
                    <a:pt x="37041"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01;p46">
              <a:extLst>
                <a:ext uri="{FF2B5EF4-FFF2-40B4-BE49-F238E27FC236}">
                  <a16:creationId xmlns:a16="http://schemas.microsoft.com/office/drawing/2014/main" id="{88F1E5A3-1097-9B8F-A753-0638C0501CD9}"/>
                </a:ext>
              </a:extLst>
            </p:cNvPr>
            <p:cNvSpPr/>
            <p:nvPr/>
          </p:nvSpPr>
          <p:spPr>
            <a:xfrm>
              <a:off x="844000" y="2619325"/>
              <a:ext cx="741025" cy="392150"/>
            </a:xfrm>
            <a:custGeom>
              <a:avLst/>
              <a:gdLst/>
              <a:ahLst/>
              <a:cxnLst/>
              <a:rect l="l" t="t" r="r" b="b"/>
              <a:pathLst>
                <a:path w="29641" h="15686" extrusionOk="0">
                  <a:moveTo>
                    <a:pt x="29167" y="481"/>
                  </a:moveTo>
                  <a:lnTo>
                    <a:pt x="29167" y="15204"/>
                  </a:lnTo>
                  <a:lnTo>
                    <a:pt x="481" y="15204"/>
                  </a:lnTo>
                  <a:lnTo>
                    <a:pt x="488" y="481"/>
                  </a:lnTo>
                  <a:close/>
                  <a:moveTo>
                    <a:pt x="0" y="0"/>
                  </a:moveTo>
                  <a:lnTo>
                    <a:pt x="0" y="15685"/>
                  </a:lnTo>
                  <a:lnTo>
                    <a:pt x="29641" y="15685"/>
                  </a:lnTo>
                  <a:lnTo>
                    <a:pt x="29641"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2;p46">
              <a:extLst>
                <a:ext uri="{FF2B5EF4-FFF2-40B4-BE49-F238E27FC236}">
                  <a16:creationId xmlns:a16="http://schemas.microsoft.com/office/drawing/2014/main" id="{236615F8-80B2-1E5D-F4A9-BD5CBBCC0600}"/>
                </a:ext>
              </a:extLst>
            </p:cNvPr>
            <p:cNvSpPr/>
            <p:nvPr/>
          </p:nvSpPr>
          <p:spPr>
            <a:xfrm>
              <a:off x="856026" y="2631350"/>
              <a:ext cx="717150" cy="368100"/>
            </a:xfrm>
            <a:custGeom>
              <a:avLst/>
              <a:gdLst/>
              <a:ahLst/>
              <a:cxnLst/>
              <a:rect l="l" t="t" r="r" b="b"/>
              <a:pathLst>
                <a:path w="28686" h="14724" extrusionOk="0">
                  <a:moveTo>
                    <a:pt x="0" y="0"/>
                  </a:moveTo>
                  <a:lnTo>
                    <a:pt x="0" y="14723"/>
                  </a:lnTo>
                  <a:lnTo>
                    <a:pt x="28686" y="14723"/>
                  </a:lnTo>
                  <a:lnTo>
                    <a:pt x="28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3;p46">
              <a:extLst>
                <a:ext uri="{FF2B5EF4-FFF2-40B4-BE49-F238E27FC236}">
                  <a16:creationId xmlns:a16="http://schemas.microsoft.com/office/drawing/2014/main" id="{B64400AA-AF6A-506B-AB72-8597AD36F546}"/>
                </a:ext>
              </a:extLst>
            </p:cNvPr>
            <p:cNvSpPr/>
            <p:nvPr/>
          </p:nvSpPr>
          <p:spPr>
            <a:xfrm>
              <a:off x="1068575" y="2631350"/>
              <a:ext cx="14650" cy="16925"/>
            </a:xfrm>
            <a:custGeom>
              <a:avLst/>
              <a:gdLst/>
              <a:ahLst/>
              <a:cxnLst/>
              <a:rect l="l" t="t" r="r" b="b"/>
              <a:pathLst>
                <a:path w="586" h="677" extrusionOk="0">
                  <a:moveTo>
                    <a:pt x="0" y="0"/>
                  </a:moveTo>
                  <a:lnTo>
                    <a:pt x="0" y="677"/>
                  </a:lnTo>
                  <a:lnTo>
                    <a:pt x="586" y="677"/>
                  </a:lnTo>
                  <a:lnTo>
                    <a:pt x="586"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04;p46">
              <a:extLst>
                <a:ext uri="{FF2B5EF4-FFF2-40B4-BE49-F238E27FC236}">
                  <a16:creationId xmlns:a16="http://schemas.microsoft.com/office/drawing/2014/main" id="{B3293C0A-CC2F-89C9-0CF4-0FA155F8E0F6}"/>
                </a:ext>
              </a:extLst>
            </p:cNvPr>
            <p:cNvSpPr/>
            <p:nvPr/>
          </p:nvSpPr>
          <p:spPr>
            <a:xfrm>
              <a:off x="1068575" y="2685575"/>
              <a:ext cx="14650" cy="260000"/>
            </a:xfrm>
            <a:custGeom>
              <a:avLst/>
              <a:gdLst/>
              <a:ahLst/>
              <a:cxnLst/>
              <a:rect l="l" t="t" r="r" b="b"/>
              <a:pathLst>
                <a:path w="586" h="10400" extrusionOk="0">
                  <a:moveTo>
                    <a:pt x="0" y="0"/>
                  </a:moveTo>
                  <a:lnTo>
                    <a:pt x="0" y="1486"/>
                  </a:lnTo>
                  <a:lnTo>
                    <a:pt x="586" y="1486"/>
                  </a:lnTo>
                  <a:lnTo>
                    <a:pt x="579" y="0"/>
                  </a:lnTo>
                  <a:close/>
                  <a:moveTo>
                    <a:pt x="0" y="2971"/>
                  </a:moveTo>
                  <a:lnTo>
                    <a:pt x="0" y="4457"/>
                  </a:lnTo>
                  <a:lnTo>
                    <a:pt x="586" y="4457"/>
                  </a:lnTo>
                  <a:lnTo>
                    <a:pt x="579" y="2971"/>
                  </a:lnTo>
                  <a:close/>
                  <a:moveTo>
                    <a:pt x="0" y="5942"/>
                  </a:moveTo>
                  <a:lnTo>
                    <a:pt x="0" y="7428"/>
                  </a:lnTo>
                  <a:lnTo>
                    <a:pt x="586" y="7428"/>
                  </a:lnTo>
                  <a:lnTo>
                    <a:pt x="579" y="5942"/>
                  </a:lnTo>
                  <a:close/>
                  <a:moveTo>
                    <a:pt x="0" y="8914"/>
                  </a:moveTo>
                  <a:lnTo>
                    <a:pt x="0" y="10399"/>
                  </a:lnTo>
                  <a:lnTo>
                    <a:pt x="586" y="10399"/>
                  </a:lnTo>
                  <a:lnTo>
                    <a:pt x="579" y="8914"/>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05;p46">
              <a:extLst>
                <a:ext uri="{FF2B5EF4-FFF2-40B4-BE49-F238E27FC236}">
                  <a16:creationId xmlns:a16="http://schemas.microsoft.com/office/drawing/2014/main" id="{F07822CF-F975-AB07-41C2-67C34FE5F43D}"/>
                </a:ext>
              </a:extLst>
            </p:cNvPr>
            <p:cNvSpPr/>
            <p:nvPr/>
          </p:nvSpPr>
          <p:spPr>
            <a:xfrm>
              <a:off x="1162200" y="2702475"/>
              <a:ext cx="53200" cy="127150"/>
            </a:xfrm>
            <a:custGeom>
              <a:avLst/>
              <a:gdLst/>
              <a:ahLst/>
              <a:cxnLst/>
              <a:rect l="l" t="t" r="r" b="b"/>
              <a:pathLst>
                <a:path w="2128" h="5086" extrusionOk="0">
                  <a:moveTo>
                    <a:pt x="0" y="1"/>
                  </a:moveTo>
                  <a:lnTo>
                    <a:pt x="0" y="447"/>
                  </a:lnTo>
                  <a:lnTo>
                    <a:pt x="823" y="447"/>
                  </a:lnTo>
                  <a:lnTo>
                    <a:pt x="830" y="5085"/>
                  </a:lnTo>
                  <a:lnTo>
                    <a:pt x="1311" y="5085"/>
                  </a:lnTo>
                  <a:lnTo>
                    <a:pt x="1311" y="447"/>
                  </a:lnTo>
                  <a:lnTo>
                    <a:pt x="2127" y="447"/>
                  </a:lnTo>
                  <a:lnTo>
                    <a:pt x="2127"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906;p46">
              <a:extLst>
                <a:ext uri="{FF2B5EF4-FFF2-40B4-BE49-F238E27FC236}">
                  <a16:creationId xmlns:a16="http://schemas.microsoft.com/office/drawing/2014/main" id="{EF2AFCB9-7C5F-B349-AF2F-529B84331DC8}"/>
                </a:ext>
              </a:extLst>
            </p:cNvPr>
            <p:cNvSpPr/>
            <p:nvPr/>
          </p:nvSpPr>
          <p:spPr>
            <a:xfrm>
              <a:off x="1226700" y="2702475"/>
              <a:ext cx="12050" cy="127150"/>
            </a:xfrm>
            <a:custGeom>
              <a:avLst/>
              <a:gdLst/>
              <a:ahLst/>
              <a:cxnLst/>
              <a:rect l="l" t="t" r="r" b="b"/>
              <a:pathLst>
                <a:path w="482" h="5086" extrusionOk="0">
                  <a:moveTo>
                    <a:pt x="1" y="1"/>
                  </a:moveTo>
                  <a:lnTo>
                    <a:pt x="1" y="5085"/>
                  </a:lnTo>
                  <a:lnTo>
                    <a:pt x="482" y="5085"/>
                  </a:lnTo>
                  <a:lnTo>
                    <a:pt x="482"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07;p46">
              <a:extLst>
                <a:ext uri="{FF2B5EF4-FFF2-40B4-BE49-F238E27FC236}">
                  <a16:creationId xmlns:a16="http://schemas.microsoft.com/office/drawing/2014/main" id="{DDC2B573-26B3-85F5-FC0B-2C11AA4F9968}"/>
                </a:ext>
              </a:extLst>
            </p:cNvPr>
            <p:cNvSpPr/>
            <p:nvPr/>
          </p:nvSpPr>
          <p:spPr>
            <a:xfrm>
              <a:off x="1257050" y="2700925"/>
              <a:ext cx="50225" cy="130250"/>
            </a:xfrm>
            <a:custGeom>
              <a:avLst/>
              <a:gdLst/>
              <a:ahLst/>
              <a:cxnLst/>
              <a:rect l="l" t="t" r="r" b="b"/>
              <a:pathLst>
                <a:path w="2009" h="5210" extrusionOk="0">
                  <a:moveTo>
                    <a:pt x="1012" y="0"/>
                  </a:moveTo>
                  <a:cubicBezTo>
                    <a:pt x="349" y="0"/>
                    <a:pt x="0" y="432"/>
                    <a:pt x="0" y="1248"/>
                  </a:cubicBezTo>
                  <a:lnTo>
                    <a:pt x="0" y="3843"/>
                  </a:lnTo>
                  <a:cubicBezTo>
                    <a:pt x="0" y="4582"/>
                    <a:pt x="140" y="5210"/>
                    <a:pt x="1005" y="5210"/>
                  </a:cubicBezTo>
                  <a:cubicBezTo>
                    <a:pt x="1883" y="5210"/>
                    <a:pt x="2009" y="4533"/>
                    <a:pt x="2009" y="3871"/>
                  </a:cubicBezTo>
                  <a:lnTo>
                    <a:pt x="2009" y="3703"/>
                  </a:lnTo>
                  <a:lnTo>
                    <a:pt x="1507" y="3710"/>
                  </a:lnTo>
                  <a:lnTo>
                    <a:pt x="1507" y="3906"/>
                  </a:lnTo>
                  <a:cubicBezTo>
                    <a:pt x="1507" y="4401"/>
                    <a:pt x="1437" y="4777"/>
                    <a:pt x="1018" y="4777"/>
                  </a:cubicBezTo>
                  <a:cubicBezTo>
                    <a:pt x="614" y="4777"/>
                    <a:pt x="495" y="4422"/>
                    <a:pt x="495" y="3871"/>
                  </a:cubicBezTo>
                  <a:lnTo>
                    <a:pt x="495" y="1242"/>
                  </a:lnTo>
                  <a:cubicBezTo>
                    <a:pt x="495" y="774"/>
                    <a:pt x="593" y="439"/>
                    <a:pt x="998" y="439"/>
                  </a:cubicBezTo>
                  <a:cubicBezTo>
                    <a:pt x="1430" y="439"/>
                    <a:pt x="1493" y="809"/>
                    <a:pt x="1493" y="1228"/>
                  </a:cubicBezTo>
                  <a:lnTo>
                    <a:pt x="1493" y="1444"/>
                  </a:lnTo>
                  <a:lnTo>
                    <a:pt x="1981" y="1444"/>
                  </a:lnTo>
                  <a:lnTo>
                    <a:pt x="1981" y="1255"/>
                  </a:lnTo>
                  <a:cubicBezTo>
                    <a:pt x="1981" y="600"/>
                    <a:pt x="1834" y="0"/>
                    <a:pt x="1012"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08;p46">
              <a:extLst>
                <a:ext uri="{FF2B5EF4-FFF2-40B4-BE49-F238E27FC236}">
                  <a16:creationId xmlns:a16="http://schemas.microsoft.com/office/drawing/2014/main" id="{70C83F38-B0C3-0A65-5115-60B3C48BB7DB}"/>
                </a:ext>
              </a:extLst>
            </p:cNvPr>
            <p:cNvSpPr/>
            <p:nvPr/>
          </p:nvSpPr>
          <p:spPr>
            <a:xfrm>
              <a:off x="1322600" y="2702475"/>
              <a:ext cx="56175" cy="126975"/>
            </a:xfrm>
            <a:custGeom>
              <a:avLst/>
              <a:gdLst/>
              <a:ahLst/>
              <a:cxnLst/>
              <a:rect l="l" t="t" r="r" b="b"/>
              <a:pathLst>
                <a:path w="2247" h="5079" extrusionOk="0">
                  <a:moveTo>
                    <a:pt x="1" y="1"/>
                  </a:moveTo>
                  <a:lnTo>
                    <a:pt x="1" y="5078"/>
                  </a:lnTo>
                  <a:lnTo>
                    <a:pt x="489" y="5078"/>
                  </a:lnTo>
                  <a:lnTo>
                    <a:pt x="489" y="3244"/>
                  </a:lnTo>
                  <a:lnTo>
                    <a:pt x="851" y="2526"/>
                  </a:lnTo>
                  <a:lnTo>
                    <a:pt x="1723" y="5078"/>
                  </a:lnTo>
                  <a:lnTo>
                    <a:pt x="2246" y="5078"/>
                  </a:lnTo>
                  <a:lnTo>
                    <a:pt x="1172" y="2023"/>
                  </a:lnTo>
                  <a:lnTo>
                    <a:pt x="2149" y="1"/>
                  </a:lnTo>
                  <a:lnTo>
                    <a:pt x="1626" y="1"/>
                  </a:lnTo>
                  <a:cubicBezTo>
                    <a:pt x="1277" y="761"/>
                    <a:pt x="705" y="2016"/>
                    <a:pt x="489" y="2484"/>
                  </a:cubicBezTo>
                  <a:lnTo>
                    <a:pt x="482" y="2484"/>
                  </a:lnTo>
                  <a:lnTo>
                    <a:pt x="482"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09;p46">
              <a:extLst>
                <a:ext uri="{FF2B5EF4-FFF2-40B4-BE49-F238E27FC236}">
                  <a16:creationId xmlns:a16="http://schemas.microsoft.com/office/drawing/2014/main" id="{561F8010-FFC7-E3FF-D536-3C196DA93158}"/>
                </a:ext>
              </a:extLst>
            </p:cNvPr>
            <p:cNvSpPr/>
            <p:nvPr/>
          </p:nvSpPr>
          <p:spPr>
            <a:xfrm>
              <a:off x="1387975" y="2702475"/>
              <a:ext cx="44500" cy="127150"/>
            </a:xfrm>
            <a:custGeom>
              <a:avLst/>
              <a:gdLst/>
              <a:ahLst/>
              <a:cxnLst/>
              <a:rect l="l" t="t" r="r" b="b"/>
              <a:pathLst>
                <a:path w="1780" h="5086" extrusionOk="0">
                  <a:moveTo>
                    <a:pt x="1" y="1"/>
                  </a:moveTo>
                  <a:lnTo>
                    <a:pt x="1" y="5085"/>
                  </a:lnTo>
                  <a:lnTo>
                    <a:pt x="1717" y="5085"/>
                  </a:lnTo>
                  <a:lnTo>
                    <a:pt x="1779" y="4639"/>
                  </a:lnTo>
                  <a:lnTo>
                    <a:pt x="489" y="4639"/>
                  </a:lnTo>
                  <a:lnTo>
                    <a:pt x="489" y="2588"/>
                  </a:lnTo>
                  <a:lnTo>
                    <a:pt x="1633" y="2588"/>
                  </a:lnTo>
                  <a:lnTo>
                    <a:pt x="1633" y="2149"/>
                  </a:lnTo>
                  <a:lnTo>
                    <a:pt x="489" y="2149"/>
                  </a:lnTo>
                  <a:lnTo>
                    <a:pt x="489" y="447"/>
                  </a:lnTo>
                  <a:lnTo>
                    <a:pt x="1696" y="447"/>
                  </a:lnTo>
                  <a:lnTo>
                    <a:pt x="1696"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10;p46">
              <a:extLst>
                <a:ext uri="{FF2B5EF4-FFF2-40B4-BE49-F238E27FC236}">
                  <a16:creationId xmlns:a16="http://schemas.microsoft.com/office/drawing/2014/main" id="{740E92E0-0221-3581-0773-3296089C6183}"/>
                </a:ext>
              </a:extLst>
            </p:cNvPr>
            <p:cNvSpPr/>
            <p:nvPr/>
          </p:nvSpPr>
          <p:spPr>
            <a:xfrm>
              <a:off x="1439600" y="2702475"/>
              <a:ext cx="53200" cy="127150"/>
            </a:xfrm>
            <a:custGeom>
              <a:avLst/>
              <a:gdLst/>
              <a:ahLst/>
              <a:cxnLst/>
              <a:rect l="l" t="t" r="r" b="b"/>
              <a:pathLst>
                <a:path w="2128" h="5086" extrusionOk="0">
                  <a:moveTo>
                    <a:pt x="0" y="1"/>
                  </a:moveTo>
                  <a:lnTo>
                    <a:pt x="0" y="447"/>
                  </a:lnTo>
                  <a:lnTo>
                    <a:pt x="823" y="447"/>
                  </a:lnTo>
                  <a:lnTo>
                    <a:pt x="823" y="5085"/>
                  </a:lnTo>
                  <a:lnTo>
                    <a:pt x="1312" y="5085"/>
                  </a:lnTo>
                  <a:lnTo>
                    <a:pt x="1312" y="447"/>
                  </a:lnTo>
                  <a:lnTo>
                    <a:pt x="2128" y="447"/>
                  </a:lnTo>
                  <a:lnTo>
                    <a:pt x="2128"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11;p46">
              <a:extLst>
                <a:ext uri="{FF2B5EF4-FFF2-40B4-BE49-F238E27FC236}">
                  <a16:creationId xmlns:a16="http://schemas.microsoft.com/office/drawing/2014/main" id="{71E32AD7-B3EA-C5D9-CAE0-F2510B520EEC}"/>
                </a:ext>
              </a:extLst>
            </p:cNvPr>
            <p:cNvSpPr/>
            <p:nvPr/>
          </p:nvSpPr>
          <p:spPr>
            <a:xfrm>
              <a:off x="899250" y="2710150"/>
              <a:ext cx="134300" cy="9625"/>
            </a:xfrm>
            <a:custGeom>
              <a:avLst/>
              <a:gdLst/>
              <a:ahLst/>
              <a:cxnLst/>
              <a:rect l="l" t="t" r="r" b="b"/>
              <a:pathLst>
                <a:path w="5372" h="385" extrusionOk="0">
                  <a:moveTo>
                    <a:pt x="1" y="1"/>
                  </a:moveTo>
                  <a:lnTo>
                    <a:pt x="1" y="384"/>
                  </a:lnTo>
                  <a:lnTo>
                    <a:pt x="5371" y="384"/>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12;p46">
              <a:extLst>
                <a:ext uri="{FF2B5EF4-FFF2-40B4-BE49-F238E27FC236}">
                  <a16:creationId xmlns:a16="http://schemas.microsoft.com/office/drawing/2014/main" id="{4BFDCD2E-8CDB-70F3-BD59-2D08259D6FA2}"/>
                </a:ext>
              </a:extLst>
            </p:cNvPr>
            <p:cNvSpPr/>
            <p:nvPr/>
          </p:nvSpPr>
          <p:spPr>
            <a:xfrm>
              <a:off x="899250" y="2731775"/>
              <a:ext cx="134300" cy="4900"/>
            </a:xfrm>
            <a:custGeom>
              <a:avLst/>
              <a:gdLst/>
              <a:ahLst/>
              <a:cxnLst/>
              <a:rect l="l" t="t" r="r" b="b"/>
              <a:pathLst>
                <a:path w="5372" h="196" extrusionOk="0">
                  <a:moveTo>
                    <a:pt x="1" y="1"/>
                  </a:moveTo>
                  <a:lnTo>
                    <a:pt x="1" y="196"/>
                  </a:lnTo>
                  <a:lnTo>
                    <a:pt x="5371" y="196"/>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13;p46">
              <a:extLst>
                <a:ext uri="{FF2B5EF4-FFF2-40B4-BE49-F238E27FC236}">
                  <a16:creationId xmlns:a16="http://schemas.microsoft.com/office/drawing/2014/main" id="{D18607CB-51A7-BED8-46C8-65346F73285E}"/>
                </a:ext>
              </a:extLst>
            </p:cNvPr>
            <p:cNvSpPr/>
            <p:nvPr/>
          </p:nvSpPr>
          <p:spPr>
            <a:xfrm>
              <a:off x="899250" y="2746425"/>
              <a:ext cx="134300" cy="4725"/>
            </a:xfrm>
            <a:custGeom>
              <a:avLst/>
              <a:gdLst/>
              <a:ahLst/>
              <a:cxnLst/>
              <a:rect l="l" t="t" r="r" b="b"/>
              <a:pathLst>
                <a:path w="5372" h="189" extrusionOk="0">
                  <a:moveTo>
                    <a:pt x="1" y="0"/>
                  </a:moveTo>
                  <a:lnTo>
                    <a:pt x="1" y="189"/>
                  </a:lnTo>
                  <a:lnTo>
                    <a:pt x="5371" y="189"/>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14;p46">
              <a:extLst>
                <a:ext uri="{FF2B5EF4-FFF2-40B4-BE49-F238E27FC236}">
                  <a16:creationId xmlns:a16="http://schemas.microsoft.com/office/drawing/2014/main" id="{3D4CBD48-BDCA-6A8F-1C23-5A146C4E2502}"/>
                </a:ext>
              </a:extLst>
            </p:cNvPr>
            <p:cNvSpPr/>
            <p:nvPr/>
          </p:nvSpPr>
          <p:spPr>
            <a:xfrm>
              <a:off x="899250" y="2760900"/>
              <a:ext cx="134300" cy="14500"/>
            </a:xfrm>
            <a:custGeom>
              <a:avLst/>
              <a:gdLst/>
              <a:ahLst/>
              <a:cxnLst/>
              <a:rect l="l" t="t" r="r" b="b"/>
              <a:pathLst>
                <a:path w="5372" h="580" extrusionOk="0">
                  <a:moveTo>
                    <a:pt x="1" y="0"/>
                  </a:moveTo>
                  <a:lnTo>
                    <a:pt x="1" y="579"/>
                  </a:lnTo>
                  <a:lnTo>
                    <a:pt x="5371" y="579"/>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15;p46">
              <a:extLst>
                <a:ext uri="{FF2B5EF4-FFF2-40B4-BE49-F238E27FC236}">
                  <a16:creationId xmlns:a16="http://schemas.microsoft.com/office/drawing/2014/main" id="{6874F9A5-35BC-4DE4-97EE-3E7694148DAC}"/>
                </a:ext>
              </a:extLst>
            </p:cNvPr>
            <p:cNvSpPr/>
            <p:nvPr/>
          </p:nvSpPr>
          <p:spPr>
            <a:xfrm>
              <a:off x="899250" y="2787400"/>
              <a:ext cx="134300" cy="9775"/>
            </a:xfrm>
            <a:custGeom>
              <a:avLst/>
              <a:gdLst/>
              <a:ahLst/>
              <a:cxnLst/>
              <a:rect l="l" t="t" r="r" b="b"/>
              <a:pathLst>
                <a:path w="5372" h="391" extrusionOk="0">
                  <a:moveTo>
                    <a:pt x="1" y="0"/>
                  </a:moveTo>
                  <a:lnTo>
                    <a:pt x="1" y="391"/>
                  </a:lnTo>
                  <a:lnTo>
                    <a:pt x="5371" y="391"/>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6;p46">
              <a:extLst>
                <a:ext uri="{FF2B5EF4-FFF2-40B4-BE49-F238E27FC236}">
                  <a16:creationId xmlns:a16="http://schemas.microsoft.com/office/drawing/2014/main" id="{4F220E84-E297-D4F2-9081-8FA6DE7D2B1F}"/>
                </a:ext>
              </a:extLst>
            </p:cNvPr>
            <p:cNvSpPr/>
            <p:nvPr/>
          </p:nvSpPr>
          <p:spPr>
            <a:xfrm>
              <a:off x="899250" y="2809200"/>
              <a:ext cx="134300" cy="4900"/>
            </a:xfrm>
            <a:custGeom>
              <a:avLst/>
              <a:gdLst/>
              <a:ahLst/>
              <a:cxnLst/>
              <a:rect l="l" t="t" r="r" b="b"/>
              <a:pathLst>
                <a:path w="5372" h="196" extrusionOk="0">
                  <a:moveTo>
                    <a:pt x="1" y="0"/>
                  </a:moveTo>
                  <a:lnTo>
                    <a:pt x="1" y="195"/>
                  </a:lnTo>
                  <a:lnTo>
                    <a:pt x="5371" y="195"/>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17;p46">
              <a:extLst>
                <a:ext uri="{FF2B5EF4-FFF2-40B4-BE49-F238E27FC236}">
                  <a16:creationId xmlns:a16="http://schemas.microsoft.com/office/drawing/2014/main" id="{EEB10BF1-C545-33BE-AF33-56457DB91094}"/>
                </a:ext>
              </a:extLst>
            </p:cNvPr>
            <p:cNvSpPr/>
            <p:nvPr/>
          </p:nvSpPr>
          <p:spPr>
            <a:xfrm>
              <a:off x="899250" y="2827325"/>
              <a:ext cx="134300" cy="9800"/>
            </a:xfrm>
            <a:custGeom>
              <a:avLst/>
              <a:gdLst/>
              <a:ahLst/>
              <a:cxnLst/>
              <a:rect l="l" t="t" r="r" b="b"/>
              <a:pathLst>
                <a:path w="5372" h="392" extrusionOk="0">
                  <a:moveTo>
                    <a:pt x="1" y="0"/>
                  </a:moveTo>
                  <a:lnTo>
                    <a:pt x="1" y="391"/>
                  </a:lnTo>
                  <a:lnTo>
                    <a:pt x="5371" y="391"/>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18;p46">
              <a:extLst>
                <a:ext uri="{FF2B5EF4-FFF2-40B4-BE49-F238E27FC236}">
                  <a16:creationId xmlns:a16="http://schemas.microsoft.com/office/drawing/2014/main" id="{0EA3ED10-BFB8-9714-4C34-E90441ECE862}"/>
                </a:ext>
              </a:extLst>
            </p:cNvPr>
            <p:cNvSpPr/>
            <p:nvPr/>
          </p:nvSpPr>
          <p:spPr>
            <a:xfrm>
              <a:off x="899250" y="2849125"/>
              <a:ext cx="134300" cy="4900"/>
            </a:xfrm>
            <a:custGeom>
              <a:avLst/>
              <a:gdLst/>
              <a:ahLst/>
              <a:cxnLst/>
              <a:rect l="l" t="t" r="r" b="b"/>
              <a:pathLst>
                <a:path w="5372" h="196" extrusionOk="0">
                  <a:moveTo>
                    <a:pt x="1" y="0"/>
                  </a:moveTo>
                  <a:lnTo>
                    <a:pt x="1" y="196"/>
                  </a:lnTo>
                  <a:lnTo>
                    <a:pt x="5371" y="196"/>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19;p46">
              <a:extLst>
                <a:ext uri="{FF2B5EF4-FFF2-40B4-BE49-F238E27FC236}">
                  <a16:creationId xmlns:a16="http://schemas.microsoft.com/office/drawing/2014/main" id="{773585AA-CC7B-4833-FB8C-933B31C54D28}"/>
                </a:ext>
              </a:extLst>
            </p:cNvPr>
            <p:cNvSpPr/>
            <p:nvPr/>
          </p:nvSpPr>
          <p:spPr>
            <a:xfrm>
              <a:off x="899250" y="2863600"/>
              <a:ext cx="134300" cy="4900"/>
            </a:xfrm>
            <a:custGeom>
              <a:avLst/>
              <a:gdLst/>
              <a:ahLst/>
              <a:cxnLst/>
              <a:rect l="l" t="t" r="r" b="b"/>
              <a:pathLst>
                <a:path w="5372" h="196" extrusionOk="0">
                  <a:moveTo>
                    <a:pt x="1" y="0"/>
                  </a:moveTo>
                  <a:lnTo>
                    <a:pt x="1" y="195"/>
                  </a:lnTo>
                  <a:lnTo>
                    <a:pt x="5371" y="195"/>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20;p46">
              <a:extLst>
                <a:ext uri="{FF2B5EF4-FFF2-40B4-BE49-F238E27FC236}">
                  <a16:creationId xmlns:a16="http://schemas.microsoft.com/office/drawing/2014/main" id="{F09B9B1B-6920-84E8-0965-EA9642D4A448}"/>
                </a:ext>
              </a:extLst>
            </p:cNvPr>
            <p:cNvSpPr/>
            <p:nvPr/>
          </p:nvSpPr>
          <p:spPr>
            <a:xfrm>
              <a:off x="899250" y="2878050"/>
              <a:ext cx="134300" cy="14675"/>
            </a:xfrm>
            <a:custGeom>
              <a:avLst/>
              <a:gdLst/>
              <a:ahLst/>
              <a:cxnLst/>
              <a:rect l="l" t="t" r="r" b="b"/>
              <a:pathLst>
                <a:path w="5372" h="587" extrusionOk="0">
                  <a:moveTo>
                    <a:pt x="1" y="1"/>
                  </a:moveTo>
                  <a:lnTo>
                    <a:pt x="1" y="587"/>
                  </a:lnTo>
                  <a:lnTo>
                    <a:pt x="5371" y="587"/>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1;p46">
              <a:extLst>
                <a:ext uri="{FF2B5EF4-FFF2-40B4-BE49-F238E27FC236}">
                  <a16:creationId xmlns:a16="http://schemas.microsoft.com/office/drawing/2014/main" id="{626B323C-063E-BA4F-612B-22585988026D}"/>
                </a:ext>
              </a:extLst>
            </p:cNvPr>
            <p:cNvSpPr/>
            <p:nvPr/>
          </p:nvSpPr>
          <p:spPr>
            <a:xfrm>
              <a:off x="899250" y="2904750"/>
              <a:ext cx="134300" cy="9600"/>
            </a:xfrm>
            <a:custGeom>
              <a:avLst/>
              <a:gdLst/>
              <a:ahLst/>
              <a:cxnLst/>
              <a:rect l="l" t="t" r="r" b="b"/>
              <a:pathLst>
                <a:path w="5372" h="384" extrusionOk="0">
                  <a:moveTo>
                    <a:pt x="1" y="0"/>
                  </a:moveTo>
                  <a:lnTo>
                    <a:pt x="1" y="384"/>
                  </a:lnTo>
                  <a:lnTo>
                    <a:pt x="5371" y="384"/>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2;p46">
              <a:extLst>
                <a:ext uri="{FF2B5EF4-FFF2-40B4-BE49-F238E27FC236}">
                  <a16:creationId xmlns:a16="http://schemas.microsoft.com/office/drawing/2014/main" id="{02C97ED0-62D6-084D-FAFC-1A0FDB908989}"/>
                </a:ext>
              </a:extLst>
            </p:cNvPr>
            <p:cNvSpPr/>
            <p:nvPr/>
          </p:nvSpPr>
          <p:spPr>
            <a:xfrm>
              <a:off x="899250" y="2926525"/>
              <a:ext cx="134300" cy="4750"/>
            </a:xfrm>
            <a:custGeom>
              <a:avLst/>
              <a:gdLst/>
              <a:ahLst/>
              <a:cxnLst/>
              <a:rect l="l" t="t" r="r" b="b"/>
              <a:pathLst>
                <a:path w="5372" h="190" extrusionOk="0">
                  <a:moveTo>
                    <a:pt x="1" y="1"/>
                  </a:moveTo>
                  <a:lnTo>
                    <a:pt x="1" y="189"/>
                  </a:lnTo>
                  <a:lnTo>
                    <a:pt x="5371" y="189"/>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23;p46">
              <a:extLst>
                <a:ext uri="{FF2B5EF4-FFF2-40B4-BE49-F238E27FC236}">
                  <a16:creationId xmlns:a16="http://schemas.microsoft.com/office/drawing/2014/main" id="{DC1579B0-CF91-98AD-8A4A-1A93E115DCD8}"/>
                </a:ext>
              </a:extLst>
            </p:cNvPr>
            <p:cNvSpPr/>
            <p:nvPr/>
          </p:nvSpPr>
          <p:spPr>
            <a:xfrm>
              <a:off x="1222175" y="2882950"/>
              <a:ext cx="28450" cy="72200"/>
            </a:xfrm>
            <a:custGeom>
              <a:avLst/>
              <a:gdLst/>
              <a:ahLst/>
              <a:cxnLst/>
              <a:rect l="l" t="t" r="r" b="b"/>
              <a:pathLst>
                <a:path w="1138" h="2888" extrusionOk="0">
                  <a:moveTo>
                    <a:pt x="579" y="0"/>
                  </a:moveTo>
                  <a:cubicBezTo>
                    <a:pt x="154" y="0"/>
                    <a:pt x="49" y="335"/>
                    <a:pt x="49" y="684"/>
                  </a:cubicBezTo>
                  <a:cubicBezTo>
                    <a:pt x="49" y="1095"/>
                    <a:pt x="203" y="1242"/>
                    <a:pt x="503" y="1472"/>
                  </a:cubicBezTo>
                  <a:cubicBezTo>
                    <a:pt x="795" y="1695"/>
                    <a:pt x="872" y="1828"/>
                    <a:pt x="872" y="2169"/>
                  </a:cubicBezTo>
                  <a:cubicBezTo>
                    <a:pt x="872" y="2504"/>
                    <a:pt x="775" y="2650"/>
                    <a:pt x="572" y="2650"/>
                  </a:cubicBezTo>
                  <a:cubicBezTo>
                    <a:pt x="370" y="2650"/>
                    <a:pt x="272" y="2497"/>
                    <a:pt x="272" y="2225"/>
                  </a:cubicBezTo>
                  <a:lnTo>
                    <a:pt x="272" y="2065"/>
                  </a:lnTo>
                  <a:lnTo>
                    <a:pt x="0" y="2065"/>
                  </a:lnTo>
                  <a:lnTo>
                    <a:pt x="0" y="2225"/>
                  </a:lnTo>
                  <a:cubicBezTo>
                    <a:pt x="0" y="2602"/>
                    <a:pt x="133" y="2888"/>
                    <a:pt x="572" y="2888"/>
                  </a:cubicBezTo>
                  <a:cubicBezTo>
                    <a:pt x="1033" y="2888"/>
                    <a:pt x="1137" y="2532"/>
                    <a:pt x="1137" y="2134"/>
                  </a:cubicBezTo>
                  <a:cubicBezTo>
                    <a:pt x="1137" y="1674"/>
                    <a:pt x="1019" y="1514"/>
                    <a:pt x="635" y="1221"/>
                  </a:cubicBezTo>
                  <a:cubicBezTo>
                    <a:pt x="370" y="1019"/>
                    <a:pt x="314" y="921"/>
                    <a:pt x="314" y="649"/>
                  </a:cubicBezTo>
                  <a:cubicBezTo>
                    <a:pt x="314" y="419"/>
                    <a:pt x="377" y="237"/>
                    <a:pt x="579" y="237"/>
                  </a:cubicBezTo>
                  <a:cubicBezTo>
                    <a:pt x="782" y="237"/>
                    <a:pt x="830" y="398"/>
                    <a:pt x="830" y="635"/>
                  </a:cubicBezTo>
                  <a:lnTo>
                    <a:pt x="830" y="753"/>
                  </a:lnTo>
                  <a:lnTo>
                    <a:pt x="1095" y="753"/>
                  </a:lnTo>
                  <a:lnTo>
                    <a:pt x="1095" y="628"/>
                  </a:lnTo>
                  <a:cubicBezTo>
                    <a:pt x="1095" y="265"/>
                    <a:pt x="977" y="0"/>
                    <a:pt x="579"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4;p46">
              <a:extLst>
                <a:ext uri="{FF2B5EF4-FFF2-40B4-BE49-F238E27FC236}">
                  <a16:creationId xmlns:a16="http://schemas.microsoft.com/office/drawing/2014/main" id="{1B281F13-AFA6-3292-18D0-3CDD0D72987E}"/>
                </a:ext>
              </a:extLst>
            </p:cNvPr>
            <p:cNvSpPr/>
            <p:nvPr/>
          </p:nvSpPr>
          <p:spPr>
            <a:xfrm>
              <a:off x="1259475" y="2883825"/>
              <a:ext cx="24625" cy="70275"/>
            </a:xfrm>
            <a:custGeom>
              <a:avLst/>
              <a:gdLst/>
              <a:ahLst/>
              <a:cxnLst/>
              <a:rect l="l" t="t" r="r" b="b"/>
              <a:pathLst>
                <a:path w="985" h="2811" extrusionOk="0">
                  <a:moveTo>
                    <a:pt x="1" y="0"/>
                  </a:moveTo>
                  <a:lnTo>
                    <a:pt x="1" y="2811"/>
                  </a:lnTo>
                  <a:lnTo>
                    <a:pt x="949" y="2811"/>
                  </a:lnTo>
                  <a:lnTo>
                    <a:pt x="984" y="2567"/>
                  </a:lnTo>
                  <a:lnTo>
                    <a:pt x="273" y="2567"/>
                  </a:lnTo>
                  <a:lnTo>
                    <a:pt x="273" y="1430"/>
                  </a:lnTo>
                  <a:lnTo>
                    <a:pt x="908" y="1430"/>
                  </a:lnTo>
                  <a:lnTo>
                    <a:pt x="908" y="1186"/>
                  </a:lnTo>
                  <a:lnTo>
                    <a:pt x="273" y="1186"/>
                  </a:lnTo>
                  <a:lnTo>
                    <a:pt x="273" y="244"/>
                  </a:lnTo>
                  <a:lnTo>
                    <a:pt x="942" y="244"/>
                  </a:lnTo>
                  <a:lnTo>
                    <a:pt x="942"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25;p46">
              <a:extLst>
                <a:ext uri="{FF2B5EF4-FFF2-40B4-BE49-F238E27FC236}">
                  <a16:creationId xmlns:a16="http://schemas.microsoft.com/office/drawing/2014/main" id="{0CE3803A-9789-70CA-2B2B-0CFE7C032B6F}"/>
                </a:ext>
              </a:extLst>
            </p:cNvPr>
            <p:cNvSpPr/>
            <p:nvPr/>
          </p:nvSpPr>
          <p:spPr>
            <a:xfrm>
              <a:off x="1289475" y="2883825"/>
              <a:ext cx="33150" cy="70275"/>
            </a:xfrm>
            <a:custGeom>
              <a:avLst/>
              <a:gdLst/>
              <a:ahLst/>
              <a:cxnLst/>
              <a:rect l="l" t="t" r="r" b="b"/>
              <a:pathLst>
                <a:path w="1326" h="2811" extrusionOk="0">
                  <a:moveTo>
                    <a:pt x="656" y="237"/>
                  </a:moveTo>
                  <a:cubicBezTo>
                    <a:pt x="677" y="502"/>
                    <a:pt x="754" y="984"/>
                    <a:pt x="858" y="1632"/>
                  </a:cubicBezTo>
                  <a:lnTo>
                    <a:pt x="447" y="1632"/>
                  </a:lnTo>
                  <a:cubicBezTo>
                    <a:pt x="531" y="1088"/>
                    <a:pt x="635" y="453"/>
                    <a:pt x="642" y="237"/>
                  </a:cubicBezTo>
                  <a:close/>
                  <a:moveTo>
                    <a:pt x="461" y="0"/>
                  </a:moveTo>
                  <a:lnTo>
                    <a:pt x="0" y="2811"/>
                  </a:lnTo>
                  <a:lnTo>
                    <a:pt x="272" y="2811"/>
                  </a:lnTo>
                  <a:lnTo>
                    <a:pt x="412" y="1876"/>
                  </a:lnTo>
                  <a:lnTo>
                    <a:pt x="893" y="1876"/>
                  </a:lnTo>
                  <a:lnTo>
                    <a:pt x="1047" y="2811"/>
                  </a:lnTo>
                  <a:lnTo>
                    <a:pt x="1326" y="2811"/>
                  </a:lnTo>
                  <a:lnTo>
                    <a:pt x="844"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26;p46">
              <a:extLst>
                <a:ext uri="{FF2B5EF4-FFF2-40B4-BE49-F238E27FC236}">
                  <a16:creationId xmlns:a16="http://schemas.microsoft.com/office/drawing/2014/main" id="{88E36659-A157-3E3D-A84A-1E83E19B25EB}"/>
                </a:ext>
              </a:extLst>
            </p:cNvPr>
            <p:cNvSpPr/>
            <p:nvPr/>
          </p:nvSpPr>
          <p:spPr>
            <a:xfrm>
              <a:off x="1320850" y="2883825"/>
              <a:ext cx="29500" cy="70275"/>
            </a:xfrm>
            <a:custGeom>
              <a:avLst/>
              <a:gdLst/>
              <a:ahLst/>
              <a:cxnLst/>
              <a:rect l="l" t="t" r="r" b="b"/>
              <a:pathLst>
                <a:path w="1180" h="2811" extrusionOk="0">
                  <a:moveTo>
                    <a:pt x="1" y="0"/>
                  </a:moveTo>
                  <a:lnTo>
                    <a:pt x="1" y="244"/>
                  </a:lnTo>
                  <a:lnTo>
                    <a:pt x="454" y="244"/>
                  </a:lnTo>
                  <a:lnTo>
                    <a:pt x="454" y="2811"/>
                  </a:lnTo>
                  <a:lnTo>
                    <a:pt x="719" y="2811"/>
                  </a:lnTo>
                  <a:lnTo>
                    <a:pt x="719" y="244"/>
                  </a:lnTo>
                  <a:lnTo>
                    <a:pt x="1180" y="244"/>
                  </a:lnTo>
                  <a:lnTo>
                    <a:pt x="1180"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7;p46">
              <a:extLst>
                <a:ext uri="{FF2B5EF4-FFF2-40B4-BE49-F238E27FC236}">
                  <a16:creationId xmlns:a16="http://schemas.microsoft.com/office/drawing/2014/main" id="{B6162736-61CE-714B-217A-A73BD5A8CD42}"/>
                </a:ext>
              </a:extLst>
            </p:cNvPr>
            <p:cNvSpPr/>
            <p:nvPr/>
          </p:nvSpPr>
          <p:spPr>
            <a:xfrm>
              <a:off x="1367925" y="2884850"/>
              <a:ext cx="28625" cy="69250"/>
            </a:xfrm>
            <a:custGeom>
              <a:avLst/>
              <a:gdLst/>
              <a:ahLst/>
              <a:cxnLst/>
              <a:rect l="l" t="t" r="r" b="b"/>
              <a:pathLst>
                <a:path w="1145" h="2770" extrusionOk="0">
                  <a:moveTo>
                    <a:pt x="559" y="1"/>
                  </a:moveTo>
                  <a:cubicBezTo>
                    <a:pt x="112" y="1"/>
                    <a:pt x="29" y="322"/>
                    <a:pt x="29" y="622"/>
                  </a:cubicBezTo>
                  <a:lnTo>
                    <a:pt x="29" y="754"/>
                  </a:lnTo>
                  <a:lnTo>
                    <a:pt x="280" y="754"/>
                  </a:lnTo>
                  <a:lnTo>
                    <a:pt x="280" y="629"/>
                  </a:lnTo>
                  <a:cubicBezTo>
                    <a:pt x="280" y="385"/>
                    <a:pt x="343" y="231"/>
                    <a:pt x="545" y="231"/>
                  </a:cubicBezTo>
                  <a:cubicBezTo>
                    <a:pt x="754" y="231"/>
                    <a:pt x="810" y="385"/>
                    <a:pt x="810" y="726"/>
                  </a:cubicBezTo>
                  <a:cubicBezTo>
                    <a:pt x="810" y="1026"/>
                    <a:pt x="754" y="1166"/>
                    <a:pt x="531" y="1486"/>
                  </a:cubicBezTo>
                  <a:cubicBezTo>
                    <a:pt x="196" y="1989"/>
                    <a:pt x="1" y="2316"/>
                    <a:pt x="1" y="2728"/>
                  </a:cubicBezTo>
                  <a:lnTo>
                    <a:pt x="1" y="2770"/>
                  </a:lnTo>
                  <a:lnTo>
                    <a:pt x="1110" y="2770"/>
                  </a:lnTo>
                  <a:lnTo>
                    <a:pt x="1145" y="2533"/>
                  </a:lnTo>
                  <a:lnTo>
                    <a:pt x="301" y="2533"/>
                  </a:lnTo>
                  <a:cubicBezTo>
                    <a:pt x="322" y="2296"/>
                    <a:pt x="489" y="1996"/>
                    <a:pt x="754" y="1612"/>
                  </a:cubicBezTo>
                  <a:cubicBezTo>
                    <a:pt x="970" y="1298"/>
                    <a:pt x="1082" y="1138"/>
                    <a:pt x="1082" y="712"/>
                  </a:cubicBezTo>
                  <a:cubicBezTo>
                    <a:pt x="1082" y="315"/>
                    <a:pt x="984" y="1"/>
                    <a:pt x="55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28;p46">
              <a:extLst>
                <a:ext uri="{FF2B5EF4-FFF2-40B4-BE49-F238E27FC236}">
                  <a16:creationId xmlns:a16="http://schemas.microsoft.com/office/drawing/2014/main" id="{9B015810-F701-63C8-6D58-F9242C7EBBCA}"/>
                </a:ext>
              </a:extLst>
            </p:cNvPr>
            <p:cNvSpPr/>
            <p:nvPr/>
          </p:nvSpPr>
          <p:spPr>
            <a:xfrm>
              <a:off x="1403150" y="2884850"/>
              <a:ext cx="28100" cy="70125"/>
            </a:xfrm>
            <a:custGeom>
              <a:avLst/>
              <a:gdLst/>
              <a:ahLst/>
              <a:cxnLst/>
              <a:rect l="l" t="t" r="r" b="b"/>
              <a:pathLst>
                <a:path w="1124" h="2805" extrusionOk="0">
                  <a:moveTo>
                    <a:pt x="566" y="245"/>
                  </a:moveTo>
                  <a:cubicBezTo>
                    <a:pt x="740" y="245"/>
                    <a:pt x="859" y="357"/>
                    <a:pt x="859" y="671"/>
                  </a:cubicBezTo>
                  <a:lnTo>
                    <a:pt x="859" y="2114"/>
                  </a:lnTo>
                  <a:cubicBezTo>
                    <a:pt x="859" y="2449"/>
                    <a:pt x="747" y="2547"/>
                    <a:pt x="566" y="2547"/>
                  </a:cubicBezTo>
                  <a:cubicBezTo>
                    <a:pt x="356" y="2547"/>
                    <a:pt x="273" y="2414"/>
                    <a:pt x="273" y="2121"/>
                  </a:cubicBezTo>
                  <a:lnTo>
                    <a:pt x="273" y="684"/>
                  </a:lnTo>
                  <a:cubicBezTo>
                    <a:pt x="273" y="350"/>
                    <a:pt x="384" y="245"/>
                    <a:pt x="566" y="245"/>
                  </a:cubicBezTo>
                  <a:close/>
                  <a:moveTo>
                    <a:pt x="573" y="1"/>
                  </a:moveTo>
                  <a:cubicBezTo>
                    <a:pt x="252" y="1"/>
                    <a:pt x="1" y="175"/>
                    <a:pt x="1" y="698"/>
                  </a:cubicBezTo>
                  <a:lnTo>
                    <a:pt x="1" y="2114"/>
                  </a:lnTo>
                  <a:cubicBezTo>
                    <a:pt x="1" y="2595"/>
                    <a:pt x="203" y="2805"/>
                    <a:pt x="552" y="2805"/>
                  </a:cubicBezTo>
                  <a:cubicBezTo>
                    <a:pt x="935" y="2805"/>
                    <a:pt x="1124" y="2581"/>
                    <a:pt x="1124" y="2107"/>
                  </a:cubicBezTo>
                  <a:lnTo>
                    <a:pt x="1124" y="684"/>
                  </a:lnTo>
                  <a:cubicBezTo>
                    <a:pt x="1124" y="175"/>
                    <a:pt x="893" y="1"/>
                    <a:pt x="573"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929;p46">
            <a:extLst>
              <a:ext uri="{FF2B5EF4-FFF2-40B4-BE49-F238E27FC236}">
                <a16:creationId xmlns:a16="http://schemas.microsoft.com/office/drawing/2014/main" id="{19AE2D4E-D30E-9027-25AC-49E472B2CCF8}"/>
              </a:ext>
            </a:extLst>
          </p:cNvPr>
          <p:cNvGrpSpPr/>
          <p:nvPr/>
        </p:nvGrpSpPr>
        <p:grpSpPr>
          <a:xfrm rot="17366657">
            <a:off x="5591942" y="2539080"/>
            <a:ext cx="721936" cy="373641"/>
            <a:chOff x="844000" y="3185625"/>
            <a:chExt cx="926200" cy="470100"/>
          </a:xfrm>
        </p:grpSpPr>
        <p:sp>
          <p:nvSpPr>
            <p:cNvPr id="271" name="Google Shape;930;p46">
              <a:extLst>
                <a:ext uri="{FF2B5EF4-FFF2-40B4-BE49-F238E27FC236}">
                  <a16:creationId xmlns:a16="http://schemas.microsoft.com/office/drawing/2014/main" id="{8212588B-93A0-2814-1070-ADD42EB7FFA0}"/>
                </a:ext>
              </a:extLst>
            </p:cNvPr>
            <p:cNvSpPr/>
            <p:nvPr/>
          </p:nvSpPr>
          <p:spPr>
            <a:xfrm>
              <a:off x="844000" y="3185625"/>
              <a:ext cx="926200" cy="470100"/>
            </a:xfrm>
            <a:custGeom>
              <a:avLst/>
              <a:gdLst/>
              <a:ahLst/>
              <a:cxnLst/>
              <a:rect l="l" t="t" r="r" b="b"/>
              <a:pathLst>
                <a:path w="37048" h="18804" extrusionOk="0">
                  <a:moveTo>
                    <a:pt x="0" y="1"/>
                  </a:moveTo>
                  <a:lnTo>
                    <a:pt x="0" y="670"/>
                  </a:lnTo>
                  <a:cubicBezTo>
                    <a:pt x="265" y="670"/>
                    <a:pt x="481" y="886"/>
                    <a:pt x="481" y="1151"/>
                  </a:cubicBezTo>
                  <a:cubicBezTo>
                    <a:pt x="481" y="1416"/>
                    <a:pt x="265" y="1633"/>
                    <a:pt x="0" y="1633"/>
                  </a:cubicBezTo>
                  <a:lnTo>
                    <a:pt x="0" y="2205"/>
                  </a:lnTo>
                  <a:cubicBezTo>
                    <a:pt x="265" y="2205"/>
                    <a:pt x="481" y="2421"/>
                    <a:pt x="481" y="2686"/>
                  </a:cubicBezTo>
                  <a:cubicBezTo>
                    <a:pt x="481" y="2951"/>
                    <a:pt x="265" y="3167"/>
                    <a:pt x="0" y="3167"/>
                  </a:cubicBezTo>
                  <a:lnTo>
                    <a:pt x="0" y="3739"/>
                  </a:lnTo>
                  <a:cubicBezTo>
                    <a:pt x="8" y="3738"/>
                    <a:pt x="17" y="3738"/>
                    <a:pt x="25" y="3738"/>
                  </a:cubicBezTo>
                  <a:cubicBezTo>
                    <a:pt x="293" y="3738"/>
                    <a:pt x="509" y="3956"/>
                    <a:pt x="509" y="4220"/>
                  </a:cubicBezTo>
                  <a:cubicBezTo>
                    <a:pt x="509" y="4491"/>
                    <a:pt x="293" y="4702"/>
                    <a:pt x="26" y="4702"/>
                  </a:cubicBezTo>
                  <a:cubicBezTo>
                    <a:pt x="17" y="4702"/>
                    <a:pt x="9" y="4702"/>
                    <a:pt x="0" y="4701"/>
                  </a:cubicBezTo>
                  <a:lnTo>
                    <a:pt x="0" y="5273"/>
                  </a:lnTo>
                  <a:cubicBezTo>
                    <a:pt x="8" y="5273"/>
                    <a:pt x="17" y="5273"/>
                    <a:pt x="25" y="5273"/>
                  </a:cubicBezTo>
                  <a:cubicBezTo>
                    <a:pt x="293" y="5273"/>
                    <a:pt x="509" y="5491"/>
                    <a:pt x="509" y="5754"/>
                  </a:cubicBezTo>
                  <a:cubicBezTo>
                    <a:pt x="509" y="6025"/>
                    <a:pt x="293" y="6236"/>
                    <a:pt x="26" y="6236"/>
                  </a:cubicBezTo>
                  <a:cubicBezTo>
                    <a:pt x="17" y="6236"/>
                    <a:pt x="9" y="6236"/>
                    <a:pt x="0" y="6236"/>
                  </a:cubicBezTo>
                  <a:lnTo>
                    <a:pt x="0" y="6905"/>
                  </a:lnTo>
                  <a:cubicBezTo>
                    <a:pt x="1381" y="6905"/>
                    <a:pt x="2497" y="8021"/>
                    <a:pt x="2497" y="9402"/>
                  </a:cubicBezTo>
                  <a:cubicBezTo>
                    <a:pt x="2497" y="10783"/>
                    <a:pt x="1381" y="11899"/>
                    <a:pt x="0" y="11899"/>
                  </a:cubicBezTo>
                  <a:lnTo>
                    <a:pt x="0" y="12568"/>
                  </a:lnTo>
                  <a:cubicBezTo>
                    <a:pt x="9" y="12568"/>
                    <a:pt x="17" y="12568"/>
                    <a:pt x="26" y="12568"/>
                  </a:cubicBezTo>
                  <a:cubicBezTo>
                    <a:pt x="293" y="12568"/>
                    <a:pt x="509" y="12779"/>
                    <a:pt x="509" y="13050"/>
                  </a:cubicBezTo>
                  <a:cubicBezTo>
                    <a:pt x="509" y="13320"/>
                    <a:pt x="293" y="13531"/>
                    <a:pt x="26" y="13531"/>
                  </a:cubicBezTo>
                  <a:cubicBezTo>
                    <a:pt x="17" y="13531"/>
                    <a:pt x="9" y="13531"/>
                    <a:pt x="0" y="13531"/>
                  </a:cubicBezTo>
                  <a:lnTo>
                    <a:pt x="0" y="14103"/>
                  </a:lnTo>
                  <a:cubicBezTo>
                    <a:pt x="9" y="14102"/>
                    <a:pt x="17" y="14102"/>
                    <a:pt x="26" y="14102"/>
                  </a:cubicBezTo>
                  <a:cubicBezTo>
                    <a:pt x="293" y="14102"/>
                    <a:pt x="509" y="14314"/>
                    <a:pt x="509" y="14584"/>
                  </a:cubicBezTo>
                  <a:cubicBezTo>
                    <a:pt x="509" y="14854"/>
                    <a:pt x="293" y="15066"/>
                    <a:pt x="26" y="15066"/>
                  </a:cubicBezTo>
                  <a:cubicBezTo>
                    <a:pt x="17" y="15066"/>
                    <a:pt x="9" y="15066"/>
                    <a:pt x="0" y="15065"/>
                  </a:cubicBezTo>
                  <a:lnTo>
                    <a:pt x="0" y="15637"/>
                  </a:lnTo>
                  <a:cubicBezTo>
                    <a:pt x="9" y="15637"/>
                    <a:pt x="17" y="15636"/>
                    <a:pt x="26" y="15636"/>
                  </a:cubicBezTo>
                  <a:cubicBezTo>
                    <a:pt x="293" y="15636"/>
                    <a:pt x="509" y="15848"/>
                    <a:pt x="509" y="16118"/>
                  </a:cubicBezTo>
                  <a:cubicBezTo>
                    <a:pt x="509" y="16389"/>
                    <a:pt x="293" y="16600"/>
                    <a:pt x="26" y="16600"/>
                  </a:cubicBezTo>
                  <a:cubicBezTo>
                    <a:pt x="17" y="16600"/>
                    <a:pt x="9" y="16600"/>
                    <a:pt x="0" y="16600"/>
                  </a:cubicBezTo>
                  <a:lnTo>
                    <a:pt x="0" y="17171"/>
                  </a:lnTo>
                  <a:cubicBezTo>
                    <a:pt x="9" y="17171"/>
                    <a:pt x="17" y="17171"/>
                    <a:pt x="26" y="17171"/>
                  </a:cubicBezTo>
                  <a:cubicBezTo>
                    <a:pt x="293" y="17171"/>
                    <a:pt x="509" y="17382"/>
                    <a:pt x="509" y="17653"/>
                  </a:cubicBezTo>
                  <a:cubicBezTo>
                    <a:pt x="509" y="17923"/>
                    <a:pt x="293" y="18134"/>
                    <a:pt x="26" y="18134"/>
                  </a:cubicBezTo>
                  <a:cubicBezTo>
                    <a:pt x="17" y="18134"/>
                    <a:pt x="9" y="18134"/>
                    <a:pt x="0" y="18134"/>
                  </a:cubicBezTo>
                  <a:lnTo>
                    <a:pt x="0" y="18803"/>
                  </a:lnTo>
                  <a:lnTo>
                    <a:pt x="37048" y="18803"/>
                  </a:lnTo>
                  <a:lnTo>
                    <a:pt x="37048" y="18134"/>
                  </a:lnTo>
                  <a:cubicBezTo>
                    <a:pt x="36441" y="18092"/>
                    <a:pt x="36441" y="17206"/>
                    <a:pt x="37048" y="17171"/>
                  </a:cubicBezTo>
                  <a:lnTo>
                    <a:pt x="37048" y="16600"/>
                  </a:lnTo>
                  <a:cubicBezTo>
                    <a:pt x="36441" y="16558"/>
                    <a:pt x="36441" y="15672"/>
                    <a:pt x="37048" y="15637"/>
                  </a:cubicBezTo>
                  <a:lnTo>
                    <a:pt x="37048" y="15065"/>
                  </a:lnTo>
                  <a:cubicBezTo>
                    <a:pt x="36441" y="15030"/>
                    <a:pt x="36441" y="14145"/>
                    <a:pt x="37048" y="14110"/>
                  </a:cubicBezTo>
                  <a:lnTo>
                    <a:pt x="37048" y="13531"/>
                  </a:lnTo>
                  <a:cubicBezTo>
                    <a:pt x="36441" y="13496"/>
                    <a:pt x="36441" y="12610"/>
                    <a:pt x="37048" y="12575"/>
                  </a:cubicBezTo>
                  <a:lnTo>
                    <a:pt x="37048" y="11906"/>
                  </a:lnTo>
                  <a:cubicBezTo>
                    <a:pt x="35667" y="11899"/>
                    <a:pt x="34551" y="10783"/>
                    <a:pt x="34551" y="9409"/>
                  </a:cubicBezTo>
                  <a:cubicBezTo>
                    <a:pt x="34551" y="8028"/>
                    <a:pt x="35667" y="6912"/>
                    <a:pt x="37048" y="6912"/>
                  </a:cubicBezTo>
                  <a:lnTo>
                    <a:pt x="37048" y="6243"/>
                  </a:lnTo>
                  <a:cubicBezTo>
                    <a:pt x="36441" y="6208"/>
                    <a:pt x="36441" y="5315"/>
                    <a:pt x="37048" y="5280"/>
                  </a:cubicBezTo>
                  <a:lnTo>
                    <a:pt x="37048" y="4708"/>
                  </a:lnTo>
                  <a:cubicBezTo>
                    <a:pt x="36441" y="4673"/>
                    <a:pt x="36441" y="3781"/>
                    <a:pt x="37048" y="3746"/>
                  </a:cubicBezTo>
                  <a:lnTo>
                    <a:pt x="37048" y="3174"/>
                  </a:lnTo>
                  <a:cubicBezTo>
                    <a:pt x="36783" y="3174"/>
                    <a:pt x="36566" y="2958"/>
                    <a:pt x="36566" y="2693"/>
                  </a:cubicBezTo>
                  <a:cubicBezTo>
                    <a:pt x="36566" y="2428"/>
                    <a:pt x="36783" y="2212"/>
                    <a:pt x="37048" y="2212"/>
                  </a:cubicBezTo>
                  <a:lnTo>
                    <a:pt x="37048" y="1640"/>
                  </a:lnTo>
                  <a:cubicBezTo>
                    <a:pt x="36783" y="1640"/>
                    <a:pt x="36566" y="1423"/>
                    <a:pt x="36566" y="1158"/>
                  </a:cubicBezTo>
                  <a:cubicBezTo>
                    <a:pt x="36566" y="893"/>
                    <a:pt x="36783" y="677"/>
                    <a:pt x="37048" y="677"/>
                  </a:cubicBezTo>
                  <a:lnTo>
                    <a:pt x="37048" y="670"/>
                  </a:lnTo>
                  <a:lnTo>
                    <a:pt x="37048"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931;p46">
              <a:extLst>
                <a:ext uri="{FF2B5EF4-FFF2-40B4-BE49-F238E27FC236}">
                  <a16:creationId xmlns:a16="http://schemas.microsoft.com/office/drawing/2014/main" id="{4E876A82-0EF3-97A1-6A43-D60C96B0976C}"/>
                </a:ext>
              </a:extLst>
            </p:cNvPr>
            <p:cNvSpPr/>
            <p:nvPr/>
          </p:nvSpPr>
          <p:spPr>
            <a:xfrm>
              <a:off x="938325" y="3224675"/>
              <a:ext cx="741050" cy="392175"/>
            </a:xfrm>
            <a:custGeom>
              <a:avLst/>
              <a:gdLst/>
              <a:ahLst/>
              <a:cxnLst/>
              <a:rect l="l" t="t" r="r" b="b"/>
              <a:pathLst>
                <a:path w="29642" h="15687" extrusionOk="0">
                  <a:moveTo>
                    <a:pt x="29167" y="482"/>
                  </a:moveTo>
                  <a:lnTo>
                    <a:pt x="29167" y="15205"/>
                  </a:lnTo>
                  <a:lnTo>
                    <a:pt x="481" y="15205"/>
                  </a:lnTo>
                  <a:lnTo>
                    <a:pt x="481" y="482"/>
                  </a:lnTo>
                  <a:close/>
                  <a:moveTo>
                    <a:pt x="0" y="1"/>
                  </a:moveTo>
                  <a:lnTo>
                    <a:pt x="0" y="15686"/>
                  </a:lnTo>
                  <a:lnTo>
                    <a:pt x="29641" y="15686"/>
                  </a:lnTo>
                  <a:lnTo>
                    <a:pt x="29641" y="1"/>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932;p46">
              <a:extLst>
                <a:ext uri="{FF2B5EF4-FFF2-40B4-BE49-F238E27FC236}">
                  <a16:creationId xmlns:a16="http://schemas.microsoft.com/office/drawing/2014/main" id="{C7D9D12F-225A-EF70-406D-0399AD1CA31E}"/>
                </a:ext>
              </a:extLst>
            </p:cNvPr>
            <p:cNvSpPr/>
            <p:nvPr/>
          </p:nvSpPr>
          <p:spPr>
            <a:xfrm>
              <a:off x="950350" y="3236725"/>
              <a:ext cx="717150" cy="368075"/>
            </a:xfrm>
            <a:custGeom>
              <a:avLst/>
              <a:gdLst/>
              <a:ahLst/>
              <a:cxnLst/>
              <a:rect l="l" t="t" r="r" b="b"/>
              <a:pathLst>
                <a:path w="28686" h="14723" extrusionOk="0">
                  <a:moveTo>
                    <a:pt x="0" y="0"/>
                  </a:moveTo>
                  <a:lnTo>
                    <a:pt x="0" y="14723"/>
                  </a:lnTo>
                  <a:lnTo>
                    <a:pt x="28686" y="14723"/>
                  </a:lnTo>
                  <a:lnTo>
                    <a:pt x="28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933;p46">
              <a:extLst>
                <a:ext uri="{FF2B5EF4-FFF2-40B4-BE49-F238E27FC236}">
                  <a16:creationId xmlns:a16="http://schemas.microsoft.com/office/drawing/2014/main" id="{8E63A606-F27D-F389-7818-22825006795F}"/>
                </a:ext>
              </a:extLst>
            </p:cNvPr>
            <p:cNvSpPr/>
            <p:nvPr/>
          </p:nvSpPr>
          <p:spPr>
            <a:xfrm>
              <a:off x="1162900" y="3236725"/>
              <a:ext cx="14475" cy="16925"/>
            </a:xfrm>
            <a:custGeom>
              <a:avLst/>
              <a:gdLst/>
              <a:ahLst/>
              <a:cxnLst/>
              <a:rect l="l" t="t" r="r" b="b"/>
              <a:pathLst>
                <a:path w="579" h="677" extrusionOk="0">
                  <a:moveTo>
                    <a:pt x="0" y="0"/>
                  </a:moveTo>
                  <a:lnTo>
                    <a:pt x="0" y="677"/>
                  </a:lnTo>
                  <a:lnTo>
                    <a:pt x="579" y="677"/>
                  </a:lnTo>
                  <a:lnTo>
                    <a:pt x="579"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934;p46">
              <a:extLst>
                <a:ext uri="{FF2B5EF4-FFF2-40B4-BE49-F238E27FC236}">
                  <a16:creationId xmlns:a16="http://schemas.microsoft.com/office/drawing/2014/main" id="{BB599409-A56E-0782-5F63-826C23BC89CF}"/>
                </a:ext>
              </a:extLst>
            </p:cNvPr>
            <p:cNvSpPr/>
            <p:nvPr/>
          </p:nvSpPr>
          <p:spPr>
            <a:xfrm>
              <a:off x="1162900" y="3290775"/>
              <a:ext cx="14475" cy="259975"/>
            </a:xfrm>
            <a:custGeom>
              <a:avLst/>
              <a:gdLst/>
              <a:ahLst/>
              <a:cxnLst/>
              <a:rect l="l" t="t" r="r" b="b"/>
              <a:pathLst>
                <a:path w="579" h="10399" extrusionOk="0">
                  <a:moveTo>
                    <a:pt x="0" y="0"/>
                  </a:moveTo>
                  <a:lnTo>
                    <a:pt x="0" y="1486"/>
                  </a:lnTo>
                  <a:lnTo>
                    <a:pt x="579" y="1486"/>
                  </a:lnTo>
                  <a:lnTo>
                    <a:pt x="579" y="0"/>
                  </a:lnTo>
                  <a:close/>
                  <a:moveTo>
                    <a:pt x="0" y="2971"/>
                  </a:moveTo>
                  <a:lnTo>
                    <a:pt x="0" y="4457"/>
                  </a:lnTo>
                  <a:lnTo>
                    <a:pt x="579" y="4457"/>
                  </a:lnTo>
                  <a:lnTo>
                    <a:pt x="579" y="2971"/>
                  </a:lnTo>
                  <a:close/>
                  <a:moveTo>
                    <a:pt x="0" y="5942"/>
                  </a:moveTo>
                  <a:lnTo>
                    <a:pt x="0" y="7428"/>
                  </a:lnTo>
                  <a:lnTo>
                    <a:pt x="579" y="7428"/>
                  </a:lnTo>
                  <a:lnTo>
                    <a:pt x="579" y="5942"/>
                  </a:lnTo>
                  <a:close/>
                  <a:moveTo>
                    <a:pt x="0" y="8913"/>
                  </a:moveTo>
                  <a:lnTo>
                    <a:pt x="0" y="10399"/>
                  </a:lnTo>
                  <a:lnTo>
                    <a:pt x="579" y="10399"/>
                  </a:lnTo>
                  <a:lnTo>
                    <a:pt x="579" y="8913"/>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935;p46">
              <a:extLst>
                <a:ext uri="{FF2B5EF4-FFF2-40B4-BE49-F238E27FC236}">
                  <a16:creationId xmlns:a16="http://schemas.microsoft.com/office/drawing/2014/main" id="{6C7DE762-CDFA-F806-BA32-0D8D46DB81BF}"/>
                </a:ext>
              </a:extLst>
            </p:cNvPr>
            <p:cNvSpPr/>
            <p:nvPr/>
          </p:nvSpPr>
          <p:spPr>
            <a:xfrm>
              <a:off x="1162900" y="3587875"/>
              <a:ext cx="14475" cy="16925"/>
            </a:xfrm>
            <a:custGeom>
              <a:avLst/>
              <a:gdLst/>
              <a:ahLst/>
              <a:cxnLst/>
              <a:rect l="l" t="t" r="r" b="b"/>
              <a:pathLst>
                <a:path w="579" h="677" extrusionOk="0">
                  <a:moveTo>
                    <a:pt x="0" y="0"/>
                  </a:moveTo>
                  <a:lnTo>
                    <a:pt x="0" y="677"/>
                  </a:lnTo>
                  <a:lnTo>
                    <a:pt x="579" y="677"/>
                  </a:lnTo>
                  <a:lnTo>
                    <a:pt x="579"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936;p46">
              <a:extLst>
                <a:ext uri="{FF2B5EF4-FFF2-40B4-BE49-F238E27FC236}">
                  <a16:creationId xmlns:a16="http://schemas.microsoft.com/office/drawing/2014/main" id="{5339A363-9971-3EB5-4969-3FF1C04E8BDB}"/>
                </a:ext>
              </a:extLst>
            </p:cNvPr>
            <p:cNvSpPr/>
            <p:nvPr/>
          </p:nvSpPr>
          <p:spPr>
            <a:xfrm>
              <a:off x="1256350" y="3307850"/>
              <a:ext cx="53200" cy="127125"/>
            </a:xfrm>
            <a:custGeom>
              <a:avLst/>
              <a:gdLst/>
              <a:ahLst/>
              <a:cxnLst/>
              <a:rect l="l" t="t" r="r" b="b"/>
              <a:pathLst>
                <a:path w="2128" h="5085" extrusionOk="0">
                  <a:moveTo>
                    <a:pt x="0" y="1"/>
                  </a:moveTo>
                  <a:lnTo>
                    <a:pt x="0" y="447"/>
                  </a:lnTo>
                  <a:lnTo>
                    <a:pt x="830" y="447"/>
                  </a:lnTo>
                  <a:lnTo>
                    <a:pt x="830" y="5085"/>
                  </a:lnTo>
                  <a:lnTo>
                    <a:pt x="1312" y="5085"/>
                  </a:lnTo>
                  <a:lnTo>
                    <a:pt x="1312" y="447"/>
                  </a:lnTo>
                  <a:lnTo>
                    <a:pt x="2128" y="447"/>
                  </a:lnTo>
                  <a:lnTo>
                    <a:pt x="2128"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937;p46">
              <a:extLst>
                <a:ext uri="{FF2B5EF4-FFF2-40B4-BE49-F238E27FC236}">
                  <a16:creationId xmlns:a16="http://schemas.microsoft.com/office/drawing/2014/main" id="{4F8128C2-DA4E-5596-41F2-7B7B6076E331}"/>
                </a:ext>
              </a:extLst>
            </p:cNvPr>
            <p:cNvSpPr/>
            <p:nvPr/>
          </p:nvSpPr>
          <p:spPr>
            <a:xfrm>
              <a:off x="1320850" y="3307850"/>
              <a:ext cx="12075" cy="127125"/>
            </a:xfrm>
            <a:custGeom>
              <a:avLst/>
              <a:gdLst/>
              <a:ahLst/>
              <a:cxnLst/>
              <a:rect l="l" t="t" r="r" b="b"/>
              <a:pathLst>
                <a:path w="483" h="5085" extrusionOk="0">
                  <a:moveTo>
                    <a:pt x="1" y="1"/>
                  </a:moveTo>
                  <a:lnTo>
                    <a:pt x="1" y="5085"/>
                  </a:lnTo>
                  <a:lnTo>
                    <a:pt x="482" y="5085"/>
                  </a:lnTo>
                  <a:lnTo>
                    <a:pt x="48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938;p46">
              <a:extLst>
                <a:ext uri="{FF2B5EF4-FFF2-40B4-BE49-F238E27FC236}">
                  <a16:creationId xmlns:a16="http://schemas.microsoft.com/office/drawing/2014/main" id="{B30C6EB0-9C6D-4218-637D-ABCBFF3620FE}"/>
                </a:ext>
              </a:extLst>
            </p:cNvPr>
            <p:cNvSpPr/>
            <p:nvPr/>
          </p:nvSpPr>
          <p:spPr>
            <a:xfrm>
              <a:off x="1351200" y="3306275"/>
              <a:ext cx="50225" cy="130275"/>
            </a:xfrm>
            <a:custGeom>
              <a:avLst/>
              <a:gdLst/>
              <a:ahLst/>
              <a:cxnLst/>
              <a:rect l="l" t="t" r="r" b="b"/>
              <a:pathLst>
                <a:path w="2009" h="5211" extrusionOk="0">
                  <a:moveTo>
                    <a:pt x="1012" y="1"/>
                  </a:moveTo>
                  <a:cubicBezTo>
                    <a:pt x="349" y="1"/>
                    <a:pt x="0" y="433"/>
                    <a:pt x="0" y="1249"/>
                  </a:cubicBezTo>
                  <a:lnTo>
                    <a:pt x="0" y="3844"/>
                  </a:lnTo>
                  <a:cubicBezTo>
                    <a:pt x="0" y="4583"/>
                    <a:pt x="140" y="5211"/>
                    <a:pt x="1005" y="5211"/>
                  </a:cubicBezTo>
                  <a:cubicBezTo>
                    <a:pt x="1890" y="5211"/>
                    <a:pt x="2009" y="4534"/>
                    <a:pt x="2009" y="3872"/>
                  </a:cubicBezTo>
                  <a:lnTo>
                    <a:pt x="2009" y="3704"/>
                  </a:lnTo>
                  <a:lnTo>
                    <a:pt x="1514" y="3704"/>
                  </a:lnTo>
                  <a:lnTo>
                    <a:pt x="1514" y="3906"/>
                  </a:lnTo>
                  <a:cubicBezTo>
                    <a:pt x="1514" y="4402"/>
                    <a:pt x="1444" y="4778"/>
                    <a:pt x="1019" y="4778"/>
                  </a:cubicBezTo>
                  <a:cubicBezTo>
                    <a:pt x="621" y="4778"/>
                    <a:pt x="496" y="4423"/>
                    <a:pt x="496" y="3872"/>
                  </a:cubicBezTo>
                  <a:lnTo>
                    <a:pt x="496" y="1242"/>
                  </a:lnTo>
                  <a:cubicBezTo>
                    <a:pt x="496" y="775"/>
                    <a:pt x="593" y="440"/>
                    <a:pt x="1005" y="440"/>
                  </a:cubicBezTo>
                  <a:cubicBezTo>
                    <a:pt x="1437" y="440"/>
                    <a:pt x="1493" y="810"/>
                    <a:pt x="1493" y="1228"/>
                  </a:cubicBezTo>
                  <a:lnTo>
                    <a:pt x="1493" y="1445"/>
                  </a:lnTo>
                  <a:lnTo>
                    <a:pt x="1988" y="1445"/>
                  </a:lnTo>
                  <a:lnTo>
                    <a:pt x="1988" y="1256"/>
                  </a:lnTo>
                  <a:cubicBezTo>
                    <a:pt x="1988" y="601"/>
                    <a:pt x="1842" y="1"/>
                    <a:pt x="1012"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939;p46">
              <a:extLst>
                <a:ext uri="{FF2B5EF4-FFF2-40B4-BE49-F238E27FC236}">
                  <a16:creationId xmlns:a16="http://schemas.microsoft.com/office/drawing/2014/main" id="{D70033A4-8E45-7E43-DC66-EA6CCBE5D55C}"/>
                </a:ext>
              </a:extLst>
            </p:cNvPr>
            <p:cNvSpPr/>
            <p:nvPr/>
          </p:nvSpPr>
          <p:spPr>
            <a:xfrm>
              <a:off x="1416925" y="3307850"/>
              <a:ext cx="56000" cy="126950"/>
            </a:xfrm>
            <a:custGeom>
              <a:avLst/>
              <a:gdLst/>
              <a:ahLst/>
              <a:cxnLst/>
              <a:rect l="l" t="t" r="r" b="b"/>
              <a:pathLst>
                <a:path w="2240" h="5078" extrusionOk="0">
                  <a:moveTo>
                    <a:pt x="1" y="1"/>
                  </a:moveTo>
                  <a:lnTo>
                    <a:pt x="8" y="5078"/>
                  </a:lnTo>
                  <a:lnTo>
                    <a:pt x="482" y="5078"/>
                  </a:lnTo>
                  <a:lnTo>
                    <a:pt x="482" y="3244"/>
                  </a:lnTo>
                  <a:lnTo>
                    <a:pt x="845" y="2532"/>
                  </a:lnTo>
                  <a:lnTo>
                    <a:pt x="1716" y="5078"/>
                  </a:lnTo>
                  <a:lnTo>
                    <a:pt x="2239" y="5078"/>
                  </a:lnTo>
                  <a:lnTo>
                    <a:pt x="1165" y="2023"/>
                  </a:lnTo>
                  <a:lnTo>
                    <a:pt x="2149" y="1"/>
                  </a:lnTo>
                  <a:lnTo>
                    <a:pt x="1619" y="1"/>
                  </a:lnTo>
                  <a:cubicBezTo>
                    <a:pt x="1277" y="761"/>
                    <a:pt x="698" y="2016"/>
                    <a:pt x="489" y="2490"/>
                  </a:cubicBezTo>
                  <a:lnTo>
                    <a:pt x="482" y="2490"/>
                  </a:lnTo>
                  <a:lnTo>
                    <a:pt x="48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940;p46">
              <a:extLst>
                <a:ext uri="{FF2B5EF4-FFF2-40B4-BE49-F238E27FC236}">
                  <a16:creationId xmlns:a16="http://schemas.microsoft.com/office/drawing/2014/main" id="{8D06518E-1E9F-5F8E-CAB0-2085CD1AFA9D}"/>
                </a:ext>
              </a:extLst>
            </p:cNvPr>
            <p:cNvSpPr/>
            <p:nvPr/>
          </p:nvSpPr>
          <p:spPr>
            <a:xfrm>
              <a:off x="1482325" y="3307850"/>
              <a:ext cx="44475" cy="127125"/>
            </a:xfrm>
            <a:custGeom>
              <a:avLst/>
              <a:gdLst/>
              <a:ahLst/>
              <a:cxnLst/>
              <a:rect l="l" t="t" r="r" b="b"/>
              <a:pathLst>
                <a:path w="1779" h="5085" extrusionOk="0">
                  <a:moveTo>
                    <a:pt x="0" y="1"/>
                  </a:moveTo>
                  <a:lnTo>
                    <a:pt x="0" y="5085"/>
                  </a:lnTo>
                  <a:lnTo>
                    <a:pt x="1709" y="5085"/>
                  </a:lnTo>
                  <a:lnTo>
                    <a:pt x="1778" y="4639"/>
                  </a:lnTo>
                  <a:lnTo>
                    <a:pt x="481" y="4639"/>
                  </a:lnTo>
                  <a:lnTo>
                    <a:pt x="481" y="2588"/>
                  </a:lnTo>
                  <a:lnTo>
                    <a:pt x="1625" y="2588"/>
                  </a:lnTo>
                  <a:lnTo>
                    <a:pt x="1625" y="2142"/>
                  </a:lnTo>
                  <a:lnTo>
                    <a:pt x="481" y="2142"/>
                  </a:lnTo>
                  <a:lnTo>
                    <a:pt x="481" y="447"/>
                  </a:lnTo>
                  <a:lnTo>
                    <a:pt x="1695" y="447"/>
                  </a:lnTo>
                  <a:lnTo>
                    <a:pt x="169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941;p46">
              <a:extLst>
                <a:ext uri="{FF2B5EF4-FFF2-40B4-BE49-F238E27FC236}">
                  <a16:creationId xmlns:a16="http://schemas.microsoft.com/office/drawing/2014/main" id="{3119A474-BD23-EF4B-19B3-F3A98AF4119C}"/>
                </a:ext>
              </a:extLst>
            </p:cNvPr>
            <p:cNvSpPr/>
            <p:nvPr/>
          </p:nvSpPr>
          <p:spPr>
            <a:xfrm>
              <a:off x="1533925" y="3307850"/>
              <a:ext cx="53025" cy="127125"/>
            </a:xfrm>
            <a:custGeom>
              <a:avLst/>
              <a:gdLst/>
              <a:ahLst/>
              <a:cxnLst/>
              <a:rect l="l" t="t" r="r" b="b"/>
              <a:pathLst>
                <a:path w="2121" h="5085" extrusionOk="0">
                  <a:moveTo>
                    <a:pt x="0" y="1"/>
                  </a:moveTo>
                  <a:lnTo>
                    <a:pt x="0" y="447"/>
                  </a:lnTo>
                  <a:lnTo>
                    <a:pt x="823" y="447"/>
                  </a:lnTo>
                  <a:lnTo>
                    <a:pt x="823" y="5085"/>
                  </a:lnTo>
                  <a:lnTo>
                    <a:pt x="1305" y="5085"/>
                  </a:lnTo>
                  <a:lnTo>
                    <a:pt x="1305" y="447"/>
                  </a:lnTo>
                  <a:lnTo>
                    <a:pt x="2121" y="447"/>
                  </a:lnTo>
                  <a:lnTo>
                    <a:pt x="212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942;p46">
              <a:extLst>
                <a:ext uri="{FF2B5EF4-FFF2-40B4-BE49-F238E27FC236}">
                  <a16:creationId xmlns:a16="http://schemas.microsoft.com/office/drawing/2014/main" id="{45BDE359-CB63-0BC1-07F7-F22802E4227A}"/>
                </a:ext>
              </a:extLst>
            </p:cNvPr>
            <p:cNvSpPr/>
            <p:nvPr/>
          </p:nvSpPr>
          <p:spPr>
            <a:xfrm>
              <a:off x="993600" y="3315350"/>
              <a:ext cx="134100" cy="9800"/>
            </a:xfrm>
            <a:custGeom>
              <a:avLst/>
              <a:gdLst/>
              <a:ahLst/>
              <a:cxnLst/>
              <a:rect l="l" t="t" r="r" b="b"/>
              <a:pathLst>
                <a:path w="5364" h="392" extrusionOk="0">
                  <a:moveTo>
                    <a:pt x="0" y="1"/>
                  </a:moveTo>
                  <a:lnTo>
                    <a:pt x="0" y="391"/>
                  </a:lnTo>
                  <a:lnTo>
                    <a:pt x="5363" y="391"/>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943;p46">
              <a:extLst>
                <a:ext uri="{FF2B5EF4-FFF2-40B4-BE49-F238E27FC236}">
                  <a16:creationId xmlns:a16="http://schemas.microsoft.com/office/drawing/2014/main" id="{081EC629-92C2-E260-B499-613EEF9CBAB7}"/>
                </a:ext>
              </a:extLst>
            </p:cNvPr>
            <p:cNvSpPr/>
            <p:nvPr/>
          </p:nvSpPr>
          <p:spPr>
            <a:xfrm>
              <a:off x="993600" y="3337150"/>
              <a:ext cx="134100" cy="4900"/>
            </a:xfrm>
            <a:custGeom>
              <a:avLst/>
              <a:gdLst/>
              <a:ahLst/>
              <a:cxnLst/>
              <a:rect l="l" t="t" r="r" b="b"/>
              <a:pathLst>
                <a:path w="5364" h="196" extrusionOk="0">
                  <a:moveTo>
                    <a:pt x="0" y="0"/>
                  </a:moveTo>
                  <a:lnTo>
                    <a:pt x="0" y="196"/>
                  </a:lnTo>
                  <a:lnTo>
                    <a:pt x="5363" y="196"/>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944;p46">
              <a:extLst>
                <a:ext uri="{FF2B5EF4-FFF2-40B4-BE49-F238E27FC236}">
                  <a16:creationId xmlns:a16="http://schemas.microsoft.com/office/drawing/2014/main" id="{A15D8DD8-733C-BD32-924E-A46F54784841}"/>
                </a:ext>
              </a:extLst>
            </p:cNvPr>
            <p:cNvSpPr/>
            <p:nvPr/>
          </p:nvSpPr>
          <p:spPr>
            <a:xfrm>
              <a:off x="993600" y="3351625"/>
              <a:ext cx="134100" cy="4900"/>
            </a:xfrm>
            <a:custGeom>
              <a:avLst/>
              <a:gdLst/>
              <a:ahLst/>
              <a:cxnLst/>
              <a:rect l="l" t="t" r="r" b="b"/>
              <a:pathLst>
                <a:path w="5364" h="196" extrusionOk="0">
                  <a:moveTo>
                    <a:pt x="0" y="0"/>
                  </a:moveTo>
                  <a:lnTo>
                    <a:pt x="0" y="195"/>
                  </a:lnTo>
                  <a:lnTo>
                    <a:pt x="5363" y="195"/>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945;p46">
              <a:extLst>
                <a:ext uri="{FF2B5EF4-FFF2-40B4-BE49-F238E27FC236}">
                  <a16:creationId xmlns:a16="http://schemas.microsoft.com/office/drawing/2014/main" id="{383382F0-872C-4CAB-6E3E-8B89B20BAFCC}"/>
                </a:ext>
              </a:extLst>
            </p:cNvPr>
            <p:cNvSpPr/>
            <p:nvPr/>
          </p:nvSpPr>
          <p:spPr>
            <a:xfrm>
              <a:off x="993600" y="3366275"/>
              <a:ext cx="134100" cy="14475"/>
            </a:xfrm>
            <a:custGeom>
              <a:avLst/>
              <a:gdLst/>
              <a:ahLst/>
              <a:cxnLst/>
              <a:rect l="l" t="t" r="r" b="b"/>
              <a:pathLst>
                <a:path w="5364" h="579" extrusionOk="0">
                  <a:moveTo>
                    <a:pt x="0" y="0"/>
                  </a:moveTo>
                  <a:lnTo>
                    <a:pt x="0" y="579"/>
                  </a:lnTo>
                  <a:lnTo>
                    <a:pt x="5363" y="579"/>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946;p46">
              <a:extLst>
                <a:ext uri="{FF2B5EF4-FFF2-40B4-BE49-F238E27FC236}">
                  <a16:creationId xmlns:a16="http://schemas.microsoft.com/office/drawing/2014/main" id="{4E1AC748-359E-0DFC-DDD7-84FB0F4A0628}"/>
                </a:ext>
              </a:extLst>
            </p:cNvPr>
            <p:cNvSpPr/>
            <p:nvPr/>
          </p:nvSpPr>
          <p:spPr>
            <a:xfrm>
              <a:off x="993600" y="3392775"/>
              <a:ext cx="134100" cy="9775"/>
            </a:xfrm>
            <a:custGeom>
              <a:avLst/>
              <a:gdLst/>
              <a:ahLst/>
              <a:cxnLst/>
              <a:rect l="l" t="t" r="r" b="b"/>
              <a:pathLst>
                <a:path w="5364" h="391" extrusionOk="0">
                  <a:moveTo>
                    <a:pt x="0" y="0"/>
                  </a:moveTo>
                  <a:lnTo>
                    <a:pt x="0" y="391"/>
                  </a:lnTo>
                  <a:lnTo>
                    <a:pt x="5363" y="391"/>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947;p46">
              <a:extLst>
                <a:ext uri="{FF2B5EF4-FFF2-40B4-BE49-F238E27FC236}">
                  <a16:creationId xmlns:a16="http://schemas.microsoft.com/office/drawing/2014/main" id="{8DC00078-A152-AA6D-94D9-ED9B02AEC245}"/>
                </a:ext>
              </a:extLst>
            </p:cNvPr>
            <p:cNvSpPr/>
            <p:nvPr/>
          </p:nvSpPr>
          <p:spPr>
            <a:xfrm>
              <a:off x="993600" y="3414550"/>
              <a:ext cx="134100" cy="4925"/>
            </a:xfrm>
            <a:custGeom>
              <a:avLst/>
              <a:gdLst/>
              <a:ahLst/>
              <a:cxnLst/>
              <a:rect l="l" t="t" r="r" b="b"/>
              <a:pathLst>
                <a:path w="5364" h="197"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948;p46">
              <a:extLst>
                <a:ext uri="{FF2B5EF4-FFF2-40B4-BE49-F238E27FC236}">
                  <a16:creationId xmlns:a16="http://schemas.microsoft.com/office/drawing/2014/main" id="{F79A4229-76A0-6289-3FA1-12A548380FD9}"/>
                </a:ext>
              </a:extLst>
            </p:cNvPr>
            <p:cNvSpPr/>
            <p:nvPr/>
          </p:nvSpPr>
          <p:spPr>
            <a:xfrm>
              <a:off x="993600" y="3432700"/>
              <a:ext cx="134100" cy="9600"/>
            </a:xfrm>
            <a:custGeom>
              <a:avLst/>
              <a:gdLst/>
              <a:ahLst/>
              <a:cxnLst/>
              <a:rect l="l" t="t" r="r" b="b"/>
              <a:pathLst>
                <a:path w="5364" h="384" extrusionOk="0">
                  <a:moveTo>
                    <a:pt x="0" y="0"/>
                  </a:moveTo>
                  <a:lnTo>
                    <a:pt x="0" y="384"/>
                  </a:lnTo>
                  <a:lnTo>
                    <a:pt x="5363" y="384"/>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949;p46">
              <a:extLst>
                <a:ext uri="{FF2B5EF4-FFF2-40B4-BE49-F238E27FC236}">
                  <a16:creationId xmlns:a16="http://schemas.microsoft.com/office/drawing/2014/main" id="{A1420E7E-1A73-0A0A-022D-617228F41B25}"/>
                </a:ext>
              </a:extLst>
            </p:cNvPr>
            <p:cNvSpPr/>
            <p:nvPr/>
          </p:nvSpPr>
          <p:spPr>
            <a:xfrm>
              <a:off x="993600" y="3454500"/>
              <a:ext cx="134100" cy="4725"/>
            </a:xfrm>
            <a:custGeom>
              <a:avLst/>
              <a:gdLst/>
              <a:ahLst/>
              <a:cxnLst/>
              <a:rect l="l" t="t" r="r" b="b"/>
              <a:pathLst>
                <a:path w="5364" h="189" extrusionOk="0">
                  <a:moveTo>
                    <a:pt x="0" y="0"/>
                  </a:moveTo>
                  <a:lnTo>
                    <a:pt x="0" y="188"/>
                  </a:lnTo>
                  <a:lnTo>
                    <a:pt x="5363" y="188"/>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950;p46">
              <a:extLst>
                <a:ext uri="{FF2B5EF4-FFF2-40B4-BE49-F238E27FC236}">
                  <a16:creationId xmlns:a16="http://schemas.microsoft.com/office/drawing/2014/main" id="{67DA4443-3203-77F5-465A-6D2E2A6ED899}"/>
                </a:ext>
              </a:extLst>
            </p:cNvPr>
            <p:cNvSpPr/>
            <p:nvPr/>
          </p:nvSpPr>
          <p:spPr>
            <a:xfrm>
              <a:off x="993600" y="3468950"/>
              <a:ext cx="134100" cy="4925"/>
            </a:xfrm>
            <a:custGeom>
              <a:avLst/>
              <a:gdLst/>
              <a:ahLst/>
              <a:cxnLst/>
              <a:rect l="l" t="t" r="r" b="b"/>
              <a:pathLst>
                <a:path w="5364" h="197"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951;p46">
              <a:extLst>
                <a:ext uri="{FF2B5EF4-FFF2-40B4-BE49-F238E27FC236}">
                  <a16:creationId xmlns:a16="http://schemas.microsoft.com/office/drawing/2014/main" id="{0B1F44F2-7B5C-7514-13BD-4D81999C37F3}"/>
                </a:ext>
              </a:extLst>
            </p:cNvPr>
            <p:cNvSpPr/>
            <p:nvPr/>
          </p:nvSpPr>
          <p:spPr>
            <a:xfrm>
              <a:off x="993600" y="3483425"/>
              <a:ext cx="134100" cy="14500"/>
            </a:xfrm>
            <a:custGeom>
              <a:avLst/>
              <a:gdLst/>
              <a:ahLst/>
              <a:cxnLst/>
              <a:rect l="l" t="t" r="r" b="b"/>
              <a:pathLst>
                <a:path w="5364" h="580" extrusionOk="0">
                  <a:moveTo>
                    <a:pt x="0" y="1"/>
                  </a:moveTo>
                  <a:lnTo>
                    <a:pt x="0" y="580"/>
                  </a:lnTo>
                  <a:lnTo>
                    <a:pt x="5363" y="580"/>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952;p46">
              <a:extLst>
                <a:ext uri="{FF2B5EF4-FFF2-40B4-BE49-F238E27FC236}">
                  <a16:creationId xmlns:a16="http://schemas.microsoft.com/office/drawing/2014/main" id="{72F0C6DC-16CC-3952-A42D-7EC0FAF1F79D}"/>
                </a:ext>
              </a:extLst>
            </p:cNvPr>
            <p:cNvSpPr/>
            <p:nvPr/>
          </p:nvSpPr>
          <p:spPr>
            <a:xfrm>
              <a:off x="993600" y="3509925"/>
              <a:ext cx="134100" cy="9800"/>
            </a:xfrm>
            <a:custGeom>
              <a:avLst/>
              <a:gdLst/>
              <a:ahLst/>
              <a:cxnLst/>
              <a:rect l="l" t="t" r="r" b="b"/>
              <a:pathLst>
                <a:path w="5364" h="392" extrusionOk="0">
                  <a:moveTo>
                    <a:pt x="0" y="1"/>
                  </a:moveTo>
                  <a:lnTo>
                    <a:pt x="0" y="391"/>
                  </a:lnTo>
                  <a:lnTo>
                    <a:pt x="5363" y="391"/>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953;p46">
              <a:extLst>
                <a:ext uri="{FF2B5EF4-FFF2-40B4-BE49-F238E27FC236}">
                  <a16:creationId xmlns:a16="http://schemas.microsoft.com/office/drawing/2014/main" id="{FF88E352-B0E6-8819-9A76-DF200E703AFF}"/>
                </a:ext>
              </a:extLst>
            </p:cNvPr>
            <p:cNvSpPr/>
            <p:nvPr/>
          </p:nvSpPr>
          <p:spPr>
            <a:xfrm>
              <a:off x="993600" y="3531725"/>
              <a:ext cx="134100" cy="4900"/>
            </a:xfrm>
            <a:custGeom>
              <a:avLst/>
              <a:gdLst/>
              <a:ahLst/>
              <a:cxnLst/>
              <a:rect l="l" t="t" r="r" b="b"/>
              <a:pathLst>
                <a:path w="5364" h="196"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954;p46">
              <a:extLst>
                <a:ext uri="{FF2B5EF4-FFF2-40B4-BE49-F238E27FC236}">
                  <a16:creationId xmlns:a16="http://schemas.microsoft.com/office/drawing/2014/main" id="{C10E7619-794B-CA7F-8A60-BC686AB4C53C}"/>
                </a:ext>
              </a:extLst>
            </p:cNvPr>
            <p:cNvSpPr/>
            <p:nvPr/>
          </p:nvSpPr>
          <p:spPr>
            <a:xfrm>
              <a:off x="1315625" y="3488300"/>
              <a:ext cx="28450" cy="72225"/>
            </a:xfrm>
            <a:custGeom>
              <a:avLst/>
              <a:gdLst/>
              <a:ahLst/>
              <a:cxnLst/>
              <a:rect l="l" t="t" r="r" b="b"/>
              <a:pathLst>
                <a:path w="1138" h="2889" extrusionOk="0">
                  <a:moveTo>
                    <a:pt x="574" y="1"/>
                  </a:moveTo>
                  <a:cubicBezTo>
                    <a:pt x="159" y="1"/>
                    <a:pt x="56" y="339"/>
                    <a:pt x="56" y="685"/>
                  </a:cubicBezTo>
                  <a:cubicBezTo>
                    <a:pt x="56" y="1096"/>
                    <a:pt x="210" y="1242"/>
                    <a:pt x="503" y="1466"/>
                  </a:cubicBezTo>
                  <a:cubicBezTo>
                    <a:pt x="803" y="1696"/>
                    <a:pt x="872" y="1828"/>
                    <a:pt x="872" y="2163"/>
                  </a:cubicBezTo>
                  <a:cubicBezTo>
                    <a:pt x="872" y="2505"/>
                    <a:pt x="782" y="2644"/>
                    <a:pt x="579" y="2644"/>
                  </a:cubicBezTo>
                  <a:cubicBezTo>
                    <a:pt x="370" y="2644"/>
                    <a:pt x="273" y="2498"/>
                    <a:pt x="273" y="2219"/>
                  </a:cubicBezTo>
                  <a:lnTo>
                    <a:pt x="273" y="2058"/>
                  </a:lnTo>
                  <a:lnTo>
                    <a:pt x="1" y="2065"/>
                  </a:lnTo>
                  <a:lnTo>
                    <a:pt x="1" y="2226"/>
                  </a:lnTo>
                  <a:cubicBezTo>
                    <a:pt x="1" y="2595"/>
                    <a:pt x="133" y="2888"/>
                    <a:pt x="573" y="2888"/>
                  </a:cubicBezTo>
                  <a:cubicBezTo>
                    <a:pt x="1033" y="2888"/>
                    <a:pt x="1137" y="2533"/>
                    <a:pt x="1137" y="2135"/>
                  </a:cubicBezTo>
                  <a:cubicBezTo>
                    <a:pt x="1137" y="1668"/>
                    <a:pt x="1019" y="1507"/>
                    <a:pt x="635" y="1215"/>
                  </a:cubicBezTo>
                  <a:cubicBezTo>
                    <a:pt x="370" y="1019"/>
                    <a:pt x="314" y="922"/>
                    <a:pt x="314" y="643"/>
                  </a:cubicBezTo>
                  <a:cubicBezTo>
                    <a:pt x="314" y="413"/>
                    <a:pt x="377" y="238"/>
                    <a:pt x="579" y="238"/>
                  </a:cubicBezTo>
                  <a:cubicBezTo>
                    <a:pt x="782" y="238"/>
                    <a:pt x="831" y="392"/>
                    <a:pt x="831" y="636"/>
                  </a:cubicBezTo>
                  <a:lnTo>
                    <a:pt x="831" y="754"/>
                  </a:lnTo>
                  <a:lnTo>
                    <a:pt x="1096" y="754"/>
                  </a:lnTo>
                  <a:lnTo>
                    <a:pt x="1096" y="629"/>
                  </a:lnTo>
                  <a:cubicBezTo>
                    <a:pt x="1096" y="259"/>
                    <a:pt x="977" y="1"/>
                    <a:pt x="586" y="1"/>
                  </a:cubicBezTo>
                  <a:cubicBezTo>
                    <a:pt x="582" y="1"/>
                    <a:pt x="578" y="1"/>
                    <a:pt x="57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955;p46">
              <a:extLst>
                <a:ext uri="{FF2B5EF4-FFF2-40B4-BE49-F238E27FC236}">
                  <a16:creationId xmlns:a16="http://schemas.microsoft.com/office/drawing/2014/main" id="{C1A443D4-CA36-7C02-52D8-97B2C1DB534C}"/>
                </a:ext>
              </a:extLst>
            </p:cNvPr>
            <p:cNvSpPr/>
            <p:nvPr/>
          </p:nvSpPr>
          <p:spPr>
            <a:xfrm>
              <a:off x="1353125" y="3489000"/>
              <a:ext cx="24600" cy="70300"/>
            </a:xfrm>
            <a:custGeom>
              <a:avLst/>
              <a:gdLst/>
              <a:ahLst/>
              <a:cxnLst/>
              <a:rect l="l" t="t" r="r" b="b"/>
              <a:pathLst>
                <a:path w="984" h="2812" extrusionOk="0">
                  <a:moveTo>
                    <a:pt x="0" y="1"/>
                  </a:moveTo>
                  <a:lnTo>
                    <a:pt x="0" y="2812"/>
                  </a:lnTo>
                  <a:lnTo>
                    <a:pt x="949" y="2812"/>
                  </a:lnTo>
                  <a:lnTo>
                    <a:pt x="983" y="2567"/>
                  </a:lnTo>
                  <a:lnTo>
                    <a:pt x="265" y="2567"/>
                  </a:lnTo>
                  <a:lnTo>
                    <a:pt x="265" y="1438"/>
                  </a:lnTo>
                  <a:lnTo>
                    <a:pt x="900" y="1438"/>
                  </a:lnTo>
                  <a:lnTo>
                    <a:pt x="900" y="1187"/>
                  </a:lnTo>
                  <a:lnTo>
                    <a:pt x="265" y="1187"/>
                  </a:lnTo>
                  <a:lnTo>
                    <a:pt x="265" y="252"/>
                  </a:lnTo>
                  <a:lnTo>
                    <a:pt x="935" y="252"/>
                  </a:lnTo>
                  <a:lnTo>
                    <a:pt x="93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956;p46">
              <a:extLst>
                <a:ext uri="{FF2B5EF4-FFF2-40B4-BE49-F238E27FC236}">
                  <a16:creationId xmlns:a16="http://schemas.microsoft.com/office/drawing/2014/main" id="{0ABE4320-B777-E7BD-73A3-56CCF86A20D4}"/>
                </a:ext>
              </a:extLst>
            </p:cNvPr>
            <p:cNvSpPr/>
            <p:nvPr/>
          </p:nvSpPr>
          <p:spPr>
            <a:xfrm>
              <a:off x="1382925" y="3489175"/>
              <a:ext cx="33325" cy="70300"/>
            </a:xfrm>
            <a:custGeom>
              <a:avLst/>
              <a:gdLst/>
              <a:ahLst/>
              <a:cxnLst/>
              <a:rect l="l" t="t" r="r" b="b"/>
              <a:pathLst>
                <a:path w="1333" h="2812" extrusionOk="0">
                  <a:moveTo>
                    <a:pt x="656" y="238"/>
                  </a:moveTo>
                  <a:cubicBezTo>
                    <a:pt x="691" y="503"/>
                    <a:pt x="754" y="984"/>
                    <a:pt x="866" y="1633"/>
                  </a:cubicBezTo>
                  <a:lnTo>
                    <a:pt x="454" y="1633"/>
                  </a:lnTo>
                  <a:cubicBezTo>
                    <a:pt x="531" y="1096"/>
                    <a:pt x="635" y="454"/>
                    <a:pt x="649" y="238"/>
                  </a:cubicBezTo>
                  <a:close/>
                  <a:moveTo>
                    <a:pt x="468" y="1"/>
                  </a:moveTo>
                  <a:lnTo>
                    <a:pt x="1" y="2812"/>
                  </a:lnTo>
                  <a:lnTo>
                    <a:pt x="273" y="2812"/>
                  </a:lnTo>
                  <a:lnTo>
                    <a:pt x="412" y="1877"/>
                  </a:lnTo>
                  <a:lnTo>
                    <a:pt x="900" y="1877"/>
                  </a:lnTo>
                  <a:lnTo>
                    <a:pt x="1054" y="2812"/>
                  </a:lnTo>
                  <a:lnTo>
                    <a:pt x="1333" y="2812"/>
                  </a:lnTo>
                  <a:lnTo>
                    <a:pt x="85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957;p46">
              <a:extLst>
                <a:ext uri="{FF2B5EF4-FFF2-40B4-BE49-F238E27FC236}">
                  <a16:creationId xmlns:a16="http://schemas.microsoft.com/office/drawing/2014/main" id="{43611462-61D0-76BF-251C-94C9ADB8BAA7}"/>
                </a:ext>
              </a:extLst>
            </p:cNvPr>
            <p:cNvSpPr/>
            <p:nvPr/>
          </p:nvSpPr>
          <p:spPr>
            <a:xfrm>
              <a:off x="1414325" y="3489000"/>
              <a:ext cx="29475" cy="70475"/>
            </a:xfrm>
            <a:custGeom>
              <a:avLst/>
              <a:gdLst/>
              <a:ahLst/>
              <a:cxnLst/>
              <a:rect l="l" t="t" r="r" b="b"/>
              <a:pathLst>
                <a:path w="1179" h="2819" extrusionOk="0">
                  <a:moveTo>
                    <a:pt x="0" y="1"/>
                  </a:moveTo>
                  <a:lnTo>
                    <a:pt x="0" y="252"/>
                  </a:lnTo>
                  <a:lnTo>
                    <a:pt x="460" y="252"/>
                  </a:lnTo>
                  <a:lnTo>
                    <a:pt x="460" y="2819"/>
                  </a:lnTo>
                  <a:lnTo>
                    <a:pt x="725" y="2819"/>
                  </a:lnTo>
                  <a:lnTo>
                    <a:pt x="725" y="252"/>
                  </a:lnTo>
                  <a:lnTo>
                    <a:pt x="1179" y="252"/>
                  </a:lnTo>
                  <a:lnTo>
                    <a:pt x="1179"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958;p46">
              <a:extLst>
                <a:ext uri="{FF2B5EF4-FFF2-40B4-BE49-F238E27FC236}">
                  <a16:creationId xmlns:a16="http://schemas.microsoft.com/office/drawing/2014/main" id="{BDFDC644-60EC-BFA6-769A-8093EC2CB0FD}"/>
                </a:ext>
              </a:extLst>
            </p:cNvPr>
            <p:cNvSpPr/>
            <p:nvPr/>
          </p:nvSpPr>
          <p:spPr>
            <a:xfrm>
              <a:off x="1463475" y="3490225"/>
              <a:ext cx="28100" cy="70125"/>
            </a:xfrm>
            <a:custGeom>
              <a:avLst/>
              <a:gdLst/>
              <a:ahLst/>
              <a:cxnLst/>
              <a:rect l="l" t="t" r="r" b="b"/>
              <a:pathLst>
                <a:path w="1124" h="2805" extrusionOk="0">
                  <a:moveTo>
                    <a:pt x="566" y="245"/>
                  </a:moveTo>
                  <a:cubicBezTo>
                    <a:pt x="740" y="245"/>
                    <a:pt x="852" y="356"/>
                    <a:pt x="852" y="677"/>
                  </a:cubicBezTo>
                  <a:lnTo>
                    <a:pt x="852" y="2114"/>
                  </a:lnTo>
                  <a:cubicBezTo>
                    <a:pt x="852" y="2449"/>
                    <a:pt x="747" y="2546"/>
                    <a:pt x="566" y="2546"/>
                  </a:cubicBezTo>
                  <a:cubicBezTo>
                    <a:pt x="357" y="2546"/>
                    <a:pt x="273" y="2414"/>
                    <a:pt x="273" y="2128"/>
                  </a:cubicBezTo>
                  <a:lnTo>
                    <a:pt x="273" y="677"/>
                  </a:lnTo>
                  <a:cubicBezTo>
                    <a:pt x="273" y="343"/>
                    <a:pt x="391" y="245"/>
                    <a:pt x="566" y="245"/>
                  </a:cubicBezTo>
                  <a:close/>
                  <a:moveTo>
                    <a:pt x="573" y="1"/>
                  </a:moveTo>
                  <a:cubicBezTo>
                    <a:pt x="252" y="1"/>
                    <a:pt x="1" y="182"/>
                    <a:pt x="1" y="705"/>
                  </a:cubicBezTo>
                  <a:lnTo>
                    <a:pt x="1" y="2114"/>
                  </a:lnTo>
                  <a:cubicBezTo>
                    <a:pt x="1" y="2595"/>
                    <a:pt x="203" y="2804"/>
                    <a:pt x="552" y="2804"/>
                  </a:cubicBezTo>
                  <a:cubicBezTo>
                    <a:pt x="935" y="2804"/>
                    <a:pt x="1124" y="2581"/>
                    <a:pt x="1124" y="2107"/>
                  </a:cubicBezTo>
                  <a:lnTo>
                    <a:pt x="1124" y="684"/>
                  </a:lnTo>
                  <a:cubicBezTo>
                    <a:pt x="1124" y="168"/>
                    <a:pt x="887" y="1"/>
                    <a:pt x="573"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959;p46">
              <a:extLst>
                <a:ext uri="{FF2B5EF4-FFF2-40B4-BE49-F238E27FC236}">
                  <a16:creationId xmlns:a16="http://schemas.microsoft.com/office/drawing/2014/main" id="{1195B356-E967-5B8B-BE0D-4208021D81AB}"/>
                </a:ext>
              </a:extLst>
            </p:cNvPr>
            <p:cNvSpPr/>
            <p:nvPr/>
          </p:nvSpPr>
          <p:spPr>
            <a:xfrm>
              <a:off x="1498700" y="3490225"/>
              <a:ext cx="28625" cy="69250"/>
            </a:xfrm>
            <a:custGeom>
              <a:avLst/>
              <a:gdLst/>
              <a:ahLst/>
              <a:cxnLst/>
              <a:rect l="l" t="t" r="r" b="b"/>
              <a:pathLst>
                <a:path w="1145" h="2770" extrusionOk="0">
                  <a:moveTo>
                    <a:pt x="566" y="1"/>
                  </a:moveTo>
                  <a:cubicBezTo>
                    <a:pt x="119" y="1"/>
                    <a:pt x="29" y="322"/>
                    <a:pt x="29" y="615"/>
                  </a:cubicBezTo>
                  <a:lnTo>
                    <a:pt x="29" y="747"/>
                  </a:lnTo>
                  <a:lnTo>
                    <a:pt x="280" y="747"/>
                  </a:lnTo>
                  <a:lnTo>
                    <a:pt x="280" y="628"/>
                  </a:lnTo>
                  <a:cubicBezTo>
                    <a:pt x="280" y="384"/>
                    <a:pt x="342" y="231"/>
                    <a:pt x="552" y="231"/>
                  </a:cubicBezTo>
                  <a:cubicBezTo>
                    <a:pt x="754" y="231"/>
                    <a:pt x="810" y="377"/>
                    <a:pt x="810" y="719"/>
                  </a:cubicBezTo>
                  <a:cubicBezTo>
                    <a:pt x="810" y="1026"/>
                    <a:pt x="754" y="1158"/>
                    <a:pt x="531" y="1486"/>
                  </a:cubicBezTo>
                  <a:cubicBezTo>
                    <a:pt x="196" y="1981"/>
                    <a:pt x="1" y="2316"/>
                    <a:pt x="1" y="2728"/>
                  </a:cubicBezTo>
                  <a:lnTo>
                    <a:pt x="1" y="2770"/>
                  </a:lnTo>
                  <a:lnTo>
                    <a:pt x="1110" y="2770"/>
                  </a:lnTo>
                  <a:lnTo>
                    <a:pt x="1144" y="2532"/>
                  </a:lnTo>
                  <a:lnTo>
                    <a:pt x="301" y="2532"/>
                  </a:lnTo>
                  <a:cubicBezTo>
                    <a:pt x="321" y="2295"/>
                    <a:pt x="489" y="1995"/>
                    <a:pt x="761" y="1605"/>
                  </a:cubicBezTo>
                  <a:cubicBezTo>
                    <a:pt x="977" y="1298"/>
                    <a:pt x="1089" y="1138"/>
                    <a:pt x="1089" y="705"/>
                  </a:cubicBezTo>
                  <a:cubicBezTo>
                    <a:pt x="1089" y="315"/>
                    <a:pt x="984" y="1"/>
                    <a:pt x="566"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1448;p54">
            <a:extLst>
              <a:ext uri="{FF2B5EF4-FFF2-40B4-BE49-F238E27FC236}">
                <a16:creationId xmlns:a16="http://schemas.microsoft.com/office/drawing/2014/main" id="{905CB2C9-DCEA-4110-7520-18AA3994FFAC}"/>
              </a:ext>
            </a:extLst>
          </p:cNvPr>
          <p:cNvSpPr txBox="1"/>
          <p:nvPr/>
        </p:nvSpPr>
        <p:spPr>
          <a:xfrm>
            <a:off x="6238843" y="2510471"/>
            <a:ext cx="2892056" cy="1910329"/>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b="1" dirty="0">
                <a:solidFill>
                  <a:schemeClr val="accent1"/>
                </a:solidFill>
                <a:latin typeface="Nunito Sans Light"/>
                <a:ea typeface="Nunito Sans Light"/>
                <a:cs typeface="Nunito Sans Light"/>
                <a:sym typeface="Nunito Sans Light"/>
              </a:rPr>
              <a:t>Conclusion: </a:t>
            </a:r>
            <a:r>
              <a:rPr lang="en-US" dirty="0">
                <a:solidFill>
                  <a:schemeClr val="accent1"/>
                </a:solidFill>
                <a:latin typeface="Nunito Sans Light"/>
                <a:ea typeface="Nunito Sans Light"/>
                <a:cs typeface="Nunito Sans Light"/>
                <a:sym typeface="Nunito Sans Light"/>
              </a:rPr>
              <a:t>The winning team did not outperform the averages of teams in the playoffs (and not in the playoffs) for offense.</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However, the winner consistently outperformed the Total Points average of teams not in the playoffs over the period under study.</a:t>
            </a:r>
          </a:p>
        </p:txBody>
      </p:sp>
    </p:spTree>
    <p:extLst>
      <p:ext uri="{BB962C8B-B14F-4D97-AF65-F5344CB8AC3E}">
        <p14:creationId xmlns:p14="http://schemas.microsoft.com/office/powerpoint/2010/main" val="189514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53" name="Google Shape;1453;p54"/>
          <p:cNvSpPr txBox="1"/>
          <p:nvPr/>
        </p:nvSpPr>
        <p:spPr>
          <a:xfrm>
            <a:off x="224159" y="695736"/>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
        <p:nvSpPr>
          <p:cNvPr id="7" name="Google Shape;1453;p54">
            <a:extLst>
              <a:ext uri="{FF2B5EF4-FFF2-40B4-BE49-F238E27FC236}">
                <a16:creationId xmlns:a16="http://schemas.microsoft.com/office/drawing/2014/main" id="{70839EAD-D0DA-5177-342A-48A13373E43B}"/>
              </a:ext>
            </a:extLst>
          </p:cNvPr>
          <p:cNvSpPr txBox="1"/>
          <p:nvPr/>
        </p:nvSpPr>
        <p:spPr>
          <a:xfrm>
            <a:off x="224159" y="1587384"/>
            <a:ext cx="6086823" cy="603072"/>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2. Are there statistical similarities between Super Bowl winners?</a:t>
            </a:r>
            <a:endParaRPr sz="2400" dirty="0">
              <a:solidFill>
                <a:srgbClr val="002060"/>
              </a:solidFill>
              <a:latin typeface="Big Shoulders Display"/>
              <a:ea typeface="Big Shoulders Display"/>
              <a:cs typeface="Big Shoulders Display"/>
              <a:sym typeface="Big Shoulders Display"/>
            </a:endParaRPr>
          </a:p>
        </p:txBody>
      </p:sp>
      <p:sp>
        <p:nvSpPr>
          <p:cNvPr id="1442" name="Google Shape;1453;p54">
            <a:extLst>
              <a:ext uri="{FF2B5EF4-FFF2-40B4-BE49-F238E27FC236}">
                <a16:creationId xmlns:a16="http://schemas.microsoft.com/office/drawing/2014/main" id="{3FCA3F19-3DE4-9264-F2F8-58E106FF53C3}"/>
              </a:ext>
            </a:extLst>
          </p:cNvPr>
          <p:cNvSpPr txBox="1"/>
          <p:nvPr/>
        </p:nvSpPr>
        <p:spPr>
          <a:xfrm>
            <a:off x="224159" y="3419304"/>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sp>
        <p:nvSpPr>
          <p:cNvPr id="1443" name="Google Shape;1453;p54">
            <a:extLst>
              <a:ext uri="{FF2B5EF4-FFF2-40B4-BE49-F238E27FC236}">
                <a16:creationId xmlns:a16="http://schemas.microsoft.com/office/drawing/2014/main" id="{461D61BB-4978-A260-CA60-4A028D027C8C}"/>
              </a:ext>
            </a:extLst>
          </p:cNvPr>
          <p:cNvSpPr txBox="1"/>
          <p:nvPr/>
        </p:nvSpPr>
        <p:spPr>
          <a:xfrm>
            <a:off x="224159" y="2528931"/>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2" name="Google Shape;1448;p54">
            <a:extLst>
              <a:ext uri="{FF2B5EF4-FFF2-40B4-BE49-F238E27FC236}">
                <a16:creationId xmlns:a16="http://schemas.microsoft.com/office/drawing/2014/main" id="{1924C0A3-A556-3097-6800-B3FD353D4579}"/>
              </a:ext>
            </a:extLst>
          </p:cNvPr>
          <p:cNvSpPr txBox="1"/>
          <p:nvPr/>
        </p:nvSpPr>
        <p:spPr>
          <a:xfrm>
            <a:off x="441790" y="596757"/>
            <a:ext cx="7953410" cy="99062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Analyzing 4 major areas of offense, the winning team did not consistently outperform the averages of the other teams.</a:t>
            </a:r>
          </a:p>
        </p:txBody>
      </p:sp>
      <p:sp>
        <p:nvSpPr>
          <p:cNvPr id="3" name="Google Shape;1448;p54">
            <a:extLst>
              <a:ext uri="{FF2B5EF4-FFF2-40B4-BE49-F238E27FC236}">
                <a16:creationId xmlns:a16="http://schemas.microsoft.com/office/drawing/2014/main" id="{899CBE47-E171-390B-4468-A364E7AD47E3}"/>
              </a:ext>
            </a:extLst>
          </p:cNvPr>
          <p:cNvSpPr txBox="1"/>
          <p:nvPr/>
        </p:nvSpPr>
        <p:spPr>
          <a:xfrm>
            <a:off x="4043793" y="132347"/>
            <a:ext cx="4118104" cy="51739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ANSWER 4 QUESTIONS</a:t>
            </a:r>
          </a:p>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WITH 20 YEARS OF DATA</a:t>
            </a:r>
          </a:p>
        </p:txBody>
      </p:sp>
      <p:sp>
        <p:nvSpPr>
          <p:cNvPr id="5" name="Google Shape;222;p32">
            <a:extLst>
              <a:ext uri="{FF2B5EF4-FFF2-40B4-BE49-F238E27FC236}">
                <a16:creationId xmlns:a16="http://schemas.microsoft.com/office/drawing/2014/main" id="{B2BCBBA7-0DEB-5866-32E4-8579AAF894EA}"/>
              </a:ext>
            </a:extLst>
          </p:cNvPr>
          <p:cNvSpPr txBox="1">
            <a:spLocks/>
          </p:cNvSpPr>
          <p:nvPr/>
        </p:nvSpPr>
        <p:spPr>
          <a:xfrm>
            <a:off x="1993161" y="155345"/>
            <a:ext cx="2050632" cy="5173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r"/>
            <a:r>
              <a:rPr lang="en-US" sz="3600" dirty="0"/>
              <a:t>STRATEGY:</a:t>
            </a:r>
          </a:p>
        </p:txBody>
      </p:sp>
    </p:spTree>
    <p:extLst>
      <p:ext uri="{BB962C8B-B14F-4D97-AF65-F5344CB8AC3E}">
        <p14:creationId xmlns:p14="http://schemas.microsoft.com/office/powerpoint/2010/main" val="45895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merican Football Annual Championship MK Campaign by Slidesgo">
  <a:themeElements>
    <a:clrScheme name="Custom 6">
      <a:dk1>
        <a:sysClr val="windowText" lastClr="000000"/>
      </a:dk1>
      <a:lt1>
        <a:sysClr val="window" lastClr="FFFFFF"/>
      </a:lt1>
      <a:dk2>
        <a:srgbClr val="696464"/>
      </a:dk2>
      <a:lt2>
        <a:srgbClr val="E9E5DC"/>
      </a:lt2>
      <a:accent1>
        <a:srgbClr val="002060"/>
      </a:accent1>
      <a:accent2>
        <a:srgbClr val="002060"/>
      </a:accent2>
      <a:accent3>
        <a:srgbClr val="002060"/>
      </a:accent3>
      <a:accent4>
        <a:srgbClr val="FF0000"/>
      </a:accent4>
      <a:accent5>
        <a:srgbClr val="002060"/>
      </a:accent5>
      <a:accent6>
        <a:srgbClr val="FF0000"/>
      </a:accent6>
      <a:hlink>
        <a:srgbClr val="00206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1491</TotalTime>
  <Words>2493</Words>
  <Application>Microsoft Office PowerPoint</Application>
  <PresentationFormat>On-screen Show (16:9)</PresentationFormat>
  <Paragraphs>332</Paragraphs>
  <Slides>29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Nunito Sans Light</vt:lpstr>
      <vt:lpstr>Fira Sans Extra Condensed Medium</vt:lpstr>
      <vt:lpstr>Calibri</vt:lpstr>
      <vt:lpstr>Arial</vt:lpstr>
      <vt:lpstr>Wingdings</vt:lpstr>
      <vt:lpstr>Big Shoulders Display Medium</vt:lpstr>
      <vt:lpstr>Big Shoulders Display</vt:lpstr>
      <vt:lpstr>Courier New</vt:lpstr>
      <vt:lpstr>Agency FB</vt:lpstr>
      <vt:lpstr>American Football Annual Championship MK Campaign by Slidesgo</vt:lpstr>
      <vt:lpstr>NFL Playoff Analysis</vt:lpstr>
      <vt:lpstr>TEAM MEMBERS</vt:lpstr>
      <vt:lpstr>In the NFL, can statistics predict Super Bowl winners?</vt:lpstr>
      <vt:lpstr>PowerPoint Presentation</vt:lpstr>
      <vt:lpstr>PowerPoint Presentation</vt:lpstr>
      <vt:lpstr>Tools &amp; Technologies</vt:lpstr>
      <vt:lpstr>EXCEL ANALYSIS:</vt:lpstr>
      <vt:lpstr>PowerPoint Presentation</vt:lpstr>
      <vt:lpstr>PowerPoint Presentation</vt:lpstr>
      <vt:lpstr>PowerPoint Presentation</vt:lpstr>
      <vt:lpstr>PowerPoint Presentation</vt:lpstr>
      <vt:lpstr>BAR PLOTS:</vt:lpstr>
      <vt:lpstr>PowerPoint Presentation</vt:lpstr>
      <vt:lpstr>SCATTER PLOT:</vt:lpstr>
      <vt:lpstr>LINEAR REGRESSION:</vt:lpstr>
      <vt:lpstr>LINEAR REGRESSION</vt:lpstr>
      <vt:lpstr>STATISTICAL CORRELATION HEAT MAP</vt:lpstr>
      <vt:lpstr>PowerPoint Presentation</vt:lpstr>
      <vt:lpstr>BASIC SCATTER PLOT:</vt:lpstr>
      <vt:lpstr>SCATTER PLOT WITH TRANSPARENCY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the NFL, can statistics predict Super Bowl winners?</vt:lpstr>
      <vt:lpstr>T H A N K   Y O 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FOOTBALL ANNUAL CHAMPIONSHIP</dc:title>
  <cp:lastModifiedBy>Mark Lech</cp:lastModifiedBy>
  <cp:revision>110</cp:revision>
  <dcterms:modified xsi:type="dcterms:W3CDTF">2023-02-15T22:55:43Z</dcterms:modified>
</cp:coreProperties>
</file>