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Itim"/>
      <p:regular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font" Target="fonts/Iti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8b238304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b238304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dcd5e6d6c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dcd5e6d6c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dcd5e6d6c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dcd5e6d6c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dcd5e6d6c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dcd5e6d6c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dcd5e6d6c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dcd5e6d6c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dcd5e6d6c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dcd5e6d6c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dcd5e6d6c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dcd5e6d6c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dcd5e6d6c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dcd5e6d6c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dcd5e6d6c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dcd5e6d6c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dcd5e6d6c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dcd5e6d6c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8b8338ba2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b8338ba2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8b8338ba29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8b8338ba29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dcd5e6d6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dcd5e6d6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dcd5e6d6c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dcd5e6d6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8bca512db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8bca512db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dcd5e6d6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dcd5e6d6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8b951196a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8b951196a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dcd5e6d6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dcd5e6d6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8" name="Shape 8"/>
        <p:cNvGrpSpPr/>
        <p:nvPr/>
      </p:nvGrpSpPr>
      <p:grpSpPr>
        <a:xfrm>
          <a:off x="0" y="0"/>
          <a:ext cx="0" cy="0"/>
          <a:chOff x="0" y="0"/>
          <a:chExt cx="0" cy="0"/>
        </a:xfrm>
      </p:grpSpPr>
      <p:sp>
        <p:nvSpPr>
          <p:cNvPr id="9" name="Google Shape;9;p2"/>
          <p:cNvSpPr/>
          <p:nvPr/>
        </p:nvSpPr>
        <p:spPr>
          <a:xfrm>
            <a:off x="716575" y="0"/>
            <a:ext cx="8579795" cy="5143484"/>
          </a:xfrm>
          <a:custGeom>
            <a:rect b="b" l="l" r="r" t="t"/>
            <a:pathLst>
              <a:path extrusionOk="0" h="78770" w="128517">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754550" y="1135650"/>
            <a:ext cx="5634900" cy="2872200"/>
          </a:xfrm>
          <a:prstGeom prst="plaque">
            <a:avLst>
              <a:gd fmla="val 11691"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2572800" y="3116850"/>
            <a:ext cx="3998400" cy="0"/>
          </a:xfrm>
          <a:prstGeom prst="straightConnector1">
            <a:avLst/>
          </a:prstGeom>
          <a:noFill/>
          <a:ln cap="flat" cmpd="sng" w="19050">
            <a:solidFill>
              <a:schemeClr val="dk2"/>
            </a:solidFill>
            <a:prstDash val="solid"/>
            <a:round/>
            <a:headEnd len="med" w="med" type="none"/>
            <a:tailEnd len="med" w="med" type="none"/>
          </a:ln>
        </p:spPr>
      </p:cxnSp>
      <p:cxnSp>
        <p:nvCxnSpPr>
          <p:cNvPr id="12" name="Google Shape;12;p2"/>
          <p:cNvCxnSpPr/>
          <p:nvPr/>
        </p:nvCxnSpPr>
        <p:spPr>
          <a:xfrm>
            <a:off x="2572800" y="2222750"/>
            <a:ext cx="3998400" cy="0"/>
          </a:xfrm>
          <a:prstGeom prst="straightConnector1">
            <a:avLst/>
          </a:prstGeom>
          <a:noFill/>
          <a:ln cap="flat" cmpd="sng" w="19050">
            <a:solidFill>
              <a:schemeClr val="dk2"/>
            </a:solidFill>
            <a:prstDash val="solid"/>
            <a:round/>
            <a:headEnd len="med" w="med" type="none"/>
            <a:tailEnd len="med" w="med" type="none"/>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2351850" y="1498850"/>
            <a:ext cx="4440300" cy="1447800"/>
          </a:xfrm>
          <a:prstGeom prst="rect">
            <a:avLst/>
          </a:prstGeom>
        </p:spPr>
        <p:txBody>
          <a:bodyPr anchorCtr="0" anchor="ctr" bIns="0" lIns="0" spcFirstLastPara="1" rIns="0" wrap="square" tIns="0">
            <a:noAutofit/>
          </a:bodyPr>
          <a:lstStyle>
            <a:lvl1pPr lvl="0" rtl="0" algn="ctr">
              <a:spcBef>
                <a:spcPts val="0"/>
              </a:spcBef>
              <a:spcAft>
                <a:spcPts val="0"/>
              </a:spcAft>
              <a:buSzPts val="5200"/>
              <a:buFont typeface="Itim"/>
              <a:buNone/>
              <a:defRPr b="1" sz="6000">
                <a:latin typeface="Itim"/>
                <a:ea typeface="Itim"/>
                <a:cs typeface="Itim"/>
                <a:sym typeface="Iti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 name="Google Shape;26;p2"/>
          <p:cNvSpPr txBox="1"/>
          <p:nvPr>
            <p:ph idx="1" type="subTitle"/>
          </p:nvPr>
        </p:nvSpPr>
        <p:spPr>
          <a:xfrm>
            <a:off x="2351850" y="3287050"/>
            <a:ext cx="4440300" cy="35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2"/>
          <p:cNvSpPr/>
          <p:nvPr/>
        </p:nvSpPr>
        <p:spPr>
          <a:xfrm>
            <a:off x="-50900" y="-21500"/>
            <a:ext cx="771000" cy="51651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flipH="1" rot="-1976796">
            <a:off x="5917481" y="3990133"/>
            <a:ext cx="3474354" cy="888893"/>
            <a:chOff x="3809875" y="1963175"/>
            <a:chExt cx="1923600" cy="492150"/>
          </a:xfrm>
        </p:grpSpPr>
        <p:sp>
          <p:nvSpPr>
            <p:cNvPr id="29" name="Google Shape;29;p2"/>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4625" y="3411050"/>
              <a:ext cx="976675" cy="36075"/>
            </a:xfrm>
            <a:custGeom>
              <a:rect b="b" l="l" r="r" t="t"/>
              <a:pathLst>
                <a:path extrusionOk="0" h="1443" w="39067">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rot="-381518">
            <a:off x="1317430" y="-146232"/>
            <a:ext cx="102933" cy="551241"/>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1">
    <p:spTree>
      <p:nvGrpSpPr>
        <p:cNvPr id="279"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1"/>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301" name="Google Shape;301;p11"/>
          <p:cNvSpPr txBox="1"/>
          <p:nvPr>
            <p:ph type="title"/>
          </p:nvPr>
        </p:nvSpPr>
        <p:spPr>
          <a:xfrm>
            <a:off x="720000" y="540000"/>
            <a:ext cx="7704000" cy="4068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7">
    <p:spTree>
      <p:nvGrpSpPr>
        <p:cNvPr id="302"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2"/>
          <p:cNvSpPr txBox="1"/>
          <p:nvPr>
            <p:ph idx="1" type="subTitle"/>
          </p:nvPr>
        </p:nvSpPr>
        <p:spPr>
          <a:xfrm>
            <a:off x="80415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7" name="Google Shape;327;p12"/>
          <p:cNvSpPr txBox="1"/>
          <p:nvPr>
            <p:ph idx="2" type="subTitle"/>
          </p:nvPr>
        </p:nvSpPr>
        <p:spPr>
          <a:xfrm>
            <a:off x="583365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8" name="Google Shape;328;p12"/>
          <p:cNvSpPr txBox="1"/>
          <p:nvPr>
            <p:ph idx="3" type="subTitle"/>
          </p:nvPr>
        </p:nvSpPr>
        <p:spPr>
          <a:xfrm>
            <a:off x="80415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29" name="Google Shape;329;p12"/>
          <p:cNvSpPr txBox="1"/>
          <p:nvPr>
            <p:ph idx="4" type="subTitle"/>
          </p:nvPr>
        </p:nvSpPr>
        <p:spPr>
          <a:xfrm>
            <a:off x="583365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0" name="Google Shape;330;p12"/>
          <p:cNvSpPr txBox="1"/>
          <p:nvPr>
            <p:ph idx="5" type="subTitle"/>
          </p:nvPr>
        </p:nvSpPr>
        <p:spPr>
          <a:xfrm>
            <a:off x="3318900" y="322226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1" name="Google Shape;331;p12"/>
          <p:cNvSpPr txBox="1"/>
          <p:nvPr>
            <p:ph idx="6" type="subTitle"/>
          </p:nvPr>
        </p:nvSpPr>
        <p:spPr>
          <a:xfrm>
            <a:off x="3318900" y="168281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Itim"/>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Font typeface="Itim"/>
              <a:buNone/>
              <a:defRPr b="1" sz="1600">
                <a:latin typeface="Itim"/>
                <a:ea typeface="Itim"/>
                <a:cs typeface="Itim"/>
                <a:sym typeface="Itim"/>
              </a:defRPr>
            </a:lvl2pPr>
            <a:lvl3pPr lvl="2" rtl="0" algn="ctr">
              <a:lnSpc>
                <a:spcPct val="100000"/>
              </a:lnSpc>
              <a:spcBef>
                <a:spcPts val="0"/>
              </a:spcBef>
              <a:spcAft>
                <a:spcPts val="0"/>
              </a:spcAft>
              <a:buSzPts val="1600"/>
              <a:buFont typeface="Itim"/>
              <a:buNone/>
              <a:defRPr b="1" sz="1600">
                <a:latin typeface="Itim"/>
                <a:ea typeface="Itim"/>
                <a:cs typeface="Itim"/>
                <a:sym typeface="Itim"/>
              </a:defRPr>
            </a:lvl3pPr>
            <a:lvl4pPr lvl="3" rtl="0" algn="ctr">
              <a:lnSpc>
                <a:spcPct val="100000"/>
              </a:lnSpc>
              <a:spcBef>
                <a:spcPts val="0"/>
              </a:spcBef>
              <a:spcAft>
                <a:spcPts val="0"/>
              </a:spcAft>
              <a:buSzPts val="1600"/>
              <a:buFont typeface="Itim"/>
              <a:buNone/>
              <a:defRPr b="1" sz="1600">
                <a:latin typeface="Itim"/>
                <a:ea typeface="Itim"/>
                <a:cs typeface="Itim"/>
                <a:sym typeface="Itim"/>
              </a:defRPr>
            </a:lvl4pPr>
            <a:lvl5pPr lvl="4" rtl="0" algn="ctr">
              <a:lnSpc>
                <a:spcPct val="100000"/>
              </a:lnSpc>
              <a:spcBef>
                <a:spcPts val="0"/>
              </a:spcBef>
              <a:spcAft>
                <a:spcPts val="0"/>
              </a:spcAft>
              <a:buSzPts val="1600"/>
              <a:buFont typeface="Itim"/>
              <a:buNone/>
              <a:defRPr b="1" sz="1600">
                <a:latin typeface="Itim"/>
                <a:ea typeface="Itim"/>
                <a:cs typeface="Itim"/>
                <a:sym typeface="Itim"/>
              </a:defRPr>
            </a:lvl5pPr>
            <a:lvl6pPr lvl="5" rtl="0" algn="ctr">
              <a:lnSpc>
                <a:spcPct val="100000"/>
              </a:lnSpc>
              <a:spcBef>
                <a:spcPts val="0"/>
              </a:spcBef>
              <a:spcAft>
                <a:spcPts val="0"/>
              </a:spcAft>
              <a:buSzPts val="1600"/>
              <a:buFont typeface="Itim"/>
              <a:buNone/>
              <a:defRPr b="1" sz="1600">
                <a:latin typeface="Itim"/>
                <a:ea typeface="Itim"/>
                <a:cs typeface="Itim"/>
                <a:sym typeface="Itim"/>
              </a:defRPr>
            </a:lvl6pPr>
            <a:lvl7pPr lvl="6" rtl="0" algn="ctr">
              <a:lnSpc>
                <a:spcPct val="100000"/>
              </a:lnSpc>
              <a:spcBef>
                <a:spcPts val="0"/>
              </a:spcBef>
              <a:spcAft>
                <a:spcPts val="0"/>
              </a:spcAft>
              <a:buSzPts val="1600"/>
              <a:buFont typeface="Itim"/>
              <a:buNone/>
              <a:defRPr b="1" sz="1600">
                <a:latin typeface="Itim"/>
                <a:ea typeface="Itim"/>
                <a:cs typeface="Itim"/>
                <a:sym typeface="Itim"/>
              </a:defRPr>
            </a:lvl7pPr>
            <a:lvl8pPr lvl="7" rtl="0" algn="ctr">
              <a:lnSpc>
                <a:spcPct val="100000"/>
              </a:lnSpc>
              <a:spcBef>
                <a:spcPts val="0"/>
              </a:spcBef>
              <a:spcAft>
                <a:spcPts val="0"/>
              </a:spcAft>
              <a:buSzPts val="1600"/>
              <a:buFont typeface="Itim"/>
              <a:buNone/>
              <a:defRPr b="1" sz="1600">
                <a:latin typeface="Itim"/>
                <a:ea typeface="Itim"/>
                <a:cs typeface="Itim"/>
                <a:sym typeface="Itim"/>
              </a:defRPr>
            </a:lvl8pPr>
            <a:lvl9pPr lvl="8" rtl="0" algn="ctr">
              <a:lnSpc>
                <a:spcPct val="100000"/>
              </a:lnSpc>
              <a:spcBef>
                <a:spcPts val="0"/>
              </a:spcBef>
              <a:spcAft>
                <a:spcPts val="0"/>
              </a:spcAft>
              <a:buSzPts val="1600"/>
              <a:buFont typeface="Itim"/>
              <a:buNone/>
              <a:defRPr b="1" sz="1600">
                <a:latin typeface="Itim"/>
                <a:ea typeface="Itim"/>
                <a:cs typeface="Itim"/>
                <a:sym typeface="Itim"/>
              </a:defRPr>
            </a:lvl9pPr>
          </a:lstStyle>
          <a:p/>
        </p:txBody>
      </p:sp>
      <p:sp>
        <p:nvSpPr>
          <p:cNvPr id="332" name="Google Shape;332;p12"/>
          <p:cNvSpPr txBox="1"/>
          <p:nvPr>
            <p:ph type="title"/>
          </p:nvPr>
        </p:nvSpPr>
        <p:spPr>
          <a:xfrm>
            <a:off x="720000" y="540000"/>
            <a:ext cx="7704000" cy="5727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3" name="Google Shape;333;p12"/>
          <p:cNvSpPr txBox="1"/>
          <p:nvPr>
            <p:ph idx="7" type="subTitle"/>
          </p:nvPr>
        </p:nvSpPr>
        <p:spPr>
          <a:xfrm>
            <a:off x="80415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4" name="Google Shape;334;p12"/>
          <p:cNvSpPr txBox="1"/>
          <p:nvPr>
            <p:ph idx="8" type="subTitle"/>
          </p:nvPr>
        </p:nvSpPr>
        <p:spPr>
          <a:xfrm>
            <a:off x="583365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5" name="Google Shape;335;p12"/>
          <p:cNvSpPr txBox="1"/>
          <p:nvPr>
            <p:ph idx="9" type="subTitle"/>
          </p:nvPr>
        </p:nvSpPr>
        <p:spPr>
          <a:xfrm>
            <a:off x="80415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6" name="Google Shape;336;p12"/>
          <p:cNvSpPr txBox="1"/>
          <p:nvPr>
            <p:ph idx="13" type="subTitle"/>
          </p:nvPr>
        </p:nvSpPr>
        <p:spPr>
          <a:xfrm>
            <a:off x="583365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7" name="Google Shape;337;p12"/>
          <p:cNvSpPr txBox="1"/>
          <p:nvPr>
            <p:ph idx="14" type="subTitle"/>
          </p:nvPr>
        </p:nvSpPr>
        <p:spPr>
          <a:xfrm>
            <a:off x="3318900" y="209866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8" name="Google Shape;338;p12"/>
          <p:cNvSpPr txBox="1"/>
          <p:nvPr>
            <p:ph idx="15" type="subTitle"/>
          </p:nvPr>
        </p:nvSpPr>
        <p:spPr>
          <a:xfrm>
            <a:off x="3318900" y="360914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9"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3"/>
          <p:cNvSpPr txBox="1"/>
          <p:nvPr>
            <p:ph type="title"/>
          </p:nvPr>
        </p:nvSpPr>
        <p:spPr>
          <a:xfrm>
            <a:off x="1061575" y="1371025"/>
            <a:ext cx="2808000" cy="75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1" name="Google Shape;361;p13"/>
          <p:cNvSpPr txBox="1"/>
          <p:nvPr>
            <p:ph idx="1" type="body"/>
          </p:nvPr>
        </p:nvSpPr>
        <p:spPr>
          <a:xfrm>
            <a:off x="1061575" y="2618975"/>
            <a:ext cx="2808000" cy="11535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362" name="Google Shape;362;p13"/>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363" name="Google Shape;363;p13"/>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364"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4"/>
          <p:cNvSpPr txBox="1"/>
          <p:nvPr>
            <p:ph idx="1" type="subTitle"/>
          </p:nvPr>
        </p:nvSpPr>
        <p:spPr>
          <a:xfrm>
            <a:off x="3983700" y="1758177"/>
            <a:ext cx="4440300" cy="972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9" name="Google Shape;389;p14"/>
          <p:cNvSpPr txBox="1"/>
          <p:nvPr>
            <p:ph type="ctrTitle"/>
          </p:nvPr>
        </p:nvSpPr>
        <p:spPr>
          <a:xfrm>
            <a:off x="5875800" y="2837502"/>
            <a:ext cx="2548200" cy="461700"/>
          </a:xfrm>
          <a:prstGeom prst="rect">
            <a:avLst/>
          </a:prstGeom>
        </p:spPr>
        <p:txBody>
          <a:bodyPr anchorCtr="0" anchor="ctr" bIns="0" lIns="0" spcFirstLastPara="1" rIns="0" wrap="square" tIns="0">
            <a:noAutofit/>
          </a:bodyPr>
          <a:lstStyle>
            <a:lvl1pPr lvl="0" rtl="0" algn="r">
              <a:spcBef>
                <a:spcPts val="0"/>
              </a:spcBef>
              <a:spcAft>
                <a:spcPts val="0"/>
              </a:spcAft>
              <a:buSzPts val="5200"/>
              <a:buNone/>
              <a:defRPr sz="1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rect b="b" l="l" r="r" t="t"/>
                <a:pathLst>
                  <a:path extrusionOk="0" h="23381" w="20913">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6554696" y="509501"/>
                <a:ext cx="711709" cy="793261"/>
              </a:xfrm>
              <a:custGeom>
                <a:rect b="b" l="l" r="r" t="t"/>
                <a:pathLst>
                  <a:path extrusionOk="0" h="23802" w="21355">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4"/>
            <p:cNvSpPr/>
            <p:nvPr/>
          </p:nvSpPr>
          <p:spPr>
            <a:xfrm rot="442426">
              <a:off x="8229710" y="-161880"/>
              <a:ext cx="102851" cy="551273"/>
            </a:xfrm>
            <a:prstGeom prst="roundRect">
              <a:avLst>
                <a:gd fmla="val 50000" name="adj"/>
              </a:avLst>
            </a:prstGeom>
            <a:solidFill>
              <a:schemeClr val="lt2">
                <a:alpha val="47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5"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6" name="Google Shape;416;p15"/>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417" name="Google Shape;417;p15"/>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txBox="1"/>
          <p:nvPr>
            <p:ph type="title"/>
          </p:nvPr>
        </p:nvSpPr>
        <p:spPr>
          <a:xfrm>
            <a:off x="720000" y="1484450"/>
            <a:ext cx="3519300" cy="1679700"/>
          </a:xfrm>
          <a:prstGeom prst="rect">
            <a:avLst/>
          </a:prstGeom>
        </p:spPr>
        <p:txBody>
          <a:bodyPr anchorCtr="0" anchor="ctr" bIns="0" lIns="0" spcFirstLastPara="1" rIns="0" wrap="square" tIns="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9" name="Google Shape;419;p15"/>
          <p:cNvSpPr txBox="1"/>
          <p:nvPr>
            <p:ph idx="1" type="subTitle"/>
          </p:nvPr>
        </p:nvSpPr>
        <p:spPr>
          <a:xfrm rot="684086">
            <a:off x="5795182" y="1704721"/>
            <a:ext cx="1878775" cy="1788169"/>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420"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3" name="Google Shape;423;p1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6" name="Google Shape;456;p16"/>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457" name="Google Shape;457;p16"/>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58" name="Google Shape;458;p16"/>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59" name="Google Shape;459;p16"/>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60" name="Google Shape;460;p16"/>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461" name="Google Shape;461;p1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462" name="Google Shape;462;p16"/>
          <p:cNvSpPr txBox="1"/>
          <p:nvPr>
            <p:ph idx="1" type="subTitle"/>
          </p:nvPr>
        </p:nvSpPr>
        <p:spPr>
          <a:xfrm>
            <a:off x="906900" y="356772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3" name="Google Shape;463;p16"/>
          <p:cNvSpPr txBox="1"/>
          <p:nvPr>
            <p:ph idx="2" type="subTitle"/>
          </p:nvPr>
        </p:nvSpPr>
        <p:spPr>
          <a:xfrm>
            <a:off x="5703900" y="3567725"/>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4" name="Google Shape;464;p16"/>
          <p:cNvSpPr txBox="1"/>
          <p:nvPr>
            <p:ph idx="3" type="subTitle"/>
          </p:nvPr>
        </p:nvSpPr>
        <p:spPr>
          <a:xfrm>
            <a:off x="906900" y="2028275"/>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5" name="Google Shape;465;p16"/>
          <p:cNvSpPr txBox="1"/>
          <p:nvPr>
            <p:ph idx="4" type="subTitle"/>
          </p:nvPr>
        </p:nvSpPr>
        <p:spPr>
          <a:xfrm>
            <a:off x="5427475" y="181045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6" name="Google Shape;466;p16"/>
          <p:cNvSpPr txBox="1"/>
          <p:nvPr>
            <p:ph idx="5" type="subTitle"/>
          </p:nvPr>
        </p:nvSpPr>
        <p:spPr>
          <a:xfrm>
            <a:off x="906900" y="252032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7" name="Google Shape;467;p16"/>
          <p:cNvSpPr txBox="1"/>
          <p:nvPr>
            <p:ph idx="6" type="subTitle"/>
          </p:nvPr>
        </p:nvSpPr>
        <p:spPr>
          <a:xfrm>
            <a:off x="5703900" y="2520325"/>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8" name="Google Shape;468;p16"/>
          <p:cNvSpPr txBox="1"/>
          <p:nvPr>
            <p:ph idx="7" type="subTitle"/>
          </p:nvPr>
        </p:nvSpPr>
        <p:spPr>
          <a:xfrm>
            <a:off x="906900" y="403080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9" name="Google Shape;469;p16"/>
          <p:cNvSpPr txBox="1"/>
          <p:nvPr>
            <p:ph idx="8" type="subTitle"/>
          </p:nvPr>
        </p:nvSpPr>
        <p:spPr>
          <a:xfrm>
            <a:off x="5703900" y="4030800"/>
            <a:ext cx="250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0" name="Google Shape;470;p16"/>
          <p:cNvSpPr txBox="1"/>
          <p:nvPr>
            <p:ph type="title"/>
          </p:nvPr>
        </p:nvSpPr>
        <p:spPr>
          <a:xfrm>
            <a:off x="720000" y="540000"/>
            <a:ext cx="3330000" cy="9969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7"/>
          <p:cNvSpPr txBox="1"/>
          <p:nvPr>
            <p:ph idx="1" type="subTitle"/>
          </p:nvPr>
        </p:nvSpPr>
        <p:spPr>
          <a:xfrm>
            <a:off x="3117150" y="3648238"/>
            <a:ext cx="2909700" cy="90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6" name="Google Shape;496;p17"/>
          <p:cNvSpPr txBox="1"/>
          <p:nvPr>
            <p:ph type="title"/>
          </p:nvPr>
        </p:nvSpPr>
        <p:spPr>
          <a:xfrm>
            <a:off x="1918650" y="1613838"/>
            <a:ext cx="5306700" cy="1482300"/>
          </a:xfrm>
          <a:prstGeom prst="rect">
            <a:avLst/>
          </a:prstGeom>
        </p:spPr>
        <p:txBody>
          <a:bodyPr anchorCtr="0" anchor="ctr" bIns="0" lIns="0" spcFirstLastPara="1" rIns="0" wrap="square" tIns="0">
            <a:noAutofit/>
          </a:bodyPr>
          <a:lstStyle>
            <a:lvl1pPr lvl="0" rtl="0" algn="ctr">
              <a:lnSpc>
                <a:spcPct val="90000"/>
              </a:lnSpc>
              <a:spcBef>
                <a:spcPts val="0"/>
              </a:spcBef>
              <a:spcAft>
                <a:spcPts val="0"/>
              </a:spcAft>
              <a:buSzPts val="4200"/>
              <a:buNone/>
              <a:defRPr sz="6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7" name="Google Shape;497;p17"/>
          <p:cNvSpPr txBox="1"/>
          <p:nvPr>
            <p:ph hasCustomPrompt="1" idx="2" type="title"/>
          </p:nvPr>
        </p:nvSpPr>
        <p:spPr>
          <a:xfrm>
            <a:off x="3843750" y="591063"/>
            <a:ext cx="1456500" cy="6756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498" name="Google Shape;498;p17"/>
          <p:cNvGrpSpPr/>
          <p:nvPr/>
        </p:nvGrpSpPr>
        <p:grpSpPr>
          <a:xfrm flipH="1" rot="-697126">
            <a:off x="569287" y="-351303"/>
            <a:ext cx="1305393" cy="1346461"/>
            <a:chOff x="1492000" y="427450"/>
            <a:chExt cx="1188000" cy="1225375"/>
          </a:xfrm>
        </p:grpSpPr>
        <p:sp>
          <p:nvSpPr>
            <p:cNvPr id="499" name="Google Shape;499;p17"/>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2">
    <p:spTree>
      <p:nvGrpSpPr>
        <p:cNvPr id="510"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8"/>
          <p:cNvSpPr txBox="1"/>
          <p:nvPr>
            <p:ph idx="1" type="subTitle"/>
          </p:nvPr>
        </p:nvSpPr>
        <p:spPr>
          <a:xfrm>
            <a:off x="890100" y="1760244"/>
            <a:ext cx="7533900" cy="27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532" name="Google Shape;532;p18"/>
          <p:cNvSpPr txBox="1"/>
          <p:nvPr>
            <p:ph type="title"/>
          </p:nvPr>
        </p:nvSpPr>
        <p:spPr>
          <a:xfrm>
            <a:off x="4572000" y="540000"/>
            <a:ext cx="3852000" cy="1037100"/>
          </a:xfrm>
          <a:prstGeom prst="rect">
            <a:avLst/>
          </a:prstGeom>
        </p:spPr>
        <p:txBody>
          <a:bodyPr anchorCtr="0" anchor="t" bIns="0" lIns="0" spcFirstLastPara="1" rIns="0" wrap="square" tIns="0">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3"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19"/>
          <p:cNvSpPr txBox="1"/>
          <p:nvPr>
            <p:ph type="title"/>
          </p:nvPr>
        </p:nvSpPr>
        <p:spPr>
          <a:xfrm>
            <a:off x="720000" y="540000"/>
            <a:ext cx="4824600" cy="9936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p:cSld name="CUSTOM_11">
    <p:spTree>
      <p:nvGrpSpPr>
        <p:cNvPr id="558" name="Shape 558"/>
        <p:cNvGrpSpPr/>
        <p:nvPr/>
      </p:nvGrpSpPr>
      <p:grpSpPr>
        <a:xfrm>
          <a:off x="0" y="0"/>
          <a:ext cx="0" cy="0"/>
          <a:chOff x="0" y="0"/>
          <a:chExt cx="0" cy="0"/>
        </a:xfrm>
      </p:grpSpPr>
      <p:sp>
        <p:nvSpPr>
          <p:cNvPr id="559" name="Google Shape;559;p20"/>
          <p:cNvSpPr txBox="1"/>
          <p:nvPr>
            <p:ph type="title"/>
          </p:nvPr>
        </p:nvSpPr>
        <p:spPr>
          <a:xfrm>
            <a:off x="4572000" y="540000"/>
            <a:ext cx="3852000" cy="488700"/>
          </a:xfrm>
          <a:prstGeom prst="rect">
            <a:avLst/>
          </a:prstGeom>
        </p:spPr>
        <p:txBody>
          <a:bodyPr anchorCtr="0" anchor="t" bIns="0" lIns="0" spcFirstLastPara="1" rIns="0" wrap="square" tIns="0">
            <a:noAutofit/>
          </a:bodyPr>
          <a:lstStyle>
            <a:lvl1pPr lvl="0" rtl="0" algn="r">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3"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4" name="Google Shape;604;p21"/>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605" name="Google Shape;605;p21"/>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txBox="1"/>
          <p:nvPr>
            <p:ph hasCustomPrompt="1" type="title"/>
          </p:nvPr>
        </p:nvSpPr>
        <p:spPr>
          <a:xfrm>
            <a:off x="1768200" y="1629238"/>
            <a:ext cx="5607600" cy="1361100"/>
          </a:xfrm>
          <a:prstGeom prst="rect">
            <a:avLst/>
          </a:prstGeom>
        </p:spPr>
        <p:txBody>
          <a:bodyPr anchorCtr="0" anchor="ctr" bIns="0" lIns="0" spcFirstLastPara="1" rIns="0" wrap="square" tIns="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p:nvPr>
            <p:ph idx="1" type="body"/>
          </p:nvPr>
        </p:nvSpPr>
        <p:spPr>
          <a:xfrm>
            <a:off x="2710050" y="2850942"/>
            <a:ext cx="3723900" cy="6633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608"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22"/>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4" name="Google Shape;644;p22"/>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645" name="Google Shape;645;p22"/>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6" name="Google Shape;646;p22"/>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7" name="Google Shape;647;p22"/>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8" name="Google Shape;648;p22"/>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49" name="Google Shape;649;p22"/>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650" name="Google Shape;650;p22"/>
          <p:cNvSpPr txBox="1"/>
          <p:nvPr>
            <p:ph hasCustomPrompt="1" type="title"/>
          </p:nvPr>
        </p:nvSpPr>
        <p:spPr>
          <a:xfrm>
            <a:off x="720000" y="1143700"/>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1" name="Google Shape;651;p22"/>
          <p:cNvSpPr txBox="1"/>
          <p:nvPr>
            <p:ph hasCustomPrompt="1" idx="2" type="title"/>
          </p:nvPr>
        </p:nvSpPr>
        <p:spPr>
          <a:xfrm>
            <a:off x="720000" y="2946225"/>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2" name="Google Shape;652;p22"/>
          <p:cNvSpPr txBox="1"/>
          <p:nvPr>
            <p:ph hasCustomPrompt="1" idx="3" type="title"/>
          </p:nvPr>
        </p:nvSpPr>
        <p:spPr>
          <a:xfrm>
            <a:off x="5094000" y="2946225"/>
            <a:ext cx="3330000" cy="795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3" name="Google Shape;653;p22"/>
          <p:cNvSpPr txBox="1"/>
          <p:nvPr>
            <p:ph idx="1" type="subTitle"/>
          </p:nvPr>
        </p:nvSpPr>
        <p:spPr>
          <a:xfrm>
            <a:off x="720000" y="1939588"/>
            <a:ext cx="29394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4" name="Google Shape;654;p22"/>
          <p:cNvSpPr txBox="1"/>
          <p:nvPr>
            <p:ph idx="4" type="subTitle"/>
          </p:nvPr>
        </p:nvSpPr>
        <p:spPr>
          <a:xfrm>
            <a:off x="720000" y="3742100"/>
            <a:ext cx="2939400" cy="41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5" name="Google Shape;655;p22"/>
          <p:cNvSpPr txBox="1"/>
          <p:nvPr>
            <p:ph idx="5" type="subTitle"/>
          </p:nvPr>
        </p:nvSpPr>
        <p:spPr>
          <a:xfrm>
            <a:off x="5291700" y="3742125"/>
            <a:ext cx="3132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656"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23"/>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2" name="Google Shape;692;p23"/>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693" name="Google Shape;693;p23"/>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4" name="Google Shape;694;p23"/>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5" name="Google Shape;695;p23"/>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6" name="Google Shape;696;p23"/>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697" name="Google Shape;697;p23"/>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698" name="Google Shape;698;p23"/>
          <p:cNvSpPr txBox="1"/>
          <p:nvPr>
            <p:ph idx="1" type="subTitle"/>
          </p:nvPr>
        </p:nvSpPr>
        <p:spPr>
          <a:xfrm>
            <a:off x="720000" y="2633338"/>
            <a:ext cx="2073600" cy="15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99" name="Google Shape;699;p23"/>
          <p:cNvSpPr txBox="1"/>
          <p:nvPr>
            <p:ph type="title"/>
          </p:nvPr>
        </p:nvSpPr>
        <p:spPr>
          <a:xfrm>
            <a:off x="720000" y="1452200"/>
            <a:ext cx="1621200" cy="9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700"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1" name="Google Shape;721;p24"/>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722" name="Google Shape;722;p24"/>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txBox="1"/>
          <p:nvPr>
            <p:ph type="ctrTitle"/>
          </p:nvPr>
        </p:nvSpPr>
        <p:spPr>
          <a:xfrm>
            <a:off x="2351875" y="540000"/>
            <a:ext cx="4440300" cy="9291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4" name="Google Shape;724;p24"/>
          <p:cNvSpPr txBox="1"/>
          <p:nvPr/>
        </p:nvSpPr>
        <p:spPr>
          <a:xfrm>
            <a:off x="2422213" y="3744575"/>
            <a:ext cx="4299600" cy="633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p:nvPr>
            <p:ph idx="1" type="subTitle"/>
          </p:nvPr>
        </p:nvSpPr>
        <p:spPr>
          <a:xfrm>
            <a:off x="2955600" y="2001450"/>
            <a:ext cx="3232800" cy="17784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800"/>
              <a:buNone/>
              <a:defRPr>
                <a:latin typeface="Merriweather"/>
                <a:ea typeface="Merriweather"/>
                <a:cs typeface="Merriweather"/>
                <a:sym typeface="Merriweather"/>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rect b="b" l="l" r="r" t="t"/>
              <a:pathLst>
                <a:path extrusionOk="0" h="49015" w="4752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1505775" y="444875"/>
              <a:ext cx="1157925" cy="1185100"/>
            </a:xfrm>
            <a:custGeom>
              <a:rect b="b" l="l" r="r" t="t"/>
              <a:pathLst>
                <a:path extrusionOk="0" h="47404" w="46317">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631725" y="1023800"/>
              <a:ext cx="932975" cy="17650"/>
            </a:xfrm>
            <a:custGeom>
              <a:rect b="b" l="l" r="r" t="t"/>
              <a:pathLst>
                <a:path extrusionOk="0" h="706" w="37319">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633600" y="849000"/>
              <a:ext cx="924200" cy="26400"/>
            </a:xfrm>
            <a:custGeom>
              <a:rect b="b" l="l" r="r" t="t"/>
              <a:pathLst>
                <a:path extrusionOk="0" h="1056" w="36968">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624825" y="765850"/>
              <a:ext cx="931725" cy="15325"/>
            </a:xfrm>
            <a:custGeom>
              <a:rect b="b" l="l" r="r" t="t"/>
              <a:pathLst>
                <a:path extrusionOk="0" h="613" w="37269">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617300" y="1111525"/>
              <a:ext cx="938000" cy="28850"/>
            </a:xfrm>
            <a:custGeom>
              <a:rect b="b" l="l" r="r" t="t"/>
              <a:pathLst>
                <a:path extrusionOk="0" h="1154" w="3752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1624825" y="1206075"/>
              <a:ext cx="921075" cy="16000"/>
            </a:xfrm>
            <a:custGeom>
              <a:rect b="b" l="l" r="r" t="t"/>
              <a:pathLst>
                <a:path extrusionOk="0" h="640" w="36843">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625450" y="1448675"/>
              <a:ext cx="923575" cy="33500"/>
            </a:xfrm>
            <a:custGeom>
              <a:rect b="b" l="l" r="r" t="t"/>
              <a:pathLst>
                <a:path extrusionOk="0" h="1340" w="36943">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624200" y="934225"/>
              <a:ext cx="919200" cy="21800"/>
            </a:xfrm>
            <a:custGeom>
              <a:rect b="b" l="l" r="r" t="t"/>
              <a:pathLst>
                <a:path extrusionOk="0" h="872" w="36768">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629200" y="1281975"/>
              <a:ext cx="912325" cy="25100"/>
            </a:xfrm>
            <a:custGeom>
              <a:rect b="b" l="l" r="r" t="t"/>
              <a:pathLst>
                <a:path extrusionOk="0" h="1004" w="36493">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621075" y="1360300"/>
              <a:ext cx="919825" cy="23325"/>
            </a:xfrm>
            <a:custGeom>
              <a:rect b="b" l="l" r="r" t="t"/>
              <a:pathLst>
                <a:path extrusionOk="0" h="933" w="36793">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
    <p:spTree>
      <p:nvGrpSpPr>
        <p:cNvPr id="738"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1" name="Google Shape;741;p2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4" name="Google Shape;774;p25"/>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775" name="Google Shape;775;p25"/>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6" name="Google Shape;776;p25"/>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7" name="Google Shape;777;p25"/>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8" name="Google Shape;778;p25"/>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779" name="Google Shape;779;p2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780" name="Google Shape;780;p25"/>
          <p:cNvSpPr txBox="1"/>
          <p:nvPr>
            <p:ph idx="1" type="subTitle"/>
          </p:nvPr>
        </p:nvSpPr>
        <p:spPr>
          <a:xfrm>
            <a:off x="6302975" y="2571750"/>
            <a:ext cx="2121300" cy="15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1" name="Google Shape;781;p25"/>
          <p:cNvSpPr txBox="1"/>
          <p:nvPr>
            <p:ph type="title"/>
          </p:nvPr>
        </p:nvSpPr>
        <p:spPr>
          <a:xfrm>
            <a:off x="6682500" y="1452213"/>
            <a:ext cx="1741500" cy="9936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82"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p:nvPr/>
        </p:nvSpPr>
        <p:spPr>
          <a:xfrm>
            <a:off x="8740343" y="1780347"/>
            <a:ext cx="20479" cy="58449"/>
          </a:xfrm>
          <a:custGeom>
            <a:rect b="b" l="l" r="r" t="t"/>
            <a:pathLst>
              <a:path extrusionOk="0" h="1403" w="488">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720000" y="540000"/>
            <a:ext cx="7704000" cy="3600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4"/>
          <p:cNvSpPr txBox="1"/>
          <p:nvPr>
            <p:ph idx="1" type="body"/>
          </p:nvPr>
        </p:nvSpPr>
        <p:spPr>
          <a:xfrm>
            <a:off x="720000" y="1246924"/>
            <a:ext cx="7704000" cy="3440100"/>
          </a:xfrm>
          <a:prstGeom prst="rect">
            <a:avLst/>
          </a:prstGeom>
        </p:spPr>
        <p:txBody>
          <a:bodyPr anchorCtr="0" anchor="t" bIns="91425" lIns="91425" spcFirstLastPara="1" rIns="91425" wrap="square" tIns="91425">
            <a:noAutofit/>
          </a:bodyPr>
          <a:lstStyle>
            <a:lvl1pPr indent="-304800" lvl="0" marL="457200" rtl="0">
              <a:lnSpc>
                <a:spcPct val="85000"/>
              </a:lnSpc>
              <a:spcBef>
                <a:spcPts val="0"/>
              </a:spcBef>
              <a:spcAft>
                <a:spcPts val="0"/>
              </a:spcAft>
              <a:buClr>
                <a:schemeClr val="dk1"/>
              </a:buClr>
              <a:buSzPts val="1200"/>
              <a:buChar char="●"/>
              <a:defRPr sz="1200"/>
            </a:lvl1pPr>
            <a:lvl2pPr indent="-304800" lvl="1" marL="914400" rtl="0">
              <a:spcBef>
                <a:spcPts val="5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0"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 name="Google Shape;116;p5"/>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117" name="Google Shape;117;p5"/>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18" name="Google Shape;118;p5"/>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19" name="Google Shape;119;p5"/>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20" name="Google Shape;120;p5"/>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21" name="Google Shape;121;p5"/>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122" name="Google Shape;122;p5"/>
          <p:cNvSpPr txBox="1"/>
          <p:nvPr>
            <p:ph type="title"/>
          </p:nvPr>
        </p:nvSpPr>
        <p:spPr>
          <a:xfrm>
            <a:off x="720000" y="540000"/>
            <a:ext cx="3368700" cy="572700"/>
          </a:xfrm>
          <a:prstGeom prst="rect">
            <a:avLst/>
          </a:prstGeom>
        </p:spPr>
        <p:txBody>
          <a:bodyPr anchorCtr="0" anchor="t"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3" name="Google Shape;123;p5"/>
          <p:cNvSpPr txBox="1"/>
          <p:nvPr>
            <p:ph idx="1" type="subTitle"/>
          </p:nvPr>
        </p:nvSpPr>
        <p:spPr>
          <a:xfrm>
            <a:off x="906900" y="3292127"/>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4" name="Google Shape;124;p5"/>
          <p:cNvSpPr txBox="1"/>
          <p:nvPr>
            <p:ph idx="2" type="subTitle"/>
          </p:nvPr>
        </p:nvSpPr>
        <p:spPr>
          <a:xfrm>
            <a:off x="5676900" y="3292127"/>
            <a:ext cx="2506200" cy="34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5" name="Google Shape;125;p5"/>
          <p:cNvSpPr txBox="1"/>
          <p:nvPr>
            <p:ph idx="3" type="subTitle"/>
          </p:nvPr>
        </p:nvSpPr>
        <p:spPr>
          <a:xfrm>
            <a:off x="906900" y="1584571"/>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6" name="Google Shape;126;p5"/>
          <p:cNvSpPr txBox="1"/>
          <p:nvPr>
            <p:ph idx="4" type="subTitle"/>
          </p:nvPr>
        </p:nvSpPr>
        <p:spPr>
          <a:xfrm>
            <a:off x="5676900" y="1584571"/>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7" name="Google Shape;127;p5"/>
          <p:cNvSpPr txBox="1"/>
          <p:nvPr>
            <p:ph idx="5" type="subTitle"/>
          </p:nvPr>
        </p:nvSpPr>
        <p:spPr>
          <a:xfrm>
            <a:off x="906900" y="2076621"/>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5"/>
          <p:cNvSpPr txBox="1"/>
          <p:nvPr>
            <p:ph idx="6" type="subTitle"/>
          </p:nvPr>
        </p:nvSpPr>
        <p:spPr>
          <a:xfrm>
            <a:off x="5676900" y="2076621"/>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9" name="Google Shape;129;p5"/>
          <p:cNvSpPr txBox="1"/>
          <p:nvPr>
            <p:ph idx="7" type="subTitle"/>
          </p:nvPr>
        </p:nvSpPr>
        <p:spPr>
          <a:xfrm>
            <a:off x="906900" y="3755202"/>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5"/>
          <p:cNvSpPr txBox="1"/>
          <p:nvPr>
            <p:ph idx="8" type="subTitle"/>
          </p:nvPr>
        </p:nvSpPr>
        <p:spPr>
          <a:xfrm>
            <a:off x="5676900" y="3755202"/>
            <a:ext cx="2506200" cy="57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 name="Google Shape;167;p6"/>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168" name="Google Shape;168;p6"/>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69" name="Google Shape;169;p6"/>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0" name="Google Shape;170;p6"/>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1" name="Google Shape;171;p6"/>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172" name="Google Shape;172;p6"/>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173" name="Google Shape;173;p6"/>
          <p:cNvSpPr txBox="1"/>
          <p:nvPr>
            <p:ph type="title"/>
          </p:nvPr>
        </p:nvSpPr>
        <p:spPr>
          <a:xfrm>
            <a:off x="720000" y="540000"/>
            <a:ext cx="3378600" cy="10170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4" name="Google Shape;174;p6"/>
          <p:cNvSpPr txBox="1"/>
          <p:nvPr>
            <p:ph idx="1" type="body"/>
          </p:nvPr>
        </p:nvSpPr>
        <p:spPr>
          <a:xfrm>
            <a:off x="470700" y="3119125"/>
            <a:ext cx="3378600" cy="1285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5" name="Google Shape;175;p6"/>
          <p:cNvSpPr txBox="1"/>
          <p:nvPr>
            <p:ph idx="2" type="body"/>
          </p:nvPr>
        </p:nvSpPr>
        <p:spPr>
          <a:xfrm>
            <a:off x="5368500" y="3105175"/>
            <a:ext cx="3177000" cy="1285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76" name="Google Shape;176;p6"/>
          <p:cNvSpPr txBox="1"/>
          <p:nvPr>
            <p:ph idx="3" type="subTitle"/>
          </p:nvPr>
        </p:nvSpPr>
        <p:spPr>
          <a:xfrm>
            <a:off x="906900" y="258640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7" name="Google Shape;177;p6"/>
          <p:cNvSpPr txBox="1"/>
          <p:nvPr>
            <p:ph idx="4" type="subTitle"/>
          </p:nvPr>
        </p:nvSpPr>
        <p:spPr>
          <a:xfrm>
            <a:off x="5703900" y="2572450"/>
            <a:ext cx="2506200" cy="40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3">
    <p:spTree>
      <p:nvGrpSpPr>
        <p:cNvPr id="178"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rect b="b" l="l" r="r" t="t"/>
              <a:pathLst>
                <a:path extrusionOk="0" h="144360" w="264469">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7"/>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rect b="b" l="l" r="r" t="t"/>
                <a:pathLst>
                  <a:path extrusionOk="0" h="551" w="109629">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263005" y="4223091"/>
                <a:ext cx="3790149" cy="19249"/>
              </a:xfrm>
              <a:custGeom>
                <a:rect b="b" l="l" r="r" t="t"/>
                <a:pathLst>
                  <a:path extrusionOk="0" h="542" w="109629">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263005" y="4504476"/>
                <a:ext cx="3790149" cy="19249"/>
              </a:xfrm>
              <a:custGeom>
                <a:rect b="b" l="l" r="r" t="t"/>
                <a:pathLst>
                  <a:path extrusionOk="0" h="542" w="109629">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263005" y="3378615"/>
                <a:ext cx="3790149" cy="19214"/>
              </a:xfrm>
              <a:custGeom>
                <a:rect b="b" l="l" r="r" t="t"/>
                <a:pathLst>
                  <a:path extrusionOk="0" h="541" w="109629">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263005" y="3660001"/>
                <a:ext cx="3790149" cy="19249"/>
              </a:xfrm>
              <a:custGeom>
                <a:rect b="b" l="l" r="r" t="t"/>
                <a:pathLst>
                  <a:path extrusionOk="0" h="542" w="109629">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63005" y="3097194"/>
                <a:ext cx="3790149" cy="19249"/>
              </a:xfrm>
              <a:custGeom>
                <a:rect b="b" l="l" r="r" t="t"/>
                <a:pathLst>
                  <a:path extrusionOk="0" h="542" w="109629">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63005" y="2252683"/>
                <a:ext cx="3790149" cy="19249"/>
              </a:xfrm>
              <a:custGeom>
                <a:rect b="b" l="l" r="r" t="t"/>
                <a:pathLst>
                  <a:path extrusionOk="0" h="542" w="109629">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263005" y="2534104"/>
                <a:ext cx="3790149" cy="19249"/>
              </a:xfrm>
              <a:custGeom>
                <a:rect b="b" l="l" r="r" t="t"/>
                <a:pathLst>
                  <a:path extrusionOk="0" h="542" w="109629">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263005" y="1970978"/>
                <a:ext cx="3790149" cy="19285"/>
              </a:xfrm>
              <a:custGeom>
                <a:rect b="b" l="l" r="r" t="t"/>
                <a:pathLst>
                  <a:path extrusionOk="0" h="543" w="109629">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263005" y="1408208"/>
                <a:ext cx="3790149" cy="19249"/>
              </a:xfrm>
              <a:custGeom>
                <a:rect b="b" l="l" r="r" t="t"/>
                <a:pathLst>
                  <a:path extrusionOk="0" h="542" w="109629">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63005" y="845117"/>
                <a:ext cx="3790149" cy="19214"/>
              </a:xfrm>
              <a:custGeom>
                <a:rect b="b" l="l" r="r" t="t"/>
                <a:pathLst>
                  <a:path extrusionOk="0" h="541" w="109629">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63005" y="1126503"/>
                <a:ext cx="3790149" cy="19249"/>
              </a:xfrm>
              <a:custGeom>
                <a:rect b="b" l="l" r="r" t="t"/>
                <a:pathLst>
                  <a:path extrusionOk="0" h="542" w="109629">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263005" y="1689593"/>
                <a:ext cx="3790149" cy="19249"/>
              </a:xfrm>
              <a:custGeom>
                <a:rect b="b" l="l" r="r" t="t"/>
                <a:pathLst>
                  <a:path extrusionOk="0" h="542" w="109629">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263005" y="2815489"/>
                <a:ext cx="3790149" cy="19249"/>
              </a:xfrm>
              <a:custGeom>
                <a:rect b="b" l="l" r="r" t="t"/>
                <a:pathLst>
                  <a:path extrusionOk="0" h="542" w="109629">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63005" y="4785897"/>
                <a:ext cx="3790149" cy="19533"/>
              </a:xfrm>
              <a:custGeom>
                <a:rect b="b" l="l" r="r" t="t"/>
                <a:pathLst>
                  <a:path extrusionOk="0" h="550" w="109629">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7"/>
            <p:cNvCxnSpPr/>
            <p:nvPr/>
          </p:nvCxnSpPr>
          <p:spPr>
            <a:xfrm>
              <a:off x="4625700" y="540000"/>
              <a:ext cx="4679100" cy="0"/>
            </a:xfrm>
            <a:prstGeom prst="straightConnector1">
              <a:avLst/>
            </a:prstGeom>
            <a:noFill/>
            <a:ln cap="flat" cmpd="sng" w="9525">
              <a:solidFill>
                <a:srgbClr val="6D9EEB"/>
              </a:solidFill>
              <a:prstDash val="solid"/>
              <a:round/>
              <a:headEnd len="med" w="med" type="none"/>
              <a:tailEnd len="med" w="med" type="none"/>
            </a:ln>
          </p:spPr>
        </p:cxnSp>
        <p:cxnSp>
          <p:nvCxnSpPr>
            <p:cNvPr id="215" name="Google Shape;215;p7"/>
            <p:cNvCxnSpPr/>
            <p:nvPr/>
          </p:nvCxnSpPr>
          <p:spPr>
            <a:xfrm>
              <a:off x="40493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6" name="Google Shape;216;p7"/>
            <p:cNvCxnSpPr/>
            <p:nvPr/>
          </p:nvCxnSpPr>
          <p:spPr>
            <a:xfrm>
              <a:off x="4112975"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7" name="Google Shape;217;p7"/>
            <p:cNvCxnSpPr/>
            <p:nvPr/>
          </p:nvCxnSpPr>
          <p:spPr>
            <a:xfrm>
              <a:off x="49917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8" name="Google Shape;218;p7"/>
            <p:cNvCxnSpPr/>
            <p:nvPr/>
          </p:nvCxnSpPr>
          <p:spPr>
            <a:xfrm>
              <a:off x="5055300" y="545250"/>
              <a:ext cx="0" cy="4625400"/>
            </a:xfrm>
            <a:prstGeom prst="straightConnector1">
              <a:avLst/>
            </a:prstGeom>
            <a:noFill/>
            <a:ln cap="flat" cmpd="sng" w="9525">
              <a:solidFill>
                <a:srgbClr val="6D9EEB"/>
              </a:solidFill>
              <a:prstDash val="solid"/>
              <a:round/>
              <a:headEnd len="med" w="med" type="none"/>
              <a:tailEnd len="med" w="med" type="none"/>
            </a:ln>
          </p:spPr>
        </p:cxnSp>
        <p:cxnSp>
          <p:nvCxnSpPr>
            <p:cNvPr id="219" name="Google Shape;219;p7"/>
            <p:cNvCxnSpPr/>
            <p:nvPr/>
          </p:nvCxnSpPr>
          <p:spPr>
            <a:xfrm>
              <a:off x="-166800" y="540000"/>
              <a:ext cx="4681500" cy="0"/>
            </a:xfrm>
            <a:prstGeom prst="straightConnector1">
              <a:avLst/>
            </a:prstGeom>
            <a:noFill/>
            <a:ln cap="flat" cmpd="sng" w="9525">
              <a:solidFill>
                <a:srgbClr val="6D9EEB"/>
              </a:solidFill>
              <a:prstDash val="solid"/>
              <a:round/>
              <a:headEnd len="med" w="med" type="none"/>
              <a:tailEnd len="med" w="med" type="none"/>
            </a:ln>
          </p:spPr>
        </p:cxnSp>
      </p:grpSp>
      <p:sp>
        <p:nvSpPr>
          <p:cNvPr id="220" name="Google Shape;220;p7"/>
          <p:cNvSpPr txBox="1"/>
          <p:nvPr>
            <p:ph type="title"/>
          </p:nvPr>
        </p:nvSpPr>
        <p:spPr>
          <a:xfrm>
            <a:off x="720000" y="540000"/>
            <a:ext cx="3087300" cy="1459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7"/>
          <p:cNvSpPr txBox="1"/>
          <p:nvPr>
            <p:ph idx="1" type="subTitle"/>
          </p:nvPr>
        </p:nvSpPr>
        <p:spPr>
          <a:xfrm>
            <a:off x="5703898" y="86720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7"/>
          <p:cNvSpPr txBox="1"/>
          <p:nvPr>
            <p:ph idx="2" type="subTitle"/>
          </p:nvPr>
        </p:nvSpPr>
        <p:spPr>
          <a:xfrm>
            <a:off x="5703898" y="285655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3" name="Google Shape;223;p7"/>
          <p:cNvSpPr txBox="1"/>
          <p:nvPr>
            <p:ph idx="3" type="subTitle"/>
          </p:nvPr>
        </p:nvSpPr>
        <p:spPr>
          <a:xfrm>
            <a:off x="906900" y="2856550"/>
            <a:ext cx="1041600" cy="40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sz="2000">
                <a:solidFill>
                  <a:schemeClr val="dk1"/>
                </a:solidFill>
                <a:latin typeface="Itim"/>
                <a:ea typeface="Itim"/>
                <a:cs typeface="Itim"/>
                <a:sym typeface="Itim"/>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4" name="Google Shape;224;p7"/>
          <p:cNvSpPr txBox="1"/>
          <p:nvPr>
            <p:ph idx="4" type="subTitle"/>
          </p:nvPr>
        </p:nvSpPr>
        <p:spPr>
          <a:xfrm>
            <a:off x="906900" y="326335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5" name="Google Shape;225;p7"/>
          <p:cNvSpPr txBox="1"/>
          <p:nvPr>
            <p:ph idx="5" type="subTitle"/>
          </p:nvPr>
        </p:nvSpPr>
        <p:spPr>
          <a:xfrm>
            <a:off x="5703900" y="326335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6" name="Google Shape;226;p7"/>
          <p:cNvSpPr txBox="1"/>
          <p:nvPr>
            <p:ph idx="6" type="subTitle"/>
          </p:nvPr>
        </p:nvSpPr>
        <p:spPr>
          <a:xfrm>
            <a:off x="5703900" y="1289800"/>
            <a:ext cx="2506200" cy="11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4">
    <p:spTree>
      <p:nvGrpSpPr>
        <p:cNvPr id="227"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561875" y="10727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561875" y="12703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61875" y="47219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chemeClr val="dk1"/>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8"/>
          <p:cNvSpPr txBox="1"/>
          <p:nvPr>
            <p:ph type="title"/>
          </p:nvPr>
        </p:nvSpPr>
        <p:spPr>
          <a:xfrm>
            <a:off x="5314275" y="982000"/>
            <a:ext cx="3109500" cy="1338600"/>
          </a:xfrm>
          <a:prstGeom prst="rect">
            <a:avLst/>
          </a:prstGeom>
        </p:spPr>
        <p:txBody>
          <a:bodyPr anchorCtr="0" anchor="t" bIns="0" lIns="0" spcFirstLastPara="1" rIns="0" wrap="square" tIns="0">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8"/>
          <p:cNvSpPr txBox="1"/>
          <p:nvPr>
            <p:ph idx="1" type="subTitle"/>
          </p:nvPr>
        </p:nvSpPr>
        <p:spPr>
          <a:xfrm>
            <a:off x="6241125" y="2642075"/>
            <a:ext cx="2182800" cy="14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5">
    <p:bg>
      <p:bgPr>
        <a:solidFill>
          <a:schemeClr val="lt2"/>
        </a:solidFill>
      </p:bgPr>
    </p:bg>
    <p:spTree>
      <p:nvGrpSpPr>
        <p:cNvPr id="253" name="Shape 253"/>
        <p:cNvGrpSpPr/>
        <p:nvPr/>
      </p:nvGrpSpPr>
      <p:grpSpPr>
        <a:xfrm>
          <a:off x="0" y="0"/>
          <a:ext cx="0" cy="0"/>
          <a:chOff x="0" y="0"/>
          <a:chExt cx="0" cy="0"/>
        </a:xfrm>
      </p:grpSpPr>
      <p:sp>
        <p:nvSpPr>
          <p:cNvPr id="254" name="Google Shape;254;p9"/>
          <p:cNvSpPr txBox="1"/>
          <p:nvPr>
            <p:ph type="title"/>
          </p:nvPr>
        </p:nvSpPr>
        <p:spPr>
          <a:xfrm>
            <a:off x="3223200" y="1570950"/>
            <a:ext cx="2697600" cy="2001600"/>
          </a:xfrm>
          <a:prstGeom prst="rect">
            <a:avLst/>
          </a:prstGeom>
        </p:spPr>
        <p:txBody>
          <a:bodyPr anchorCtr="0" anchor="t" bIns="0" lIns="0" spcFirstLastPara="1" rIns="0" wrap="square" tIns="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rect b="b" l="l" r="r" t="t"/>
              <a:pathLst>
                <a:path extrusionOk="0" h="160626" w="28570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561875" y="2486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561875" y="2694675"/>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561875" y="28923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561875" y="31000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561875" y="16757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561875" y="188370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561875" y="20813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561875" y="22890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561875" y="14780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561875" y="4108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561875" y="431660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561875" y="4514250"/>
              <a:ext cx="6818750" cy="25"/>
            </a:xfrm>
            <a:custGeom>
              <a:rect b="b" l="l" r="r" t="t"/>
              <a:pathLst>
                <a:path extrusionOk="0" fill="none" h="1"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561875" y="3297650"/>
              <a:ext cx="6818750" cy="0"/>
            </a:xfrm>
            <a:custGeom>
              <a:rect b="b" l="l" r="r" t="t"/>
              <a:pathLst>
                <a:path extrusionOk="0" fill="none" h="0" w="272750">
                  <a:moveTo>
                    <a:pt x="272750" y="0"/>
                  </a:moveTo>
                  <a:lnTo>
                    <a:pt x="0" y="0"/>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561875" y="350562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561875" y="3703275"/>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561875" y="3910950"/>
              <a:ext cx="6818750" cy="25"/>
            </a:xfrm>
            <a:custGeom>
              <a:rect b="b" l="l" r="r" t="t"/>
              <a:pathLst>
                <a:path extrusionOk="0" fill="none" h="1" w="272750">
                  <a:moveTo>
                    <a:pt x="272750" y="1"/>
                  </a:moveTo>
                  <a:lnTo>
                    <a:pt x="0" y="1"/>
                  </a:lnTo>
                </a:path>
              </a:pathLst>
            </a:custGeom>
            <a:noFill/>
            <a:ln cap="flat" cmpd="sng" w="10975">
              <a:solidFill>
                <a:srgbClr val="D9D9D9"/>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514825" y="859725"/>
              <a:ext cx="25" cy="4005275"/>
            </a:xfrm>
            <a:custGeom>
              <a:rect b="b" l="l" r="r" t="t"/>
              <a:pathLst>
                <a:path extrusionOk="0" fill="none" h="160211" w="1">
                  <a:moveTo>
                    <a:pt x="0" y="0"/>
                  </a:moveTo>
                  <a:lnTo>
                    <a:pt x="0"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563750" y="859725"/>
              <a:ext cx="25" cy="4005275"/>
            </a:xfrm>
            <a:custGeom>
              <a:rect b="b" l="l" r="r" t="t"/>
              <a:pathLst>
                <a:path extrusionOk="0" fill="none" h="160211" w="1">
                  <a:moveTo>
                    <a:pt x="1" y="0"/>
                  </a:moveTo>
                  <a:lnTo>
                    <a:pt x="1" y="160211"/>
                  </a:lnTo>
                </a:path>
              </a:pathLst>
            </a:custGeom>
            <a:noFill/>
            <a:ln cap="flat" cmpd="sng" w="7850">
              <a:solidFill>
                <a:srgbClr val="6D9EEB"/>
              </a:solidFill>
              <a:prstDash val="solid"/>
              <a:miter lim="125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6" name="Google Shape;276;p10"/>
          <p:cNvCxnSpPr/>
          <p:nvPr/>
        </p:nvCxnSpPr>
        <p:spPr>
          <a:xfrm>
            <a:off x="-62550" y="540000"/>
            <a:ext cx="9269100" cy="0"/>
          </a:xfrm>
          <a:prstGeom prst="straightConnector1">
            <a:avLst/>
          </a:prstGeom>
          <a:noFill/>
          <a:ln cap="flat" cmpd="sng" w="9525">
            <a:solidFill>
              <a:srgbClr val="6D9EEB"/>
            </a:solidFill>
            <a:prstDash val="solid"/>
            <a:round/>
            <a:headEnd len="med" w="med" type="none"/>
            <a:tailEnd len="med" w="med" type="none"/>
          </a:ln>
        </p:spPr>
      </p:cxnSp>
      <p:sp>
        <p:nvSpPr>
          <p:cNvPr id="277" name="Google Shape;277;p10"/>
          <p:cNvSpPr/>
          <p:nvPr/>
        </p:nvSpPr>
        <p:spPr>
          <a:xfrm>
            <a:off x="-14550" y="5010825"/>
            <a:ext cx="9160200" cy="156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txBox="1"/>
          <p:nvPr>
            <p:ph type="title"/>
          </p:nvPr>
        </p:nvSpPr>
        <p:spPr>
          <a:xfrm>
            <a:off x="720000" y="540000"/>
            <a:ext cx="5363400" cy="5727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000"/>
              <a:buFont typeface="Itim"/>
              <a:buNone/>
              <a:defRPr b="1" sz="3000">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b="1" sz="2800">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b="1" sz="2800">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b="1" sz="2800">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b="1" sz="2800">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b="1" sz="2800">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b="1" sz="2800">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b="1" sz="2800">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b="1" sz="2800">
                <a:solidFill>
                  <a:schemeClr val="dk1"/>
                </a:solidFill>
                <a:latin typeface="Itim"/>
                <a:ea typeface="Itim"/>
                <a:cs typeface="Itim"/>
                <a:sym typeface="Itim"/>
              </a:defRPr>
            </a:lvl9pPr>
          </a:lstStyle>
          <a:p/>
        </p:txBody>
      </p:sp>
      <p:sp>
        <p:nvSpPr>
          <p:cNvPr id="7" name="Google Shape;7;p1"/>
          <p:cNvSpPr txBox="1"/>
          <p:nvPr>
            <p:ph idx="1" type="body"/>
          </p:nvPr>
        </p:nvSpPr>
        <p:spPr>
          <a:xfrm>
            <a:off x="720000" y="1187100"/>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indent="-330200" lvl="1" marL="9144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indent="-330200" lvl="2" marL="13716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indent="-330200" lvl="3" marL="18288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indent="-330200" lvl="4" marL="22860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indent="-330200" lvl="5" marL="2743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indent="-330200" lvl="6" marL="32004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indent="-330200" lvl="7" marL="36576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indent="-330200" lvl="8" marL="41148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86" name="Shape 786"/>
        <p:cNvGrpSpPr/>
        <p:nvPr/>
      </p:nvGrpSpPr>
      <p:grpSpPr>
        <a:xfrm>
          <a:off x="0" y="0"/>
          <a:ext cx="0" cy="0"/>
          <a:chOff x="0" y="0"/>
          <a:chExt cx="0" cy="0"/>
        </a:xfrm>
      </p:grpSpPr>
      <p:sp>
        <p:nvSpPr>
          <p:cNvPr id="787" name="Google Shape;787;p27"/>
          <p:cNvSpPr txBox="1"/>
          <p:nvPr>
            <p:ph type="ctrTitle"/>
          </p:nvPr>
        </p:nvSpPr>
        <p:spPr>
          <a:xfrm>
            <a:off x="2351850" y="1498850"/>
            <a:ext cx="4440300" cy="1447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LOLSCI</a:t>
            </a:r>
            <a:endParaRPr/>
          </a:p>
          <a:p>
            <a:pPr indent="0" lvl="0" marL="0" rtl="0" algn="ctr">
              <a:spcBef>
                <a:spcPts val="0"/>
              </a:spcBef>
              <a:spcAft>
                <a:spcPts val="0"/>
              </a:spcAft>
              <a:buNone/>
            </a:pPr>
            <a:r>
              <a:rPr lang="en"/>
              <a:t>By: Manuel L</a:t>
            </a:r>
            <a:endParaRPr/>
          </a:p>
        </p:txBody>
      </p:sp>
      <p:sp>
        <p:nvSpPr>
          <p:cNvPr id="788" name="Google Shape;788;p27"/>
          <p:cNvSpPr txBox="1"/>
          <p:nvPr>
            <p:ph idx="1" type="subTitle"/>
          </p:nvPr>
        </p:nvSpPr>
        <p:spPr>
          <a:xfrm>
            <a:off x="2351850" y="3287050"/>
            <a:ext cx="4440300" cy="3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Here is where your presentation begins</a:t>
            </a:r>
            <a:endParaRPr/>
          </a:p>
        </p:txBody>
      </p:sp>
      <p:cxnSp>
        <p:nvCxnSpPr>
          <p:cNvPr id="789" name="Google Shape;789;p27"/>
          <p:cNvCxnSpPr/>
          <p:nvPr/>
        </p:nvCxnSpPr>
        <p:spPr>
          <a:xfrm>
            <a:off x="549375" y="-15925"/>
            <a:ext cx="0" cy="5159400"/>
          </a:xfrm>
          <a:prstGeom prst="straightConnector1">
            <a:avLst/>
          </a:prstGeom>
          <a:noFill/>
          <a:ln cap="flat" cmpd="sng" w="19050">
            <a:solidFill>
              <a:schemeClr val="dk2"/>
            </a:solidFill>
            <a:prstDash val="solid"/>
            <a:round/>
            <a:headEnd len="med" w="med" type="none"/>
            <a:tailEnd len="med" w="med" type="none"/>
          </a:ln>
        </p:spPr>
      </p:cxnSp>
      <p:cxnSp>
        <p:nvCxnSpPr>
          <p:cNvPr id="790" name="Google Shape;790;p27"/>
          <p:cNvCxnSpPr/>
          <p:nvPr/>
        </p:nvCxnSpPr>
        <p:spPr>
          <a:xfrm>
            <a:off x="716575" y="-15925"/>
            <a:ext cx="0" cy="5159400"/>
          </a:xfrm>
          <a:prstGeom prst="straightConnector1">
            <a:avLst/>
          </a:prstGeom>
          <a:noFill/>
          <a:ln cap="flat" cmpd="sng" w="19050">
            <a:solidFill>
              <a:schemeClr val="dk2"/>
            </a:solidFill>
            <a:prstDash val="solid"/>
            <a:round/>
            <a:headEnd len="med" w="med" type="none"/>
            <a:tailEnd len="med" w="med" type="none"/>
          </a:ln>
        </p:spPr>
      </p:cxnSp>
      <p:pic>
        <p:nvPicPr>
          <p:cNvPr id="791" name="Google Shape;791;p27"/>
          <p:cNvPicPr preferRelativeResize="0"/>
          <p:nvPr/>
        </p:nvPicPr>
        <p:blipFill>
          <a:blip r:embed="rId3">
            <a:alphaModFix/>
          </a:blip>
          <a:stretch>
            <a:fillRect/>
          </a:stretch>
        </p:blipFill>
        <p:spPr>
          <a:xfrm>
            <a:off x="2689613" y="3117000"/>
            <a:ext cx="3764774" cy="2117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36"/>
          <p:cNvSpPr txBox="1"/>
          <p:nvPr/>
        </p:nvSpPr>
        <p:spPr>
          <a:xfrm>
            <a:off x="2292075" y="516775"/>
            <a:ext cx="40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uli"/>
                <a:ea typeface="Muli"/>
                <a:cs typeface="Muli"/>
                <a:sym typeface="Muli"/>
              </a:rPr>
              <a:t>Which is my most successful lane?</a:t>
            </a:r>
            <a:endParaRPr b="1">
              <a:latin typeface="Muli"/>
              <a:ea typeface="Muli"/>
              <a:cs typeface="Muli"/>
              <a:sym typeface="Muli"/>
            </a:endParaRPr>
          </a:p>
        </p:txBody>
      </p:sp>
      <p:pic>
        <p:nvPicPr>
          <p:cNvPr id="932" name="Google Shape;932;p36"/>
          <p:cNvPicPr preferRelativeResize="0"/>
          <p:nvPr/>
        </p:nvPicPr>
        <p:blipFill>
          <a:blip r:embed="rId3">
            <a:alphaModFix/>
          </a:blip>
          <a:stretch>
            <a:fillRect/>
          </a:stretch>
        </p:blipFill>
        <p:spPr>
          <a:xfrm>
            <a:off x="2116175" y="2206300"/>
            <a:ext cx="3981450" cy="2390775"/>
          </a:xfrm>
          <a:prstGeom prst="rect">
            <a:avLst/>
          </a:prstGeom>
          <a:noFill/>
          <a:ln>
            <a:noFill/>
          </a:ln>
        </p:spPr>
      </p:pic>
      <p:sp>
        <p:nvSpPr>
          <p:cNvPr id="933" name="Google Shape;933;p36"/>
          <p:cNvSpPr txBox="1"/>
          <p:nvPr/>
        </p:nvSpPr>
        <p:spPr>
          <a:xfrm>
            <a:off x="3270825" y="1720550"/>
            <a:ext cx="35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uli"/>
                <a:ea typeface="Muli"/>
                <a:cs typeface="Muli"/>
                <a:sym typeface="Muli"/>
              </a:rPr>
              <a:t>Winrate per lane</a:t>
            </a:r>
            <a:endParaRPr>
              <a:latin typeface="Muli"/>
              <a:ea typeface="Muli"/>
              <a:cs typeface="Muli"/>
              <a:sym typeface="Muli"/>
            </a:endParaRPr>
          </a:p>
        </p:txBody>
      </p:sp>
      <p:pic>
        <p:nvPicPr>
          <p:cNvPr id="934" name="Google Shape;934;p36"/>
          <p:cNvPicPr preferRelativeResize="0"/>
          <p:nvPr/>
        </p:nvPicPr>
        <p:blipFill>
          <a:blip r:embed="rId4">
            <a:alphaModFix/>
          </a:blip>
          <a:stretch>
            <a:fillRect/>
          </a:stretch>
        </p:blipFill>
        <p:spPr>
          <a:xfrm>
            <a:off x="6256100" y="1057900"/>
            <a:ext cx="2486025" cy="2509650"/>
          </a:xfrm>
          <a:prstGeom prst="rect">
            <a:avLst/>
          </a:prstGeom>
          <a:noFill/>
          <a:ln>
            <a:noFill/>
          </a:ln>
        </p:spPr>
      </p:pic>
      <p:pic>
        <p:nvPicPr>
          <p:cNvPr id="935" name="Google Shape;935;p36"/>
          <p:cNvPicPr preferRelativeResize="0"/>
          <p:nvPr/>
        </p:nvPicPr>
        <p:blipFill>
          <a:blip r:embed="rId5">
            <a:alphaModFix/>
          </a:blip>
          <a:stretch>
            <a:fillRect/>
          </a:stretch>
        </p:blipFill>
        <p:spPr>
          <a:xfrm>
            <a:off x="334400" y="1202900"/>
            <a:ext cx="2600325" cy="107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37"/>
          <p:cNvSpPr txBox="1"/>
          <p:nvPr>
            <p:ph idx="1" type="subTitle"/>
          </p:nvPr>
        </p:nvSpPr>
        <p:spPr>
          <a:xfrm>
            <a:off x="3117150" y="3824038"/>
            <a:ext cx="29097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Here is a table showing correlation coefficients (R-Squared)</a:t>
            </a:r>
            <a:endParaRPr b="1"/>
          </a:p>
        </p:txBody>
      </p:sp>
      <p:pic>
        <p:nvPicPr>
          <p:cNvPr id="941" name="Google Shape;941;p37"/>
          <p:cNvPicPr preferRelativeResize="0"/>
          <p:nvPr/>
        </p:nvPicPr>
        <p:blipFill>
          <a:blip r:embed="rId3">
            <a:alphaModFix/>
          </a:blip>
          <a:stretch>
            <a:fillRect/>
          </a:stretch>
        </p:blipFill>
        <p:spPr>
          <a:xfrm>
            <a:off x="1773575" y="230525"/>
            <a:ext cx="5337506" cy="3343438"/>
          </a:xfrm>
          <a:prstGeom prst="rect">
            <a:avLst/>
          </a:prstGeom>
          <a:noFill/>
          <a:ln>
            <a:noFill/>
          </a:ln>
        </p:spPr>
      </p:pic>
      <p:sp>
        <p:nvSpPr>
          <p:cNvPr id="942" name="Google Shape;942;p37"/>
          <p:cNvSpPr txBox="1"/>
          <p:nvPr/>
        </p:nvSpPr>
        <p:spPr>
          <a:xfrm>
            <a:off x="7455350" y="1668375"/>
            <a:ext cx="115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uli"/>
                <a:ea typeface="Muli"/>
                <a:cs typeface="Muli"/>
                <a:sym typeface="Muli"/>
              </a:rPr>
              <a:t>Let’s focus on the Win row and choose some promising columns</a:t>
            </a:r>
            <a:endParaRPr>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8"/>
          <p:cNvSpPr txBox="1"/>
          <p:nvPr>
            <p:ph idx="1" type="subTitle"/>
          </p:nvPr>
        </p:nvSpPr>
        <p:spPr>
          <a:xfrm>
            <a:off x="3117150" y="3824038"/>
            <a:ext cx="29097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Heatmap of aforementioned table</a:t>
            </a:r>
            <a:endParaRPr b="1"/>
          </a:p>
        </p:txBody>
      </p:sp>
      <p:pic>
        <p:nvPicPr>
          <p:cNvPr id="948" name="Google Shape;948;p38"/>
          <p:cNvPicPr preferRelativeResize="0"/>
          <p:nvPr/>
        </p:nvPicPr>
        <p:blipFill>
          <a:blip r:embed="rId3">
            <a:alphaModFix/>
          </a:blip>
          <a:stretch>
            <a:fillRect/>
          </a:stretch>
        </p:blipFill>
        <p:spPr>
          <a:xfrm>
            <a:off x="2379075" y="152400"/>
            <a:ext cx="4302060" cy="35192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39"/>
          <p:cNvSpPr txBox="1"/>
          <p:nvPr>
            <p:ph idx="1" type="subTitle"/>
          </p:nvPr>
        </p:nvSpPr>
        <p:spPr>
          <a:xfrm>
            <a:off x="3117150" y="3648238"/>
            <a:ext cx="29097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4" name="Google Shape;954;p39"/>
          <p:cNvPicPr preferRelativeResize="0"/>
          <p:nvPr/>
        </p:nvPicPr>
        <p:blipFill>
          <a:blip r:embed="rId3">
            <a:alphaModFix/>
          </a:blip>
          <a:stretch>
            <a:fillRect/>
          </a:stretch>
        </p:blipFill>
        <p:spPr>
          <a:xfrm>
            <a:off x="2066925" y="766750"/>
            <a:ext cx="6550785" cy="3785700"/>
          </a:xfrm>
          <a:prstGeom prst="rect">
            <a:avLst/>
          </a:prstGeom>
          <a:noFill/>
          <a:ln>
            <a:noFill/>
          </a:ln>
        </p:spPr>
      </p:pic>
      <p:sp>
        <p:nvSpPr>
          <p:cNvPr id="955" name="Google Shape;955;p39"/>
          <p:cNvSpPr txBox="1"/>
          <p:nvPr/>
        </p:nvSpPr>
        <p:spPr>
          <a:xfrm>
            <a:off x="580000" y="1870225"/>
            <a:ext cx="10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uli"/>
                <a:ea typeface="Muli"/>
                <a:cs typeface="Muli"/>
                <a:sym typeface="Muli"/>
              </a:rPr>
              <a:t>R</a:t>
            </a:r>
            <a:r>
              <a:rPr baseline="30000" lang="en">
                <a:latin typeface="Muli"/>
                <a:ea typeface="Muli"/>
                <a:cs typeface="Muli"/>
                <a:sym typeface="Muli"/>
              </a:rPr>
              <a:t>2</a:t>
            </a:r>
            <a:r>
              <a:rPr lang="en">
                <a:latin typeface="Muli"/>
                <a:ea typeface="Muli"/>
                <a:cs typeface="Muli"/>
                <a:sym typeface="Muli"/>
              </a:rPr>
              <a:t> = 0.147</a:t>
            </a:r>
            <a:endParaRPr>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pic>
        <p:nvPicPr>
          <p:cNvPr id="960" name="Google Shape;960;p40"/>
          <p:cNvPicPr preferRelativeResize="0"/>
          <p:nvPr/>
        </p:nvPicPr>
        <p:blipFill>
          <a:blip r:embed="rId3">
            <a:alphaModFix/>
          </a:blip>
          <a:stretch>
            <a:fillRect/>
          </a:stretch>
        </p:blipFill>
        <p:spPr>
          <a:xfrm>
            <a:off x="1409700" y="438150"/>
            <a:ext cx="6921462" cy="4491025"/>
          </a:xfrm>
          <a:prstGeom prst="rect">
            <a:avLst/>
          </a:prstGeom>
          <a:noFill/>
          <a:ln>
            <a:noFill/>
          </a:ln>
        </p:spPr>
      </p:pic>
      <p:sp>
        <p:nvSpPr>
          <p:cNvPr id="961" name="Google Shape;961;p40"/>
          <p:cNvSpPr txBox="1"/>
          <p:nvPr/>
        </p:nvSpPr>
        <p:spPr>
          <a:xfrm>
            <a:off x="436200" y="1914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
            </a:r>
            <a:r>
              <a:rPr baseline="30000" lang="en"/>
              <a:t>2</a:t>
            </a:r>
            <a:r>
              <a:rPr lang="en"/>
              <a:t> = 0.035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pic>
        <p:nvPicPr>
          <p:cNvPr id="966" name="Google Shape;966;p41"/>
          <p:cNvPicPr preferRelativeResize="0"/>
          <p:nvPr/>
        </p:nvPicPr>
        <p:blipFill>
          <a:blip r:embed="rId3">
            <a:alphaModFix/>
          </a:blip>
          <a:stretch>
            <a:fillRect/>
          </a:stretch>
        </p:blipFill>
        <p:spPr>
          <a:xfrm>
            <a:off x="1609725" y="603225"/>
            <a:ext cx="6462725" cy="3937050"/>
          </a:xfrm>
          <a:prstGeom prst="rect">
            <a:avLst/>
          </a:prstGeom>
          <a:noFill/>
          <a:ln>
            <a:noFill/>
          </a:ln>
        </p:spPr>
      </p:pic>
      <p:sp>
        <p:nvSpPr>
          <p:cNvPr id="967" name="Google Shape;967;p41"/>
          <p:cNvSpPr txBox="1"/>
          <p:nvPr/>
        </p:nvSpPr>
        <p:spPr>
          <a:xfrm>
            <a:off x="580000" y="1870225"/>
            <a:ext cx="104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uli"/>
                <a:ea typeface="Muli"/>
                <a:cs typeface="Muli"/>
                <a:sym typeface="Muli"/>
              </a:rPr>
              <a:t>R</a:t>
            </a:r>
            <a:r>
              <a:rPr baseline="30000" lang="en">
                <a:latin typeface="Muli"/>
                <a:ea typeface="Muli"/>
                <a:cs typeface="Muli"/>
                <a:sym typeface="Muli"/>
              </a:rPr>
              <a:t>2</a:t>
            </a:r>
            <a:r>
              <a:rPr lang="en">
                <a:latin typeface="Muli"/>
                <a:ea typeface="Muli"/>
                <a:cs typeface="Muli"/>
                <a:sym typeface="Muli"/>
              </a:rPr>
              <a:t> = -0.032</a:t>
            </a:r>
            <a:endParaRPr>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pic>
        <p:nvPicPr>
          <p:cNvPr id="972" name="Google Shape;972;p42"/>
          <p:cNvPicPr preferRelativeResize="0"/>
          <p:nvPr/>
        </p:nvPicPr>
        <p:blipFill>
          <a:blip r:embed="rId3">
            <a:alphaModFix/>
          </a:blip>
          <a:stretch>
            <a:fillRect/>
          </a:stretch>
        </p:blipFill>
        <p:spPr>
          <a:xfrm>
            <a:off x="1531600" y="578000"/>
            <a:ext cx="6332176" cy="3910025"/>
          </a:xfrm>
          <a:prstGeom prst="rect">
            <a:avLst/>
          </a:prstGeom>
          <a:noFill/>
          <a:ln>
            <a:noFill/>
          </a:ln>
        </p:spPr>
      </p:pic>
      <p:sp>
        <p:nvSpPr>
          <p:cNvPr id="973" name="Google Shape;973;p42"/>
          <p:cNvSpPr txBox="1"/>
          <p:nvPr/>
        </p:nvSpPr>
        <p:spPr>
          <a:xfrm>
            <a:off x="338575" y="1712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uli"/>
                <a:ea typeface="Muli"/>
                <a:cs typeface="Muli"/>
                <a:sym typeface="Muli"/>
              </a:rPr>
              <a:t>R</a:t>
            </a:r>
            <a:r>
              <a:rPr baseline="30000" lang="en">
                <a:solidFill>
                  <a:schemeClr val="dk2"/>
                </a:solidFill>
                <a:latin typeface="Muli"/>
                <a:ea typeface="Muli"/>
                <a:cs typeface="Muli"/>
                <a:sym typeface="Muli"/>
              </a:rPr>
              <a:t>2</a:t>
            </a:r>
            <a:r>
              <a:rPr lang="en"/>
              <a:t> = 0.074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pic>
        <p:nvPicPr>
          <p:cNvPr id="978" name="Google Shape;978;p43"/>
          <p:cNvPicPr preferRelativeResize="0"/>
          <p:nvPr/>
        </p:nvPicPr>
        <p:blipFill>
          <a:blip r:embed="rId3">
            <a:alphaModFix/>
          </a:blip>
          <a:stretch>
            <a:fillRect/>
          </a:stretch>
        </p:blipFill>
        <p:spPr>
          <a:xfrm>
            <a:off x="1789450" y="737800"/>
            <a:ext cx="6385750" cy="3667900"/>
          </a:xfrm>
          <a:prstGeom prst="rect">
            <a:avLst/>
          </a:prstGeom>
          <a:noFill/>
          <a:ln>
            <a:noFill/>
          </a:ln>
        </p:spPr>
      </p:pic>
      <p:sp>
        <p:nvSpPr>
          <p:cNvPr id="979" name="Google Shape;979;p43"/>
          <p:cNvSpPr txBox="1"/>
          <p:nvPr/>
        </p:nvSpPr>
        <p:spPr>
          <a:xfrm>
            <a:off x="377600" y="1699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uli"/>
                <a:ea typeface="Muli"/>
                <a:cs typeface="Muli"/>
                <a:sym typeface="Muli"/>
              </a:rPr>
              <a:t>R</a:t>
            </a:r>
            <a:r>
              <a:rPr baseline="30000" lang="en">
                <a:solidFill>
                  <a:schemeClr val="dk2"/>
                </a:solidFill>
                <a:latin typeface="Muli"/>
                <a:ea typeface="Muli"/>
                <a:cs typeface="Muli"/>
                <a:sym typeface="Muli"/>
              </a:rPr>
              <a:t>2</a:t>
            </a:r>
            <a:r>
              <a:rPr lang="en"/>
              <a:t> = 0.071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pic>
        <p:nvPicPr>
          <p:cNvPr id="984" name="Google Shape;984;p44"/>
          <p:cNvPicPr preferRelativeResize="0"/>
          <p:nvPr/>
        </p:nvPicPr>
        <p:blipFill>
          <a:blip r:embed="rId3">
            <a:alphaModFix/>
          </a:blip>
          <a:stretch>
            <a:fillRect/>
          </a:stretch>
        </p:blipFill>
        <p:spPr>
          <a:xfrm>
            <a:off x="1377050" y="559250"/>
            <a:ext cx="6533675" cy="3703875"/>
          </a:xfrm>
          <a:prstGeom prst="rect">
            <a:avLst/>
          </a:prstGeom>
          <a:noFill/>
          <a:ln>
            <a:noFill/>
          </a:ln>
        </p:spPr>
      </p:pic>
      <p:sp>
        <p:nvSpPr>
          <p:cNvPr id="985" name="Google Shape;985;p44"/>
          <p:cNvSpPr txBox="1"/>
          <p:nvPr/>
        </p:nvSpPr>
        <p:spPr>
          <a:xfrm>
            <a:off x="306000" y="1948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uli"/>
                <a:ea typeface="Muli"/>
                <a:cs typeface="Muli"/>
                <a:sym typeface="Muli"/>
              </a:rPr>
              <a:t>R</a:t>
            </a:r>
            <a:r>
              <a:rPr baseline="30000" lang="en">
                <a:solidFill>
                  <a:schemeClr val="dk2"/>
                </a:solidFill>
                <a:latin typeface="Muli"/>
                <a:ea typeface="Muli"/>
                <a:cs typeface="Muli"/>
                <a:sym typeface="Muli"/>
              </a:rPr>
              <a:t>2</a:t>
            </a:r>
            <a:r>
              <a:rPr lang="en"/>
              <a:t> = 0.147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grpSp>
        <p:nvGrpSpPr>
          <p:cNvPr id="796" name="Google Shape;796;p28"/>
          <p:cNvGrpSpPr/>
          <p:nvPr/>
        </p:nvGrpSpPr>
        <p:grpSpPr>
          <a:xfrm rot="807050">
            <a:off x="5682838" y="577450"/>
            <a:ext cx="2969848" cy="2744621"/>
            <a:chOff x="1857000" y="3245400"/>
            <a:chExt cx="1233825" cy="1186575"/>
          </a:xfrm>
        </p:grpSpPr>
        <p:sp>
          <p:nvSpPr>
            <p:cNvPr id="797" name="Google Shape;797;p28"/>
            <p:cNvSpPr/>
            <p:nvPr/>
          </p:nvSpPr>
          <p:spPr>
            <a:xfrm>
              <a:off x="2513000" y="4148825"/>
              <a:ext cx="463125" cy="272250"/>
            </a:xfrm>
            <a:custGeom>
              <a:rect b="b" l="l" r="r" t="t"/>
              <a:pathLst>
                <a:path extrusionOk="0" h="10890" w="18525">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2508725" y="4143800"/>
              <a:ext cx="474150" cy="281125"/>
            </a:xfrm>
            <a:custGeom>
              <a:rect b="b" l="l" r="r" t="t"/>
              <a:pathLst>
                <a:path extrusionOk="0" h="11245" w="18966">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1867600" y="3249925"/>
              <a:ext cx="1223225" cy="1178125"/>
            </a:xfrm>
            <a:custGeom>
              <a:rect b="b" l="l" r="r" t="t"/>
              <a:pathLst>
                <a:path extrusionOk="0" h="47125" w="48929">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1857000" y="3245400"/>
              <a:ext cx="1232000" cy="1186575"/>
            </a:xfrm>
            <a:custGeom>
              <a:rect b="b" l="l" r="r" t="t"/>
              <a:pathLst>
                <a:path extrusionOk="0" h="47463" w="4928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28"/>
          <p:cNvSpPr txBox="1"/>
          <p:nvPr>
            <p:ph type="title"/>
          </p:nvPr>
        </p:nvSpPr>
        <p:spPr>
          <a:xfrm>
            <a:off x="666375" y="603025"/>
            <a:ext cx="2808000" cy="7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900"/>
              <a:t>About me</a:t>
            </a:r>
            <a:endParaRPr sz="4900"/>
          </a:p>
        </p:txBody>
      </p:sp>
      <p:sp>
        <p:nvSpPr>
          <p:cNvPr id="802" name="Google Shape;802;p28"/>
          <p:cNvSpPr txBox="1"/>
          <p:nvPr>
            <p:ph idx="1" type="body"/>
          </p:nvPr>
        </p:nvSpPr>
        <p:spPr>
          <a:xfrm>
            <a:off x="593425" y="1488125"/>
            <a:ext cx="4452900" cy="298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Font typeface="Arial"/>
              <a:buNone/>
            </a:pPr>
            <a:r>
              <a:rPr lang="en" sz="1800">
                <a:solidFill>
                  <a:srgbClr val="595959"/>
                </a:solidFill>
                <a:latin typeface="Arial"/>
                <a:ea typeface="Arial"/>
                <a:cs typeface="Arial"/>
                <a:sym typeface="Arial"/>
              </a:rPr>
              <a:t>My name is Manuel Ledesma, I am a member of CTP’s student cohort. I was born in the Dominican Republic and emigrated here when I was 8. Since then, I’ve become a Gothamite . I received a math degree from CUNY Hostos and am currently a Senior at CUNY Lehman. Oh, I also play a lot of LOL</a:t>
            </a:r>
            <a:endParaRPr/>
          </a:p>
        </p:txBody>
      </p:sp>
      <p:grpSp>
        <p:nvGrpSpPr>
          <p:cNvPr id="803" name="Google Shape;803;p28"/>
          <p:cNvGrpSpPr/>
          <p:nvPr/>
        </p:nvGrpSpPr>
        <p:grpSpPr>
          <a:xfrm flipH="1">
            <a:off x="878662" y="1257300"/>
            <a:ext cx="2383432" cy="176025"/>
            <a:chOff x="4345425" y="2175475"/>
            <a:chExt cx="800750" cy="176025"/>
          </a:xfrm>
        </p:grpSpPr>
        <p:sp>
          <p:nvSpPr>
            <p:cNvPr id="804" name="Google Shape;804;p28"/>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8"/>
          <p:cNvGrpSpPr/>
          <p:nvPr/>
        </p:nvGrpSpPr>
        <p:grpSpPr>
          <a:xfrm rot="674490">
            <a:off x="5166789" y="3493528"/>
            <a:ext cx="3474315" cy="888859"/>
            <a:chOff x="3809875" y="1963175"/>
            <a:chExt cx="1923600" cy="492150"/>
          </a:xfrm>
        </p:grpSpPr>
        <p:sp>
          <p:nvSpPr>
            <p:cNvPr id="807" name="Google Shape;807;p28"/>
            <p:cNvSpPr/>
            <p:nvPr/>
          </p:nvSpPr>
          <p:spPr>
            <a:xfrm>
              <a:off x="3902950" y="2044375"/>
              <a:ext cx="620050" cy="185725"/>
            </a:xfrm>
            <a:custGeom>
              <a:rect b="b" l="l" r="r" t="t"/>
              <a:pathLst>
                <a:path extrusionOk="0" h="7429" w="24802">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3866425" y="2007800"/>
              <a:ext cx="1864125" cy="387400"/>
            </a:xfrm>
            <a:custGeom>
              <a:rect b="b" l="l" r="r" t="t"/>
              <a:pathLst>
                <a:path extrusionOk="0" h="15496" w="74565">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3813475" y="2066175"/>
              <a:ext cx="56825" cy="83625"/>
            </a:xfrm>
            <a:custGeom>
              <a:rect b="b" l="l" r="r" t="t"/>
              <a:pathLst>
                <a:path extrusionOk="0" h="3345" w="2273">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3818000" y="2001350"/>
              <a:ext cx="177350" cy="82875"/>
            </a:xfrm>
            <a:custGeom>
              <a:rect b="b" l="l" r="r" t="t"/>
              <a:pathLst>
                <a:path extrusionOk="0" h="3315" w="7094">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3928625" y="1968150"/>
              <a:ext cx="484300" cy="104000"/>
            </a:xfrm>
            <a:custGeom>
              <a:rect b="b" l="l" r="r" t="t"/>
              <a:pathLst>
                <a:path extrusionOk="0" h="4160" w="19372">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a:off x="3973500" y="1980525"/>
              <a:ext cx="423650" cy="75575"/>
            </a:xfrm>
            <a:custGeom>
              <a:rect b="b" l="l" r="r" t="t"/>
              <a:pathLst>
                <a:path extrusionOk="0" h="3023" w="16946">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a:off x="3855400" y="2081950"/>
              <a:ext cx="1864100" cy="370500"/>
            </a:xfrm>
            <a:custGeom>
              <a:rect b="b" l="l" r="r" t="t"/>
              <a:pathLst>
                <a:path extrusionOk="0" h="14820" w="74564">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3809875" y="1963175"/>
              <a:ext cx="1923600" cy="492150"/>
            </a:xfrm>
            <a:custGeom>
              <a:rect b="b" l="l" r="r" t="t"/>
              <a:pathLst>
                <a:path extrusionOk="0" h="19686" w="76944">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3852475" y="2004425"/>
              <a:ext cx="33600" cy="150775"/>
            </a:xfrm>
            <a:custGeom>
              <a:rect b="b" l="l" r="r" t="t"/>
              <a:pathLst>
                <a:path extrusionOk="0" h="6031" w="1344">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p:nvPr/>
          </p:nvSpPr>
          <p:spPr>
            <a:xfrm>
              <a:off x="3928625" y="2002400"/>
              <a:ext cx="26175" cy="4300"/>
            </a:xfrm>
            <a:custGeom>
              <a:rect b="b" l="l" r="r" t="t"/>
              <a:pathLst>
                <a:path extrusionOk="0" fill="none" h="172" w="1047">
                  <a:moveTo>
                    <a:pt x="1" y="0"/>
                  </a:moveTo>
                  <a:lnTo>
                    <a:pt x="1046" y="172"/>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3897300" y="2012750"/>
              <a:ext cx="98050" cy="16475"/>
            </a:xfrm>
            <a:custGeom>
              <a:rect b="b" l="l" r="r" t="t"/>
              <a:pathLst>
                <a:path extrusionOk="0" fill="none" h="659" w="3922">
                  <a:moveTo>
                    <a:pt x="1" y="1"/>
                  </a:moveTo>
                  <a:lnTo>
                    <a:pt x="3922" y="659"/>
                  </a:lnTo>
                </a:path>
              </a:pathLst>
            </a:custGeom>
            <a:noFill/>
            <a:ln cap="rnd" cmpd="sng" w="9700">
              <a:solidFill>
                <a:srgbClr val="42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8"/>
          <p:cNvGrpSpPr/>
          <p:nvPr/>
        </p:nvGrpSpPr>
        <p:grpSpPr>
          <a:xfrm rot="1386640">
            <a:off x="3606831" y="807890"/>
            <a:ext cx="806665" cy="421749"/>
            <a:chOff x="1822875" y="1377000"/>
            <a:chExt cx="548075" cy="286550"/>
          </a:xfrm>
        </p:grpSpPr>
        <p:sp>
          <p:nvSpPr>
            <p:cNvPr id="819" name="Google Shape;819;p28"/>
            <p:cNvSpPr/>
            <p:nvPr/>
          </p:nvSpPr>
          <p:spPr>
            <a:xfrm>
              <a:off x="1822875" y="1402500"/>
              <a:ext cx="163425" cy="251950"/>
            </a:xfrm>
            <a:custGeom>
              <a:rect b="b" l="l" r="r" t="t"/>
              <a:pathLst>
                <a:path extrusionOk="0" h="10078" w="6537">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1824750" y="1417750"/>
              <a:ext cx="188550" cy="112450"/>
            </a:xfrm>
            <a:custGeom>
              <a:rect b="b" l="l" r="r" t="t"/>
              <a:pathLst>
                <a:path extrusionOk="0" h="4498" w="7542">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1830350" y="1417125"/>
              <a:ext cx="166575" cy="224050"/>
            </a:xfrm>
            <a:custGeom>
              <a:rect b="b" l="l" r="r" t="t"/>
              <a:pathLst>
                <a:path extrusionOk="0" h="8962" w="6663">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1983600" y="1387975"/>
              <a:ext cx="118150" cy="230725"/>
            </a:xfrm>
            <a:custGeom>
              <a:rect b="b" l="l" r="r" t="t"/>
              <a:pathLst>
                <a:path extrusionOk="0" h="9229" w="4726">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1989850" y="1386450"/>
              <a:ext cx="169475" cy="277100"/>
            </a:xfrm>
            <a:custGeom>
              <a:rect b="b" l="l" r="r" t="t"/>
              <a:pathLst>
                <a:path extrusionOk="0" h="11084" w="6779">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1995825" y="1391550"/>
              <a:ext cx="137475" cy="242325"/>
            </a:xfrm>
            <a:custGeom>
              <a:rect b="b" l="l" r="r" t="t"/>
              <a:pathLst>
                <a:path extrusionOk="0" h="9693" w="5499">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2127325" y="1397150"/>
              <a:ext cx="167675" cy="219250"/>
            </a:xfrm>
            <a:custGeom>
              <a:rect b="b" l="l" r="r" t="t"/>
              <a:pathLst>
                <a:path extrusionOk="0" h="8770" w="6707">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2129450" y="1377000"/>
              <a:ext cx="241500" cy="205525"/>
            </a:xfrm>
            <a:custGeom>
              <a:rect b="b" l="l" r="r" t="t"/>
              <a:pathLst>
                <a:path extrusionOk="0" h="8221" w="966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2136675" y="1396700"/>
              <a:ext cx="218150" cy="197050"/>
            </a:xfrm>
            <a:custGeom>
              <a:rect b="b" l="l" r="r" t="t"/>
              <a:pathLst>
                <a:path extrusionOk="0" h="7882" w="8726">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8" name="Google Shape;828;p28"/>
          <p:cNvPicPr preferRelativeResize="0"/>
          <p:nvPr/>
        </p:nvPicPr>
        <p:blipFill>
          <a:blip r:embed="rId3">
            <a:alphaModFix/>
          </a:blip>
          <a:stretch>
            <a:fillRect/>
          </a:stretch>
        </p:blipFill>
        <p:spPr>
          <a:xfrm>
            <a:off x="6014525" y="891450"/>
            <a:ext cx="1953900" cy="195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9"/>
          <p:cNvSpPr txBox="1"/>
          <p:nvPr>
            <p:ph type="ctrTitle"/>
          </p:nvPr>
        </p:nvSpPr>
        <p:spPr>
          <a:xfrm>
            <a:off x="407350" y="-50400"/>
            <a:ext cx="3416700" cy="573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sz="3000"/>
              <a:t>Intro to my data</a:t>
            </a:r>
            <a:endParaRPr sz="3000"/>
          </a:p>
        </p:txBody>
      </p:sp>
      <p:sp>
        <p:nvSpPr>
          <p:cNvPr id="834" name="Google Shape;834;p29"/>
          <p:cNvSpPr txBox="1"/>
          <p:nvPr>
            <p:ph idx="1" type="subTitle"/>
          </p:nvPr>
        </p:nvSpPr>
        <p:spPr>
          <a:xfrm>
            <a:off x="1046400" y="1558150"/>
            <a:ext cx="7051200" cy="129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rgbClr val="595959"/>
                </a:solidFill>
                <a:latin typeface="Arial"/>
                <a:ea typeface="Arial"/>
                <a:cs typeface="Arial"/>
                <a:sym typeface="Arial"/>
              </a:rPr>
              <a:t>The data that my project is based on is my own and of the players mentioned. All public matches/games in LOL are recorded, specially their metrics. This data is publicly available with the simple use of third party websites that use LOL’s API, but not in any sort of way that easily allows the data to be turned to a dataframe or excel sheet.</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1200"/>
              </a:spcAft>
              <a:buClr>
                <a:schemeClr val="dk2"/>
              </a:buClr>
              <a:buSzPts val="1100"/>
              <a:buFont typeface="Arial"/>
              <a:buNone/>
            </a:pPr>
            <a:r>
              <a:rPr lang="en" sz="1800">
                <a:solidFill>
                  <a:srgbClr val="595959"/>
                </a:solidFill>
                <a:latin typeface="Arial"/>
                <a:ea typeface="Arial"/>
                <a:cs typeface="Arial"/>
                <a:sym typeface="Arial"/>
              </a:rPr>
              <a:t>So, If I want to do data science with my own data. I have to use the API to talk the servers myself</a:t>
            </a:r>
            <a:endParaRPr/>
          </a:p>
        </p:txBody>
      </p:sp>
      <p:grpSp>
        <p:nvGrpSpPr>
          <p:cNvPr id="835" name="Google Shape;835;p29"/>
          <p:cNvGrpSpPr/>
          <p:nvPr/>
        </p:nvGrpSpPr>
        <p:grpSpPr>
          <a:xfrm rot="-8593293">
            <a:off x="7283456" y="2286160"/>
            <a:ext cx="2429474" cy="1577941"/>
            <a:chOff x="5118990" y="4122087"/>
            <a:chExt cx="1882464" cy="1222659"/>
          </a:xfrm>
        </p:grpSpPr>
        <p:sp>
          <p:nvSpPr>
            <p:cNvPr id="836" name="Google Shape;836;p29"/>
            <p:cNvSpPr/>
            <p:nvPr/>
          </p:nvSpPr>
          <p:spPr>
            <a:xfrm rot="787510">
              <a:off x="5385771" y="4227679"/>
              <a:ext cx="603559" cy="359284"/>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rot="787510">
              <a:off x="5335021" y="4244664"/>
              <a:ext cx="556881" cy="639813"/>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rot="787510">
              <a:off x="5274233" y="4284717"/>
              <a:ext cx="108494" cy="89486"/>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rot="787510">
              <a:off x="5276253" y="4313238"/>
              <a:ext cx="125778" cy="126468"/>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rot="787510">
              <a:off x="5556472" y="4350491"/>
              <a:ext cx="214919" cy="68331"/>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rot="787510">
              <a:off x="5858154" y="4388382"/>
              <a:ext cx="1087855" cy="60559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rot="787510">
              <a:off x="6027045" y="4465191"/>
              <a:ext cx="608388" cy="226071"/>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rot="787510">
              <a:off x="5717956" y="4731255"/>
              <a:ext cx="1111348" cy="47701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rot="787510">
              <a:off x="5192958" y="4307909"/>
              <a:ext cx="1734529" cy="851015"/>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rot="787510">
              <a:off x="5746899" y="4608508"/>
              <a:ext cx="88489" cy="329239"/>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rot="787510">
              <a:off x="5433551" y="4425988"/>
              <a:ext cx="32192" cy="86573"/>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rot="787510">
              <a:off x="5891335" y="4294059"/>
              <a:ext cx="94353" cy="35583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rot="787510">
              <a:off x="5743083" y="4284862"/>
              <a:ext cx="155517" cy="62138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rot="787510">
              <a:off x="5468329" y="4339170"/>
              <a:ext cx="37327" cy="108648"/>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rot="787510">
              <a:off x="5364359" y="4323181"/>
              <a:ext cx="43919" cy="135666"/>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0"/>
          <p:cNvSpPr txBox="1"/>
          <p:nvPr>
            <p:ph type="ctrTitle"/>
          </p:nvPr>
        </p:nvSpPr>
        <p:spPr>
          <a:xfrm>
            <a:off x="407350" y="-141600"/>
            <a:ext cx="5319900" cy="573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sz="3000"/>
              <a:t>About </a:t>
            </a:r>
            <a:r>
              <a:rPr lang="en" sz="3000"/>
              <a:t>League</a:t>
            </a:r>
            <a:r>
              <a:rPr lang="en" sz="3000"/>
              <a:t> of Legends</a:t>
            </a:r>
            <a:endParaRPr sz="3000"/>
          </a:p>
        </p:txBody>
      </p:sp>
      <p:sp>
        <p:nvSpPr>
          <p:cNvPr id="856" name="Google Shape;856;p30"/>
          <p:cNvSpPr txBox="1"/>
          <p:nvPr>
            <p:ph idx="1" type="subTitle"/>
          </p:nvPr>
        </p:nvSpPr>
        <p:spPr>
          <a:xfrm>
            <a:off x="876150" y="1059625"/>
            <a:ext cx="7051200" cy="129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Arial"/>
                <a:ea typeface="Arial"/>
                <a:cs typeface="Arial"/>
                <a:sym typeface="Arial"/>
              </a:rPr>
              <a:t>LoL or ‘League of Legends’ is a game that was released around 2009. It has gone on to become one the number 1 most popular game in several countries such as Taiwan, South Korea, Turkey, etc. Currently, it is the most streamed game on Twitch and the most popular Esport game. Its parent company is Tencent.</a:t>
            </a:r>
            <a:endParaRPr/>
          </a:p>
        </p:txBody>
      </p:sp>
      <p:pic>
        <p:nvPicPr>
          <p:cNvPr id="857" name="Google Shape;857;p30"/>
          <p:cNvPicPr preferRelativeResize="0"/>
          <p:nvPr/>
        </p:nvPicPr>
        <p:blipFill>
          <a:blip r:embed="rId3">
            <a:alphaModFix/>
          </a:blip>
          <a:stretch>
            <a:fillRect/>
          </a:stretch>
        </p:blipFill>
        <p:spPr>
          <a:xfrm>
            <a:off x="4460875" y="2450150"/>
            <a:ext cx="4486100" cy="2243050"/>
          </a:xfrm>
          <a:prstGeom prst="rect">
            <a:avLst/>
          </a:prstGeom>
          <a:noFill/>
          <a:ln>
            <a:noFill/>
          </a:ln>
        </p:spPr>
      </p:pic>
      <p:pic>
        <p:nvPicPr>
          <p:cNvPr id="858" name="Google Shape;858;p30"/>
          <p:cNvPicPr preferRelativeResize="0"/>
          <p:nvPr/>
        </p:nvPicPr>
        <p:blipFill>
          <a:blip r:embed="rId4">
            <a:alphaModFix/>
          </a:blip>
          <a:stretch>
            <a:fillRect/>
          </a:stretch>
        </p:blipFill>
        <p:spPr>
          <a:xfrm>
            <a:off x="571900" y="2450150"/>
            <a:ext cx="3741124" cy="248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1"/>
          <p:cNvSpPr txBox="1"/>
          <p:nvPr>
            <p:ph idx="1" type="subTitle"/>
          </p:nvPr>
        </p:nvSpPr>
        <p:spPr>
          <a:xfrm>
            <a:off x="3983700" y="1758177"/>
            <a:ext cx="4440300" cy="97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One of the bigger challenges of this project was getting the data from the api and formatting it as a dataFrame.</a:t>
            </a:r>
            <a:endParaRPr/>
          </a:p>
        </p:txBody>
      </p:sp>
      <p:sp>
        <p:nvSpPr>
          <p:cNvPr id="864" name="Google Shape;864;p31"/>
          <p:cNvSpPr txBox="1"/>
          <p:nvPr>
            <p:ph type="ctrTitle"/>
          </p:nvPr>
        </p:nvSpPr>
        <p:spPr>
          <a:xfrm>
            <a:off x="859975" y="223177"/>
            <a:ext cx="2548200" cy="461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A tad more about my data</a:t>
            </a:r>
            <a:endParaRPr/>
          </a:p>
        </p:txBody>
      </p:sp>
      <p:pic>
        <p:nvPicPr>
          <p:cNvPr id="865" name="Google Shape;865;p31"/>
          <p:cNvPicPr preferRelativeResize="0"/>
          <p:nvPr/>
        </p:nvPicPr>
        <p:blipFill>
          <a:blip r:embed="rId3">
            <a:alphaModFix/>
          </a:blip>
          <a:stretch>
            <a:fillRect/>
          </a:stretch>
        </p:blipFill>
        <p:spPr>
          <a:xfrm>
            <a:off x="4827725" y="2852477"/>
            <a:ext cx="3662809" cy="2108223"/>
          </a:xfrm>
          <a:prstGeom prst="rect">
            <a:avLst/>
          </a:prstGeom>
          <a:noFill/>
          <a:ln>
            <a:noFill/>
          </a:ln>
        </p:spPr>
      </p:pic>
      <p:pic>
        <p:nvPicPr>
          <p:cNvPr id="866" name="Google Shape;866;p31"/>
          <p:cNvPicPr preferRelativeResize="0"/>
          <p:nvPr/>
        </p:nvPicPr>
        <p:blipFill>
          <a:blip r:embed="rId4">
            <a:alphaModFix/>
          </a:blip>
          <a:stretch>
            <a:fillRect/>
          </a:stretch>
        </p:blipFill>
        <p:spPr>
          <a:xfrm>
            <a:off x="599384" y="2888952"/>
            <a:ext cx="3678635" cy="2108223"/>
          </a:xfrm>
          <a:prstGeom prst="rect">
            <a:avLst/>
          </a:prstGeom>
          <a:noFill/>
          <a:ln>
            <a:noFill/>
          </a:ln>
        </p:spPr>
      </p:pic>
      <p:pic>
        <p:nvPicPr>
          <p:cNvPr id="867" name="Google Shape;867;p31"/>
          <p:cNvPicPr preferRelativeResize="0"/>
          <p:nvPr/>
        </p:nvPicPr>
        <p:blipFill>
          <a:blip r:embed="rId5">
            <a:alphaModFix/>
          </a:blip>
          <a:stretch>
            <a:fillRect/>
          </a:stretch>
        </p:blipFill>
        <p:spPr>
          <a:xfrm>
            <a:off x="600225" y="898077"/>
            <a:ext cx="3676951" cy="1838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grpSp>
        <p:nvGrpSpPr>
          <p:cNvPr id="872" name="Google Shape;872;p32"/>
          <p:cNvGrpSpPr/>
          <p:nvPr/>
        </p:nvGrpSpPr>
        <p:grpSpPr>
          <a:xfrm>
            <a:off x="699619" y="910975"/>
            <a:ext cx="4356480" cy="176025"/>
            <a:chOff x="4345425" y="2175475"/>
            <a:chExt cx="800750" cy="176025"/>
          </a:xfrm>
        </p:grpSpPr>
        <p:sp>
          <p:nvSpPr>
            <p:cNvPr id="873" name="Google Shape;873;p32"/>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2"/>
          <p:cNvSpPr txBox="1"/>
          <p:nvPr>
            <p:ph type="title"/>
          </p:nvPr>
        </p:nvSpPr>
        <p:spPr>
          <a:xfrm>
            <a:off x="720000" y="540000"/>
            <a:ext cx="7704000" cy="36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Technology used</a:t>
            </a:r>
            <a:endParaRPr/>
          </a:p>
        </p:txBody>
      </p:sp>
      <p:sp>
        <p:nvSpPr>
          <p:cNvPr id="876" name="Google Shape;876;p32"/>
          <p:cNvSpPr txBox="1"/>
          <p:nvPr>
            <p:ph idx="1" type="body"/>
          </p:nvPr>
        </p:nvSpPr>
        <p:spPr>
          <a:xfrm>
            <a:off x="720000" y="1246924"/>
            <a:ext cx="7704000" cy="34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For this project, I used</a:t>
            </a:r>
            <a:r>
              <a:rPr lang="en"/>
              <a:t>: </a:t>
            </a:r>
            <a:endParaRPr/>
          </a:p>
          <a:p>
            <a:pPr indent="-304800" lvl="0" marL="457200" rtl="0" algn="l">
              <a:lnSpc>
                <a:spcPct val="115000"/>
              </a:lnSpc>
              <a:spcBef>
                <a:spcPts val="500"/>
              </a:spcBef>
              <a:spcAft>
                <a:spcPts val="0"/>
              </a:spcAft>
              <a:buSzPts val="1200"/>
              <a:buChar char="●"/>
            </a:pPr>
            <a:r>
              <a:rPr lang="en" sz="1800">
                <a:solidFill>
                  <a:srgbClr val="595959"/>
                </a:solidFill>
                <a:latin typeface="Arial"/>
                <a:ea typeface="Arial"/>
                <a:cs typeface="Arial"/>
                <a:sym typeface="Arial"/>
              </a:rPr>
              <a:t>Jupyter notebook</a:t>
            </a:r>
            <a:endParaRPr/>
          </a:p>
          <a:p>
            <a:pPr indent="-304800" lvl="0" marL="457200" rtl="0" algn="l">
              <a:lnSpc>
                <a:spcPct val="115000"/>
              </a:lnSpc>
              <a:spcBef>
                <a:spcPts val="0"/>
              </a:spcBef>
              <a:spcAft>
                <a:spcPts val="0"/>
              </a:spcAft>
              <a:buSzPts val="1200"/>
              <a:buChar char="●"/>
            </a:pPr>
            <a:r>
              <a:rPr lang="en" sz="1800">
                <a:solidFill>
                  <a:srgbClr val="595959"/>
                </a:solidFill>
                <a:latin typeface="Arial"/>
                <a:ea typeface="Arial"/>
                <a:cs typeface="Arial"/>
                <a:sym typeface="Arial"/>
              </a:rPr>
              <a:t>Python Libraries numPy, Pandas, SeaBorn, matPlotLib for EDA</a:t>
            </a:r>
            <a:endParaRPr/>
          </a:p>
          <a:p>
            <a:pPr indent="-304800" lvl="0" marL="457200" rtl="0" algn="l">
              <a:lnSpc>
                <a:spcPct val="115000"/>
              </a:lnSpc>
              <a:spcBef>
                <a:spcPts val="0"/>
              </a:spcBef>
              <a:spcAft>
                <a:spcPts val="0"/>
              </a:spcAft>
              <a:buSzPts val="1200"/>
              <a:buChar char="●"/>
            </a:pPr>
            <a:r>
              <a:rPr lang="en" sz="1800">
                <a:solidFill>
                  <a:srgbClr val="595959"/>
                </a:solidFill>
                <a:latin typeface="Arial"/>
                <a:ea typeface="Arial"/>
                <a:cs typeface="Arial"/>
                <a:sym typeface="Arial"/>
              </a:rPr>
              <a:t>The Riot API, the API used by LoL</a:t>
            </a:r>
            <a:endParaRPr/>
          </a:p>
          <a:p>
            <a:pPr indent="-304800" lvl="0" marL="457200" rtl="0" algn="l">
              <a:lnSpc>
                <a:spcPct val="115000"/>
              </a:lnSpc>
              <a:spcBef>
                <a:spcPts val="0"/>
              </a:spcBef>
              <a:spcAft>
                <a:spcPts val="0"/>
              </a:spcAft>
              <a:buSzPts val="1200"/>
              <a:buChar char="●"/>
            </a:pPr>
            <a:r>
              <a:rPr lang="en" sz="1800">
                <a:solidFill>
                  <a:srgbClr val="595959"/>
                </a:solidFill>
                <a:latin typeface="Arial"/>
                <a:ea typeface="Arial"/>
                <a:cs typeface="Arial"/>
                <a:sym typeface="Arial"/>
              </a:rPr>
              <a:t>A wrapper for the RIOT API named riotwatch</a:t>
            </a:r>
            <a:endParaRPr/>
          </a:p>
          <a:p>
            <a:pPr indent="0" lvl="0" marL="0" rtl="0" algn="l">
              <a:spcBef>
                <a:spcPts val="1200"/>
              </a:spcBef>
              <a:spcAft>
                <a:spcPts val="500"/>
              </a:spcAft>
              <a:buNone/>
            </a:pPr>
            <a:r>
              <a:t/>
            </a:r>
            <a:endParaRPr/>
          </a:p>
        </p:txBody>
      </p:sp>
      <p:grpSp>
        <p:nvGrpSpPr>
          <p:cNvPr id="877" name="Google Shape;877;p32"/>
          <p:cNvGrpSpPr/>
          <p:nvPr/>
        </p:nvGrpSpPr>
        <p:grpSpPr>
          <a:xfrm rot="1461682">
            <a:off x="7211497" y="174521"/>
            <a:ext cx="2743443" cy="1090954"/>
            <a:chOff x="4038775" y="3369325"/>
            <a:chExt cx="1789725" cy="711700"/>
          </a:xfrm>
        </p:grpSpPr>
        <p:sp>
          <p:nvSpPr>
            <p:cNvPr id="878" name="Google Shape;878;p32"/>
            <p:cNvSpPr/>
            <p:nvPr/>
          </p:nvSpPr>
          <p:spPr>
            <a:xfrm>
              <a:off x="4059950" y="3603700"/>
              <a:ext cx="523950" cy="276175"/>
            </a:xfrm>
            <a:custGeom>
              <a:rect b="b" l="l" r="r" t="t"/>
              <a:pathLst>
                <a:path extrusionOk="0" h="11047" w="20958">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4043050" y="3372050"/>
              <a:ext cx="501200" cy="322275"/>
            </a:xfrm>
            <a:custGeom>
              <a:rect b="b" l="l" r="r" t="t"/>
              <a:pathLst>
                <a:path extrusionOk="0" h="12891" w="20048">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4101875" y="3397400"/>
              <a:ext cx="372750" cy="117625"/>
            </a:xfrm>
            <a:custGeom>
              <a:rect b="b" l="l" r="r" t="t"/>
              <a:pathLst>
                <a:path extrusionOk="0" h="4705" w="1491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4038775" y="3369325"/>
              <a:ext cx="550325" cy="519150"/>
            </a:xfrm>
            <a:custGeom>
              <a:rect b="b" l="l" r="r" t="t"/>
              <a:pathLst>
                <a:path extrusionOk="0" h="20766" w="22013">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4780825" y="3534300"/>
              <a:ext cx="393725" cy="234375"/>
            </a:xfrm>
            <a:custGeom>
              <a:rect b="b" l="l" r="r" t="t"/>
              <a:pathLst>
                <a:path extrusionOk="0" h="9375" w="15749">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4772275" y="3553675"/>
              <a:ext cx="363275" cy="417375"/>
            </a:xfrm>
            <a:custGeom>
              <a:rect b="b" l="l" r="r" t="t"/>
              <a:pathLst>
                <a:path extrusionOk="0" h="16695" w="14531">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2650" y="3626025"/>
              <a:ext cx="70775" cy="58375"/>
            </a:xfrm>
            <a:custGeom>
              <a:rect b="b" l="l" r="r" t="t"/>
              <a:pathLst>
                <a:path extrusionOk="0" h="2335" w="2831">
                  <a:moveTo>
                    <a:pt x="0" y="0"/>
                  </a:moveTo>
                  <a:lnTo>
                    <a:pt x="198" y="1118"/>
                  </a:lnTo>
                  <a:lnTo>
                    <a:pt x="325" y="1848"/>
                  </a:lnTo>
                  <a:lnTo>
                    <a:pt x="2443" y="2335"/>
                  </a:lnTo>
                  <a:lnTo>
                    <a:pt x="2831" y="649"/>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710750" y="3642250"/>
              <a:ext cx="82050" cy="82500"/>
            </a:xfrm>
            <a:custGeom>
              <a:rect b="b" l="l" r="r" t="t"/>
              <a:pathLst>
                <a:path extrusionOk="0" h="3300" w="3282">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89225" y="3618300"/>
              <a:ext cx="140200" cy="44575"/>
            </a:xfrm>
            <a:custGeom>
              <a:rect b="b" l="l" r="r" t="t"/>
              <a:pathLst>
                <a:path extrusionOk="0" h="1783" w="5608">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118850" y="3528450"/>
              <a:ext cx="709650" cy="395050"/>
            </a:xfrm>
            <a:custGeom>
              <a:rect b="b" l="l" r="r" t="t"/>
              <a:pathLst>
                <a:path extrusionOk="0" h="15802" w="28386">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5213500" y="3590975"/>
              <a:ext cx="396875" cy="147475"/>
            </a:xfrm>
            <a:custGeom>
              <a:rect b="b" l="l" r="r" t="t"/>
              <a:pathLst>
                <a:path extrusionOk="0" h="5899" w="15875">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70850" y="3766400"/>
              <a:ext cx="724975" cy="311175"/>
            </a:xfrm>
            <a:custGeom>
              <a:rect b="b" l="l" r="r" t="t"/>
              <a:pathLst>
                <a:path extrusionOk="0" h="12447" w="28999">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697000" y="3525875"/>
              <a:ext cx="1131500" cy="555150"/>
            </a:xfrm>
            <a:custGeom>
              <a:rect b="b" l="l" r="r" t="t"/>
              <a:pathLst>
                <a:path extrusionOk="0" h="22206" w="4526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5068825" y="3761150"/>
              <a:ext cx="57725" cy="214775"/>
            </a:xfrm>
            <a:custGeom>
              <a:rect b="b" l="l" r="r" t="t"/>
              <a:pathLst>
                <a:path extrusionOk="0" h="8591" w="2309">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25225" y="3697850"/>
              <a:ext cx="21000" cy="56475"/>
            </a:xfrm>
            <a:custGeom>
              <a:rect b="b" l="l" r="r" t="t"/>
              <a:pathLst>
                <a:path extrusionOk="0" h="2259" w="84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115925" y="3539325"/>
              <a:ext cx="61550" cy="232125"/>
            </a:xfrm>
            <a:custGeom>
              <a:rect b="b" l="l" r="r" t="t"/>
              <a:pathLst>
                <a:path extrusionOk="0" h="9285" w="2462">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039525" y="3548650"/>
              <a:ext cx="101450" cy="405350"/>
            </a:xfrm>
            <a:custGeom>
              <a:rect b="b" l="l" r="r" t="t"/>
              <a:pathLst>
                <a:path extrusionOk="0" h="16214" w="4058">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4836050" y="3636975"/>
              <a:ext cx="24350" cy="70875"/>
            </a:xfrm>
            <a:custGeom>
              <a:rect b="b" l="l" r="r" t="t"/>
              <a:pathLst>
                <a:path extrusionOk="0" h="2835" w="974">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4769575" y="3641500"/>
              <a:ext cx="28650" cy="88500"/>
            </a:xfrm>
            <a:custGeom>
              <a:rect b="b" l="l" r="r" t="t"/>
              <a:pathLst>
                <a:path extrusionOk="0" h="3540" w="1146">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7" name="Google Shape;897;p32"/>
          <p:cNvPicPr preferRelativeResize="0"/>
          <p:nvPr/>
        </p:nvPicPr>
        <p:blipFill>
          <a:blip r:embed="rId3">
            <a:alphaModFix/>
          </a:blip>
          <a:stretch>
            <a:fillRect/>
          </a:stretch>
        </p:blipFill>
        <p:spPr>
          <a:xfrm>
            <a:off x="6622301" y="2741975"/>
            <a:ext cx="2071776" cy="2401527"/>
          </a:xfrm>
          <a:prstGeom prst="rect">
            <a:avLst/>
          </a:prstGeom>
          <a:noFill/>
          <a:ln>
            <a:noFill/>
          </a:ln>
        </p:spPr>
      </p:pic>
      <p:pic>
        <p:nvPicPr>
          <p:cNvPr id="898" name="Google Shape;898;p32"/>
          <p:cNvPicPr preferRelativeResize="0"/>
          <p:nvPr/>
        </p:nvPicPr>
        <p:blipFill>
          <a:blip r:embed="rId4">
            <a:alphaModFix/>
          </a:blip>
          <a:stretch>
            <a:fillRect/>
          </a:stretch>
        </p:blipFill>
        <p:spPr>
          <a:xfrm>
            <a:off x="3994425" y="3216503"/>
            <a:ext cx="2249524" cy="1180975"/>
          </a:xfrm>
          <a:prstGeom prst="rect">
            <a:avLst/>
          </a:prstGeom>
          <a:noFill/>
          <a:ln>
            <a:noFill/>
          </a:ln>
        </p:spPr>
      </p:pic>
      <p:pic>
        <p:nvPicPr>
          <p:cNvPr id="899" name="Google Shape;899;p32"/>
          <p:cNvPicPr preferRelativeResize="0"/>
          <p:nvPr/>
        </p:nvPicPr>
        <p:blipFill>
          <a:blip r:embed="rId5">
            <a:alphaModFix/>
          </a:blip>
          <a:stretch>
            <a:fillRect/>
          </a:stretch>
        </p:blipFill>
        <p:spPr>
          <a:xfrm>
            <a:off x="815725" y="3108175"/>
            <a:ext cx="2800350" cy="1504950"/>
          </a:xfrm>
          <a:prstGeom prst="rect">
            <a:avLst/>
          </a:prstGeom>
          <a:noFill/>
          <a:ln>
            <a:noFill/>
          </a:ln>
        </p:spPr>
      </p:pic>
      <p:pic>
        <p:nvPicPr>
          <p:cNvPr id="900" name="Google Shape;900;p32"/>
          <p:cNvPicPr preferRelativeResize="0"/>
          <p:nvPr/>
        </p:nvPicPr>
        <p:blipFill>
          <a:blip r:embed="rId6">
            <a:alphaModFix/>
          </a:blip>
          <a:stretch>
            <a:fillRect/>
          </a:stretch>
        </p:blipFill>
        <p:spPr>
          <a:xfrm>
            <a:off x="3259175" y="0"/>
            <a:ext cx="5209975" cy="180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33"/>
          <p:cNvSpPr txBox="1"/>
          <p:nvPr>
            <p:ph idx="1" type="subTitle"/>
          </p:nvPr>
        </p:nvSpPr>
        <p:spPr>
          <a:xfrm>
            <a:off x="6140575" y="3229475"/>
            <a:ext cx="2940000" cy="97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Removing matches that have no lane or are less than 15 minutes</a:t>
            </a:r>
            <a:endParaRPr/>
          </a:p>
        </p:txBody>
      </p:sp>
      <p:sp>
        <p:nvSpPr>
          <p:cNvPr id="906" name="Google Shape;906;p33"/>
          <p:cNvSpPr txBox="1"/>
          <p:nvPr>
            <p:ph type="ctrTitle"/>
          </p:nvPr>
        </p:nvSpPr>
        <p:spPr>
          <a:xfrm>
            <a:off x="811325" y="150252"/>
            <a:ext cx="2548200" cy="46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Getting rid of null rows</a:t>
            </a:r>
            <a:endParaRPr/>
          </a:p>
        </p:txBody>
      </p:sp>
      <p:pic>
        <p:nvPicPr>
          <p:cNvPr id="907" name="Google Shape;907;p33"/>
          <p:cNvPicPr preferRelativeResize="0"/>
          <p:nvPr/>
        </p:nvPicPr>
        <p:blipFill>
          <a:blip r:embed="rId3">
            <a:alphaModFix/>
          </a:blip>
          <a:stretch>
            <a:fillRect/>
          </a:stretch>
        </p:blipFill>
        <p:spPr>
          <a:xfrm>
            <a:off x="1702750" y="2901127"/>
            <a:ext cx="4333913" cy="2108223"/>
          </a:xfrm>
          <a:prstGeom prst="rect">
            <a:avLst/>
          </a:prstGeom>
          <a:noFill/>
          <a:ln>
            <a:noFill/>
          </a:ln>
        </p:spPr>
      </p:pic>
      <p:pic>
        <p:nvPicPr>
          <p:cNvPr id="908" name="Google Shape;908;p33"/>
          <p:cNvPicPr preferRelativeResize="0"/>
          <p:nvPr/>
        </p:nvPicPr>
        <p:blipFill>
          <a:blip r:embed="rId4">
            <a:alphaModFix/>
          </a:blip>
          <a:stretch>
            <a:fillRect/>
          </a:stretch>
        </p:blipFill>
        <p:spPr>
          <a:xfrm>
            <a:off x="711775" y="736700"/>
            <a:ext cx="7014861" cy="1969450"/>
          </a:xfrm>
          <a:prstGeom prst="rect">
            <a:avLst/>
          </a:prstGeom>
          <a:noFill/>
          <a:ln>
            <a:noFill/>
          </a:ln>
        </p:spPr>
      </p:pic>
      <p:pic>
        <p:nvPicPr>
          <p:cNvPr id="909" name="Google Shape;909;p33"/>
          <p:cNvPicPr preferRelativeResize="0"/>
          <p:nvPr/>
        </p:nvPicPr>
        <p:blipFill>
          <a:blip r:embed="rId5">
            <a:alphaModFix/>
          </a:blip>
          <a:stretch>
            <a:fillRect/>
          </a:stretch>
        </p:blipFill>
        <p:spPr>
          <a:xfrm>
            <a:off x="166800" y="3613638"/>
            <a:ext cx="1733550" cy="12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4"/>
          <p:cNvSpPr txBox="1"/>
          <p:nvPr>
            <p:ph type="title"/>
          </p:nvPr>
        </p:nvSpPr>
        <p:spPr>
          <a:xfrm>
            <a:off x="1918663" y="1176113"/>
            <a:ext cx="5306700" cy="148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My data</a:t>
            </a:r>
            <a:endParaRPr/>
          </a:p>
        </p:txBody>
      </p:sp>
      <p:grpSp>
        <p:nvGrpSpPr>
          <p:cNvPr id="915" name="Google Shape;915;p34"/>
          <p:cNvGrpSpPr/>
          <p:nvPr/>
        </p:nvGrpSpPr>
        <p:grpSpPr>
          <a:xfrm>
            <a:off x="2225081" y="2232150"/>
            <a:ext cx="4693836" cy="176025"/>
            <a:chOff x="4345425" y="2175475"/>
            <a:chExt cx="800750" cy="176025"/>
          </a:xfrm>
        </p:grpSpPr>
        <p:sp>
          <p:nvSpPr>
            <p:cNvPr id="916" name="Google Shape;916;p34"/>
            <p:cNvSpPr/>
            <p:nvPr/>
          </p:nvSpPr>
          <p:spPr>
            <a:xfrm>
              <a:off x="4351850" y="2175475"/>
              <a:ext cx="763000" cy="156275"/>
            </a:xfrm>
            <a:custGeom>
              <a:rect b="b" l="l" r="r" t="t"/>
              <a:pathLst>
                <a:path extrusionOk="0" h="6251" w="3052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4345425" y="2195925"/>
              <a:ext cx="800750" cy="155575"/>
            </a:xfrm>
            <a:custGeom>
              <a:rect b="b" l="l" r="r" t="t"/>
              <a:pathLst>
                <a:path extrusionOk="0" h="6223" w="3203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18" name="Google Shape;918;p34"/>
          <p:cNvPicPr preferRelativeResize="0"/>
          <p:nvPr/>
        </p:nvPicPr>
        <p:blipFill>
          <a:blip r:embed="rId3">
            <a:alphaModFix/>
          </a:blip>
          <a:stretch>
            <a:fillRect/>
          </a:stretch>
        </p:blipFill>
        <p:spPr>
          <a:xfrm>
            <a:off x="2515800" y="2436650"/>
            <a:ext cx="4315725" cy="242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5"/>
          <p:cNvSpPr txBox="1"/>
          <p:nvPr>
            <p:ph type="title"/>
          </p:nvPr>
        </p:nvSpPr>
        <p:spPr>
          <a:xfrm>
            <a:off x="1997675" y="878188"/>
            <a:ext cx="5306700" cy="148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Winrate per day of week</a:t>
            </a:r>
            <a:endParaRPr/>
          </a:p>
        </p:txBody>
      </p:sp>
      <p:pic>
        <p:nvPicPr>
          <p:cNvPr id="924" name="Google Shape;924;p35"/>
          <p:cNvPicPr preferRelativeResize="0"/>
          <p:nvPr/>
        </p:nvPicPr>
        <p:blipFill>
          <a:blip r:embed="rId3">
            <a:alphaModFix/>
          </a:blip>
          <a:stretch>
            <a:fillRect/>
          </a:stretch>
        </p:blipFill>
        <p:spPr>
          <a:xfrm>
            <a:off x="3854975" y="2835113"/>
            <a:ext cx="3074331" cy="1742562"/>
          </a:xfrm>
          <a:prstGeom prst="rect">
            <a:avLst/>
          </a:prstGeom>
          <a:noFill/>
          <a:ln>
            <a:noFill/>
          </a:ln>
        </p:spPr>
      </p:pic>
      <p:pic>
        <p:nvPicPr>
          <p:cNvPr id="925" name="Google Shape;925;p35"/>
          <p:cNvPicPr preferRelativeResize="0"/>
          <p:nvPr/>
        </p:nvPicPr>
        <p:blipFill>
          <a:blip r:embed="rId4">
            <a:alphaModFix/>
          </a:blip>
          <a:stretch>
            <a:fillRect/>
          </a:stretch>
        </p:blipFill>
        <p:spPr>
          <a:xfrm>
            <a:off x="912375" y="3041838"/>
            <a:ext cx="2543175" cy="1181100"/>
          </a:xfrm>
          <a:prstGeom prst="rect">
            <a:avLst/>
          </a:prstGeom>
          <a:noFill/>
          <a:ln>
            <a:noFill/>
          </a:ln>
        </p:spPr>
      </p:pic>
      <p:pic>
        <p:nvPicPr>
          <p:cNvPr id="926" name="Google Shape;926;p35"/>
          <p:cNvPicPr preferRelativeResize="0"/>
          <p:nvPr/>
        </p:nvPicPr>
        <p:blipFill>
          <a:blip r:embed="rId5">
            <a:alphaModFix/>
          </a:blip>
          <a:stretch>
            <a:fillRect/>
          </a:stretch>
        </p:blipFill>
        <p:spPr>
          <a:xfrm>
            <a:off x="6086875" y="596138"/>
            <a:ext cx="2952750" cy="220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