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Justification for the chosen use case and business questions </a:t>
            </a: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• What issues did you come across while analysing the Social Data and linking features ?</a:t>
            </a: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• Justification for any decisions taken during the development process.</a:t>
            </a: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• All code should be included in a separate appendices item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40ca8f4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40ca8f4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40ca8f4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40ca8f4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40ca8f4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40ca8f4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40ca8f4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40ca8f4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40ca8f4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40ca8f4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40ca8f4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40ca8f4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40ca8f4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40ca8f4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40ca8f4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40ca8f4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40ca8f4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40ca8f4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40ca8f4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40ca8f4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40ca8f4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40ca8f4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597950" y="3678375"/>
            <a:ext cx="20175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</a:rPr>
              <a:t>Claudia Johnson - b8036424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</a:rPr>
              <a:t>Livia Hull - b7039217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</a:rPr>
              <a:t>Michael Lee - b7035141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</a:rPr>
              <a:t>Tim </a:t>
            </a:r>
            <a:r>
              <a:rPr lang="en-GB" sz="1200" dirty="0" err="1">
                <a:solidFill>
                  <a:srgbClr val="000000"/>
                </a:solidFill>
              </a:rPr>
              <a:t>Bridgstock</a:t>
            </a:r>
            <a:r>
              <a:rPr lang="en-GB" sz="1200" dirty="0">
                <a:solidFill>
                  <a:srgbClr val="000000"/>
                </a:solidFill>
              </a:rPr>
              <a:t> - b7042166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</a:rPr>
              <a:t>Olympia </a:t>
            </a:r>
            <a:r>
              <a:rPr lang="en-GB" sz="1200" dirty="0" err="1">
                <a:solidFill>
                  <a:srgbClr val="000000"/>
                </a:solidFill>
              </a:rPr>
              <a:t>Stoli</a:t>
            </a:r>
            <a:r>
              <a:rPr lang="en-GB" sz="1200" dirty="0">
                <a:solidFill>
                  <a:srgbClr val="000000"/>
                </a:solidFill>
              </a:rPr>
              <a:t> - b8003682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2883450" y="1258850"/>
            <a:ext cx="3377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Economica"/>
                <a:ea typeface="Economica"/>
                <a:cs typeface="Economica"/>
                <a:sym typeface="Economica"/>
              </a:rPr>
              <a:t>Music Industry and Event Management</a:t>
            </a:r>
            <a:endParaRPr sz="3600" b="1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6553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• Justification for any decisions taken during the development process.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Appropriate screen shots of reports (both graphical and tabular).</a:t>
            </a:r>
            <a:endParaRPr sz="300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>
                <a:solidFill>
                  <a:srgbClr val="000000"/>
                </a:solidFill>
              </a:rPr>
              <a:t>What is your final recommendation (discuss with evidence)? 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What are the different datasets we looked at?</a:t>
            </a:r>
            <a:endParaRPr sz="3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• Which datasets did we choose and which features?</a:t>
            </a:r>
            <a:endParaRPr sz="3000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• Analysis conducted to identify the features</a:t>
            </a:r>
            <a:endParaRPr sz="30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• Details of the development methodology used.</a:t>
            </a:r>
            <a:endParaRPr sz="30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• Evidence of any relevant data quality checks carried out and their resolutions.</a:t>
            </a:r>
            <a:endParaRPr sz="30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1514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• Appropriate screen shots of the development (these must include the ETL process)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789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Questions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994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• Answers to the business questions posed, presented in a suitable format (graphical, tabular).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Economica</vt:lpstr>
      <vt:lpstr>Raleway</vt:lpstr>
      <vt:lpstr>Open Sans</vt:lpstr>
      <vt:lpstr>Luxe</vt:lpstr>
      <vt:lpstr>Claudia Johnson - b8036424 Livia Hull - b7039217 Michael Lee - b7035141 Tim Bridgstock - b7042166 Olympia Stoli - b8003682 </vt:lpstr>
      <vt:lpstr>What are the different datasets we looked at?</vt:lpstr>
      <vt:lpstr>• Which datasets did we choose and which features?</vt:lpstr>
      <vt:lpstr>• Analysis conducted to identify the features</vt:lpstr>
      <vt:lpstr>• Details of the development methodology used.</vt:lpstr>
      <vt:lpstr> • Evidence of any relevant data quality checks carried out and their resolutions.</vt:lpstr>
      <vt:lpstr>• Appropriate screen shots of the development (these must include the ETL process). </vt:lpstr>
      <vt:lpstr>Business Questions</vt:lpstr>
      <vt:lpstr>• Answers to the business questions posed, presented in a suitable format (graphical, tabular). </vt:lpstr>
      <vt:lpstr>  • Justification for any decisions taken during the development process. </vt:lpstr>
      <vt:lpstr>Appropriate screen shots of reports (both graphical and tabular).</vt:lpstr>
      <vt:lpstr>What is your final recommendation (discuss with evidence)?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Claudia Johnson - b8036424 Livia Hull - b7039217 Michael Lee - b7035141 Tim Bridgstock - b7042166 Olympia Stoli - b8003682 </dc:title>
  <cp:lastModifiedBy>Livia Hull</cp:lastModifiedBy>
  <cp:revision>1</cp:revision>
  <dcterms:modified xsi:type="dcterms:W3CDTF">2019-03-28T18:03:12Z</dcterms:modified>
</cp:coreProperties>
</file>