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81D6-598C-4D28-B978-FD12EE54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00F0-56AB-418C-9B96-00E16896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215F-BB46-432C-9E41-8E14CF58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D7A2-4CCB-4B28-B227-97B738E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7840-6453-470C-B241-A25A5D14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F3A5-40A0-49D9-859F-A3D00FDB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500E-8031-42FC-AC74-D6E85AD4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6530-5B53-4023-BE22-DC14868A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1E30-7F4C-4B3C-9366-315F1312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D489-7117-4569-B3DB-CFF8B2DC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2F6BB-28BD-4A97-B176-A57BDC48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099DB-445C-4C0B-8FD0-8D8870B2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C261-FA42-49BA-BFE6-D22DE145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46BC-598A-4AC3-A80D-620200D5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7182-4BCB-4156-8CF9-F1B4A55A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811-9E3C-46C2-8C8C-A491EA29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58F-0B10-4FF7-AF6E-FC2D2A3F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E6E4-B9AB-42EB-9F4C-0B96325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F5BC-7D96-4618-ABF1-77737920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0986-88AC-40E1-BDA1-148C268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192C-1A1E-4C80-A9B2-634D748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74E7-3765-482D-825E-E00F5D36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A166-1D12-45B3-93D6-AC4F089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E74F-B03C-4BBD-9E72-8E8BFBE5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1153-76E2-4E2C-8113-707EE91F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D6FA-5FD5-4604-AF07-D781A38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25D-F861-448A-BA90-38D0F60F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D079-1FC7-47A2-BCCD-894CACCE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34E5-D43A-44EF-8E82-D7C7498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7F44-26B7-4F13-B358-07F200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88AE-F1BA-48A0-913C-B9D8C05B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A0EC-D150-4515-B338-5646BE4D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0238-8604-4B21-95FB-2FAE4B58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1EB29-512F-4C22-A3ED-32F2A562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77DE9-EE14-4DB3-8002-C0CC43892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C5EA6-FB9A-4FF3-9887-858E4B8C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D0C73-7F1D-4725-A346-37B63246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09916-60EF-4271-9874-9E10442D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D0D0-FC23-456B-9EAC-38340832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A08-5823-4417-B2B1-ED6CB13E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FDEF9-5928-4BAC-8107-AF88CCCD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573CC-FC8D-4EF4-BC8D-A96F036B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25A89-9A0C-44B5-8884-0F7B203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6ECD7-F2D7-480B-B6AC-4B35A472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A19E-0F95-4CD7-B1E6-77B734B2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4AC8-C98E-4077-BEB3-75BD57AF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55CA-1F6E-4B9C-A610-138F8EC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2C6-F126-478D-B3A4-FA5E68D3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5428-5473-47A2-84B5-7D4EC877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6A26-325B-4DB5-8C7C-8383391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AA39-281B-44F8-9DCF-B89A7CF2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9140D-0223-4583-BC1C-C860DDC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BED9-8199-4F1D-8182-0B9DAFB4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4DE04-8F46-4645-BF9B-A3030AD3B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FA827-EFF7-4EA2-89FF-C0085145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BE9F-76D4-4E40-BB6E-A1426B8C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8B59-D985-4090-A70F-88040B25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96E9-FEA2-4F5C-BEA6-9ED92752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46391-3C2A-4960-AD9C-C4996612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3080-DA35-4055-8E12-B5F051DF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5F66-457B-4F20-BBE9-57DE1CABC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1593-EC9C-4C8E-9122-85B818AE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B35D-2DBF-46AE-9A2B-A7331605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892B-3781-4471-8D17-E09641FA2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presentation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8D5A1-D5A2-494B-9A0B-420974AEB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test</dc:title>
  <dc:creator>Livia Hull</dc:creator>
  <cp:lastModifiedBy>Livia Hull</cp:lastModifiedBy>
  <cp:revision>1</cp:revision>
  <dcterms:created xsi:type="dcterms:W3CDTF">2019-03-28T17:49:45Z</dcterms:created>
  <dcterms:modified xsi:type="dcterms:W3CDTF">2019-03-28T17:50:06Z</dcterms:modified>
</cp:coreProperties>
</file>