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95" r:id="rId3"/>
    <p:sldId id="297" r:id="rId4"/>
    <p:sldId id="296" r:id="rId5"/>
    <p:sldId id="298" r:id="rId6"/>
    <p:sldId id="299" r:id="rId7"/>
    <p:sldId id="300" r:id="rId8"/>
    <p:sldId id="278" r:id="rId9"/>
  </p:sldIdLst>
  <p:sldSz cx="9144000" cy="5143500" type="screen16x9"/>
  <p:notesSz cx="6858000" cy="9144000"/>
  <p:embeddedFontLst>
    <p:embeddedFont>
      <p:font typeface="Quicksan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5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4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56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4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28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1991850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 351 Final Project</a:t>
            </a:r>
            <a:endParaRPr dirty="0"/>
          </a:p>
        </p:txBody>
      </p:sp>
      <p:sp>
        <p:nvSpPr>
          <p:cNvPr id="3" name="Google Shape;71;p12">
            <a:extLst>
              <a:ext uri="{FF2B5EF4-FFF2-40B4-BE49-F238E27FC236}">
                <a16:creationId xmlns:a16="http://schemas.microsoft.com/office/drawing/2014/main" id="{28CC7688-B30B-A8AE-DDB2-48D810144DEB}"/>
              </a:ext>
            </a:extLst>
          </p:cNvPr>
          <p:cNvSpPr txBox="1">
            <a:spLocks/>
          </p:cNvSpPr>
          <p:nvPr/>
        </p:nvSpPr>
        <p:spPr>
          <a:xfrm>
            <a:off x="5414926" y="3678938"/>
            <a:ext cx="3636206" cy="146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1800" dirty="0" err="1"/>
              <a:t>Joonyoung</a:t>
            </a:r>
            <a:r>
              <a:rPr lang="en-US" sz="1800" dirty="0"/>
              <a:t> Lee (111786158)</a:t>
            </a:r>
          </a:p>
          <a:p>
            <a:r>
              <a:rPr lang="en-US" sz="1800" dirty="0"/>
              <a:t>Jaekwon Jung (111295850)</a:t>
            </a:r>
          </a:p>
          <a:p>
            <a:r>
              <a:rPr lang="en-US" sz="1800" dirty="0"/>
              <a:t>Professor. Tripathi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8538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39C0BA"/>
                </a:solidFill>
              </a:rPr>
              <a:t>How</a:t>
            </a:r>
            <a:r>
              <a:rPr lang="ko-KR" altLang="en-US" sz="3200" dirty="0">
                <a:solidFill>
                  <a:srgbClr val="39C0BA"/>
                </a:solidFill>
              </a:rPr>
              <a:t> </a:t>
            </a:r>
            <a:r>
              <a:rPr lang="en-US" altLang="ko-KR" sz="3200" dirty="0">
                <a:solidFill>
                  <a:srgbClr val="39C0BA"/>
                </a:solidFill>
              </a:rPr>
              <a:t>to deal with missing values?</a:t>
            </a:r>
            <a:endParaRPr sz="32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Drop the column which has too many missing values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Passenger ID, </a:t>
            </a:r>
            <a:r>
              <a:rPr lang="en" sz="2000" dirty="0"/>
              <a:t>Cabin, Name, Ticket</a:t>
            </a:r>
          </a:p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altLang="ko-KR" sz="2400" dirty="0"/>
              <a:t>Fill the missing values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Interpolate the missing values of Age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Fill missing values of Embarked with random values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Fill missing values of Fare with the mean of existing values</a:t>
            </a:r>
            <a:endParaRPr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84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6A4FFD-3754-4F2D-76A0-67FF67843555}"/>
              </a:ext>
            </a:extLst>
          </p:cNvPr>
          <p:cNvSpPr/>
          <p:nvPr/>
        </p:nvSpPr>
        <p:spPr>
          <a:xfrm>
            <a:off x="5084223" y="2928300"/>
            <a:ext cx="3451799" cy="143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BBA70-D479-757C-E061-845299F07FAE}"/>
              </a:ext>
            </a:extLst>
          </p:cNvPr>
          <p:cNvSpPr/>
          <p:nvPr/>
        </p:nvSpPr>
        <p:spPr>
          <a:xfrm>
            <a:off x="1165474" y="2928300"/>
            <a:ext cx="3451799" cy="143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Plotting each field </a:t>
            </a:r>
            <a:b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according to the </a:t>
            </a:r>
            <a:r>
              <a:rPr lang="en-US" sz="1600" b="1" dirty="0" err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Pclass</a:t>
            </a: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Value</a:t>
            </a:r>
            <a:endParaRPr sz="16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To find the relationship between socio-economic status of a person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Distribution of the survival victims </a:t>
            </a:r>
            <a:b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 relation to age, gender, </a:t>
            </a:r>
            <a:r>
              <a:rPr lang="en-US" sz="1600" b="1" dirty="0" err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Sibsp</a:t>
            </a: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, Parch,</a:t>
            </a:r>
            <a:r>
              <a:rPr lang="ko-KR" alt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altLang="ko-KR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Fare,</a:t>
            </a:r>
            <a:r>
              <a:rPr lang="ko-KR" alt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altLang="ko-KR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Embarked,</a:t>
            </a:r>
            <a:r>
              <a:rPr lang="ko-KR" alt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altLang="ko-KR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and</a:t>
            </a:r>
            <a:r>
              <a:rPr lang="ko-KR" alt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altLang="ko-KR" sz="1600" b="1" dirty="0" err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Plcass</a:t>
            </a:r>
            <a:endParaRPr lang="en-US" altLang="ko-KR" sz="16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B5ED1-8091-9C8D-53A3-09EB2F85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4" y="3049108"/>
            <a:ext cx="3451799" cy="1199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EB003A-0372-6E2B-5C9E-9D4E0ED23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23" y="3049108"/>
            <a:ext cx="3451799" cy="11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39C0BA"/>
                </a:solidFill>
              </a:rPr>
              <a:t>Correlation Matrix</a:t>
            </a:r>
            <a:endParaRPr sz="24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We calculated the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correlation matrix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to check if there 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highly correlated fields.</a:t>
            </a:r>
            <a:br>
              <a:rPr lang="en-US" sz="2400" dirty="0"/>
            </a:b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643960-0295-EF6B-633A-E7842C90FD24}"/>
              </a:ext>
            </a:extLst>
          </p:cNvPr>
          <p:cNvGrpSpPr/>
          <p:nvPr/>
        </p:nvGrpSpPr>
        <p:grpSpPr>
          <a:xfrm>
            <a:off x="5052594" y="961383"/>
            <a:ext cx="3220733" cy="3220733"/>
            <a:chOff x="4039318" y="1792903"/>
            <a:chExt cx="3220733" cy="32207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04C91E-E2F8-30A5-CD4D-003EEA58D4BD}"/>
                </a:ext>
              </a:extLst>
            </p:cNvPr>
            <p:cNvSpPr/>
            <p:nvPr/>
          </p:nvSpPr>
          <p:spPr>
            <a:xfrm>
              <a:off x="4039318" y="1792903"/>
              <a:ext cx="3220733" cy="32207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B83C11A-3E0F-351D-1E01-F5200B8D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323" y="1792903"/>
              <a:ext cx="3142721" cy="3220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222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8538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39C0BA"/>
                </a:solidFill>
              </a:rPr>
              <a:t>Model 1: Logistic Regression</a:t>
            </a:r>
            <a:endParaRPr sz="32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735765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The advantages of Logistic Regression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Good at handling both qualitative and quantitative variables as independent variables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Good at handling dependent variables with binary class</a:t>
            </a:r>
            <a:endParaRPr lang="en"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7C6281-9139-264B-514D-B26F6DCCD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5"/>
          <a:stretch/>
        </p:blipFill>
        <p:spPr>
          <a:xfrm>
            <a:off x="2209800" y="3020922"/>
            <a:ext cx="4724400" cy="1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59E23B-8B00-E76A-9A6A-979164D3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3020922"/>
            <a:ext cx="4657725" cy="1695450"/>
          </a:xfrm>
          <a:prstGeom prst="rect">
            <a:avLst/>
          </a:prstGeom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8538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39C0BA"/>
                </a:solidFill>
              </a:rPr>
              <a:t>Model 2: Decision Tree</a:t>
            </a:r>
            <a:endParaRPr sz="32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735765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How it works?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It build a tree using the training data. When all the records in each subtree have the same classification label, then the subtree becomes leaf.</a:t>
            </a:r>
            <a:endParaRPr lang="en"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19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11B010-A37E-D1E9-604D-CBCD1CA5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3020922"/>
            <a:ext cx="4676775" cy="1666875"/>
          </a:xfrm>
          <a:prstGeom prst="rect">
            <a:avLst/>
          </a:prstGeom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8538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39C0BA"/>
                </a:solidFill>
              </a:rPr>
              <a:t>Model 3: Random Forest</a:t>
            </a:r>
            <a:endParaRPr sz="32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735765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How it works?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Random forests are a way of averaging multiple deep decision trees, trained on different parts of the same training set, with the goal of reducing the variance.</a:t>
            </a:r>
            <a:endParaRPr lang="en"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86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476582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Thanks!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483682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ANY QUESTIONS?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249</Words>
  <Application>Microsoft Office PowerPoint</Application>
  <PresentationFormat>화면 슬라이드 쇼(16:9)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Quicksand</vt:lpstr>
      <vt:lpstr>Eleanor template</vt:lpstr>
      <vt:lpstr>CSE 351 Final Project</vt:lpstr>
      <vt:lpstr>How to deal with missing values?</vt:lpstr>
      <vt:lpstr>INSTRUCTIONS FOR USE</vt:lpstr>
      <vt:lpstr>Correlation Matrix</vt:lpstr>
      <vt:lpstr>Model 1: Logistic Regression</vt:lpstr>
      <vt:lpstr>Model 2: Decision Tree</vt:lpstr>
      <vt:lpstr>Model 3: Random Forest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Jaekwon Jung</dc:creator>
  <cp:lastModifiedBy>Jaekwon Jung</cp:lastModifiedBy>
  <cp:revision>6</cp:revision>
  <dcterms:modified xsi:type="dcterms:W3CDTF">2022-05-09T03:13:46Z</dcterms:modified>
</cp:coreProperties>
</file>