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87" d="100"/>
          <a:sy n="87" d="100"/>
        </p:scale>
        <p:origin x="499" y="67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90" y="2059375"/>
            <a:ext cx="373531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Add business value by extending Office applications to interact with content in Office documents, as well as importing and using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704779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490544"/>
            <a:ext cx="373531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Web Add-ins don’t require any code to be physically installed on the user's device or desktop client.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3135948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90" y="5416337"/>
            <a:ext cx="3735318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With Office Add-ins, you can use familiar web technologies such as HTML, CSS, and JavaScript (including Vue JS) to extend and interact with Word, Excel, PowerPoint, OneNote, Project, and Outlook.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90" y="5061741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Command buttons can launch different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2607417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277248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Share large files from the cloud instead of attaching them.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DROPBOX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-outlook-add-ins-dropbox">
            <a:extLst>
              <a:ext uri="{FF2B5EF4-FFF2-40B4-BE49-F238E27FC236}">
                <a16:creationId xmlns:a16="http://schemas.microsoft.com/office/drawing/2014/main" id="{76FDFBAC-D864-4B79-8F5D-FD00B75F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62" y="1801096"/>
            <a:ext cx="4654108" cy="26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446583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5" y="3015054"/>
            <a:ext cx="3929926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C:\Windows\SysWOW64\F12\IEChooser.exe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565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151</cp:revision>
  <dcterms:created xsi:type="dcterms:W3CDTF">2018-07-18T01:46:28Z</dcterms:created>
  <dcterms:modified xsi:type="dcterms:W3CDTF">2019-09-18T07:44:05Z</dcterms:modified>
</cp:coreProperties>
</file>