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114" d="100"/>
          <a:sy n="114" d="100"/>
        </p:scale>
        <p:origin x="438" y="10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soft.com/en-us/store/b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1883206"/>
            <a:ext cx="425792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Interact with content in Office documents, including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528610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037538"/>
            <a:ext cx="392236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2682942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89" y="4424092"/>
            <a:ext cx="392236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Use common web technologies such as HTML, CSS, and JavaScript (including Vue JS).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89" y="4069496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C26232-9191-4F8C-98FA-D3899EEAD100}"/>
              </a:ext>
            </a:extLst>
          </p:cNvPr>
          <p:cNvSpPr/>
          <p:nvPr/>
        </p:nvSpPr>
        <p:spPr>
          <a:xfrm>
            <a:off x="834188" y="5598599"/>
            <a:ext cx="4341819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Web Add-ins don’t require any code to be physically installed on the user's device. Deploy to your company’s intranet, or publicly to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Microsoft AppSource</a:t>
            </a:r>
            <a:r>
              <a:rPr lang="en-US" sz="1200" dirty="0">
                <a:solidFill>
                  <a:schemeClr val="bg1"/>
                </a:solidFill>
              </a:rPr>
              <a:t> or the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Microsoft Store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A2199-72C1-4BFD-9E40-520422553880}"/>
              </a:ext>
            </a:extLst>
          </p:cNvPr>
          <p:cNvSpPr txBox="1"/>
          <p:nvPr/>
        </p:nvSpPr>
        <p:spPr>
          <a:xfrm>
            <a:off x="834189" y="5244003"/>
            <a:ext cx="252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SIMPLIFIED DEPLOYMENT</a:t>
            </a:r>
          </a:p>
        </p:txBody>
      </p:sp>
    </p:spTree>
    <p:extLst>
      <p:ext uri="{BB962C8B-B14F-4D97-AF65-F5344CB8AC3E}">
        <p14:creationId xmlns:p14="http://schemas.microsoft.com/office/powerpoint/2010/main" val="31104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A98434B-6B91-49F2-B327-B560DA1AC60A}"/>
              </a:ext>
            </a:extLst>
          </p:cNvPr>
          <p:cNvSpPr/>
          <p:nvPr/>
        </p:nvSpPr>
        <p:spPr>
          <a:xfrm>
            <a:off x="8917497" y="3347207"/>
            <a:ext cx="469784" cy="31878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B506B2AE-867F-4C0C-A700-880C2C90A109}"/>
              </a:ext>
            </a:extLst>
          </p:cNvPr>
          <p:cNvSpPr/>
          <p:nvPr/>
        </p:nvSpPr>
        <p:spPr>
          <a:xfrm>
            <a:off x="4420997" y="2797607"/>
            <a:ext cx="411061" cy="323097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4" y="3015054"/>
            <a:ext cx="401491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C:\Windows\SysWOW64\F12\F12Chooser.exe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561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178</cp:revision>
  <dcterms:created xsi:type="dcterms:W3CDTF">2018-07-18T01:46:28Z</dcterms:created>
  <dcterms:modified xsi:type="dcterms:W3CDTF">2019-09-19T11:03:11Z</dcterms:modified>
</cp:coreProperties>
</file>