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114" d="100"/>
          <a:sy n="114" d="100"/>
        </p:scale>
        <p:origin x="438" y="10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059375"/>
            <a:ext cx="373531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Add business value by extending Office applications to interact with content in Office documents, as well as importing and using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704779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490544"/>
            <a:ext cx="373531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Web Add-ins don’t require any code to be physically installed on the user's device or desktop client.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3135948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90" y="5416337"/>
            <a:ext cx="3735318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With Office Add-ins, you can use familiar web technologies such as HTML, CSS, and JavaScript (including Vue JS) to extend and interact with Word, Excel, PowerPoint, OneNote, Project, and Outlook.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90" y="5061741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4" y="3015054"/>
            <a:ext cx="401491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C:\Windows\SysWOW64\F12\F12Chooser.exe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583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157</cp:revision>
  <dcterms:created xsi:type="dcterms:W3CDTF">2018-07-18T01:46:28Z</dcterms:created>
  <dcterms:modified xsi:type="dcterms:W3CDTF">2019-09-18T11:09:43Z</dcterms:modified>
</cp:coreProperties>
</file>