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73" r:id="rId4"/>
    <p:sldId id="276" r:id="rId5"/>
    <p:sldId id="262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EA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807" autoAdjust="0"/>
  </p:normalViewPr>
  <p:slideViewPr>
    <p:cSldViewPr snapToGrid="0" showGuides="1">
      <p:cViewPr varScale="1">
        <p:scale>
          <a:sx n="87" d="100"/>
          <a:sy n="87" d="100"/>
        </p:scale>
        <p:origin x="499" y="72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F97-E139-4A6A-A5F3-F92C9DA539A8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67B8-BDA5-4931-811B-0E977D648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Outlook Demo:  git clone https://github.com/mleeb1/git-the-gist.git</a:t>
            </a:r>
          </a:p>
          <a:p>
            <a:endParaRPr lang="en-US" dirty="0"/>
          </a:p>
          <a:p>
            <a:r>
              <a:rPr lang="en-US" dirty="0"/>
              <a:t>Excel Demo:  git clone https://github.com/mleeb1/my-add-in.git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67B8-BDA5-4931-811B-0E977D648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8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quickstarts/excel-quickstart-vue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microsoft.com/en-us/office/dev/add-ins/overview/explore-with-script-lab" TargetMode="External"/><Relationship Id="rId5" Type="http://schemas.openxmlformats.org/officeDocument/2006/relationships/hyperlink" Target="https://docs.microsoft.com/en-us/javascript/api/excel?view=excel-js-preview" TargetMode="External"/><Relationship Id="rId4" Type="http://schemas.openxmlformats.org/officeDocument/2006/relationships/hyperlink" Target="https://docs.microsoft.com/en-us/javascript/api/office?view=word-js-p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01946" y="2574036"/>
            <a:ext cx="4588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Office Add-Ins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8565" y="3380875"/>
            <a:ext cx="5914889" cy="456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- BUSINESS VALUE AND DEVELOPMENT OVERVIEW -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699" y="4029356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4190" y="2059375"/>
            <a:ext cx="3735318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Add business value by extending Office applications to interact with content in Office documents, as well as importing and using data from backend systems.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190" y="1704779"/>
            <a:ext cx="318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EXTEND OFFICE FUNCTIONALITY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190" y="3490544"/>
            <a:ext cx="373531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(Web) Add-Ins solution can run in Office across multiple platforms, including Windows, Mac, iPad, and in a browser with Office Online. Web Add-ins don’t require any code to be physically installed on the user's device or desktop client.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3135948"/>
            <a:ext cx="1895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CROSS-PLATFORM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834190" y="5416337"/>
            <a:ext cx="3735318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With Office Add-ins, you can use familiar web technologies such as HTML, CSS, and JavaScript (including Vue JS) to extend and interact with Word, Excel, PowerPoint, OneNote, Project, and Outlook.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4190" y="5061741"/>
            <a:ext cx="441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 FAMILIAR DEVELOPMENT TECHNOLOGIES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190" y="357102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Add-In Benefits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MelLeeb\AppData\Local\Temp\SNAGHTML2f4318c6.PNG">
            <a:extLst>
              <a:ext uri="{FF2B5EF4-FFF2-40B4-BE49-F238E27FC236}">
                <a16:creationId xmlns:a16="http://schemas.microsoft.com/office/drawing/2014/main" id="{53F3C889-402C-44F2-81F3-A3DE36EFDAA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 b="841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32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07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Types of Office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289898" y="3762103"/>
            <a:ext cx="2589826" cy="2055224"/>
            <a:chOff x="918298" y="3762103"/>
            <a:chExt cx="2589826" cy="2055224"/>
          </a:xfrm>
        </p:grpSpPr>
        <p:sp>
          <p:nvSpPr>
            <p:cNvPr id="7" name="Rectangle 6"/>
            <p:cNvSpPr/>
            <p:nvPr/>
          </p:nvSpPr>
          <p:spPr>
            <a:xfrm>
              <a:off x="918298" y="3762103"/>
              <a:ext cx="2589826" cy="2055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24020" y="3992906"/>
              <a:ext cx="2143435" cy="1579891"/>
              <a:chOff x="791312" y="1728075"/>
              <a:chExt cx="2143435" cy="157989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91312" y="2040503"/>
                <a:ext cx="2143435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Command buttons can launch different actions such as showing a task pane with custom HTML or executing a JavaScript function.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1312" y="1728075"/>
                <a:ext cx="1829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MENU BUTTONS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79724" y="1706879"/>
            <a:ext cx="2589826" cy="2055224"/>
            <a:chOff x="3508124" y="1706879"/>
            <a:chExt cx="2589826" cy="2055224"/>
          </a:xfrm>
        </p:grpSpPr>
        <p:sp>
          <p:nvSpPr>
            <p:cNvPr id="28" name="Rectangle 27"/>
            <p:cNvSpPr/>
            <p:nvPr/>
          </p:nvSpPr>
          <p:spPr>
            <a:xfrm>
              <a:off x="3508124" y="1706879"/>
              <a:ext cx="2589826" cy="20552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936933" y="1946475"/>
              <a:ext cx="1732207" cy="1579891"/>
              <a:chOff x="914400" y="1736868"/>
              <a:chExt cx="1732207" cy="157989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14401" y="2049296"/>
                <a:ext cx="1732206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You can use task panes in addition to add-in commands to enable users to interact with your solution.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4400" y="1736868"/>
                <a:ext cx="11841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TASK PANE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469549" y="3762103"/>
            <a:ext cx="2589826" cy="2055224"/>
            <a:chOff x="6097949" y="3762103"/>
            <a:chExt cx="2589826" cy="2055224"/>
          </a:xfrm>
        </p:grpSpPr>
        <p:sp>
          <p:nvSpPr>
            <p:cNvPr id="32" name="Rectangle 31"/>
            <p:cNvSpPr/>
            <p:nvPr/>
          </p:nvSpPr>
          <p:spPr>
            <a:xfrm>
              <a:off x="6097949" y="3762103"/>
              <a:ext cx="2589826" cy="20552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403670" y="3896193"/>
              <a:ext cx="2091663" cy="1819957"/>
              <a:chOff x="791311" y="1631362"/>
              <a:chExt cx="2091663" cy="181995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91311" y="1943790"/>
                <a:ext cx="2091663" cy="1507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(Excel and PowerPoint only) With content add-ins, you can integrate rich, web-based data visualizations, media and other external content.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1311" y="1631362"/>
                <a:ext cx="19677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CONTENT ADD-INS</a:t>
                </a:r>
              </a:p>
            </p:txBody>
          </p:sp>
        </p:grpSp>
      </p:grp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3C656C4-9B74-4B4E-A9E7-5039AFB6E4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691" r="1691"/>
          <a:stretch>
            <a:fillRect/>
          </a:stretch>
        </p:blipFill>
        <p:spPr>
          <a:xfrm>
            <a:off x="7469188" y="1706563"/>
            <a:ext cx="2590800" cy="2055812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F82A703-DBBE-49A8-9712-C2CEDA8AE89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683" r="1683"/>
          <a:stretch>
            <a:fillRect/>
          </a:stretch>
        </p:blipFill>
        <p:spPr>
          <a:xfrm>
            <a:off x="4879975" y="3762375"/>
            <a:ext cx="2589213" cy="2054225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2C1BD6E-93F2-4158-B74F-65D4A33EDA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691" r="1691"/>
          <a:stretch>
            <a:fillRect/>
          </a:stretch>
        </p:blipFill>
        <p:spPr>
          <a:xfrm>
            <a:off x="2289175" y="1706563"/>
            <a:ext cx="2590800" cy="20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13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4190" y="2153378"/>
            <a:ext cx="243764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add-ins are available on messages or appointments, while </a:t>
            </a:r>
            <a:r>
              <a:rPr lang="en-US" sz="1200" u="sng" dirty="0">
                <a:solidFill>
                  <a:schemeClr val="bg1"/>
                </a:solidFill>
              </a:rPr>
              <a:t>composing</a:t>
            </a:r>
            <a:r>
              <a:rPr lang="en-US" sz="1200" dirty="0">
                <a:solidFill>
                  <a:schemeClr val="bg1"/>
                </a:solidFill>
              </a:rPr>
              <a:t> or </a:t>
            </a:r>
            <a:r>
              <a:rPr lang="en-US" sz="1200" u="sng" dirty="0">
                <a:solidFill>
                  <a:schemeClr val="bg1"/>
                </a:solidFill>
              </a:rPr>
              <a:t>reading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190" y="1798782"/>
            <a:ext cx="1307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AVAILIBILITY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4190" y="4058592"/>
            <a:ext cx="243764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does not activate add-ins if the current message item is protected by Information Rights Management (IRM) or encrypted in other ways, etc.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190" y="3703996"/>
            <a:ext cx="1720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OBEYS SECURITY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5968" y="2153378"/>
            <a:ext cx="417387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Contextual add-ins are Outlook add-ins that activate based on text in a message or appointment. By using contextual add-ins, a user can initiate tasks related to a message without leaving the message itself, which results in an easier and richer user experience.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5968" y="1798782"/>
            <a:ext cx="37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CAN BE CONTEXTUAL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0520E-45A4-4C4D-B931-A66C6283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96" y="3554527"/>
            <a:ext cx="4548869" cy="31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4190" y="357102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4190" y="5269498"/>
            <a:ext cx="446583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Task pane that inserts content into the body of a message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Command button that invokes a function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first-run experience that collects information from the user and fetches data from an external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4930944"/>
            <a:ext cx="4509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– TASK PANE &amp; COMMAND BUTTON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5180" y="5269498"/>
            <a:ext cx="4465838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an Excel task pane add-in using Vue JS and the Excel JavaScript 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5180" y="4930944"/>
            <a:ext cx="4654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EXCEL – SETTING COLOR ON A SELECTED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F39A0-8FC9-4C7F-82D4-3D9F120D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67" y="1250973"/>
            <a:ext cx="4393383" cy="3409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F33E7-482B-4C46-AA44-00BCCE40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10" y="1250973"/>
            <a:ext cx="3573775" cy="34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  <p:bldP spid="9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425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Development Notes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8" y="1711649"/>
            <a:ext cx="5177702" cy="44327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43774" y="1589069"/>
            <a:ext cx="3929927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web projects can be 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scaffolded</a:t>
            </a:r>
            <a:r>
              <a:rPr lang="en-US" sz="1200" dirty="0">
                <a:solidFill>
                  <a:schemeClr val="bg1"/>
                </a:solidFill>
              </a:rPr>
              <a:t> using the Vue CLI and the Yeoman generator for Office Add-ins. Web app can be unit tested similar to any Vue app.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3775" y="1234473"/>
            <a:ext cx="123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 TOOLS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3775" y="3015054"/>
            <a:ext cx="3929926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Desktop and Office Online (Web) Add-Ins can be debugged using normal F12 developer tools for Online Add-Ins or C:\Windows\SysWOW64\F12\IEChooser.exe for Desktop Add-Ins.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3775" y="26604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DEBUGGING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43774" y="4649673"/>
            <a:ext cx="3929925" cy="1747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APIs include: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Common</a:t>
            </a:r>
            <a:r>
              <a:rPr lang="en-US" sz="1200" dirty="0">
                <a:solidFill>
                  <a:schemeClr val="bg1"/>
                </a:solidFill>
              </a:rPr>
              <a:t> and App-specific APIs (ex. – </a:t>
            </a:r>
            <a:r>
              <a:rPr lang="en-US" sz="1200" dirty="0">
                <a:solidFill>
                  <a:schemeClr val="bg1"/>
                </a:solidFill>
                <a:hlinkClick r:id="rId5"/>
              </a:rPr>
              <a:t>Excel JavaScript API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30000"/>
              </a:lnSpc>
            </a:pPr>
            <a:endParaRPr lang="en-US" sz="1200" dirty="0">
              <a:solidFill>
                <a:srgbClr val="00B0F0"/>
              </a:solidFill>
              <a:hlinkClick r:id="rId6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srgbClr val="00B0F0"/>
                </a:solidFill>
                <a:hlinkClick r:id="rId6"/>
              </a:rPr>
              <a:t>Script Lab</a:t>
            </a:r>
            <a:r>
              <a:rPr lang="en-US" sz="1200" dirty="0">
                <a:solidFill>
                  <a:schemeClr val="bg1"/>
                </a:solidFill>
              </a:rPr>
              <a:t> is an MS Add-in that offers a number of features to help you explore the Office JavaScript API and prototype add-in functionality. Particularly useful for Excel or Word.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3775" y="4295077"/>
            <a:ext cx="2103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EXPLORING THE APIs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5A092B3-C8CD-47F6-B181-A5AC27F138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9" r="1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527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Mel Leeb</cp:lastModifiedBy>
  <cp:revision>127</cp:revision>
  <dcterms:created xsi:type="dcterms:W3CDTF">2018-07-18T01:46:28Z</dcterms:created>
  <dcterms:modified xsi:type="dcterms:W3CDTF">2019-09-11T15:28:02Z</dcterms:modified>
</cp:coreProperties>
</file>