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352D-7A41-4297-BF1F-FE308494D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B3336-7D8F-448C-8FC0-BD1B156DE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E7FFB-FBFB-4911-830F-863D3180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203C-992F-4A6C-864A-F0BDE505743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E59CF-DCA0-4F2E-BAD1-CCF6FADD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9D672-8FDB-4CE8-9236-A54219FC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C74A-504D-4AD0-8A31-0996B849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9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A8CE1-A1CC-4E50-9FD4-1915EBE51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AA8B-1639-49B0-AF3E-567C33F2E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9EBD5-BAF2-4C19-ABEE-960FEE7CA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203C-992F-4A6C-864A-F0BDE505743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F7169-DAA8-4FEF-A5FC-01046C16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DB9F-D522-4F09-A9CF-5BFB5334F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C74A-504D-4AD0-8A31-0996B849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5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5D479A-BB88-4047-8630-4FCEB763E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D3FF0-3199-4D49-8DD5-7FE22C68B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92B4-AB0A-4B04-A98D-4757A3248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203C-992F-4A6C-864A-F0BDE505743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B2CE7-34EF-44E1-8C82-66250AA7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06CF4-95B1-4205-9E54-E0FEC66F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C74A-504D-4AD0-8A31-0996B849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5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7FA0-D5FF-4E7A-ADB8-7998999E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8A174-EDAE-4C4E-9EBD-3544A42BD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08F55-9E42-42BE-87AE-875933D3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203C-992F-4A6C-864A-F0BDE505743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FAC4C-1F5A-43EE-9660-1C3734FB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2E796-5106-41FA-BA2B-6EDD5214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C74A-504D-4AD0-8A31-0996B849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5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E8346-FDB9-4BC7-A979-48A412BC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80EE2-7C02-4021-A982-701AD0A7F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E3784-779D-4AB8-83A2-CF1EBCD70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203C-992F-4A6C-864A-F0BDE505743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E1EBF-1AAE-4C6F-872D-FC080414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0D401-7C40-480E-829B-5F4D1850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C74A-504D-4AD0-8A31-0996B849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8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ED71-3113-4C91-B5CA-60689501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7CCA5-0459-4FE8-A2B3-AA466E2D9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45EC1-E520-4CA9-B31D-A268D6C66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162C0-1042-4ADC-947C-6B5CB21D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203C-992F-4A6C-864A-F0BDE505743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295F7-7D18-490A-92F1-1D910511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88678-D209-438D-BB49-51F49FF0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C74A-504D-4AD0-8A31-0996B849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9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7426-2BC4-447A-B708-5C85E89B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049B3-0BF5-4A39-A121-98F0A7E7C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083C5-AFEE-4D15-89EF-11C8EDAE6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44E770-1E60-4B9A-A747-7EBFEAADE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AAF55-E863-4959-93B4-C42FEFF7C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480F5E-89AA-4BE6-912C-616BE2B3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203C-992F-4A6C-864A-F0BDE505743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05B43C-689A-441C-9CC9-97778EC1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0EBB14-2295-4EA1-BC86-2965179D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C74A-504D-4AD0-8A31-0996B849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2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5829D-5260-47A4-9621-FC2626B5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24CFC-481F-4344-BAED-E6E44C28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203C-992F-4A6C-864A-F0BDE505743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5ECD1-3792-4220-B3EA-64FEEB4E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02426-1AF0-4920-83CD-F9588F0A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C74A-504D-4AD0-8A31-0996B849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1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D2D03-7A6C-44A4-B9D3-81B1A0A3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203C-992F-4A6C-864A-F0BDE505743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80EEF-D9EB-45ED-87E1-07FA29FF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4EBC0-646E-420F-87C9-0E6DE672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C74A-504D-4AD0-8A31-0996B849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3D7C-BD85-473B-AF37-24B77949F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F8940-1E39-4849-A445-9D6382B47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93417-A2B4-4D1E-A491-1202D14DB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D60B7-39AB-45A4-9D52-4EF5BB8A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203C-992F-4A6C-864A-F0BDE505743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89A6B-A02D-48BC-8C46-B9AAE2CF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B46F9-C296-4036-B4DA-7CAA6D72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C74A-504D-4AD0-8A31-0996B849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1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F616-B21B-489F-9997-35637224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03E01-5B22-491F-B351-C5FBAAC43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E21BE-3AB5-4A33-B341-026BAC24B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82624-4F15-48E6-B7D2-CE8A1748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203C-992F-4A6C-864A-F0BDE505743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28C9E-2867-45DB-ADE8-CD0995E6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6DFA4-33D4-41B2-BEF0-1A8EF652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C74A-504D-4AD0-8A31-0996B849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6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B519B7-039E-4F0B-9054-5D681A435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1B569-E39B-48B0-9891-2840AEC97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84A5E-CC40-4195-8BB0-B75DC21F7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7203C-992F-4A6C-864A-F0BDE505743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0E4DA-D16A-4CF5-8B9B-7B7188866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3B8D5-94E2-4270-8A79-1C9B80B04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C74A-504D-4AD0-8A31-0996B849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2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AD41FD-BA97-44C6-9447-6F6AA5B3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619" y="1890905"/>
            <a:ext cx="2104762" cy="3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9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3DCF87-18AC-4193-8AA2-5F9AABB7E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2057400"/>
            <a:ext cx="9134475" cy="27432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7D65C7-AE09-4CC3-9762-5CAEEF536752}"/>
              </a:ext>
            </a:extLst>
          </p:cNvPr>
          <p:cNvCxnSpPr/>
          <p:nvPr/>
        </p:nvCxnSpPr>
        <p:spPr>
          <a:xfrm>
            <a:off x="3288323" y="2628900"/>
            <a:ext cx="3165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96364B-7BE9-452B-8D65-7832C4BA5999}"/>
              </a:ext>
            </a:extLst>
          </p:cNvPr>
          <p:cNvCxnSpPr/>
          <p:nvPr/>
        </p:nvCxnSpPr>
        <p:spPr>
          <a:xfrm flipH="1">
            <a:off x="5635869" y="2628900"/>
            <a:ext cx="460131" cy="175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5C2014-C71F-401B-A0A2-55F061180FAA}"/>
              </a:ext>
            </a:extLst>
          </p:cNvPr>
          <p:cNvCxnSpPr/>
          <p:nvPr/>
        </p:nvCxnSpPr>
        <p:spPr>
          <a:xfrm>
            <a:off x="8124092" y="2628900"/>
            <a:ext cx="463064" cy="1670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7F3CA9-5EC1-4D6D-A4B5-D332BC695056}"/>
              </a:ext>
            </a:extLst>
          </p:cNvPr>
          <p:cNvCxnSpPr/>
          <p:nvPr/>
        </p:nvCxnSpPr>
        <p:spPr>
          <a:xfrm>
            <a:off x="8106508" y="2628900"/>
            <a:ext cx="413238" cy="1178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31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Myles Lefkovitz</dc:creator>
  <cp:lastModifiedBy>Myles Lefkovitz</cp:lastModifiedBy>
  <cp:revision>1</cp:revision>
  <dcterms:created xsi:type="dcterms:W3CDTF">2019-04-05T12:34:14Z</dcterms:created>
  <dcterms:modified xsi:type="dcterms:W3CDTF">2019-04-05T12:37:46Z</dcterms:modified>
</cp:coreProperties>
</file>