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15A9-8193-400A-A752-4B9C5DF97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80AF0-B98E-473A-9734-F5BBE2A7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3C8C-6DBE-42A6-975B-DD4F385B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A044-2309-4A19-A9EA-EE9119E8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42D5-0703-4BAC-9C73-12B5EBC1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AF3-6868-465C-B90D-6B5A533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14BFC-DEB4-4850-968F-5B25DB949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6525-415B-4562-80AD-609D92C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A386-8B6C-46FD-BC92-F086636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520-F32D-4FD3-AE87-C8B68CDE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3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B0208-D4C3-4C9B-9CED-A5A7E8D4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1D5F-9625-45A4-9CC2-7799EF9D3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FCD0A-7B41-4FE5-9BC2-6DEBFB2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5C21-4C61-4A74-A1C8-B10B5D85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F42E-EF68-4524-8D76-22E6DEE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5171-C3C3-4082-B011-A4B7F15B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A024-AE88-4F4D-919D-FDEAC1C1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A259-BB80-4D27-BEDD-F08CF741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E693-60FB-458F-8E31-4D245B8E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9ED7-1350-451E-B472-7F4B4048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44FA-CA44-4591-BE4D-12E078FF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C566-F653-437E-8FD9-3DBC90EE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C4F8-8E4A-4879-9262-BCF42BC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F1F0-FFD4-4298-93F1-5C03F8AA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85D6-5C7B-4F84-B343-2FF5CA2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BF0-E7A1-48DF-AAF5-F60DA38E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AC46-A1F6-440D-BC2A-488BE4B1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5BD5-F8D2-49A0-8C9C-2E5DDEA6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CF35-0CB8-4421-80E9-45D1571A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05F9-A0BF-47D6-9C26-74A9EBCC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A7902-8A28-4999-A895-23A5A463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7F08-FF39-4055-A775-AF9B3EC7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5AEDF-D48E-4181-BD6C-2354BFD1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E278-24E5-421F-A7CB-EF024D30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21B2-BE82-4308-B183-E5B42C494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12F12-6033-471C-9FBA-7880E972F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D074E-C11C-4F89-863A-CF525C0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2CA54-05C2-400A-8509-224DBBC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4F480-9CF5-4C4C-964A-361AAF7B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4264-FC99-4274-964F-60D569A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AA404-18C0-4C82-AB3C-CB72CF31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664F6-8B2F-4104-9D36-779E63C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6256B-E57A-4EBE-BDD1-F6E68F7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DEC51-902D-4169-9948-B9FAF12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6AEA-8D59-4BAB-B94E-22FCE66E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8445F-D2A7-49FA-BA2E-DBC5860F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7D6-09BC-4C8F-AEF5-2264045A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A26F-9FDE-43E2-814A-31506733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9C36-7C69-4717-96AB-A614E0C32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2008-6B28-48BC-AB91-4ADEAD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B0C2-F074-4A3C-8237-7F1CA2D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4D568-7ECC-4E42-8633-C5122261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23A4-5585-4245-9498-9B90ED5E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36519-C787-4869-8586-C77402301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5781-F04B-46B6-BBFB-01BC0EAA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93C9-A8D2-4E47-AC33-283E924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B462-37DE-4F6E-812D-DD167780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6369-462A-4545-857B-EDBF991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DED98-A708-4833-BB65-F6AF785E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6F31-C2E2-4D90-BB83-CA0FFDBA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5C1D-1989-4D0A-9525-74470C9E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0A82-8AF1-4903-8AFE-D70ADA86CB8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49D2-D916-47D2-AF6F-705832F6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5860-1F6D-455A-9531-F325A8DF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0418-F1BB-45A6-AB7C-4EDFE64E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8C4B-32AC-4464-A505-D2FC4FC5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Developing a Learning System that Maximizes Effectiveness and Engagement</a:t>
            </a:r>
            <a:br>
              <a:rPr lang="en-US" dirty="0"/>
            </a:br>
            <a:r>
              <a:rPr lang="en-US" dirty="0"/>
              <a:t>Myles Lefkovitz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460E-630F-4A50-9A0F-369C697C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Develop gamified/intelligent tutoring system for languages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Minimizes time spent learning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Maximizes learning effectiveness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Maximizes learning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CA0F-C616-4141-9081-C7F539E0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8D0C-2C32-46F0-8219-C54BD715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Developed application combines SRS and ITS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Learn with Text</a:t>
            </a:r>
          </a:p>
        </p:txBody>
      </p:sp>
    </p:spTree>
    <p:extLst>
      <p:ext uri="{BB962C8B-B14F-4D97-AF65-F5344CB8AC3E}">
        <p14:creationId xmlns:p14="http://schemas.microsoft.com/office/powerpoint/2010/main" val="339216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Developing a Learning System that Maximizes Effectiveness and Engagement Myles Lefkovitz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Learning System that Maximizes Effectiveness and Engagement</dc:title>
  <dc:creator>Myles Lefkovitz</dc:creator>
  <cp:lastModifiedBy>Myles Lefkovitz</cp:lastModifiedBy>
  <cp:revision>2</cp:revision>
  <dcterms:created xsi:type="dcterms:W3CDTF">2019-04-28T13:16:53Z</dcterms:created>
  <dcterms:modified xsi:type="dcterms:W3CDTF">2019-04-28T13:38:18Z</dcterms:modified>
</cp:coreProperties>
</file>