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8950-6243-4C5B-A58A-C5A67B1D48EC}" type="datetimeFigureOut">
              <a:rPr lang="de-DE" smtClean="0"/>
              <a:t>21.09.2011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AF7E-1A24-41A9-B16E-AFB4E357BF3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51720" y="1780373"/>
            <a:ext cx="1080120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New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707904" y="1780373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Activated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5868144" y="1772816"/>
            <a:ext cx="187220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Deactivated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3715461" y="3140968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Transfer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6"/>
            <a:endCxn id="5" idx="2"/>
          </p:cNvCxnSpPr>
          <p:nvPr/>
        </p:nvCxnSpPr>
        <p:spPr>
          <a:xfrm>
            <a:off x="3131840" y="2176417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" idx="6"/>
            <a:endCxn id="6" idx="2"/>
          </p:cNvCxnSpPr>
          <p:nvPr/>
        </p:nvCxnSpPr>
        <p:spPr>
          <a:xfrm flipV="1">
            <a:off x="5220072" y="2168860"/>
            <a:ext cx="648072" cy="75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6" idx="1"/>
            <a:endCxn id="5" idx="7"/>
          </p:cNvCxnSpPr>
          <p:nvPr/>
        </p:nvCxnSpPr>
        <p:spPr>
          <a:xfrm rot="16200000" flipH="1" flipV="1">
            <a:off x="5566693" y="1320741"/>
            <a:ext cx="7557" cy="1143703"/>
          </a:xfrm>
          <a:prstGeom prst="curvedConnector3">
            <a:avLst>
              <a:gd name="adj1" fmla="val -455999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5" idx="3"/>
            <a:endCxn id="7" idx="1"/>
          </p:cNvCxnSpPr>
          <p:nvPr/>
        </p:nvCxnSpPr>
        <p:spPr>
          <a:xfrm rot="16200000" flipH="1">
            <a:off x="3532882" y="2852935"/>
            <a:ext cx="800505" cy="75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34"/>
          <p:cNvCxnSpPr>
            <a:stCxn id="7" idx="7"/>
            <a:endCxn id="5" idx="5"/>
          </p:cNvCxnSpPr>
          <p:nvPr/>
        </p:nvCxnSpPr>
        <p:spPr>
          <a:xfrm rot="16200000" flipV="1">
            <a:off x="4602147" y="2852936"/>
            <a:ext cx="800505" cy="75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Malte</dc:creator>
  <cp:lastModifiedBy>Malte</cp:lastModifiedBy>
  <cp:revision>5</cp:revision>
  <dcterms:created xsi:type="dcterms:W3CDTF">2011-09-21T13:43:03Z</dcterms:created>
  <dcterms:modified xsi:type="dcterms:W3CDTF">2011-09-21T14:23:44Z</dcterms:modified>
</cp:coreProperties>
</file>