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roxima Nova"/>
      <p:regular r:id="rId46"/>
      <p:bold r:id="rId47"/>
      <p:italic r:id="rId48"/>
      <p:boldItalic r:id="rId49"/>
    </p:embeddedFont>
    <p:embeddedFont>
      <p:font typeface="Bebas Neue"/>
      <p:regular r:id="rId50"/>
    </p:embeddedFont>
    <p:embeddedFont>
      <p:font typeface="Fira Sans Extra Condensed Medium"/>
      <p:regular r:id="rId51"/>
      <p:bold r:id="rId52"/>
      <p:italic r:id="rId53"/>
      <p:boldItalic r:id="rId54"/>
    </p:embeddedFont>
    <p:embeddedFont>
      <p:font typeface="Proxima Nova Semibold"/>
      <p:regular r:id="rId55"/>
      <p:bold r:id="rId56"/>
      <p:boldItalic r:id="rId57"/>
    </p:embeddedFont>
    <p:embeddedFont>
      <p:font typeface="Fira Sans Extra Condensed"/>
      <p:regular r:id="rId58"/>
      <p:bold r:id="rId59"/>
      <p:italic r:id="rId60"/>
      <p:boldItalic r:id="rId61"/>
    </p:embeddedFont>
    <p:embeddedFont>
      <p:font typeface="Fira Sans Extra Condensed SemiBold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5AB04B-D871-43FA-8875-3C354712489B}">
  <a:tblStyle styleId="{7B5AB04B-D871-43FA-8875-3C35471248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roximaNov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FiraSansExtraCondensedSemiBold-regular.fntdata"/><Relationship Id="rId61" Type="http://schemas.openxmlformats.org/officeDocument/2006/relationships/font" Target="fonts/FiraSansExtraCondensed-boldItalic.fntdata"/><Relationship Id="rId20" Type="http://schemas.openxmlformats.org/officeDocument/2006/relationships/slide" Target="slides/slide14.xml"/><Relationship Id="rId64" Type="http://schemas.openxmlformats.org/officeDocument/2006/relationships/font" Target="fonts/FiraSansExtraCondensedSemiBold-italic.fntdata"/><Relationship Id="rId63" Type="http://schemas.openxmlformats.org/officeDocument/2006/relationships/font" Target="fonts/FiraSansExtraCondensedSemiBold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FiraSansExtraCondensedSemiBold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regular.fntdata"/><Relationship Id="rId50" Type="http://schemas.openxmlformats.org/officeDocument/2006/relationships/font" Target="fonts/BebasNeue-regular.fntdata"/><Relationship Id="rId53" Type="http://schemas.openxmlformats.org/officeDocument/2006/relationships/font" Target="fonts/FiraSansExtraCondensedMedium-italic.fntdata"/><Relationship Id="rId52" Type="http://schemas.openxmlformats.org/officeDocument/2006/relationships/font" Target="fonts/FiraSansExtraCondensedMedium-bold.fntdata"/><Relationship Id="rId11" Type="http://schemas.openxmlformats.org/officeDocument/2006/relationships/slide" Target="slides/slide5.xml"/><Relationship Id="rId55" Type="http://schemas.openxmlformats.org/officeDocument/2006/relationships/font" Target="fonts/ProximaNovaSemibold-regular.fntdata"/><Relationship Id="rId10" Type="http://schemas.openxmlformats.org/officeDocument/2006/relationships/slide" Target="slides/slide4.xml"/><Relationship Id="rId54" Type="http://schemas.openxmlformats.org/officeDocument/2006/relationships/font" Target="fonts/FiraSansExtraCondensedMedium-boldItalic.fntdata"/><Relationship Id="rId13" Type="http://schemas.openxmlformats.org/officeDocument/2006/relationships/slide" Target="slides/slide7.xml"/><Relationship Id="rId57" Type="http://schemas.openxmlformats.org/officeDocument/2006/relationships/font" Target="fonts/ProximaNovaSemibold-boldItalic.fntdata"/><Relationship Id="rId12" Type="http://schemas.openxmlformats.org/officeDocument/2006/relationships/slide" Target="slides/slide6.xml"/><Relationship Id="rId56" Type="http://schemas.openxmlformats.org/officeDocument/2006/relationships/font" Target="fonts/ProximaNovaSemibold-bold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-bold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6ff10e3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06ff10e3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0741623e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0741623e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0702c44b1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0702c44b1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10702c44b18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10702c44b18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10741623eb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10741623eb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0702c44b1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0702c44b1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10741623eb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10741623eb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10741623eb4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10741623eb4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10741623eb4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10741623eb4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10741623eb4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10741623eb4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10741623eb4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2" name="Google Shape;1992;g10741623eb4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7908160d_0_1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7908160d_0_1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10741623eb4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10741623eb4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1057908160d_0_2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8" name="Google Shape;2118;g1057908160d_0_2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10741623eb4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10741623eb4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g10741623eb4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7" name="Google Shape;2337;g10741623eb4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g1070ca3e465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6" name="Google Shape;2396;g1070ca3e465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10741623eb4_0_1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6" name="Google Shape;2456;g10741623eb4_0_1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g10741623eb4_0_1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3" name="Google Shape;2493;g10741623eb4_0_1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g10741623eb4_0_1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0" name="Google Shape;2500;g10741623eb4_0_1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g1070ca3e465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3" name="Google Shape;2673;g1070ca3e465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3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g10741623eb4_0_2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5" name="Google Shape;2775;g10741623eb4_0_2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57908160d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57908160d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4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10741623eb4_0_2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10741623eb4_0_2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g10741623eb4_0_2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5" name="Google Shape;2875;g10741623eb4_0_2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g1057908160d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5" name="Google Shape;2925;g1057908160d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2" name="Shape 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" name="Google Shape;3793;g10741623eb4_0_2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4" name="Google Shape;3794;g10741623eb4_0_2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9" name="Shape 3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0" name="Google Shape;3800;g10741623eb4_0_2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1" name="Google Shape;3801;g10741623eb4_0_2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6" name="Shape 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" name="Google Shape;3807;g10741623eb4_0_2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8" name="Google Shape;3808;g10741623eb4_0_2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6ff10e3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6ff10e3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6ff10e32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06ff10e32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0741623eb4_0_2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0741623eb4_0_2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741623eb4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741623eb4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0702c44b1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0702c44b1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0702c44b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0702c44b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231488"/>
            <a:ext cx="4110600" cy="21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183663"/>
            <a:ext cx="4110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286000" y="2179625"/>
            <a:ext cx="4572000" cy="9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3657600" y="1337825"/>
            <a:ext cx="18288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286000" y="3094025"/>
            <a:ext cx="4572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25514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372974" y="2303125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5027849" y="2303125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372963" y="2951125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5027838" y="2951125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25514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720000" y="425514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0000" y="1123800"/>
            <a:ext cx="7704000" cy="18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25514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Fira Sans Extra Condensed SemiBold"/>
              <a:buNone/>
              <a:defRPr sz="35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Fira Sans Extra Condensed SemiBold"/>
              <a:buNone/>
              <a:defRPr sz="35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Fira Sans Extra Condensed SemiBold"/>
              <a:buNone/>
              <a:defRPr sz="35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Fira Sans Extra Condensed SemiBold"/>
              <a:buNone/>
              <a:defRPr sz="35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Fira Sans Extra Condensed SemiBold"/>
              <a:buNone/>
              <a:defRPr sz="35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Fira Sans Extra Condensed SemiBold"/>
              <a:buNone/>
              <a:defRPr sz="35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Fira Sans Extra Condensed SemiBold"/>
              <a:buNone/>
              <a:defRPr sz="35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Fira Sans Extra Condensed SemiBold"/>
              <a:buNone/>
              <a:defRPr sz="35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Fira Sans Extra Condensed SemiBold"/>
              <a:buNone/>
              <a:defRPr sz="35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hyperlink" Target="http://bit.ly/2PfT4l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IeBKcp_UlE00CDq5zFTaAMODOrtpOasqYYjh9TJYdVY/copy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ctrTitle"/>
          </p:nvPr>
        </p:nvSpPr>
        <p:spPr>
          <a:xfrm>
            <a:off x="720000" y="1450575"/>
            <a:ext cx="3461400" cy="16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Dog Infographics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" name="Google Shape;49;p15"/>
          <p:cNvSpPr txBox="1"/>
          <p:nvPr>
            <p:ph idx="1" type="subTitle"/>
          </p:nvPr>
        </p:nvSpPr>
        <p:spPr>
          <a:xfrm>
            <a:off x="720000" y="3107463"/>
            <a:ext cx="4110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Here is where this template begins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50" name="Google Shape;50;p15"/>
          <p:cNvGrpSpPr/>
          <p:nvPr/>
        </p:nvGrpSpPr>
        <p:grpSpPr>
          <a:xfrm>
            <a:off x="4476650" y="1336138"/>
            <a:ext cx="4024049" cy="2471236"/>
            <a:chOff x="4476650" y="1336138"/>
            <a:chExt cx="4024049" cy="2471236"/>
          </a:xfrm>
        </p:grpSpPr>
        <p:sp>
          <p:nvSpPr>
            <p:cNvPr id="51" name="Google Shape;51;p15"/>
            <p:cNvSpPr/>
            <p:nvPr/>
          </p:nvSpPr>
          <p:spPr>
            <a:xfrm>
              <a:off x="6587625" y="2730638"/>
              <a:ext cx="780300" cy="102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4877425" y="1336138"/>
              <a:ext cx="780300" cy="240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5732525" y="2033076"/>
              <a:ext cx="780300" cy="171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" name="Google Shape;54;p15"/>
            <p:cNvCxnSpPr/>
            <p:nvPr/>
          </p:nvCxnSpPr>
          <p:spPr>
            <a:xfrm>
              <a:off x="4476650" y="3754238"/>
              <a:ext cx="3711000" cy="30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5" name="Google Shape;55;p15"/>
            <p:cNvGrpSpPr/>
            <p:nvPr/>
          </p:nvGrpSpPr>
          <p:grpSpPr>
            <a:xfrm flipH="1">
              <a:off x="6400429" y="1721625"/>
              <a:ext cx="2100269" cy="2085749"/>
              <a:chOff x="-42300275" y="38846900"/>
              <a:chExt cx="15375325" cy="15269025"/>
            </a:xfrm>
          </p:grpSpPr>
          <p:sp>
            <p:nvSpPr>
              <p:cNvPr id="56" name="Google Shape;56;p15"/>
              <p:cNvSpPr/>
              <p:nvPr/>
            </p:nvSpPr>
            <p:spPr>
              <a:xfrm>
                <a:off x="-34725375" y="39170200"/>
                <a:ext cx="3500200" cy="6971000"/>
              </a:xfrm>
              <a:custGeom>
                <a:rect b="b" l="l" r="r" t="t"/>
                <a:pathLst>
                  <a:path extrusionOk="0" h="278840" w="140008">
                    <a:moveTo>
                      <a:pt x="1596" y="1"/>
                    </a:moveTo>
                    <a:cubicBezTo>
                      <a:pt x="512" y="1"/>
                      <a:pt x="0" y="420"/>
                      <a:pt x="150" y="1275"/>
                    </a:cubicBezTo>
                    <a:cubicBezTo>
                      <a:pt x="5360" y="30715"/>
                      <a:pt x="53003" y="118134"/>
                      <a:pt x="50032" y="228296"/>
                    </a:cubicBezTo>
                    <a:cubicBezTo>
                      <a:pt x="49320" y="258272"/>
                      <a:pt x="69309" y="278839"/>
                      <a:pt x="90479" y="278839"/>
                    </a:cubicBezTo>
                    <a:cubicBezTo>
                      <a:pt x="113463" y="278839"/>
                      <a:pt x="137839" y="254595"/>
                      <a:pt x="138623" y="191827"/>
                    </a:cubicBezTo>
                    <a:cubicBezTo>
                      <a:pt x="140008" y="79428"/>
                      <a:pt x="16527" y="1"/>
                      <a:pt x="1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-30194800" y="44283925"/>
                <a:ext cx="3269850" cy="3328425"/>
              </a:xfrm>
              <a:custGeom>
                <a:rect b="b" l="l" r="r" t="t"/>
                <a:pathLst>
                  <a:path extrusionOk="0" h="133137" w="130794">
                    <a:moveTo>
                      <a:pt x="99130" y="0"/>
                    </a:moveTo>
                    <a:cubicBezTo>
                      <a:pt x="96692" y="0"/>
                      <a:pt x="94237" y="1651"/>
                      <a:pt x="93822" y="4833"/>
                    </a:cubicBezTo>
                    <a:cubicBezTo>
                      <a:pt x="81414" y="97106"/>
                      <a:pt x="0" y="120436"/>
                      <a:pt x="0" y="120436"/>
                    </a:cubicBezTo>
                    <a:lnTo>
                      <a:pt x="22326" y="133136"/>
                    </a:lnTo>
                    <a:cubicBezTo>
                      <a:pt x="22326" y="133136"/>
                      <a:pt x="130794" y="124725"/>
                      <a:pt x="104200" y="4226"/>
                    </a:cubicBezTo>
                    <a:cubicBezTo>
                      <a:pt x="103570" y="1379"/>
                      <a:pt x="101357" y="0"/>
                      <a:pt x="99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-39001300" y="49342175"/>
                <a:ext cx="1891250" cy="4303225"/>
              </a:xfrm>
              <a:custGeom>
                <a:rect b="b" l="l" r="r" t="t"/>
                <a:pathLst>
                  <a:path extrusionOk="0" h="172129" w="75650">
                    <a:moveTo>
                      <a:pt x="18842" y="1"/>
                    </a:moveTo>
                    <a:cubicBezTo>
                      <a:pt x="18843" y="3"/>
                      <a:pt x="26668" y="80055"/>
                      <a:pt x="34514" y="136653"/>
                    </a:cubicBezTo>
                    <a:cubicBezTo>
                      <a:pt x="33659" y="136536"/>
                      <a:pt x="32809" y="136480"/>
                      <a:pt x="31968" y="136480"/>
                    </a:cubicBezTo>
                    <a:cubicBezTo>
                      <a:pt x="13940" y="136480"/>
                      <a:pt x="1" y="162236"/>
                      <a:pt x="25789" y="169733"/>
                    </a:cubicBezTo>
                    <a:cubicBezTo>
                      <a:pt x="31719" y="171457"/>
                      <a:pt x="36934" y="172129"/>
                      <a:pt x="41464" y="172129"/>
                    </a:cubicBezTo>
                    <a:cubicBezTo>
                      <a:pt x="57551" y="172129"/>
                      <a:pt x="64979" y="163644"/>
                      <a:pt x="64979" y="163644"/>
                    </a:cubicBezTo>
                    <a:lnTo>
                      <a:pt x="75650" y="19878"/>
                    </a:lnTo>
                    <a:lnTo>
                      <a:pt x="188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-33697425" y="49276800"/>
                <a:ext cx="1894125" cy="4368600"/>
              </a:xfrm>
              <a:custGeom>
                <a:rect b="b" l="l" r="r" t="t"/>
                <a:pathLst>
                  <a:path extrusionOk="0" h="174744" w="75765">
                    <a:moveTo>
                      <a:pt x="73150" y="0"/>
                    </a:moveTo>
                    <a:lnTo>
                      <a:pt x="1" y="2616"/>
                    </a:lnTo>
                    <a:cubicBezTo>
                      <a:pt x="1" y="2616"/>
                      <a:pt x="37454" y="82669"/>
                      <a:pt x="45300" y="139268"/>
                    </a:cubicBezTo>
                    <a:cubicBezTo>
                      <a:pt x="44445" y="139151"/>
                      <a:pt x="43595" y="139095"/>
                      <a:pt x="42754" y="139095"/>
                    </a:cubicBezTo>
                    <a:cubicBezTo>
                      <a:pt x="24726" y="139095"/>
                      <a:pt x="10787" y="164851"/>
                      <a:pt x="36575" y="172348"/>
                    </a:cubicBezTo>
                    <a:cubicBezTo>
                      <a:pt x="42505" y="174072"/>
                      <a:pt x="47720" y="174744"/>
                      <a:pt x="52250" y="174744"/>
                    </a:cubicBezTo>
                    <a:cubicBezTo>
                      <a:pt x="68338" y="174744"/>
                      <a:pt x="75765" y="166259"/>
                      <a:pt x="75765" y="166259"/>
                    </a:cubicBezTo>
                    <a:lnTo>
                      <a:pt x="73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-40055050" y="45662225"/>
                <a:ext cx="10815625" cy="5393100"/>
              </a:xfrm>
              <a:custGeom>
                <a:rect b="b" l="l" r="r" t="t"/>
                <a:pathLst>
                  <a:path extrusionOk="0" h="215724" w="432625">
                    <a:moveTo>
                      <a:pt x="205512" y="1"/>
                    </a:moveTo>
                    <a:lnTo>
                      <a:pt x="50510" y="22640"/>
                    </a:lnTo>
                    <a:cubicBezTo>
                      <a:pt x="50510" y="22640"/>
                      <a:pt x="0" y="211643"/>
                      <a:pt x="144561" y="211643"/>
                    </a:cubicBezTo>
                    <a:cubicBezTo>
                      <a:pt x="194680" y="211643"/>
                      <a:pt x="244063" y="215724"/>
                      <a:pt x="287270" y="215724"/>
                    </a:cubicBezTo>
                    <a:cubicBezTo>
                      <a:pt x="368705" y="215724"/>
                      <a:pt x="428204" y="201228"/>
                      <a:pt x="429353" y="117592"/>
                    </a:cubicBezTo>
                    <a:cubicBezTo>
                      <a:pt x="432625" y="72467"/>
                      <a:pt x="406533" y="39694"/>
                      <a:pt x="331390" y="39694"/>
                    </a:cubicBezTo>
                    <a:cubicBezTo>
                      <a:pt x="326777" y="39694"/>
                      <a:pt x="321980" y="39818"/>
                      <a:pt x="316993" y="40070"/>
                    </a:cubicBezTo>
                    <a:cubicBezTo>
                      <a:pt x="304858" y="40679"/>
                      <a:pt x="294120" y="40996"/>
                      <a:pt x="284600" y="40996"/>
                    </a:cubicBezTo>
                    <a:cubicBezTo>
                      <a:pt x="226476" y="40996"/>
                      <a:pt x="213746" y="29181"/>
                      <a:pt x="2055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-38198625" y="45853675"/>
                <a:ext cx="2188125" cy="5103300"/>
              </a:xfrm>
              <a:custGeom>
                <a:rect b="b" l="l" r="r" t="t"/>
                <a:pathLst>
                  <a:path extrusionOk="0" h="204132" w="87525">
                    <a:moveTo>
                      <a:pt x="78799" y="1"/>
                    </a:moveTo>
                    <a:lnTo>
                      <a:pt x="3746" y="10965"/>
                    </a:lnTo>
                    <a:cubicBezTo>
                      <a:pt x="1173" y="67312"/>
                      <a:pt x="1" y="135209"/>
                      <a:pt x="5232" y="184317"/>
                    </a:cubicBezTo>
                    <a:cubicBezTo>
                      <a:pt x="20506" y="196369"/>
                      <a:pt x="41472" y="203943"/>
                      <a:pt x="70325" y="203943"/>
                    </a:cubicBezTo>
                    <a:cubicBezTo>
                      <a:pt x="76079" y="203985"/>
                      <a:pt x="81812" y="204048"/>
                      <a:pt x="87524" y="204132"/>
                    </a:cubicBezTo>
                    <a:cubicBezTo>
                      <a:pt x="70723" y="169273"/>
                      <a:pt x="73547" y="73568"/>
                      <a:pt x="78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-39079500" y="45050750"/>
                <a:ext cx="4789975" cy="2496200"/>
              </a:xfrm>
              <a:custGeom>
                <a:rect b="b" l="l" r="r" t="t"/>
                <a:pathLst>
                  <a:path extrusionOk="0" h="99848" w="191599">
                    <a:moveTo>
                      <a:pt x="95810" y="0"/>
                    </a:moveTo>
                    <a:cubicBezTo>
                      <a:pt x="42894" y="0"/>
                      <a:pt x="1" y="22347"/>
                      <a:pt x="1" y="49924"/>
                    </a:cubicBezTo>
                    <a:cubicBezTo>
                      <a:pt x="1" y="77501"/>
                      <a:pt x="42894" y="99848"/>
                      <a:pt x="95810" y="99848"/>
                    </a:cubicBezTo>
                    <a:cubicBezTo>
                      <a:pt x="148726" y="99848"/>
                      <a:pt x="191598" y="77501"/>
                      <a:pt x="191598" y="49924"/>
                    </a:cubicBezTo>
                    <a:cubicBezTo>
                      <a:pt x="191598" y="22347"/>
                      <a:pt x="148726" y="0"/>
                      <a:pt x="958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-38835750" y="44590950"/>
                <a:ext cx="4278400" cy="2306850"/>
              </a:xfrm>
              <a:custGeom>
                <a:rect b="b" l="l" r="r" t="t"/>
                <a:pathLst>
                  <a:path extrusionOk="0" h="92274" w="171136">
                    <a:moveTo>
                      <a:pt x="4353" y="0"/>
                    </a:moveTo>
                    <a:lnTo>
                      <a:pt x="1" y="64843"/>
                    </a:lnTo>
                    <a:cubicBezTo>
                      <a:pt x="1" y="64843"/>
                      <a:pt x="2491" y="89658"/>
                      <a:pt x="93006" y="92273"/>
                    </a:cubicBezTo>
                    <a:cubicBezTo>
                      <a:pt x="145085" y="92273"/>
                      <a:pt x="169273" y="87043"/>
                      <a:pt x="171135" y="62227"/>
                    </a:cubicBezTo>
                    <a:cubicBezTo>
                      <a:pt x="171135" y="34127"/>
                      <a:pt x="168018" y="3934"/>
                      <a:pt x="168018" y="3934"/>
                    </a:cubicBezTo>
                    <a:lnTo>
                      <a:pt x="43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-38128000" y="44609250"/>
                <a:ext cx="2096575" cy="2288550"/>
              </a:xfrm>
              <a:custGeom>
                <a:rect b="b" l="l" r="r" t="t"/>
                <a:pathLst>
                  <a:path extrusionOk="0" h="91542" w="83863">
                    <a:moveTo>
                      <a:pt x="7219" y="1"/>
                    </a:moveTo>
                    <a:cubicBezTo>
                      <a:pt x="5964" y="14982"/>
                      <a:pt x="2030" y="26281"/>
                      <a:pt x="1" y="83151"/>
                    </a:cubicBezTo>
                    <a:cubicBezTo>
                      <a:pt x="13768" y="87252"/>
                      <a:pt x="34232" y="90663"/>
                      <a:pt x="64696" y="91541"/>
                    </a:cubicBezTo>
                    <a:cubicBezTo>
                      <a:pt x="67709" y="91541"/>
                      <a:pt x="70618" y="91521"/>
                      <a:pt x="73463" y="91500"/>
                    </a:cubicBezTo>
                    <a:cubicBezTo>
                      <a:pt x="76204" y="35006"/>
                      <a:pt x="81770" y="20527"/>
                      <a:pt x="83862" y="1863"/>
                    </a:cubicBezTo>
                    <a:lnTo>
                      <a:pt x="72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-36279675" y="49798825"/>
                <a:ext cx="1734875" cy="4303775"/>
              </a:xfrm>
              <a:custGeom>
                <a:rect b="b" l="l" r="r" t="t"/>
                <a:pathLst>
                  <a:path extrusionOk="0" h="172151" w="69395">
                    <a:moveTo>
                      <a:pt x="18822" y="1"/>
                    </a:moveTo>
                    <a:cubicBezTo>
                      <a:pt x="18822" y="3"/>
                      <a:pt x="26648" y="80055"/>
                      <a:pt x="34494" y="136653"/>
                    </a:cubicBezTo>
                    <a:cubicBezTo>
                      <a:pt x="33640" y="136537"/>
                      <a:pt x="32792" y="136481"/>
                      <a:pt x="31952" y="136481"/>
                    </a:cubicBezTo>
                    <a:cubicBezTo>
                      <a:pt x="13942" y="136481"/>
                      <a:pt x="0" y="162257"/>
                      <a:pt x="25790" y="169754"/>
                    </a:cubicBezTo>
                    <a:cubicBezTo>
                      <a:pt x="31719" y="171478"/>
                      <a:pt x="36934" y="172150"/>
                      <a:pt x="41461" y="172150"/>
                    </a:cubicBezTo>
                    <a:cubicBezTo>
                      <a:pt x="57544" y="172150"/>
                      <a:pt x="64959" y="163665"/>
                      <a:pt x="64959" y="163665"/>
                    </a:cubicBezTo>
                    <a:lnTo>
                      <a:pt x="69394" y="17891"/>
                    </a:lnTo>
                    <a:lnTo>
                      <a:pt x="18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-31956575" y="49733450"/>
                <a:ext cx="2112775" cy="4369150"/>
              </a:xfrm>
              <a:custGeom>
                <a:rect b="b" l="l" r="r" t="t"/>
                <a:pathLst>
                  <a:path extrusionOk="0" h="174766" w="84511">
                    <a:moveTo>
                      <a:pt x="81895" y="0"/>
                    </a:moveTo>
                    <a:lnTo>
                      <a:pt x="0" y="2616"/>
                    </a:lnTo>
                    <a:cubicBezTo>
                      <a:pt x="0" y="2616"/>
                      <a:pt x="46200" y="82670"/>
                      <a:pt x="54046" y="139268"/>
                    </a:cubicBezTo>
                    <a:cubicBezTo>
                      <a:pt x="53192" y="139152"/>
                      <a:pt x="52344" y="139096"/>
                      <a:pt x="51505" y="139096"/>
                    </a:cubicBezTo>
                    <a:cubicBezTo>
                      <a:pt x="33494" y="139096"/>
                      <a:pt x="19553" y="164872"/>
                      <a:pt x="45342" y="172369"/>
                    </a:cubicBezTo>
                    <a:cubicBezTo>
                      <a:pt x="51272" y="174093"/>
                      <a:pt x="56486" y="174765"/>
                      <a:pt x="61014" y="174765"/>
                    </a:cubicBezTo>
                    <a:cubicBezTo>
                      <a:pt x="77096" y="174765"/>
                      <a:pt x="84511" y="166280"/>
                      <a:pt x="84511" y="166280"/>
                    </a:cubicBezTo>
                    <a:lnTo>
                      <a:pt x="818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-37089650" y="47283825"/>
                <a:ext cx="831725" cy="831725"/>
              </a:xfrm>
              <a:custGeom>
                <a:rect b="b" l="l" r="r" t="t"/>
                <a:pathLst>
                  <a:path extrusionOk="0" h="33269" w="33269">
                    <a:moveTo>
                      <a:pt x="16634" y="0"/>
                    </a:moveTo>
                    <a:cubicBezTo>
                      <a:pt x="7449" y="0"/>
                      <a:pt x="0" y="7449"/>
                      <a:pt x="0" y="16634"/>
                    </a:cubicBezTo>
                    <a:cubicBezTo>
                      <a:pt x="0" y="25799"/>
                      <a:pt x="7449" y="33269"/>
                      <a:pt x="16634" y="33269"/>
                    </a:cubicBezTo>
                    <a:cubicBezTo>
                      <a:pt x="25799" y="33269"/>
                      <a:pt x="33269" y="25799"/>
                      <a:pt x="33269" y="16634"/>
                    </a:cubicBezTo>
                    <a:cubicBezTo>
                      <a:pt x="33269" y="7449"/>
                      <a:pt x="25799" y="0"/>
                      <a:pt x="166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-36827075" y="47079800"/>
                <a:ext cx="223900" cy="487550"/>
              </a:xfrm>
              <a:custGeom>
                <a:rect b="b" l="l" r="r" t="t"/>
                <a:pathLst>
                  <a:path extrusionOk="0" h="19502" w="8956">
                    <a:moveTo>
                      <a:pt x="231" y="1"/>
                    </a:moveTo>
                    <a:cubicBezTo>
                      <a:pt x="105" y="1"/>
                      <a:pt x="1" y="106"/>
                      <a:pt x="1" y="231"/>
                    </a:cubicBezTo>
                    <a:lnTo>
                      <a:pt x="1" y="19272"/>
                    </a:lnTo>
                    <a:cubicBezTo>
                      <a:pt x="1" y="19397"/>
                      <a:pt x="105" y="19502"/>
                      <a:pt x="231" y="19502"/>
                    </a:cubicBezTo>
                    <a:lnTo>
                      <a:pt x="8705" y="19502"/>
                    </a:lnTo>
                    <a:cubicBezTo>
                      <a:pt x="8851" y="19502"/>
                      <a:pt x="8956" y="19418"/>
                      <a:pt x="8956" y="19272"/>
                    </a:cubicBezTo>
                    <a:lnTo>
                      <a:pt x="8956" y="231"/>
                    </a:lnTo>
                    <a:cubicBezTo>
                      <a:pt x="8956" y="106"/>
                      <a:pt x="8851" y="1"/>
                      <a:pt x="87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-33566650" y="47229925"/>
                <a:ext cx="674800" cy="42925"/>
              </a:xfrm>
              <a:custGeom>
                <a:rect b="b" l="l" r="r" t="t"/>
                <a:pathLst>
                  <a:path extrusionOk="0" h="1717" w="26992">
                    <a:moveTo>
                      <a:pt x="1" y="1"/>
                    </a:moveTo>
                    <a:lnTo>
                      <a:pt x="26992" y="1717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-33881961" y="47179125"/>
                <a:ext cx="781000" cy="145525"/>
              </a:xfrm>
              <a:custGeom>
                <a:rect b="b" l="l" r="r" t="t"/>
                <a:pathLst>
                  <a:path extrusionOk="0" h="5821" w="31240">
                    <a:moveTo>
                      <a:pt x="2139" y="0"/>
                    </a:moveTo>
                    <a:cubicBezTo>
                      <a:pt x="1044" y="0"/>
                      <a:pt x="165" y="817"/>
                      <a:pt x="84" y="1907"/>
                    </a:cubicBezTo>
                    <a:cubicBezTo>
                      <a:pt x="0" y="3037"/>
                      <a:pt x="879" y="4000"/>
                      <a:pt x="1988" y="4083"/>
                    </a:cubicBezTo>
                    <a:lnTo>
                      <a:pt x="28980" y="5820"/>
                    </a:lnTo>
                    <a:lnTo>
                      <a:pt x="29126" y="5820"/>
                    </a:lnTo>
                    <a:cubicBezTo>
                      <a:pt x="30193" y="5820"/>
                      <a:pt x="31114" y="4983"/>
                      <a:pt x="31156" y="3916"/>
                    </a:cubicBezTo>
                    <a:cubicBezTo>
                      <a:pt x="31239" y="2786"/>
                      <a:pt x="30381" y="1824"/>
                      <a:pt x="29252" y="1740"/>
                    </a:cubicBezTo>
                    <a:lnTo>
                      <a:pt x="2260" y="3"/>
                    </a:lnTo>
                    <a:cubicBezTo>
                      <a:pt x="2219" y="1"/>
                      <a:pt x="2179" y="0"/>
                      <a:pt x="2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-34089225" y="47687125"/>
                <a:ext cx="827025" cy="43425"/>
              </a:xfrm>
              <a:custGeom>
                <a:rect b="b" l="l" r="r" t="t"/>
                <a:pathLst>
                  <a:path extrusionOk="0" h="1737" w="33081">
                    <a:moveTo>
                      <a:pt x="1" y="0"/>
                    </a:moveTo>
                    <a:lnTo>
                      <a:pt x="33081" y="1737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-34403486" y="47635850"/>
                <a:ext cx="931650" cy="145975"/>
              </a:xfrm>
              <a:custGeom>
                <a:rect b="b" l="l" r="r" t="t"/>
                <a:pathLst>
                  <a:path extrusionOk="0" h="5839" w="37266">
                    <a:moveTo>
                      <a:pt x="2197" y="1"/>
                    </a:moveTo>
                    <a:cubicBezTo>
                      <a:pt x="1068" y="43"/>
                      <a:pt x="105" y="817"/>
                      <a:pt x="42" y="1947"/>
                    </a:cubicBezTo>
                    <a:cubicBezTo>
                      <a:pt x="1" y="3076"/>
                      <a:pt x="858" y="4039"/>
                      <a:pt x="1988" y="4081"/>
                    </a:cubicBezTo>
                    <a:lnTo>
                      <a:pt x="35068" y="5838"/>
                    </a:lnTo>
                    <a:lnTo>
                      <a:pt x="35173" y="5838"/>
                    </a:lnTo>
                    <a:cubicBezTo>
                      <a:pt x="36282" y="5838"/>
                      <a:pt x="37161" y="4981"/>
                      <a:pt x="37224" y="3913"/>
                    </a:cubicBezTo>
                    <a:cubicBezTo>
                      <a:pt x="37265" y="2784"/>
                      <a:pt x="36408" y="1821"/>
                      <a:pt x="35278" y="1758"/>
                    </a:cubicBezTo>
                    <a:lnTo>
                      <a:pt x="21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-33740825" y="48056950"/>
                <a:ext cx="718725" cy="43950"/>
              </a:xfrm>
              <a:custGeom>
                <a:rect b="b" l="l" r="r" t="t"/>
                <a:pathLst>
                  <a:path extrusionOk="0" h="1758" w="28749">
                    <a:moveTo>
                      <a:pt x="0" y="1758"/>
                    </a:moveTo>
                    <a:lnTo>
                      <a:pt x="28749" y="0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-34055636" y="48006050"/>
                <a:ext cx="824425" cy="146125"/>
              </a:xfrm>
              <a:custGeom>
                <a:rect b="b" l="l" r="r" t="t"/>
                <a:pathLst>
                  <a:path extrusionOk="0" h="5845" w="32977">
                    <a:moveTo>
                      <a:pt x="30892" y="1"/>
                    </a:moveTo>
                    <a:cubicBezTo>
                      <a:pt x="30841" y="1"/>
                      <a:pt x="30789" y="3"/>
                      <a:pt x="30738" y="7"/>
                    </a:cubicBezTo>
                    <a:lnTo>
                      <a:pt x="1988" y="1764"/>
                    </a:lnTo>
                    <a:cubicBezTo>
                      <a:pt x="859" y="1827"/>
                      <a:pt x="1" y="2810"/>
                      <a:pt x="84" y="3919"/>
                    </a:cubicBezTo>
                    <a:cubicBezTo>
                      <a:pt x="147" y="5007"/>
                      <a:pt x="1047" y="5844"/>
                      <a:pt x="2114" y="5844"/>
                    </a:cubicBezTo>
                    <a:lnTo>
                      <a:pt x="2240" y="5844"/>
                    </a:lnTo>
                    <a:lnTo>
                      <a:pt x="30989" y="4087"/>
                    </a:lnTo>
                    <a:cubicBezTo>
                      <a:pt x="32118" y="4003"/>
                      <a:pt x="32976" y="3041"/>
                      <a:pt x="32893" y="1911"/>
                    </a:cubicBezTo>
                    <a:cubicBezTo>
                      <a:pt x="32833" y="832"/>
                      <a:pt x="31972" y="1"/>
                      <a:pt x="30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-31934075" y="47229925"/>
                <a:ext cx="675325" cy="42925"/>
              </a:xfrm>
              <a:custGeom>
                <a:rect b="b" l="l" r="r" t="t"/>
                <a:pathLst>
                  <a:path extrusionOk="0" h="1717" w="27013">
                    <a:moveTo>
                      <a:pt x="0" y="1"/>
                    </a:moveTo>
                    <a:lnTo>
                      <a:pt x="27013" y="1717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-32387031" y="47179125"/>
                <a:ext cx="781000" cy="145525"/>
              </a:xfrm>
              <a:custGeom>
                <a:rect b="b" l="l" r="r" t="t"/>
                <a:pathLst>
                  <a:path extrusionOk="0" h="5821" w="31240">
                    <a:moveTo>
                      <a:pt x="2142" y="0"/>
                    </a:moveTo>
                    <a:cubicBezTo>
                      <a:pt x="1064" y="0"/>
                      <a:pt x="165" y="817"/>
                      <a:pt x="85" y="1907"/>
                    </a:cubicBezTo>
                    <a:cubicBezTo>
                      <a:pt x="1" y="3037"/>
                      <a:pt x="859" y="4000"/>
                      <a:pt x="1989" y="4083"/>
                    </a:cubicBezTo>
                    <a:lnTo>
                      <a:pt x="28980" y="5820"/>
                    </a:lnTo>
                    <a:lnTo>
                      <a:pt x="29106" y="5820"/>
                    </a:lnTo>
                    <a:cubicBezTo>
                      <a:pt x="30173" y="5820"/>
                      <a:pt x="31072" y="4983"/>
                      <a:pt x="31156" y="3916"/>
                    </a:cubicBezTo>
                    <a:cubicBezTo>
                      <a:pt x="31240" y="2786"/>
                      <a:pt x="30361" y="1824"/>
                      <a:pt x="29231" y="1740"/>
                    </a:cubicBezTo>
                    <a:lnTo>
                      <a:pt x="2261" y="3"/>
                    </a:lnTo>
                    <a:cubicBezTo>
                      <a:pt x="2221" y="1"/>
                      <a:pt x="2181" y="0"/>
                      <a:pt x="2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-32456650" y="47687125"/>
                <a:ext cx="828075" cy="43425"/>
              </a:xfrm>
              <a:custGeom>
                <a:rect b="b" l="l" r="r" t="t"/>
                <a:pathLst>
                  <a:path extrusionOk="0" h="1737" w="33123">
                    <a:moveTo>
                      <a:pt x="0" y="0"/>
                    </a:moveTo>
                    <a:lnTo>
                      <a:pt x="33123" y="1737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-32770386" y="47635850"/>
                <a:ext cx="932150" cy="145975"/>
              </a:xfrm>
              <a:custGeom>
                <a:rect b="b" l="l" r="r" t="t"/>
                <a:pathLst>
                  <a:path extrusionOk="0" h="5839" w="37286">
                    <a:moveTo>
                      <a:pt x="2218" y="1"/>
                    </a:moveTo>
                    <a:cubicBezTo>
                      <a:pt x="1067" y="43"/>
                      <a:pt x="126" y="817"/>
                      <a:pt x="63" y="1947"/>
                    </a:cubicBezTo>
                    <a:cubicBezTo>
                      <a:pt x="0" y="3076"/>
                      <a:pt x="879" y="4039"/>
                      <a:pt x="1988" y="4081"/>
                    </a:cubicBezTo>
                    <a:lnTo>
                      <a:pt x="35089" y="5838"/>
                    </a:lnTo>
                    <a:lnTo>
                      <a:pt x="35194" y="5838"/>
                    </a:lnTo>
                    <a:cubicBezTo>
                      <a:pt x="36261" y="5838"/>
                      <a:pt x="37181" y="4981"/>
                      <a:pt x="37223" y="3913"/>
                    </a:cubicBezTo>
                    <a:cubicBezTo>
                      <a:pt x="37286" y="2784"/>
                      <a:pt x="36428" y="1821"/>
                      <a:pt x="35298" y="1758"/>
                    </a:cubicBezTo>
                    <a:lnTo>
                      <a:pt x="2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-32108275" y="48056950"/>
                <a:ext cx="718750" cy="43950"/>
              </a:xfrm>
              <a:custGeom>
                <a:rect b="b" l="l" r="r" t="t"/>
                <a:pathLst>
                  <a:path extrusionOk="0" h="1758" w="28750">
                    <a:moveTo>
                      <a:pt x="1" y="1758"/>
                    </a:moveTo>
                    <a:lnTo>
                      <a:pt x="28750" y="0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-32423061" y="48006050"/>
                <a:ext cx="824400" cy="146125"/>
              </a:xfrm>
              <a:custGeom>
                <a:rect b="b" l="l" r="r" t="t"/>
                <a:pathLst>
                  <a:path extrusionOk="0" h="5845" w="32976">
                    <a:moveTo>
                      <a:pt x="30892" y="1"/>
                    </a:moveTo>
                    <a:cubicBezTo>
                      <a:pt x="30841" y="1"/>
                      <a:pt x="30789" y="3"/>
                      <a:pt x="30737" y="7"/>
                    </a:cubicBezTo>
                    <a:lnTo>
                      <a:pt x="1988" y="1764"/>
                    </a:lnTo>
                    <a:cubicBezTo>
                      <a:pt x="858" y="1827"/>
                      <a:pt x="0" y="2810"/>
                      <a:pt x="84" y="3919"/>
                    </a:cubicBezTo>
                    <a:cubicBezTo>
                      <a:pt x="168" y="5007"/>
                      <a:pt x="1047" y="5844"/>
                      <a:pt x="2114" y="5844"/>
                    </a:cubicBezTo>
                    <a:lnTo>
                      <a:pt x="2260" y="5844"/>
                    </a:lnTo>
                    <a:lnTo>
                      <a:pt x="30988" y="4087"/>
                    </a:lnTo>
                    <a:cubicBezTo>
                      <a:pt x="32118" y="4003"/>
                      <a:pt x="32976" y="3041"/>
                      <a:pt x="32913" y="1911"/>
                    </a:cubicBezTo>
                    <a:cubicBezTo>
                      <a:pt x="32833" y="832"/>
                      <a:pt x="31971" y="1"/>
                      <a:pt x="30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-30670825" y="47687125"/>
                <a:ext cx="674825" cy="43425"/>
              </a:xfrm>
              <a:custGeom>
                <a:rect b="b" l="l" r="r" t="t"/>
                <a:pathLst>
                  <a:path extrusionOk="0" h="1737" w="26993">
                    <a:moveTo>
                      <a:pt x="1" y="0"/>
                    </a:moveTo>
                    <a:lnTo>
                      <a:pt x="26992" y="1737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-30723650" y="47635575"/>
                <a:ext cx="780475" cy="146250"/>
              </a:xfrm>
              <a:custGeom>
                <a:rect b="b" l="l" r="r" t="t"/>
                <a:pathLst>
                  <a:path extrusionOk="0" h="5850" w="31219">
                    <a:moveTo>
                      <a:pt x="2033" y="0"/>
                    </a:moveTo>
                    <a:cubicBezTo>
                      <a:pt x="994" y="0"/>
                      <a:pt x="142" y="876"/>
                      <a:pt x="63" y="1937"/>
                    </a:cubicBezTo>
                    <a:cubicBezTo>
                      <a:pt x="0" y="3046"/>
                      <a:pt x="858" y="4029"/>
                      <a:pt x="1988" y="4092"/>
                    </a:cubicBezTo>
                    <a:lnTo>
                      <a:pt x="28980" y="5849"/>
                    </a:lnTo>
                    <a:lnTo>
                      <a:pt x="29105" y="5849"/>
                    </a:lnTo>
                    <a:cubicBezTo>
                      <a:pt x="30172" y="5849"/>
                      <a:pt x="31072" y="5012"/>
                      <a:pt x="31135" y="3945"/>
                    </a:cubicBezTo>
                    <a:cubicBezTo>
                      <a:pt x="31218" y="2815"/>
                      <a:pt x="30361" y="1853"/>
                      <a:pt x="29231" y="1769"/>
                    </a:cubicBezTo>
                    <a:lnTo>
                      <a:pt x="2239" y="12"/>
                    </a:lnTo>
                    <a:cubicBezTo>
                      <a:pt x="2170" y="4"/>
                      <a:pt x="2101" y="0"/>
                      <a:pt x="20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-31193375" y="48144300"/>
                <a:ext cx="827025" cy="43425"/>
              </a:xfrm>
              <a:custGeom>
                <a:rect b="b" l="l" r="r" t="t"/>
                <a:pathLst>
                  <a:path extrusionOk="0" h="1737" w="33081">
                    <a:moveTo>
                      <a:pt x="0" y="0"/>
                    </a:moveTo>
                    <a:lnTo>
                      <a:pt x="33080" y="1737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-31245700" y="48093025"/>
                <a:ext cx="932175" cy="145975"/>
              </a:xfrm>
              <a:custGeom>
                <a:rect b="b" l="l" r="r" t="t"/>
                <a:pathLst>
                  <a:path extrusionOk="0" h="5839" w="37287">
                    <a:moveTo>
                      <a:pt x="2198" y="1"/>
                    </a:moveTo>
                    <a:cubicBezTo>
                      <a:pt x="1089" y="22"/>
                      <a:pt x="105" y="817"/>
                      <a:pt x="63" y="1947"/>
                    </a:cubicBezTo>
                    <a:cubicBezTo>
                      <a:pt x="1" y="3056"/>
                      <a:pt x="879" y="4039"/>
                      <a:pt x="1988" y="4081"/>
                    </a:cubicBezTo>
                    <a:lnTo>
                      <a:pt x="35090" y="5839"/>
                    </a:lnTo>
                    <a:lnTo>
                      <a:pt x="35173" y="5839"/>
                    </a:lnTo>
                    <a:cubicBezTo>
                      <a:pt x="36261" y="5839"/>
                      <a:pt x="37161" y="5002"/>
                      <a:pt x="37224" y="3893"/>
                    </a:cubicBezTo>
                    <a:cubicBezTo>
                      <a:pt x="37287" y="2784"/>
                      <a:pt x="36408" y="1800"/>
                      <a:pt x="35299" y="1759"/>
                    </a:cubicBezTo>
                    <a:lnTo>
                      <a:pt x="21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-30845525" y="48514125"/>
                <a:ext cx="718750" cy="43950"/>
              </a:xfrm>
              <a:custGeom>
                <a:rect b="b" l="l" r="r" t="t"/>
                <a:pathLst>
                  <a:path extrusionOk="0" h="1758" w="28750">
                    <a:moveTo>
                      <a:pt x="0" y="1758"/>
                    </a:moveTo>
                    <a:lnTo>
                      <a:pt x="28749" y="0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-30898375" y="48463250"/>
                <a:ext cx="824425" cy="145575"/>
              </a:xfrm>
              <a:custGeom>
                <a:rect b="b" l="l" r="r" t="t"/>
                <a:pathLst>
                  <a:path extrusionOk="0" h="5823" w="32977">
                    <a:moveTo>
                      <a:pt x="30895" y="0"/>
                    </a:moveTo>
                    <a:cubicBezTo>
                      <a:pt x="30843" y="0"/>
                      <a:pt x="30791" y="2"/>
                      <a:pt x="30738" y="6"/>
                    </a:cubicBezTo>
                    <a:lnTo>
                      <a:pt x="1989" y="1743"/>
                    </a:lnTo>
                    <a:cubicBezTo>
                      <a:pt x="859" y="1826"/>
                      <a:pt x="1" y="2789"/>
                      <a:pt x="85" y="3919"/>
                    </a:cubicBezTo>
                    <a:cubicBezTo>
                      <a:pt x="147" y="4986"/>
                      <a:pt x="1047" y="5823"/>
                      <a:pt x="2114" y="5823"/>
                    </a:cubicBezTo>
                    <a:lnTo>
                      <a:pt x="2240" y="5823"/>
                    </a:lnTo>
                    <a:lnTo>
                      <a:pt x="30989" y="4086"/>
                    </a:lnTo>
                    <a:cubicBezTo>
                      <a:pt x="32119" y="4002"/>
                      <a:pt x="32977" y="3040"/>
                      <a:pt x="32893" y="1910"/>
                    </a:cubicBezTo>
                    <a:cubicBezTo>
                      <a:pt x="32833" y="831"/>
                      <a:pt x="31991" y="0"/>
                      <a:pt x="308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-30866975" y="48971825"/>
                <a:ext cx="674800" cy="42925"/>
              </a:xfrm>
              <a:custGeom>
                <a:rect b="b" l="l" r="r" t="t"/>
                <a:pathLst>
                  <a:path extrusionOk="0" h="1717" w="26992">
                    <a:moveTo>
                      <a:pt x="0" y="1"/>
                    </a:moveTo>
                    <a:lnTo>
                      <a:pt x="26992" y="1716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-30919800" y="48921000"/>
                <a:ext cx="780450" cy="145525"/>
              </a:xfrm>
              <a:custGeom>
                <a:rect b="b" l="l" r="r" t="t"/>
                <a:pathLst>
                  <a:path extrusionOk="0" h="5821" w="31218">
                    <a:moveTo>
                      <a:pt x="2116" y="1"/>
                    </a:moveTo>
                    <a:cubicBezTo>
                      <a:pt x="1003" y="1"/>
                      <a:pt x="144" y="818"/>
                      <a:pt x="63" y="1908"/>
                    </a:cubicBezTo>
                    <a:cubicBezTo>
                      <a:pt x="0" y="3038"/>
                      <a:pt x="858" y="4000"/>
                      <a:pt x="1988" y="4084"/>
                    </a:cubicBezTo>
                    <a:lnTo>
                      <a:pt x="28979" y="5821"/>
                    </a:lnTo>
                    <a:lnTo>
                      <a:pt x="29105" y="5821"/>
                    </a:lnTo>
                    <a:cubicBezTo>
                      <a:pt x="30172" y="5821"/>
                      <a:pt x="31093" y="4984"/>
                      <a:pt x="31134" y="3917"/>
                    </a:cubicBezTo>
                    <a:cubicBezTo>
                      <a:pt x="31218" y="2787"/>
                      <a:pt x="30360" y="1824"/>
                      <a:pt x="29230" y="1741"/>
                    </a:cubicBezTo>
                    <a:lnTo>
                      <a:pt x="2239" y="4"/>
                    </a:lnTo>
                    <a:cubicBezTo>
                      <a:pt x="2198" y="2"/>
                      <a:pt x="2156" y="1"/>
                      <a:pt x="21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-31389550" y="49429000"/>
                <a:ext cx="827025" cy="43450"/>
              </a:xfrm>
              <a:custGeom>
                <a:rect b="b" l="l" r="r" t="t"/>
                <a:pathLst>
                  <a:path extrusionOk="0" h="1738" w="33081">
                    <a:moveTo>
                      <a:pt x="1" y="1"/>
                    </a:moveTo>
                    <a:lnTo>
                      <a:pt x="33081" y="1738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-31441850" y="49377750"/>
                <a:ext cx="932175" cy="145950"/>
              </a:xfrm>
              <a:custGeom>
                <a:rect b="b" l="l" r="r" t="t"/>
                <a:pathLst>
                  <a:path extrusionOk="0" h="5838" w="37287">
                    <a:moveTo>
                      <a:pt x="2197" y="0"/>
                    </a:moveTo>
                    <a:cubicBezTo>
                      <a:pt x="1046" y="42"/>
                      <a:pt x="105" y="816"/>
                      <a:pt x="63" y="1946"/>
                    </a:cubicBezTo>
                    <a:cubicBezTo>
                      <a:pt x="0" y="3076"/>
                      <a:pt x="879" y="4039"/>
                      <a:pt x="1988" y="4080"/>
                    </a:cubicBezTo>
                    <a:lnTo>
                      <a:pt x="35089" y="5838"/>
                    </a:lnTo>
                    <a:lnTo>
                      <a:pt x="35173" y="5838"/>
                    </a:lnTo>
                    <a:cubicBezTo>
                      <a:pt x="36282" y="5838"/>
                      <a:pt x="37161" y="4980"/>
                      <a:pt x="37223" y="3913"/>
                    </a:cubicBezTo>
                    <a:cubicBezTo>
                      <a:pt x="37286" y="2783"/>
                      <a:pt x="36407" y="1821"/>
                      <a:pt x="35298" y="1758"/>
                    </a:cubicBezTo>
                    <a:lnTo>
                      <a:pt x="21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-31040650" y="49798825"/>
                <a:ext cx="718225" cy="43975"/>
              </a:xfrm>
              <a:custGeom>
                <a:rect b="b" l="l" r="r" t="t"/>
                <a:pathLst>
                  <a:path extrusionOk="0" h="1759" w="28729">
                    <a:moveTo>
                      <a:pt x="1" y="1758"/>
                    </a:moveTo>
                    <a:lnTo>
                      <a:pt x="28729" y="1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-31094000" y="49747950"/>
                <a:ext cx="824925" cy="146100"/>
              </a:xfrm>
              <a:custGeom>
                <a:rect b="b" l="l" r="r" t="t"/>
                <a:pathLst>
                  <a:path extrusionOk="0" h="5844" w="32997">
                    <a:moveTo>
                      <a:pt x="30892" y="1"/>
                    </a:moveTo>
                    <a:cubicBezTo>
                      <a:pt x="30841" y="1"/>
                      <a:pt x="30789" y="2"/>
                      <a:pt x="30737" y="6"/>
                    </a:cubicBezTo>
                    <a:lnTo>
                      <a:pt x="1988" y="1764"/>
                    </a:lnTo>
                    <a:cubicBezTo>
                      <a:pt x="858" y="1827"/>
                      <a:pt x="0" y="2810"/>
                      <a:pt x="84" y="3919"/>
                    </a:cubicBezTo>
                    <a:cubicBezTo>
                      <a:pt x="168" y="5007"/>
                      <a:pt x="1047" y="5844"/>
                      <a:pt x="2135" y="5844"/>
                    </a:cubicBezTo>
                    <a:lnTo>
                      <a:pt x="2260" y="5844"/>
                    </a:lnTo>
                    <a:lnTo>
                      <a:pt x="30988" y="4086"/>
                    </a:lnTo>
                    <a:cubicBezTo>
                      <a:pt x="32118" y="4003"/>
                      <a:pt x="32997" y="3040"/>
                      <a:pt x="32913" y="1910"/>
                    </a:cubicBezTo>
                    <a:cubicBezTo>
                      <a:pt x="32833" y="831"/>
                      <a:pt x="31971" y="1"/>
                      <a:pt x="30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-32086300" y="49559775"/>
                <a:ext cx="675325" cy="42925"/>
              </a:xfrm>
              <a:custGeom>
                <a:rect b="b" l="l" r="r" t="t"/>
                <a:pathLst>
                  <a:path extrusionOk="0" h="1717" w="27013">
                    <a:moveTo>
                      <a:pt x="0" y="1"/>
                    </a:moveTo>
                    <a:lnTo>
                      <a:pt x="27013" y="1716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-32400561" y="49508300"/>
                <a:ext cx="780450" cy="146175"/>
              </a:xfrm>
              <a:custGeom>
                <a:rect b="b" l="l" r="r" t="t"/>
                <a:pathLst>
                  <a:path extrusionOk="0" h="5847" w="31218">
                    <a:moveTo>
                      <a:pt x="2057" y="1"/>
                    </a:moveTo>
                    <a:cubicBezTo>
                      <a:pt x="990" y="1"/>
                      <a:pt x="142" y="864"/>
                      <a:pt x="63" y="1934"/>
                    </a:cubicBezTo>
                    <a:cubicBezTo>
                      <a:pt x="0" y="3043"/>
                      <a:pt x="858" y="4027"/>
                      <a:pt x="1988" y="4089"/>
                    </a:cubicBezTo>
                    <a:lnTo>
                      <a:pt x="28979" y="5847"/>
                    </a:lnTo>
                    <a:lnTo>
                      <a:pt x="29105" y="5847"/>
                    </a:lnTo>
                    <a:cubicBezTo>
                      <a:pt x="30172" y="5847"/>
                      <a:pt x="31072" y="5010"/>
                      <a:pt x="31134" y="3943"/>
                    </a:cubicBezTo>
                    <a:cubicBezTo>
                      <a:pt x="31218" y="2813"/>
                      <a:pt x="30360" y="1851"/>
                      <a:pt x="29230" y="1767"/>
                    </a:cubicBezTo>
                    <a:lnTo>
                      <a:pt x="2239" y="9"/>
                    </a:lnTo>
                    <a:cubicBezTo>
                      <a:pt x="2178" y="4"/>
                      <a:pt x="2117" y="1"/>
                      <a:pt x="20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-32608875" y="50016950"/>
                <a:ext cx="827550" cy="43450"/>
              </a:xfrm>
              <a:custGeom>
                <a:rect b="b" l="l" r="r" t="t"/>
                <a:pathLst>
                  <a:path extrusionOk="0" h="1738" w="33102">
                    <a:moveTo>
                      <a:pt x="1" y="1"/>
                    </a:moveTo>
                    <a:lnTo>
                      <a:pt x="33102" y="1738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-32922611" y="49965700"/>
                <a:ext cx="932175" cy="145975"/>
              </a:xfrm>
              <a:custGeom>
                <a:rect b="b" l="l" r="r" t="t"/>
                <a:pathLst>
                  <a:path extrusionOk="0" h="5839" w="37287">
                    <a:moveTo>
                      <a:pt x="2197" y="0"/>
                    </a:moveTo>
                    <a:cubicBezTo>
                      <a:pt x="1109" y="21"/>
                      <a:pt x="105" y="817"/>
                      <a:pt x="63" y="1946"/>
                    </a:cubicBezTo>
                    <a:cubicBezTo>
                      <a:pt x="0" y="3055"/>
                      <a:pt x="858" y="4039"/>
                      <a:pt x="1988" y="4081"/>
                    </a:cubicBezTo>
                    <a:lnTo>
                      <a:pt x="35068" y="5838"/>
                    </a:lnTo>
                    <a:lnTo>
                      <a:pt x="35173" y="5838"/>
                    </a:lnTo>
                    <a:cubicBezTo>
                      <a:pt x="36261" y="5838"/>
                      <a:pt x="37140" y="4980"/>
                      <a:pt x="37223" y="3892"/>
                    </a:cubicBezTo>
                    <a:cubicBezTo>
                      <a:pt x="37286" y="2783"/>
                      <a:pt x="36407" y="1800"/>
                      <a:pt x="35277" y="1758"/>
                    </a:cubicBezTo>
                    <a:lnTo>
                      <a:pt x="21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-32260500" y="50386775"/>
                <a:ext cx="718750" cy="43975"/>
              </a:xfrm>
              <a:custGeom>
                <a:rect b="b" l="l" r="r" t="t"/>
                <a:pathLst>
                  <a:path extrusionOk="0" h="1759" w="28750">
                    <a:moveTo>
                      <a:pt x="1" y="1759"/>
                    </a:moveTo>
                    <a:lnTo>
                      <a:pt x="28750" y="1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-32575286" y="50335825"/>
                <a:ext cx="824425" cy="145675"/>
              </a:xfrm>
              <a:custGeom>
                <a:rect b="b" l="l" r="r" t="t"/>
                <a:pathLst>
                  <a:path extrusionOk="0" h="5827" w="32977">
                    <a:moveTo>
                      <a:pt x="30923" y="1"/>
                    </a:moveTo>
                    <a:cubicBezTo>
                      <a:pt x="30862" y="1"/>
                      <a:pt x="30800" y="4"/>
                      <a:pt x="30737" y="9"/>
                    </a:cubicBezTo>
                    <a:lnTo>
                      <a:pt x="1988" y="1746"/>
                    </a:lnTo>
                    <a:cubicBezTo>
                      <a:pt x="858" y="1830"/>
                      <a:pt x="1" y="2792"/>
                      <a:pt x="84" y="3922"/>
                    </a:cubicBezTo>
                    <a:cubicBezTo>
                      <a:pt x="168" y="4989"/>
                      <a:pt x="1047" y="5826"/>
                      <a:pt x="2114" y="5826"/>
                    </a:cubicBezTo>
                    <a:lnTo>
                      <a:pt x="2260" y="5826"/>
                    </a:lnTo>
                    <a:lnTo>
                      <a:pt x="30988" y="4090"/>
                    </a:lnTo>
                    <a:cubicBezTo>
                      <a:pt x="32118" y="4006"/>
                      <a:pt x="32976" y="3043"/>
                      <a:pt x="32892" y="1913"/>
                    </a:cubicBezTo>
                    <a:cubicBezTo>
                      <a:pt x="32833" y="845"/>
                      <a:pt x="31988" y="1"/>
                      <a:pt x="309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-34002375" y="49450450"/>
                <a:ext cx="674800" cy="43975"/>
              </a:xfrm>
              <a:custGeom>
                <a:rect b="b" l="l" r="r" t="t"/>
                <a:pathLst>
                  <a:path extrusionOk="0" h="1759" w="26992">
                    <a:moveTo>
                      <a:pt x="0" y="1"/>
                    </a:moveTo>
                    <a:lnTo>
                      <a:pt x="26992" y="1758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-34317186" y="49399625"/>
                <a:ext cx="780475" cy="145525"/>
              </a:xfrm>
              <a:custGeom>
                <a:rect b="b" l="l" r="r" t="t"/>
                <a:pathLst>
                  <a:path extrusionOk="0" h="5821" w="31219">
                    <a:moveTo>
                      <a:pt x="2123" y="1"/>
                    </a:moveTo>
                    <a:cubicBezTo>
                      <a:pt x="1062" y="1"/>
                      <a:pt x="145" y="818"/>
                      <a:pt x="85" y="1908"/>
                    </a:cubicBezTo>
                    <a:cubicBezTo>
                      <a:pt x="1" y="3038"/>
                      <a:pt x="859" y="4001"/>
                      <a:pt x="1989" y="4084"/>
                    </a:cubicBezTo>
                    <a:lnTo>
                      <a:pt x="28980" y="5821"/>
                    </a:lnTo>
                    <a:lnTo>
                      <a:pt x="29106" y="5821"/>
                    </a:lnTo>
                    <a:cubicBezTo>
                      <a:pt x="30173" y="5821"/>
                      <a:pt x="31093" y="4984"/>
                      <a:pt x="31156" y="3917"/>
                    </a:cubicBezTo>
                    <a:cubicBezTo>
                      <a:pt x="31219" y="2787"/>
                      <a:pt x="30361" y="1824"/>
                      <a:pt x="29231" y="1741"/>
                    </a:cubicBezTo>
                    <a:lnTo>
                      <a:pt x="2240" y="4"/>
                    </a:lnTo>
                    <a:cubicBezTo>
                      <a:pt x="2201" y="2"/>
                      <a:pt x="2162" y="1"/>
                      <a:pt x="2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-34524950" y="49908150"/>
                <a:ext cx="827550" cy="43450"/>
              </a:xfrm>
              <a:custGeom>
                <a:rect b="b" l="l" r="r" t="t"/>
                <a:pathLst>
                  <a:path extrusionOk="0" h="1738" w="33102">
                    <a:moveTo>
                      <a:pt x="1" y="1"/>
                    </a:moveTo>
                    <a:lnTo>
                      <a:pt x="33102" y="1738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-34839211" y="49856375"/>
                <a:ext cx="932150" cy="145975"/>
              </a:xfrm>
              <a:custGeom>
                <a:rect b="b" l="l" r="r" t="t"/>
                <a:pathLst>
                  <a:path extrusionOk="0" h="5839" w="37286">
                    <a:moveTo>
                      <a:pt x="2218" y="0"/>
                    </a:moveTo>
                    <a:cubicBezTo>
                      <a:pt x="1067" y="63"/>
                      <a:pt x="126" y="816"/>
                      <a:pt x="63" y="1946"/>
                    </a:cubicBezTo>
                    <a:cubicBezTo>
                      <a:pt x="0" y="3076"/>
                      <a:pt x="879" y="4039"/>
                      <a:pt x="1988" y="4081"/>
                    </a:cubicBezTo>
                    <a:lnTo>
                      <a:pt x="35089" y="5838"/>
                    </a:lnTo>
                    <a:lnTo>
                      <a:pt x="35194" y="5838"/>
                    </a:lnTo>
                    <a:cubicBezTo>
                      <a:pt x="36282" y="5838"/>
                      <a:pt x="37181" y="5001"/>
                      <a:pt x="37223" y="3913"/>
                    </a:cubicBezTo>
                    <a:cubicBezTo>
                      <a:pt x="37286" y="2783"/>
                      <a:pt x="36428" y="1821"/>
                      <a:pt x="35298" y="1758"/>
                    </a:cubicBezTo>
                    <a:lnTo>
                      <a:pt x="22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-34176050" y="50278500"/>
                <a:ext cx="718225" cy="42925"/>
              </a:xfrm>
              <a:custGeom>
                <a:rect b="b" l="l" r="r" t="t"/>
                <a:pathLst>
                  <a:path extrusionOk="0" h="1717" w="28729">
                    <a:moveTo>
                      <a:pt x="1" y="1717"/>
                    </a:moveTo>
                    <a:lnTo>
                      <a:pt x="28729" y="1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-34491361" y="50226650"/>
                <a:ext cx="824925" cy="146025"/>
              </a:xfrm>
              <a:custGeom>
                <a:rect b="b" l="l" r="r" t="t"/>
                <a:pathLst>
                  <a:path extrusionOk="0" h="5841" w="32997">
                    <a:moveTo>
                      <a:pt x="30860" y="0"/>
                    </a:moveTo>
                    <a:cubicBezTo>
                      <a:pt x="30820" y="0"/>
                      <a:pt x="30779" y="1"/>
                      <a:pt x="30737" y="3"/>
                    </a:cubicBezTo>
                    <a:lnTo>
                      <a:pt x="1988" y="1740"/>
                    </a:lnTo>
                    <a:cubicBezTo>
                      <a:pt x="879" y="1824"/>
                      <a:pt x="0" y="2786"/>
                      <a:pt x="84" y="3916"/>
                    </a:cubicBezTo>
                    <a:cubicBezTo>
                      <a:pt x="168" y="5004"/>
                      <a:pt x="1047" y="5841"/>
                      <a:pt x="2135" y="5841"/>
                    </a:cubicBezTo>
                    <a:lnTo>
                      <a:pt x="2260" y="5841"/>
                    </a:lnTo>
                    <a:lnTo>
                      <a:pt x="31009" y="4083"/>
                    </a:lnTo>
                    <a:cubicBezTo>
                      <a:pt x="32118" y="4000"/>
                      <a:pt x="32997" y="3037"/>
                      <a:pt x="32913" y="1907"/>
                    </a:cubicBezTo>
                    <a:cubicBezTo>
                      <a:pt x="32832" y="817"/>
                      <a:pt x="31973" y="0"/>
                      <a:pt x="308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-32847925" y="48405850"/>
                <a:ext cx="674300" cy="43425"/>
              </a:xfrm>
              <a:custGeom>
                <a:rect b="b" l="l" r="r" t="t"/>
                <a:pathLst>
                  <a:path extrusionOk="0" h="1737" w="26972">
                    <a:moveTo>
                      <a:pt x="1" y="0"/>
                    </a:moveTo>
                    <a:lnTo>
                      <a:pt x="26971" y="1737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-33163236" y="48354450"/>
                <a:ext cx="781000" cy="146100"/>
              </a:xfrm>
              <a:custGeom>
                <a:rect b="b" l="l" r="r" t="t"/>
                <a:pathLst>
                  <a:path extrusionOk="0" h="5844" w="31240">
                    <a:moveTo>
                      <a:pt x="2109" y="0"/>
                    </a:moveTo>
                    <a:cubicBezTo>
                      <a:pt x="1028" y="0"/>
                      <a:pt x="164" y="850"/>
                      <a:pt x="84" y="1910"/>
                    </a:cubicBezTo>
                    <a:cubicBezTo>
                      <a:pt x="0" y="3040"/>
                      <a:pt x="858" y="4002"/>
                      <a:pt x="1988" y="4086"/>
                    </a:cubicBezTo>
                    <a:lnTo>
                      <a:pt x="28980" y="5843"/>
                    </a:lnTo>
                    <a:lnTo>
                      <a:pt x="29105" y="5843"/>
                    </a:lnTo>
                    <a:cubicBezTo>
                      <a:pt x="30193" y="5843"/>
                      <a:pt x="31093" y="5006"/>
                      <a:pt x="31156" y="3939"/>
                    </a:cubicBezTo>
                    <a:cubicBezTo>
                      <a:pt x="31239" y="2810"/>
                      <a:pt x="30361" y="1847"/>
                      <a:pt x="29252" y="1763"/>
                    </a:cubicBezTo>
                    <a:lnTo>
                      <a:pt x="2260" y="6"/>
                    </a:lnTo>
                    <a:cubicBezTo>
                      <a:pt x="2209" y="2"/>
                      <a:pt x="2159" y="0"/>
                      <a:pt x="21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-33370500" y="48862500"/>
                <a:ext cx="827050" cy="43975"/>
              </a:xfrm>
              <a:custGeom>
                <a:rect b="b" l="l" r="r" t="t"/>
                <a:pathLst>
                  <a:path extrusionOk="0" h="1759" w="33082">
                    <a:moveTo>
                      <a:pt x="1" y="1"/>
                    </a:moveTo>
                    <a:lnTo>
                      <a:pt x="33081" y="1758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-33684761" y="48811750"/>
                <a:ext cx="931650" cy="145975"/>
              </a:xfrm>
              <a:custGeom>
                <a:rect b="b" l="l" r="r" t="t"/>
                <a:pathLst>
                  <a:path extrusionOk="0" h="5839" w="37266">
                    <a:moveTo>
                      <a:pt x="2198" y="1"/>
                    </a:moveTo>
                    <a:cubicBezTo>
                      <a:pt x="1047" y="1"/>
                      <a:pt x="105" y="817"/>
                      <a:pt x="42" y="1926"/>
                    </a:cubicBezTo>
                    <a:cubicBezTo>
                      <a:pt x="1" y="3056"/>
                      <a:pt x="858" y="4018"/>
                      <a:pt x="1988" y="4081"/>
                    </a:cubicBezTo>
                    <a:lnTo>
                      <a:pt x="35069" y="5839"/>
                    </a:lnTo>
                    <a:lnTo>
                      <a:pt x="35173" y="5839"/>
                    </a:lnTo>
                    <a:cubicBezTo>
                      <a:pt x="36240" y="5839"/>
                      <a:pt x="37161" y="5002"/>
                      <a:pt x="37224" y="3893"/>
                    </a:cubicBezTo>
                    <a:cubicBezTo>
                      <a:pt x="37266" y="2763"/>
                      <a:pt x="36408" y="1800"/>
                      <a:pt x="35278" y="1759"/>
                    </a:cubicBezTo>
                    <a:lnTo>
                      <a:pt x="21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-33022100" y="49232850"/>
                <a:ext cx="717700" cy="43450"/>
              </a:xfrm>
              <a:custGeom>
                <a:rect b="b" l="l" r="r" t="t"/>
                <a:pathLst>
                  <a:path extrusionOk="0" h="1738" w="28708">
                    <a:moveTo>
                      <a:pt x="0" y="1737"/>
                    </a:moveTo>
                    <a:lnTo>
                      <a:pt x="28707" y="0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-33336911" y="49181375"/>
                <a:ext cx="824425" cy="146175"/>
              </a:xfrm>
              <a:custGeom>
                <a:rect b="b" l="l" r="r" t="t"/>
                <a:pathLst>
                  <a:path extrusionOk="0" h="5847" w="32977">
                    <a:moveTo>
                      <a:pt x="30904" y="1"/>
                    </a:moveTo>
                    <a:cubicBezTo>
                      <a:pt x="30843" y="1"/>
                      <a:pt x="30780" y="3"/>
                      <a:pt x="30717" y="9"/>
                    </a:cubicBezTo>
                    <a:lnTo>
                      <a:pt x="1989" y="1767"/>
                    </a:lnTo>
                    <a:cubicBezTo>
                      <a:pt x="859" y="1850"/>
                      <a:pt x="1" y="2813"/>
                      <a:pt x="64" y="3943"/>
                    </a:cubicBezTo>
                    <a:cubicBezTo>
                      <a:pt x="147" y="5010"/>
                      <a:pt x="1047" y="5847"/>
                      <a:pt x="2114" y="5847"/>
                    </a:cubicBezTo>
                    <a:lnTo>
                      <a:pt x="2240" y="5847"/>
                    </a:lnTo>
                    <a:lnTo>
                      <a:pt x="30989" y="4089"/>
                    </a:lnTo>
                    <a:cubicBezTo>
                      <a:pt x="32119" y="4026"/>
                      <a:pt x="32976" y="3043"/>
                      <a:pt x="32893" y="1934"/>
                    </a:cubicBezTo>
                    <a:cubicBezTo>
                      <a:pt x="32813" y="864"/>
                      <a:pt x="32003" y="1"/>
                      <a:pt x="309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-35047000" y="48405850"/>
                <a:ext cx="674825" cy="43425"/>
              </a:xfrm>
              <a:custGeom>
                <a:rect b="b" l="l" r="r" t="t"/>
                <a:pathLst>
                  <a:path extrusionOk="0" h="1737" w="26993">
                    <a:moveTo>
                      <a:pt x="1" y="0"/>
                    </a:moveTo>
                    <a:lnTo>
                      <a:pt x="26992" y="1737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-35362311" y="48354450"/>
                <a:ext cx="781000" cy="146100"/>
              </a:xfrm>
              <a:custGeom>
                <a:rect b="b" l="l" r="r" t="t"/>
                <a:pathLst>
                  <a:path extrusionOk="0" h="5844" w="31240">
                    <a:moveTo>
                      <a:pt x="2109" y="0"/>
                    </a:moveTo>
                    <a:cubicBezTo>
                      <a:pt x="1028" y="0"/>
                      <a:pt x="164" y="850"/>
                      <a:pt x="84" y="1910"/>
                    </a:cubicBezTo>
                    <a:cubicBezTo>
                      <a:pt x="1" y="3040"/>
                      <a:pt x="879" y="4002"/>
                      <a:pt x="1988" y="4086"/>
                    </a:cubicBezTo>
                    <a:lnTo>
                      <a:pt x="28980" y="5843"/>
                    </a:lnTo>
                    <a:lnTo>
                      <a:pt x="29126" y="5843"/>
                    </a:lnTo>
                    <a:cubicBezTo>
                      <a:pt x="30193" y="5843"/>
                      <a:pt x="31072" y="5006"/>
                      <a:pt x="31156" y="3939"/>
                    </a:cubicBezTo>
                    <a:cubicBezTo>
                      <a:pt x="31239" y="2810"/>
                      <a:pt x="30382" y="1847"/>
                      <a:pt x="29252" y="1763"/>
                    </a:cubicBezTo>
                    <a:lnTo>
                      <a:pt x="2260" y="6"/>
                    </a:lnTo>
                    <a:cubicBezTo>
                      <a:pt x="2209" y="2"/>
                      <a:pt x="2159" y="0"/>
                      <a:pt x="21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-35569550" y="48862500"/>
                <a:ext cx="827025" cy="43975"/>
              </a:xfrm>
              <a:custGeom>
                <a:rect b="b" l="l" r="r" t="t"/>
                <a:pathLst>
                  <a:path extrusionOk="0" h="1759" w="33081">
                    <a:moveTo>
                      <a:pt x="0" y="1"/>
                    </a:moveTo>
                    <a:lnTo>
                      <a:pt x="33080" y="1758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-35883836" y="48811750"/>
                <a:ext cx="931650" cy="145975"/>
              </a:xfrm>
              <a:custGeom>
                <a:rect b="b" l="l" r="r" t="t"/>
                <a:pathLst>
                  <a:path extrusionOk="0" h="5839" w="37266">
                    <a:moveTo>
                      <a:pt x="2198" y="1"/>
                    </a:moveTo>
                    <a:cubicBezTo>
                      <a:pt x="1047" y="1"/>
                      <a:pt x="105" y="817"/>
                      <a:pt x="63" y="1926"/>
                    </a:cubicBezTo>
                    <a:cubicBezTo>
                      <a:pt x="1" y="3056"/>
                      <a:pt x="859" y="4018"/>
                      <a:pt x="1988" y="4081"/>
                    </a:cubicBezTo>
                    <a:lnTo>
                      <a:pt x="35069" y="5839"/>
                    </a:lnTo>
                    <a:lnTo>
                      <a:pt x="35173" y="5839"/>
                    </a:lnTo>
                    <a:cubicBezTo>
                      <a:pt x="36240" y="5839"/>
                      <a:pt x="37161" y="5002"/>
                      <a:pt x="37224" y="3893"/>
                    </a:cubicBezTo>
                    <a:cubicBezTo>
                      <a:pt x="37266" y="2763"/>
                      <a:pt x="36408" y="1800"/>
                      <a:pt x="35278" y="1759"/>
                    </a:cubicBezTo>
                    <a:lnTo>
                      <a:pt x="21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-35221700" y="49232850"/>
                <a:ext cx="718750" cy="43450"/>
              </a:xfrm>
              <a:custGeom>
                <a:rect b="b" l="l" r="r" t="t"/>
                <a:pathLst>
                  <a:path extrusionOk="0" h="1738" w="28750">
                    <a:moveTo>
                      <a:pt x="0" y="1737"/>
                    </a:moveTo>
                    <a:lnTo>
                      <a:pt x="28749" y="0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-35536511" y="49181375"/>
                <a:ext cx="824425" cy="146175"/>
              </a:xfrm>
              <a:custGeom>
                <a:rect b="b" l="l" r="r" t="t"/>
                <a:pathLst>
                  <a:path extrusionOk="0" h="5847" w="32977">
                    <a:moveTo>
                      <a:pt x="30899" y="1"/>
                    </a:moveTo>
                    <a:cubicBezTo>
                      <a:pt x="30839" y="1"/>
                      <a:pt x="30778" y="3"/>
                      <a:pt x="30717" y="9"/>
                    </a:cubicBezTo>
                    <a:lnTo>
                      <a:pt x="1989" y="1767"/>
                    </a:lnTo>
                    <a:cubicBezTo>
                      <a:pt x="859" y="1850"/>
                      <a:pt x="1" y="2813"/>
                      <a:pt x="64" y="3943"/>
                    </a:cubicBezTo>
                    <a:cubicBezTo>
                      <a:pt x="147" y="5010"/>
                      <a:pt x="1047" y="5847"/>
                      <a:pt x="2114" y="5847"/>
                    </a:cubicBezTo>
                    <a:lnTo>
                      <a:pt x="2240" y="5847"/>
                    </a:lnTo>
                    <a:lnTo>
                      <a:pt x="30989" y="4089"/>
                    </a:lnTo>
                    <a:cubicBezTo>
                      <a:pt x="32119" y="4026"/>
                      <a:pt x="32977" y="3043"/>
                      <a:pt x="32893" y="1934"/>
                    </a:cubicBezTo>
                    <a:cubicBezTo>
                      <a:pt x="32814" y="864"/>
                      <a:pt x="31965" y="1"/>
                      <a:pt x="308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-30671350" y="53491175"/>
                <a:ext cx="372475" cy="624750"/>
              </a:xfrm>
              <a:custGeom>
                <a:rect b="b" l="l" r="r" t="t"/>
                <a:pathLst>
                  <a:path extrusionOk="0" h="24990" w="14899">
                    <a:moveTo>
                      <a:pt x="12675" y="1"/>
                    </a:moveTo>
                    <a:cubicBezTo>
                      <a:pt x="12504" y="1"/>
                      <a:pt x="12330" y="23"/>
                      <a:pt x="12157" y="69"/>
                    </a:cubicBezTo>
                    <a:cubicBezTo>
                      <a:pt x="11655" y="195"/>
                      <a:pt x="1" y="3334"/>
                      <a:pt x="2344" y="23190"/>
                    </a:cubicBezTo>
                    <a:cubicBezTo>
                      <a:pt x="2449" y="24236"/>
                      <a:pt x="3349" y="24990"/>
                      <a:pt x="4353" y="24990"/>
                    </a:cubicBezTo>
                    <a:lnTo>
                      <a:pt x="4625" y="24990"/>
                    </a:lnTo>
                    <a:cubicBezTo>
                      <a:pt x="5713" y="24864"/>
                      <a:pt x="6529" y="23839"/>
                      <a:pt x="6403" y="22709"/>
                    </a:cubicBezTo>
                    <a:cubicBezTo>
                      <a:pt x="4499" y="6681"/>
                      <a:pt x="12764" y="4150"/>
                      <a:pt x="13183" y="4045"/>
                    </a:cubicBezTo>
                    <a:cubicBezTo>
                      <a:pt x="14250" y="3752"/>
                      <a:pt x="14898" y="2643"/>
                      <a:pt x="14647" y="1555"/>
                    </a:cubicBezTo>
                    <a:cubicBezTo>
                      <a:pt x="14401" y="622"/>
                      <a:pt x="13578" y="1"/>
                      <a:pt x="126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-32739650" y="53023025"/>
                <a:ext cx="372475" cy="624725"/>
              </a:xfrm>
              <a:custGeom>
                <a:rect b="b" l="l" r="r" t="t"/>
                <a:pathLst>
                  <a:path extrusionOk="0" h="24989" w="14899">
                    <a:moveTo>
                      <a:pt x="12682" y="0"/>
                    </a:moveTo>
                    <a:cubicBezTo>
                      <a:pt x="12510" y="0"/>
                      <a:pt x="12334" y="22"/>
                      <a:pt x="12157" y="69"/>
                    </a:cubicBezTo>
                    <a:cubicBezTo>
                      <a:pt x="11676" y="194"/>
                      <a:pt x="1" y="3333"/>
                      <a:pt x="2344" y="23189"/>
                    </a:cubicBezTo>
                    <a:cubicBezTo>
                      <a:pt x="2449" y="24236"/>
                      <a:pt x="3349" y="24989"/>
                      <a:pt x="4374" y="24989"/>
                    </a:cubicBezTo>
                    <a:lnTo>
                      <a:pt x="4625" y="24989"/>
                    </a:lnTo>
                    <a:cubicBezTo>
                      <a:pt x="5734" y="24863"/>
                      <a:pt x="6529" y="23838"/>
                      <a:pt x="6403" y="22708"/>
                    </a:cubicBezTo>
                    <a:cubicBezTo>
                      <a:pt x="4499" y="6681"/>
                      <a:pt x="12764" y="4149"/>
                      <a:pt x="13183" y="4044"/>
                    </a:cubicBezTo>
                    <a:cubicBezTo>
                      <a:pt x="14250" y="3751"/>
                      <a:pt x="14898" y="2642"/>
                      <a:pt x="14647" y="1554"/>
                    </a:cubicBezTo>
                    <a:cubicBezTo>
                      <a:pt x="14401" y="622"/>
                      <a:pt x="13592" y="0"/>
                      <a:pt x="126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-33123075" y="52935875"/>
                <a:ext cx="373000" cy="625050"/>
              </a:xfrm>
              <a:custGeom>
                <a:rect b="b" l="l" r="r" t="t"/>
                <a:pathLst>
                  <a:path extrusionOk="0" h="25002" w="14920">
                    <a:moveTo>
                      <a:pt x="12668" y="0"/>
                    </a:moveTo>
                    <a:cubicBezTo>
                      <a:pt x="12506" y="0"/>
                      <a:pt x="12342" y="20"/>
                      <a:pt x="12178" y="61"/>
                    </a:cubicBezTo>
                    <a:cubicBezTo>
                      <a:pt x="11676" y="207"/>
                      <a:pt x="1" y="3346"/>
                      <a:pt x="2365" y="23181"/>
                    </a:cubicBezTo>
                    <a:cubicBezTo>
                      <a:pt x="2470" y="24227"/>
                      <a:pt x="3349" y="25002"/>
                      <a:pt x="4374" y="25002"/>
                    </a:cubicBezTo>
                    <a:cubicBezTo>
                      <a:pt x="4430" y="25002"/>
                      <a:pt x="4485" y="24983"/>
                      <a:pt x="4554" y="24983"/>
                    </a:cubicBezTo>
                    <a:cubicBezTo>
                      <a:pt x="4588" y="24983"/>
                      <a:pt x="4625" y="24988"/>
                      <a:pt x="4667" y="25002"/>
                    </a:cubicBezTo>
                    <a:cubicBezTo>
                      <a:pt x="5797" y="24855"/>
                      <a:pt x="6571" y="23851"/>
                      <a:pt x="6445" y="22721"/>
                    </a:cubicBezTo>
                    <a:cubicBezTo>
                      <a:pt x="4541" y="6693"/>
                      <a:pt x="12806" y="4141"/>
                      <a:pt x="13183" y="4036"/>
                    </a:cubicBezTo>
                    <a:cubicBezTo>
                      <a:pt x="14271" y="3764"/>
                      <a:pt x="14919" y="2655"/>
                      <a:pt x="14647" y="1567"/>
                    </a:cubicBezTo>
                    <a:cubicBezTo>
                      <a:pt x="14416" y="625"/>
                      <a:pt x="13581" y="0"/>
                      <a:pt x="12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-35565900" y="53451950"/>
                <a:ext cx="372975" cy="624725"/>
              </a:xfrm>
              <a:custGeom>
                <a:rect b="b" l="l" r="r" t="t"/>
                <a:pathLst>
                  <a:path extrusionOk="0" h="24989" w="14919">
                    <a:moveTo>
                      <a:pt x="12695" y="0"/>
                    </a:moveTo>
                    <a:cubicBezTo>
                      <a:pt x="12525" y="0"/>
                      <a:pt x="12351" y="23"/>
                      <a:pt x="12178" y="69"/>
                    </a:cubicBezTo>
                    <a:cubicBezTo>
                      <a:pt x="11676" y="195"/>
                      <a:pt x="1" y="3333"/>
                      <a:pt x="2365" y="23190"/>
                    </a:cubicBezTo>
                    <a:cubicBezTo>
                      <a:pt x="2469" y="24236"/>
                      <a:pt x="3348" y="24989"/>
                      <a:pt x="4374" y="24989"/>
                    </a:cubicBezTo>
                    <a:lnTo>
                      <a:pt x="4646" y="24989"/>
                    </a:lnTo>
                    <a:cubicBezTo>
                      <a:pt x="5734" y="24864"/>
                      <a:pt x="6550" y="23838"/>
                      <a:pt x="6424" y="22709"/>
                    </a:cubicBezTo>
                    <a:cubicBezTo>
                      <a:pt x="4499" y="6681"/>
                      <a:pt x="12806" y="4149"/>
                      <a:pt x="13182" y="4045"/>
                    </a:cubicBezTo>
                    <a:cubicBezTo>
                      <a:pt x="14270" y="3752"/>
                      <a:pt x="14919" y="2643"/>
                      <a:pt x="14647" y="1555"/>
                    </a:cubicBezTo>
                    <a:cubicBezTo>
                      <a:pt x="14418" y="622"/>
                      <a:pt x="13598" y="0"/>
                      <a:pt x="12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-35948800" y="53364975"/>
                <a:ext cx="372450" cy="624875"/>
              </a:xfrm>
              <a:custGeom>
                <a:rect b="b" l="l" r="r" t="t"/>
                <a:pathLst>
                  <a:path extrusionOk="0" h="24995" w="14898">
                    <a:moveTo>
                      <a:pt x="12635" y="0"/>
                    </a:moveTo>
                    <a:cubicBezTo>
                      <a:pt x="12477" y="0"/>
                      <a:pt x="12317" y="18"/>
                      <a:pt x="12157" y="54"/>
                    </a:cubicBezTo>
                    <a:cubicBezTo>
                      <a:pt x="11655" y="200"/>
                      <a:pt x="0" y="3339"/>
                      <a:pt x="2344" y="23175"/>
                    </a:cubicBezTo>
                    <a:cubicBezTo>
                      <a:pt x="2448" y="24221"/>
                      <a:pt x="3348" y="24995"/>
                      <a:pt x="4373" y="24995"/>
                    </a:cubicBezTo>
                    <a:cubicBezTo>
                      <a:pt x="4415" y="24995"/>
                      <a:pt x="4466" y="24976"/>
                      <a:pt x="4527" y="24976"/>
                    </a:cubicBezTo>
                    <a:cubicBezTo>
                      <a:pt x="4557" y="24976"/>
                      <a:pt x="4590" y="24981"/>
                      <a:pt x="4625" y="24995"/>
                    </a:cubicBezTo>
                    <a:cubicBezTo>
                      <a:pt x="5733" y="24848"/>
                      <a:pt x="6529" y="23844"/>
                      <a:pt x="6403" y="22714"/>
                    </a:cubicBezTo>
                    <a:cubicBezTo>
                      <a:pt x="4499" y="6687"/>
                      <a:pt x="12764" y="4134"/>
                      <a:pt x="13182" y="4029"/>
                    </a:cubicBezTo>
                    <a:cubicBezTo>
                      <a:pt x="14249" y="3757"/>
                      <a:pt x="14898" y="2648"/>
                      <a:pt x="14647" y="1560"/>
                    </a:cubicBezTo>
                    <a:cubicBezTo>
                      <a:pt x="14396" y="612"/>
                      <a:pt x="13564" y="0"/>
                      <a:pt x="12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-38276550" y="52994800"/>
                <a:ext cx="372450" cy="624700"/>
              </a:xfrm>
              <a:custGeom>
                <a:rect b="b" l="l" r="r" t="t"/>
                <a:pathLst>
                  <a:path extrusionOk="0" h="24988" w="14898">
                    <a:moveTo>
                      <a:pt x="12672" y="0"/>
                    </a:moveTo>
                    <a:cubicBezTo>
                      <a:pt x="12503" y="0"/>
                      <a:pt x="12330" y="22"/>
                      <a:pt x="12157" y="68"/>
                    </a:cubicBezTo>
                    <a:cubicBezTo>
                      <a:pt x="11655" y="194"/>
                      <a:pt x="0" y="3332"/>
                      <a:pt x="2344" y="23189"/>
                    </a:cubicBezTo>
                    <a:cubicBezTo>
                      <a:pt x="2448" y="24235"/>
                      <a:pt x="3348" y="24988"/>
                      <a:pt x="4373" y="24988"/>
                    </a:cubicBezTo>
                    <a:cubicBezTo>
                      <a:pt x="4415" y="24988"/>
                      <a:pt x="4466" y="24979"/>
                      <a:pt x="4527" y="24979"/>
                    </a:cubicBezTo>
                    <a:cubicBezTo>
                      <a:pt x="4557" y="24979"/>
                      <a:pt x="4590" y="24981"/>
                      <a:pt x="4624" y="24988"/>
                    </a:cubicBezTo>
                    <a:cubicBezTo>
                      <a:pt x="5733" y="24862"/>
                      <a:pt x="6529" y="23837"/>
                      <a:pt x="6403" y="22707"/>
                    </a:cubicBezTo>
                    <a:cubicBezTo>
                      <a:pt x="4499" y="6680"/>
                      <a:pt x="12785" y="4148"/>
                      <a:pt x="13182" y="4043"/>
                    </a:cubicBezTo>
                    <a:cubicBezTo>
                      <a:pt x="14249" y="3751"/>
                      <a:pt x="14898" y="2662"/>
                      <a:pt x="14647" y="1554"/>
                    </a:cubicBezTo>
                    <a:cubicBezTo>
                      <a:pt x="14400" y="635"/>
                      <a:pt x="13586" y="0"/>
                      <a:pt x="12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-38659975" y="52907100"/>
                <a:ext cx="372975" cy="625050"/>
              </a:xfrm>
              <a:custGeom>
                <a:rect b="b" l="l" r="r" t="t"/>
                <a:pathLst>
                  <a:path extrusionOk="0" h="25002" w="14919">
                    <a:moveTo>
                      <a:pt x="12668" y="0"/>
                    </a:moveTo>
                    <a:cubicBezTo>
                      <a:pt x="12506" y="0"/>
                      <a:pt x="12342" y="20"/>
                      <a:pt x="12178" y="61"/>
                    </a:cubicBezTo>
                    <a:cubicBezTo>
                      <a:pt x="11676" y="207"/>
                      <a:pt x="0" y="3346"/>
                      <a:pt x="2365" y="23181"/>
                    </a:cubicBezTo>
                    <a:cubicBezTo>
                      <a:pt x="2469" y="24228"/>
                      <a:pt x="3369" y="25002"/>
                      <a:pt x="4373" y="25002"/>
                    </a:cubicBezTo>
                    <a:lnTo>
                      <a:pt x="4666" y="25002"/>
                    </a:lnTo>
                    <a:cubicBezTo>
                      <a:pt x="5754" y="24855"/>
                      <a:pt x="6570" y="23851"/>
                      <a:pt x="6445" y="22721"/>
                    </a:cubicBezTo>
                    <a:cubicBezTo>
                      <a:pt x="4541" y="6694"/>
                      <a:pt x="12806" y="4141"/>
                      <a:pt x="13182" y="4036"/>
                    </a:cubicBezTo>
                    <a:cubicBezTo>
                      <a:pt x="14270" y="3764"/>
                      <a:pt x="14919" y="2655"/>
                      <a:pt x="14647" y="1567"/>
                    </a:cubicBezTo>
                    <a:cubicBezTo>
                      <a:pt x="14416" y="625"/>
                      <a:pt x="13581" y="0"/>
                      <a:pt x="12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-35950900" y="46660825"/>
                <a:ext cx="945775" cy="914375"/>
              </a:xfrm>
              <a:custGeom>
                <a:rect b="b" l="l" r="r" t="t"/>
                <a:pathLst>
                  <a:path extrusionOk="0" h="36575" w="37831">
                    <a:moveTo>
                      <a:pt x="32056" y="0"/>
                    </a:moveTo>
                    <a:lnTo>
                      <a:pt x="1" y="6068"/>
                    </a:lnTo>
                    <a:lnTo>
                      <a:pt x="5776" y="36575"/>
                    </a:lnTo>
                    <a:lnTo>
                      <a:pt x="37831" y="30486"/>
                    </a:lnTo>
                    <a:lnTo>
                      <a:pt x="320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-35771475" y="46833950"/>
                <a:ext cx="586400" cy="567050"/>
              </a:xfrm>
              <a:custGeom>
                <a:rect b="b" l="l" r="r" t="t"/>
                <a:pathLst>
                  <a:path extrusionOk="0" h="22682" w="23456">
                    <a:moveTo>
                      <a:pt x="19878" y="1"/>
                    </a:moveTo>
                    <a:lnTo>
                      <a:pt x="1" y="3767"/>
                    </a:lnTo>
                    <a:lnTo>
                      <a:pt x="3599" y="22682"/>
                    </a:lnTo>
                    <a:lnTo>
                      <a:pt x="23456" y="18916"/>
                    </a:lnTo>
                    <a:lnTo>
                      <a:pt x="198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-35515675" y="46998725"/>
                <a:ext cx="360425" cy="221300"/>
              </a:xfrm>
              <a:custGeom>
                <a:rect b="b" l="l" r="r" t="t"/>
                <a:pathLst>
                  <a:path extrusionOk="0" h="8852" w="14417">
                    <a:moveTo>
                      <a:pt x="13140" y="1"/>
                    </a:moveTo>
                    <a:lnTo>
                      <a:pt x="0" y="2763"/>
                    </a:lnTo>
                    <a:lnTo>
                      <a:pt x="1277" y="8851"/>
                    </a:lnTo>
                    <a:lnTo>
                      <a:pt x="14417" y="6090"/>
                    </a:lnTo>
                    <a:lnTo>
                      <a:pt x="1314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-40790000" y="38846900"/>
                <a:ext cx="8113150" cy="6925725"/>
              </a:xfrm>
              <a:custGeom>
                <a:rect b="b" l="l" r="r" t="t"/>
                <a:pathLst>
                  <a:path extrusionOk="0" h="277029" w="324526">
                    <a:moveTo>
                      <a:pt x="53690" y="0"/>
                    </a:moveTo>
                    <a:cubicBezTo>
                      <a:pt x="24167" y="0"/>
                      <a:pt x="0" y="24167"/>
                      <a:pt x="0" y="53690"/>
                    </a:cubicBezTo>
                    <a:lnTo>
                      <a:pt x="0" y="223339"/>
                    </a:lnTo>
                    <a:cubicBezTo>
                      <a:pt x="0" y="252862"/>
                      <a:pt x="24167" y="277029"/>
                      <a:pt x="53690" y="277029"/>
                    </a:cubicBezTo>
                    <a:lnTo>
                      <a:pt x="270836" y="277029"/>
                    </a:lnTo>
                    <a:cubicBezTo>
                      <a:pt x="300359" y="277029"/>
                      <a:pt x="324526" y="252862"/>
                      <a:pt x="324526" y="223339"/>
                    </a:cubicBezTo>
                    <a:lnTo>
                      <a:pt x="324526" y="53690"/>
                    </a:lnTo>
                    <a:cubicBezTo>
                      <a:pt x="324526" y="24167"/>
                      <a:pt x="300359" y="0"/>
                      <a:pt x="2708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-38722750" y="41192950"/>
                <a:ext cx="1667625" cy="1667100"/>
              </a:xfrm>
              <a:custGeom>
                <a:rect b="b" l="l" r="r" t="t"/>
                <a:pathLst>
                  <a:path extrusionOk="0" h="66684" w="66705">
                    <a:moveTo>
                      <a:pt x="33353" y="1"/>
                    </a:moveTo>
                    <a:cubicBezTo>
                      <a:pt x="14940" y="1"/>
                      <a:pt x="0" y="14919"/>
                      <a:pt x="0" y="33353"/>
                    </a:cubicBezTo>
                    <a:cubicBezTo>
                      <a:pt x="0" y="51766"/>
                      <a:pt x="14940" y="66684"/>
                      <a:pt x="33353" y="66684"/>
                    </a:cubicBezTo>
                    <a:cubicBezTo>
                      <a:pt x="51766" y="66684"/>
                      <a:pt x="66705" y="51766"/>
                      <a:pt x="66705" y="33353"/>
                    </a:cubicBezTo>
                    <a:cubicBezTo>
                      <a:pt x="66705" y="14919"/>
                      <a:pt x="51766" y="1"/>
                      <a:pt x="33353" y="1"/>
                    </a:cubicBezTo>
                    <a:close/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-38722750" y="41192950"/>
                <a:ext cx="1667625" cy="1667100"/>
              </a:xfrm>
              <a:custGeom>
                <a:rect b="b" l="l" r="r" t="t"/>
                <a:pathLst>
                  <a:path extrusionOk="0" h="66684" w="66705">
                    <a:moveTo>
                      <a:pt x="33353" y="1"/>
                    </a:moveTo>
                    <a:cubicBezTo>
                      <a:pt x="14940" y="1"/>
                      <a:pt x="0" y="14919"/>
                      <a:pt x="0" y="33353"/>
                    </a:cubicBezTo>
                    <a:cubicBezTo>
                      <a:pt x="0" y="51766"/>
                      <a:pt x="14940" y="66684"/>
                      <a:pt x="33353" y="66684"/>
                    </a:cubicBezTo>
                    <a:cubicBezTo>
                      <a:pt x="51766" y="66684"/>
                      <a:pt x="66705" y="51766"/>
                      <a:pt x="66705" y="33353"/>
                    </a:cubicBezTo>
                    <a:cubicBezTo>
                      <a:pt x="66705" y="14919"/>
                      <a:pt x="51766" y="1"/>
                      <a:pt x="333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-38292250" y="41347125"/>
                <a:ext cx="1489775" cy="1357325"/>
              </a:xfrm>
              <a:custGeom>
                <a:rect b="b" l="l" r="r" t="t"/>
                <a:pathLst>
                  <a:path extrusionOk="0" h="54293" w="59591">
                    <a:moveTo>
                      <a:pt x="29793" y="1"/>
                    </a:moveTo>
                    <a:cubicBezTo>
                      <a:pt x="22844" y="1"/>
                      <a:pt x="15892" y="2653"/>
                      <a:pt x="10588" y="7957"/>
                    </a:cubicBezTo>
                    <a:cubicBezTo>
                      <a:pt x="1" y="18544"/>
                      <a:pt x="1" y="35744"/>
                      <a:pt x="10588" y="46352"/>
                    </a:cubicBezTo>
                    <a:cubicBezTo>
                      <a:pt x="15892" y="51645"/>
                      <a:pt x="22844" y="54292"/>
                      <a:pt x="29793" y="54292"/>
                    </a:cubicBezTo>
                    <a:cubicBezTo>
                      <a:pt x="36743" y="54292"/>
                      <a:pt x="43689" y="51645"/>
                      <a:pt x="48983" y="46352"/>
                    </a:cubicBezTo>
                    <a:cubicBezTo>
                      <a:pt x="59591" y="35744"/>
                      <a:pt x="59591" y="18544"/>
                      <a:pt x="48983" y="7957"/>
                    </a:cubicBezTo>
                    <a:cubicBezTo>
                      <a:pt x="43689" y="2653"/>
                      <a:pt x="36743" y="1"/>
                      <a:pt x="2979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-34926150" y="41192950"/>
                <a:ext cx="1667100" cy="1667100"/>
              </a:xfrm>
              <a:custGeom>
                <a:rect b="b" l="l" r="r" t="t"/>
                <a:pathLst>
                  <a:path extrusionOk="0" h="66684" w="66684">
                    <a:moveTo>
                      <a:pt x="33352" y="1"/>
                    </a:moveTo>
                    <a:cubicBezTo>
                      <a:pt x="14940" y="1"/>
                      <a:pt x="0" y="14919"/>
                      <a:pt x="0" y="33353"/>
                    </a:cubicBezTo>
                    <a:cubicBezTo>
                      <a:pt x="0" y="51766"/>
                      <a:pt x="14940" y="66684"/>
                      <a:pt x="33352" y="66684"/>
                    </a:cubicBezTo>
                    <a:cubicBezTo>
                      <a:pt x="51765" y="66684"/>
                      <a:pt x="66684" y="51766"/>
                      <a:pt x="66684" y="33353"/>
                    </a:cubicBezTo>
                    <a:cubicBezTo>
                      <a:pt x="66684" y="14919"/>
                      <a:pt x="51765" y="1"/>
                      <a:pt x="33352" y="1"/>
                    </a:cubicBezTo>
                    <a:close/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-34926150" y="41192950"/>
                <a:ext cx="1667100" cy="1667100"/>
              </a:xfrm>
              <a:custGeom>
                <a:rect b="b" l="l" r="r" t="t"/>
                <a:pathLst>
                  <a:path extrusionOk="0" h="66684" w="66684">
                    <a:moveTo>
                      <a:pt x="33352" y="1"/>
                    </a:moveTo>
                    <a:cubicBezTo>
                      <a:pt x="14940" y="1"/>
                      <a:pt x="0" y="14919"/>
                      <a:pt x="0" y="33353"/>
                    </a:cubicBezTo>
                    <a:cubicBezTo>
                      <a:pt x="0" y="51766"/>
                      <a:pt x="14940" y="66684"/>
                      <a:pt x="33352" y="66684"/>
                    </a:cubicBezTo>
                    <a:cubicBezTo>
                      <a:pt x="51765" y="66684"/>
                      <a:pt x="66684" y="51766"/>
                      <a:pt x="66684" y="33353"/>
                    </a:cubicBezTo>
                    <a:cubicBezTo>
                      <a:pt x="66684" y="14919"/>
                      <a:pt x="51765" y="1"/>
                      <a:pt x="33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-34496700" y="41347525"/>
                <a:ext cx="1489775" cy="1357300"/>
              </a:xfrm>
              <a:custGeom>
                <a:rect b="b" l="l" r="r" t="t"/>
                <a:pathLst>
                  <a:path extrusionOk="0" h="54292" w="59591">
                    <a:moveTo>
                      <a:pt x="29806" y="0"/>
                    </a:moveTo>
                    <a:cubicBezTo>
                      <a:pt x="22859" y="0"/>
                      <a:pt x="15913" y="2647"/>
                      <a:pt x="10609" y="7941"/>
                    </a:cubicBezTo>
                    <a:cubicBezTo>
                      <a:pt x="0" y="18549"/>
                      <a:pt x="0" y="35748"/>
                      <a:pt x="10609" y="46336"/>
                    </a:cubicBezTo>
                    <a:cubicBezTo>
                      <a:pt x="15913" y="51640"/>
                      <a:pt x="22859" y="54292"/>
                      <a:pt x="29806" y="54292"/>
                    </a:cubicBezTo>
                    <a:cubicBezTo>
                      <a:pt x="36753" y="54292"/>
                      <a:pt x="43699" y="51640"/>
                      <a:pt x="49003" y="46336"/>
                    </a:cubicBezTo>
                    <a:cubicBezTo>
                      <a:pt x="59591" y="35748"/>
                      <a:pt x="59591" y="18549"/>
                      <a:pt x="49003" y="7941"/>
                    </a:cubicBezTo>
                    <a:cubicBezTo>
                      <a:pt x="43699" y="2647"/>
                      <a:pt x="36753" y="0"/>
                      <a:pt x="2980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-37981050" y="39985125"/>
                <a:ext cx="4612150" cy="5395375"/>
              </a:xfrm>
              <a:custGeom>
                <a:rect b="b" l="l" r="r" t="t"/>
                <a:pathLst>
                  <a:path extrusionOk="0" h="215815" w="184486">
                    <a:moveTo>
                      <a:pt x="67606" y="1"/>
                    </a:moveTo>
                    <a:cubicBezTo>
                      <a:pt x="1697" y="1"/>
                      <a:pt x="46390" y="76351"/>
                      <a:pt x="56580" y="88529"/>
                    </a:cubicBezTo>
                    <a:cubicBezTo>
                      <a:pt x="66701" y="100650"/>
                      <a:pt x="1" y="215815"/>
                      <a:pt x="90657" y="215815"/>
                    </a:cubicBezTo>
                    <a:cubicBezTo>
                      <a:pt x="91081" y="215815"/>
                      <a:pt x="91509" y="215812"/>
                      <a:pt x="91941" y="215807"/>
                    </a:cubicBezTo>
                    <a:cubicBezTo>
                      <a:pt x="184486" y="214698"/>
                      <a:pt x="143873" y="98530"/>
                      <a:pt x="101691" y="92965"/>
                    </a:cubicBezTo>
                    <a:cubicBezTo>
                      <a:pt x="89179" y="91312"/>
                      <a:pt x="145756" y="1"/>
                      <a:pt x="676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-36008950" y="42700500"/>
                <a:ext cx="1340175" cy="1367900"/>
              </a:xfrm>
              <a:custGeom>
                <a:rect b="b" l="l" r="r" t="t"/>
                <a:pathLst>
                  <a:path extrusionOk="0" h="54716" w="53607">
                    <a:moveTo>
                      <a:pt x="26803" y="0"/>
                    </a:moveTo>
                    <a:cubicBezTo>
                      <a:pt x="12010" y="0"/>
                      <a:pt x="0" y="10253"/>
                      <a:pt x="0" y="22891"/>
                    </a:cubicBezTo>
                    <a:cubicBezTo>
                      <a:pt x="0" y="35550"/>
                      <a:pt x="12010" y="54716"/>
                      <a:pt x="26803" y="54716"/>
                    </a:cubicBezTo>
                    <a:cubicBezTo>
                      <a:pt x="41617" y="54716"/>
                      <a:pt x="53607" y="35529"/>
                      <a:pt x="53607" y="22891"/>
                    </a:cubicBezTo>
                    <a:cubicBezTo>
                      <a:pt x="53607" y="10232"/>
                      <a:pt x="41638" y="0"/>
                      <a:pt x="26803" y="0"/>
                    </a:cubicBezTo>
                    <a:close/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-36063875" y="44068375"/>
                <a:ext cx="1339650" cy="695300"/>
              </a:xfrm>
              <a:custGeom>
                <a:rect b="b" l="l" r="r" t="t"/>
                <a:pathLst>
                  <a:path extrusionOk="0" h="27812" w="53586">
                    <a:moveTo>
                      <a:pt x="29021" y="1"/>
                    </a:moveTo>
                    <a:cubicBezTo>
                      <a:pt x="29021" y="1"/>
                      <a:pt x="27019" y="8901"/>
                      <a:pt x="23114" y="16270"/>
                    </a:cubicBezTo>
                    <a:lnTo>
                      <a:pt x="23114" y="16270"/>
                    </a:lnTo>
                    <a:lnTo>
                      <a:pt x="33711" y="16055"/>
                    </a:lnTo>
                    <a:lnTo>
                      <a:pt x="33711" y="16055"/>
                    </a:lnTo>
                    <a:cubicBezTo>
                      <a:pt x="30713" y="8465"/>
                      <a:pt x="29021" y="1"/>
                      <a:pt x="29021" y="1"/>
                    </a:cubicBezTo>
                    <a:close/>
                    <a:moveTo>
                      <a:pt x="23114" y="16270"/>
                    </a:moveTo>
                    <a:lnTo>
                      <a:pt x="0" y="16740"/>
                    </a:lnTo>
                    <a:cubicBezTo>
                      <a:pt x="4519" y="23386"/>
                      <a:pt x="8532" y="25918"/>
                      <a:pt x="12023" y="25918"/>
                    </a:cubicBezTo>
                    <a:cubicBezTo>
                      <a:pt x="16647" y="25918"/>
                      <a:pt x="20355" y="21476"/>
                      <a:pt x="23114" y="16270"/>
                    </a:cubicBezTo>
                    <a:close/>
                    <a:moveTo>
                      <a:pt x="53586" y="15652"/>
                    </a:moveTo>
                    <a:lnTo>
                      <a:pt x="33711" y="16055"/>
                    </a:lnTo>
                    <a:lnTo>
                      <a:pt x="33711" y="16055"/>
                    </a:lnTo>
                    <a:cubicBezTo>
                      <a:pt x="36148" y="22222"/>
                      <a:pt x="39447" y="27812"/>
                      <a:pt x="43403" y="27812"/>
                    </a:cubicBezTo>
                    <a:cubicBezTo>
                      <a:pt x="46441" y="27812"/>
                      <a:pt x="49867" y="24515"/>
                      <a:pt x="53586" y="15652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-36121950" y="44016075"/>
                <a:ext cx="1456825" cy="797725"/>
              </a:xfrm>
              <a:custGeom>
                <a:rect b="b" l="l" r="r" t="t"/>
                <a:pathLst>
                  <a:path extrusionOk="0" h="31909" w="58273">
                    <a:moveTo>
                      <a:pt x="31344" y="0"/>
                    </a:moveTo>
                    <a:cubicBezTo>
                      <a:pt x="30403" y="0"/>
                      <a:pt x="29566" y="670"/>
                      <a:pt x="29357" y="1611"/>
                    </a:cubicBezTo>
                    <a:cubicBezTo>
                      <a:pt x="27955" y="7888"/>
                      <a:pt x="22661" y="24460"/>
                      <a:pt x="15317" y="25841"/>
                    </a:cubicBezTo>
                    <a:cubicBezTo>
                      <a:pt x="15000" y="25903"/>
                      <a:pt x="14683" y="25932"/>
                      <a:pt x="14366" y="25932"/>
                    </a:cubicBezTo>
                    <a:cubicBezTo>
                      <a:pt x="10494" y="25932"/>
                      <a:pt x="6648" y="21528"/>
                      <a:pt x="4018" y="17660"/>
                    </a:cubicBezTo>
                    <a:cubicBezTo>
                      <a:pt x="3615" y="17074"/>
                      <a:pt x="2977" y="16764"/>
                      <a:pt x="2325" y="16764"/>
                    </a:cubicBezTo>
                    <a:cubicBezTo>
                      <a:pt x="1929" y="16764"/>
                      <a:pt x="1528" y="16878"/>
                      <a:pt x="1172" y="17116"/>
                    </a:cubicBezTo>
                    <a:cubicBezTo>
                      <a:pt x="231" y="17764"/>
                      <a:pt x="1" y="19020"/>
                      <a:pt x="628" y="19961"/>
                    </a:cubicBezTo>
                    <a:cubicBezTo>
                      <a:pt x="5179" y="26667"/>
                      <a:pt x="9763" y="30041"/>
                      <a:pt x="14321" y="30041"/>
                    </a:cubicBezTo>
                    <a:cubicBezTo>
                      <a:pt x="14897" y="30041"/>
                      <a:pt x="15474" y="29987"/>
                      <a:pt x="16049" y="29879"/>
                    </a:cubicBezTo>
                    <a:cubicBezTo>
                      <a:pt x="23603" y="28435"/>
                      <a:pt x="28561" y="17744"/>
                      <a:pt x="31135" y="10106"/>
                    </a:cubicBezTo>
                    <a:cubicBezTo>
                      <a:pt x="33583" y="18811"/>
                      <a:pt x="38207" y="31218"/>
                      <a:pt x="45091" y="31888"/>
                    </a:cubicBezTo>
                    <a:cubicBezTo>
                      <a:pt x="45321" y="31909"/>
                      <a:pt x="45530" y="31909"/>
                      <a:pt x="45740" y="31909"/>
                    </a:cubicBezTo>
                    <a:cubicBezTo>
                      <a:pt x="50071" y="31909"/>
                      <a:pt x="54005" y="27515"/>
                      <a:pt x="57813" y="18476"/>
                    </a:cubicBezTo>
                    <a:cubicBezTo>
                      <a:pt x="58273" y="17430"/>
                      <a:pt x="57771" y="16258"/>
                      <a:pt x="56725" y="15798"/>
                    </a:cubicBezTo>
                    <a:cubicBezTo>
                      <a:pt x="56467" y="15689"/>
                      <a:pt x="56202" y="15638"/>
                      <a:pt x="55942" y="15638"/>
                    </a:cubicBezTo>
                    <a:cubicBezTo>
                      <a:pt x="55146" y="15638"/>
                      <a:pt x="54399" y="16118"/>
                      <a:pt x="54067" y="16907"/>
                    </a:cubicBezTo>
                    <a:cubicBezTo>
                      <a:pt x="49985" y="26556"/>
                      <a:pt x="46992" y="27818"/>
                      <a:pt x="45727" y="27818"/>
                    </a:cubicBezTo>
                    <a:cubicBezTo>
                      <a:pt x="45656" y="27818"/>
                      <a:pt x="45590" y="27814"/>
                      <a:pt x="45530" y="27808"/>
                    </a:cubicBezTo>
                    <a:cubicBezTo>
                      <a:pt x="40655" y="27306"/>
                      <a:pt x="35487" y="12220"/>
                      <a:pt x="33374" y="1653"/>
                    </a:cubicBezTo>
                    <a:cubicBezTo>
                      <a:pt x="33165" y="712"/>
                      <a:pt x="32349" y="0"/>
                      <a:pt x="3138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-36008950" y="42700500"/>
                <a:ext cx="1340175" cy="1367900"/>
              </a:xfrm>
              <a:custGeom>
                <a:rect b="b" l="l" r="r" t="t"/>
                <a:pathLst>
                  <a:path extrusionOk="0" h="54716" w="53607">
                    <a:moveTo>
                      <a:pt x="26803" y="0"/>
                    </a:moveTo>
                    <a:cubicBezTo>
                      <a:pt x="12010" y="0"/>
                      <a:pt x="0" y="10253"/>
                      <a:pt x="0" y="22891"/>
                    </a:cubicBezTo>
                    <a:cubicBezTo>
                      <a:pt x="0" y="35550"/>
                      <a:pt x="12010" y="54716"/>
                      <a:pt x="26803" y="54716"/>
                    </a:cubicBezTo>
                    <a:cubicBezTo>
                      <a:pt x="41617" y="54716"/>
                      <a:pt x="53607" y="35529"/>
                      <a:pt x="53607" y="22891"/>
                    </a:cubicBezTo>
                    <a:cubicBezTo>
                      <a:pt x="53607" y="10232"/>
                      <a:pt x="41638" y="0"/>
                      <a:pt x="2680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-36189425" y="43342325"/>
                <a:ext cx="600000" cy="600000"/>
              </a:xfrm>
              <a:custGeom>
                <a:rect b="b" l="l" r="r" t="t"/>
                <a:pathLst>
                  <a:path extrusionOk="0" h="24000" w="24000">
                    <a:moveTo>
                      <a:pt x="12011" y="1"/>
                    </a:moveTo>
                    <a:cubicBezTo>
                      <a:pt x="5357" y="1"/>
                      <a:pt x="1" y="5378"/>
                      <a:pt x="1" y="11990"/>
                    </a:cubicBezTo>
                    <a:cubicBezTo>
                      <a:pt x="1" y="18644"/>
                      <a:pt x="5378" y="24000"/>
                      <a:pt x="12011" y="24000"/>
                    </a:cubicBezTo>
                    <a:cubicBezTo>
                      <a:pt x="18644" y="24000"/>
                      <a:pt x="24000" y="18623"/>
                      <a:pt x="24000" y="11990"/>
                    </a:cubicBezTo>
                    <a:cubicBezTo>
                      <a:pt x="24000" y="5378"/>
                      <a:pt x="18623" y="22"/>
                      <a:pt x="12011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-36240675" y="43291600"/>
                <a:ext cx="702525" cy="702525"/>
              </a:xfrm>
              <a:custGeom>
                <a:rect b="b" l="l" r="r" t="t"/>
                <a:pathLst>
                  <a:path extrusionOk="0" h="28101" w="28101">
                    <a:moveTo>
                      <a:pt x="14061" y="4080"/>
                    </a:moveTo>
                    <a:cubicBezTo>
                      <a:pt x="19543" y="4080"/>
                      <a:pt x="24020" y="8537"/>
                      <a:pt x="24020" y="14061"/>
                    </a:cubicBezTo>
                    <a:cubicBezTo>
                      <a:pt x="24020" y="19543"/>
                      <a:pt x="19543" y="24020"/>
                      <a:pt x="14061" y="24020"/>
                    </a:cubicBezTo>
                    <a:cubicBezTo>
                      <a:pt x="8558" y="24020"/>
                      <a:pt x="4080" y="19543"/>
                      <a:pt x="4080" y="14061"/>
                    </a:cubicBezTo>
                    <a:cubicBezTo>
                      <a:pt x="4080" y="8558"/>
                      <a:pt x="8558" y="4080"/>
                      <a:pt x="14061" y="4080"/>
                    </a:cubicBezTo>
                    <a:close/>
                    <a:moveTo>
                      <a:pt x="14061" y="0"/>
                    </a:moveTo>
                    <a:cubicBezTo>
                      <a:pt x="6319" y="0"/>
                      <a:pt x="0" y="6319"/>
                      <a:pt x="0" y="14061"/>
                    </a:cubicBezTo>
                    <a:cubicBezTo>
                      <a:pt x="0" y="21782"/>
                      <a:pt x="6319" y="28100"/>
                      <a:pt x="14061" y="28100"/>
                    </a:cubicBezTo>
                    <a:cubicBezTo>
                      <a:pt x="21802" y="28100"/>
                      <a:pt x="28100" y="21802"/>
                      <a:pt x="28100" y="14061"/>
                    </a:cubicBezTo>
                    <a:cubicBezTo>
                      <a:pt x="28100" y="6319"/>
                      <a:pt x="21802" y="0"/>
                      <a:pt x="14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-35129125" y="43342325"/>
                <a:ext cx="600525" cy="600000"/>
              </a:xfrm>
              <a:custGeom>
                <a:rect b="b" l="l" r="r" t="t"/>
                <a:pathLst>
                  <a:path extrusionOk="0" h="24000" w="24021">
                    <a:moveTo>
                      <a:pt x="12011" y="1"/>
                    </a:moveTo>
                    <a:cubicBezTo>
                      <a:pt x="5378" y="1"/>
                      <a:pt x="1" y="5378"/>
                      <a:pt x="1" y="11990"/>
                    </a:cubicBezTo>
                    <a:cubicBezTo>
                      <a:pt x="1" y="18644"/>
                      <a:pt x="5378" y="24000"/>
                      <a:pt x="12011" y="24000"/>
                    </a:cubicBezTo>
                    <a:cubicBezTo>
                      <a:pt x="18665" y="24000"/>
                      <a:pt x="24021" y="18623"/>
                      <a:pt x="24021" y="11990"/>
                    </a:cubicBezTo>
                    <a:cubicBezTo>
                      <a:pt x="24021" y="5378"/>
                      <a:pt x="18665" y="1"/>
                      <a:pt x="12011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-35179850" y="43291600"/>
                <a:ext cx="702000" cy="702525"/>
              </a:xfrm>
              <a:custGeom>
                <a:rect b="b" l="l" r="r" t="t"/>
                <a:pathLst>
                  <a:path extrusionOk="0" h="28101" w="28080">
                    <a:moveTo>
                      <a:pt x="14040" y="4080"/>
                    </a:moveTo>
                    <a:cubicBezTo>
                      <a:pt x="19543" y="4080"/>
                      <a:pt x="24000" y="8537"/>
                      <a:pt x="24000" y="14061"/>
                    </a:cubicBezTo>
                    <a:cubicBezTo>
                      <a:pt x="24000" y="19543"/>
                      <a:pt x="19543" y="24020"/>
                      <a:pt x="14040" y="24020"/>
                    </a:cubicBezTo>
                    <a:cubicBezTo>
                      <a:pt x="8558" y="24020"/>
                      <a:pt x="4080" y="19543"/>
                      <a:pt x="4080" y="14061"/>
                    </a:cubicBezTo>
                    <a:cubicBezTo>
                      <a:pt x="4080" y="8558"/>
                      <a:pt x="8558" y="4080"/>
                      <a:pt x="14040" y="4080"/>
                    </a:cubicBezTo>
                    <a:close/>
                    <a:moveTo>
                      <a:pt x="14040" y="0"/>
                    </a:moveTo>
                    <a:cubicBezTo>
                      <a:pt x="6298" y="0"/>
                      <a:pt x="0" y="6319"/>
                      <a:pt x="0" y="14061"/>
                    </a:cubicBezTo>
                    <a:cubicBezTo>
                      <a:pt x="0" y="21782"/>
                      <a:pt x="6298" y="28100"/>
                      <a:pt x="14040" y="28100"/>
                    </a:cubicBezTo>
                    <a:cubicBezTo>
                      <a:pt x="21782" y="28100"/>
                      <a:pt x="28080" y="21802"/>
                      <a:pt x="28080" y="14061"/>
                    </a:cubicBezTo>
                    <a:cubicBezTo>
                      <a:pt x="28080" y="6319"/>
                      <a:pt x="21782" y="0"/>
                      <a:pt x="140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-42300275" y="39170200"/>
                <a:ext cx="3499775" cy="6971000"/>
              </a:xfrm>
              <a:custGeom>
                <a:rect b="b" l="l" r="r" t="t"/>
                <a:pathLst>
                  <a:path extrusionOk="0" h="278840" w="139991">
                    <a:moveTo>
                      <a:pt x="138399" y="1"/>
                    </a:moveTo>
                    <a:cubicBezTo>
                      <a:pt x="123500" y="1"/>
                      <a:pt x="1" y="79428"/>
                      <a:pt x="1386" y="191827"/>
                    </a:cubicBezTo>
                    <a:cubicBezTo>
                      <a:pt x="2159" y="254595"/>
                      <a:pt x="26535" y="278839"/>
                      <a:pt x="49519" y="278839"/>
                    </a:cubicBezTo>
                    <a:cubicBezTo>
                      <a:pt x="70689" y="278839"/>
                      <a:pt x="90678" y="258272"/>
                      <a:pt x="89956" y="228296"/>
                    </a:cubicBezTo>
                    <a:cubicBezTo>
                      <a:pt x="86984" y="118134"/>
                      <a:pt x="134627" y="30715"/>
                      <a:pt x="139837" y="1275"/>
                    </a:cubicBezTo>
                    <a:cubicBezTo>
                      <a:pt x="139990" y="420"/>
                      <a:pt x="139481" y="1"/>
                      <a:pt x="138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-31054775" y="53404025"/>
                <a:ext cx="373000" cy="625050"/>
              </a:xfrm>
              <a:custGeom>
                <a:rect b="b" l="l" r="r" t="t"/>
                <a:pathLst>
                  <a:path extrusionOk="0" h="25002" w="14920">
                    <a:moveTo>
                      <a:pt x="12654" y="1"/>
                    </a:moveTo>
                    <a:cubicBezTo>
                      <a:pt x="12491" y="1"/>
                      <a:pt x="12324" y="20"/>
                      <a:pt x="12157" y="61"/>
                    </a:cubicBezTo>
                    <a:cubicBezTo>
                      <a:pt x="11676" y="166"/>
                      <a:pt x="1" y="3346"/>
                      <a:pt x="2365" y="23182"/>
                    </a:cubicBezTo>
                    <a:cubicBezTo>
                      <a:pt x="2470" y="24228"/>
                      <a:pt x="3349" y="25002"/>
                      <a:pt x="4374" y="25002"/>
                    </a:cubicBezTo>
                    <a:cubicBezTo>
                      <a:pt x="4430" y="25002"/>
                      <a:pt x="4476" y="24984"/>
                      <a:pt x="4544" y="24984"/>
                    </a:cubicBezTo>
                    <a:cubicBezTo>
                      <a:pt x="4578" y="24984"/>
                      <a:pt x="4618" y="24988"/>
                      <a:pt x="4667" y="25002"/>
                    </a:cubicBezTo>
                    <a:cubicBezTo>
                      <a:pt x="5776" y="24856"/>
                      <a:pt x="6571" y="23851"/>
                      <a:pt x="6445" y="22722"/>
                    </a:cubicBezTo>
                    <a:cubicBezTo>
                      <a:pt x="4520" y="6715"/>
                      <a:pt x="12764" y="4183"/>
                      <a:pt x="13183" y="4037"/>
                    </a:cubicBezTo>
                    <a:cubicBezTo>
                      <a:pt x="14250" y="3765"/>
                      <a:pt x="14919" y="2656"/>
                      <a:pt x="14647" y="1568"/>
                    </a:cubicBezTo>
                    <a:cubicBezTo>
                      <a:pt x="14398" y="626"/>
                      <a:pt x="13576" y="1"/>
                      <a:pt x="126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4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grpSp>
        <p:nvGrpSpPr>
          <p:cNvPr id="913" name="Google Shape;913;p24"/>
          <p:cNvGrpSpPr/>
          <p:nvPr/>
        </p:nvGrpSpPr>
        <p:grpSpPr>
          <a:xfrm>
            <a:off x="356690" y="1139950"/>
            <a:ext cx="4051835" cy="1494150"/>
            <a:chOff x="356690" y="1139950"/>
            <a:chExt cx="4051835" cy="1494150"/>
          </a:xfrm>
        </p:grpSpPr>
        <p:sp>
          <p:nvSpPr>
            <p:cNvPr id="914" name="Google Shape;914;p24"/>
            <p:cNvSpPr/>
            <p:nvPr/>
          </p:nvSpPr>
          <p:spPr>
            <a:xfrm>
              <a:off x="761393" y="1513975"/>
              <a:ext cx="556500" cy="556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5" name="Google Shape;915;p24"/>
            <p:cNvCxnSpPr>
              <a:stCxn id="916" idx="0"/>
              <a:endCxn id="914" idx="4"/>
            </p:cNvCxnSpPr>
            <p:nvPr/>
          </p:nvCxnSpPr>
          <p:spPr>
            <a:xfrm flipH="1" rot="5400000">
              <a:off x="2442175" y="667750"/>
              <a:ext cx="563700" cy="3369000"/>
            </a:xfrm>
            <a:prstGeom prst="bentConnector3">
              <a:avLst>
                <a:gd fmla="val 49993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917" name="Google Shape;917;p24"/>
            <p:cNvSpPr txBox="1"/>
            <p:nvPr/>
          </p:nvSpPr>
          <p:spPr>
            <a:xfrm flipH="1">
              <a:off x="356690" y="1139950"/>
              <a:ext cx="13659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Bed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18" name="Google Shape;918;p24"/>
          <p:cNvGrpSpPr/>
          <p:nvPr/>
        </p:nvGrpSpPr>
        <p:grpSpPr>
          <a:xfrm>
            <a:off x="2740465" y="1139950"/>
            <a:ext cx="1668060" cy="1494150"/>
            <a:chOff x="2740465" y="1139950"/>
            <a:chExt cx="1668060" cy="1494150"/>
          </a:xfrm>
        </p:grpSpPr>
        <p:sp>
          <p:nvSpPr>
            <p:cNvPr id="919" name="Google Shape;919;p24"/>
            <p:cNvSpPr/>
            <p:nvPr/>
          </p:nvSpPr>
          <p:spPr>
            <a:xfrm>
              <a:off x="3145176" y="1513975"/>
              <a:ext cx="556500" cy="556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0" name="Google Shape;920;p24"/>
            <p:cNvCxnSpPr>
              <a:stCxn id="916" idx="0"/>
              <a:endCxn id="919" idx="4"/>
            </p:cNvCxnSpPr>
            <p:nvPr/>
          </p:nvCxnSpPr>
          <p:spPr>
            <a:xfrm flipH="1" rot="5400000">
              <a:off x="3634075" y="1859650"/>
              <a:ext cx="563700" cy="985200"/>
            </a:xfrm>
            <a:prstGeom prst="bentConnector3">
              <a:avLst>
                <a:gd fmla="val 49993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921" name="Google Shape;921;p24"/>
            <p:cNvSpPr txBox="1"/>
            <p:nvPr/>
          </p:nvSpPr>
          <p:spPr>
            <a:xfrm flipH="1">
              <a:off x="2740465" y="1139950"/>
              <a:ext cx="13659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Shampoo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22" name="Google Shape;922;p24"/>
          <p:cNvGrpSpPr/>
          <p:nvPr/>
        </p:nvGrpSpPr>
        <p:grpSpPr>
          <a:xfrm>
            <a:off x="4408525" y="1139950"/>
            <a:ext cx="2092702" cy="1494150"/>
            <a:chOff x="4408525" y="1139950"/>
            <a:chExt cx="2092702" cy="1494150"/>
          </a:xfrm>
        </p:grpSpPr>
        <p:sp>
          <p:nvSpPr>
            <p:cNvPr id="923" name="Google Shape;923;p24"/>
            <p:cNvSpPr/>
            <p:nvPr/>
          </p:nvSpPr>
          <p:spPr>
            <a:xfrm>
              <a:off x="5528960" y="1513975"/>
              <a:ext cx="556500" cy="556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4" name="Google Shape;924;p24"/>
            <p:cNvCxnSpPr>
              <a:stCxn id="916" idx="0"/>
              <a:endCxn id="923" idx="4"/>
            </p:cNvCxnSpPr>
            <p:nvPr/>
          </p:nvCxnSpPr>
          <p:spPr>
            <a:xfrm rot="-5400000">
              <a:off x="4825975" y="1652950"/>
              <a:ext cx="563700" cy="1398600"/>
            </a:xfrm>
            <a:prstGeom prst="bentConnector3">
              <a:avLst>
                <a:gd fmla="val 49993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925" name="Google Shape;925;p24"/>
            <p:cNvSpPr txBox="1"/>
            <p:nvPr/>
          </p:nvSpPr>
          <p:spPr>
            <a:xfrm flipH="1">
              <a:off x="5135327" y="1139950"/>
              <a:ext cx="13659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Dryer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26" name="Google Shape;926;p24"/>
          <p:cNvGrpSpPr/>
          <p:nvPr/>
        </p:nvGrpSpPr>
        <p:grpSpPr>
          <a:xfrm>
            <a:off x="363316" y="3048100"/>
            <a:ext cx="4045209" cy="1479144"/>
            <a:chOff x="363316" y="3048100"/>
            <a:chExt cx="4045209" cy="1479144"/>
          </a:xfrm>
        </p:grpSpPr>
        <p:sp>
          <p:nvSpPr>
            <p:cNvPr id="927" name="Google Shape;927;p24"/>
            <p:cNvSpPr/>
            <p:nvPr/>
          </p:nvSpPr>
          <p:spPr>
            <a:xfrm>
              <a:off x="768019" y="3611725"/>
              <a:ext cx="556500" cy="556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8" name="Google Shape;928;p24"/>
            <p:cNvCxnSpPr>
              <a:stCxn id="916" idx="2"/>
              <a:endCxn id="927" idx="0"/>
            </p:cNvCxnSpPr>
            <p:nvPr/>
          </p:nvCxnSpPr>
          <p:spPr>
            <a:xfrm rot="5400000">
              <a:off x="2445475" y="1648750"/>
              <a:ext cx="563700" cy="3362400"/>
            </a:xfrm>
            <a:prstGeom prst="bentConnector3">
              <a:avLst>
                <a:gd fmla="val 49993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929" name="Google Shape;929;p24"/>
            <p:cNvSpPr txBox="1"/>
            <p:nvPr/>
          </p:nvSpPr>
          <p:spPr>
            <a:xfrm flipH="1">
              <a:off x="363316" y="4168144"/>
              <a:ext cx="13659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Feed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30" name="Google Shape;930;p24"/>
          <p:cNvGrpSpPr/>
          <p:nvPr/>
        </p:nvGrpSpPr>
        <p:grpSpPr>
          <a:xfrm>
            <a:off x="2602819" y="3048100"/>
            <a:ext cx="1805706" cy="1479144"/>
            <a:chOff x="2602819" y="3048100"/>
            <a:chExt cx="1805706" cy="1479144"/>
          </a:xfrm>
        </p:grpSpPr>
        <p:sp>
          <p:nvSpPr>
            <p:cNvPr id="931" name="Google Shape;931;p24"/>
            <p:cNvSpPr/>
            <p:nvPr/>
          </p:nvSpPr>
          <p:spPr>
            <a:xfrm>
              <a:off x="3154019" y="3611725"/>
              <a:ext cx="556500" cy="556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2" name="Google Shape;932;p24"/>
            <p:cNvCxnSpPr>
              <a:stCxn id="916" idx="2"/>
              <a:endCxn id="931" idx="0"/>
            </p:cNvCxnSpPr>
            <p:nvPr/>
          </p:nvCxnSpPr>
          <p:spPr>
            <a:xfrm rot="5400000">
              <a:off x="3638575" y="2841850"/>
              <a:ext cx="563700" cy="976200"/>
            </a:xfrm>
            <a:prstGeom prst="bentConnector3">
              <a:avLst>
                <a:gd fmla="val 49993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933" name="Google Shape;933;p24"/>
            <p:cNvSpPr txBox="1"/>
            <p:nvPr/>
          </p:nvSpPr>
          <p:spPr>
            <a:xfrm flipH="1">
              <a:off x="2602819" y="4168144"/>
              <a:ext cx="1625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Thermometer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34" name="Google Shape;934;p24"/>
          <p:cNvGrpSpPr/>
          <p:nvPr/>
        </p:nvGrpSpPr>
        <p:grpSpPr>
          <a:xfrm>
            <a:off x="4408525" y="3048100"/>
            <a:ext cx="2222594" cy="1479144"/>
            <a:chOff x="4408525" y="3048100"/>
            <a:chExt cx="2222594" cy="1479144"/>
          </a:xfrm>
        </p:grpSpPr>
        <p:sp>
          <p:nvSpPr>
            <p:cNvPr id="935" name="Google Shape;935;p24"/>
            <p:cNvSpPr/>
            <p:nvPr/>
          </p:nvSpPr>
          <p:spPr>
            <a:xfrm>
              <a:off x="5540019" y="3611725"/>
              <a:ext cx="556500" cy="556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6" name="Google Shape;936;p24"/>
            <p:cNvCxnSpPr>
              <a:stCxn id="916" idx="2"/>
              <a:endCxn id="935" idx="0"/>
            </p:cNvCxnSpPr>
            <p:nvPr/>
          </p:nvCxnSpPr>
          <p:spPr>
            <a:xfrm flipH="1" rot="-5400000">
              <a:off x="4831525" y="2625100"/>
              <a:ext cx="563700" cy="1409700"/>
            </a:xfrm>
            <a:prstGeom prst="bentConnector3">
              <a:avLst>
                <a:gd fmla="val 49993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937" name="Google Shape;937;p24"/>
            <p:cNvSpPr txBox="1"/>
            <p:nvPr/>
          </p:nvSpPr>
          <p:spPr>
            <a:xfrm flipH="1">
              <a:off x="5005419" y="4168144"/>
              <a:ext cx="1625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Medicines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916" name="Google Shape;916;p24"/>
          <p:cNvSpPr txBox="1"/>
          <p:nvPr/>
        </p:nvSpPr>
        <p:spPr>
          <a:xfrm>
            <a:off x="1493575" y="2634100"/>
            <a:ext cx="5829900" cy="41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Dog Shop</a:t>
            </a:r>
            <a:endParaRPr sz="1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38" name="Google Shape;938;p24"/>
          <p:cNvGrpSpPr/>
          <p:nvPr/>
        </p:nvGrpSpPr>
        <p:grpSpPr>
          <a:xfrm>
            <a:off x="850447" y="1658665"/>
            <a:ext cx="378392" cy="267121"/>
            <a:chOff x="1190625" y="1005500"/>
            <a:chExt cx="5219200" cy="3684425"/>
          </a:xfrm>
        </p:grpSpPr>
        <p:sp>
          <p:nvSpPr>
            <p:cNvPr id="939" name="Google Shape;939;p24"/>
            <p:cNvSpPr/>
            <p:nvPr/>
          </p:nvSpPr>
          <p:spPr>
            <a:xfrm>
              <a:off x="1363500" y="1189800"/>
              <a:ext cx="4939475" cy="2560675"/>
            </a:xfrm>
            <a:custGeom>
              <a:rect b="b" l="l" r="r" t="t"/>
              <a:pathLst>
                <a:path extrusionOk="0" h="102427" w="197579">
                  <a:moveTo>
                    <a:pt x="97469" y="0"/>
                  </a:moveTo>
                  <a:cubicBezTo>
                    <a:pt x="3360" y="0"/>
                    <a:pt x="0" y="30011"/>
                    <a:pt x="0" y="30011"/>
                  </a:cubicBezTo>
                  <a:lnTo>
                    <a:pt x="41167" y="102427"/>
                  </a:lnTo>
                  <a:lnTo>
                    <a:pt x="162578" y="102427"/>
                  </a:lnTo>
                  <a:lnTo>
                    <a:pt x="197579" y="33958"/>
                  </a:lnTo>
                  <a:cubicBezTo>
                    <a:pt x="197579" y="33958"/>
                    <a:pt x="191577" y="0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2152075" y="1868650"/>
              <a:ext cx="3301975" cy="2557875"/>
            </a:xfrm>
            <a:custGeom>
              <a:rect b="b" l="l" r="r" t="t"/>
              <a:pathLst>
                <a:path extrusionOk="0" h="102315" w="132079">
                  <a:moveTo>
                    <a:pt x="65579" y="1"/>
                  </a:moveTo>
                  <a:cubicBezTo>
                    <a:pt x="26445" y="1"/>
                    <a:pt x="1" y="17601"/>
                    <a:pt x="1" y="17601"/>
                  </a:cubicBezTo>
                  <a:lnTo>
                    <a:pt x="1" y="102315"/>
                  </a:lnTo>
                  <a:lnTo>
                    <a:pt x="132079" y="102315"/>
                  </a:lnTo>
                  <a:lnTo>
                    <a:pt x="132079" y="17601"/>
                  </a:lnTo>
                  <a:cubicBezTo>
                    <a:pt x="107886" y="4401"/>
                    <a:pt x="85146" y="1"/>
                    <a:pt x="65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2874625" y="1868650"/>
              <a:ext cx="2579425" cy="2557875"/>
            </a:xfrm>
            <a:custGeom>
              <a:rect b="b" l="l" r="r" t="t"/>
              <a:pathLst>
                <a:path extrusionOk="0" h="102315" w="103177">
                  <a:moveTo>
                    <a:pt x="36696" y="1"/>
                  </a:moveTo>
                  <a:cubicBezTo>
                    <a:pt x="22607" y="1"/>
                    <a:pt x="10160" y="2283"/>
                    <a:pt x="0" y="5205"/>
                  </a:cubicBezTo>
                  <a:cubicBezTo>
                    <a:pt x="4067" y="4839"/>
                    <a:pt x="8351" y="4630"/>
                    <a:pt x="12828" y="4630"/>
                  </a:cubicBezTo>
                  <a:cubicBezTo>
                    <a:pt x="33881" y="4630"/>
                    <a:pt x="59209" y="9265"/>
                    <a:pt x="86377" y="24060"/>
                  </a:cubicBezTo>
                  <a:lnTo>
                    <a:pt x="86377" y="102315"/>
                  </a:lnTo>
                  <a:lnTo>
                    <a:pt x="103177" y="102315"/>
                  </a:lnTo>
                  <a:lnTo>
                    <a:pt x="103177" y="17601"/>
                  </a:lnTo>
                  <a:cubicBezTo>
                    <a:pt x="78998" y="4402"/>
                    <a:pt x="56263" y="1"/>
                    <a:pt x="366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1290100" y="1980825"/>
              <a:ext cx="5012875" cy="2709100"/>
            </a:xfrm>
            <a:custGeom>
              <a:rect b="b" l="l" r="r" t="t"/>
              <a:pathLst>
                <a:path extrusionOk="0" h="108364" w="200515">
                  <a:moveTo>
                    <a:pt x="1" y="1"/>
                  </a:moveTo>
                  <a:lnTo>
                    <a:pt x="18072" y="84519"/>
                  </a:lnTo>
                  <a:cubicBezTo>
                    <a:pt x="21073" y="98415"/>
                    <a:pt x="33371" y="108364"/>
                    <a:pt x="47593" y="108364"/>
                  </a:cubicBezTo>
                  <a:lnTo>
                    <a:pt x="153216" y="108364"/>
                  </a:lnTo>
                  <a:cubicBezTo>
                    <a:pt x="167438" y="108364"/>
                    <a:pt x="179736" y="98415"/>
                    <a:pt x="182737" y="84519"/>
                  </a:cubicBezTo>
                  <a:lnTo>
                    <a:pt x="200515" y="2317"/>
                  </a:lnTo>
                  <a:lnTo>
                    <a:pt x="145616" y="24172"/>
                  </a:lnTo>
                  <a:lnTo>
                    <a:pt x="133709" y="51964"/>
                  </a:lnTo>
                  <a:cubicBezTo>
                    <a:pt x="131491" y="57085"/>
                    <a:pt x="126468" y="60413"/>
                    <a:pt x="120890" y="60413"/>
                  </a:cubicBezTo>
                  <a:lnTo>
                    <a:pt x="79691" y="60413"/>
                  </a:lnTo>
                  <a:cubicBezTo>
                    <a:pt x="74113" y="60413"/>
                    <a:pt x="69089" y="57085"/>
                    <a:pt x="66871" y="51964"/>
                  </a:cubicBezTo>
                  <a:lnTo>
                    <a:pt x="55193" y="24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4700500" y="2038725"/>
              <a:ext cx="1602475" cy="2651200"/>
            </a:xfrm>
            <a:custGeom>
              <a:rect b="b" l="l" r="r" t="t"/>
              <a:pathLst>
                <a:path extrusionOk="0" h="106048" w="64099">
                  <a:moveTo>
                    <a:pt x="64099" y="1"/>
                  </a:moveTo>
                  <a:lnTo>
                    <a:pt x="45701" y="7340"/>
                  </a:lnTo>
                  <a:lnTo>
                    <a:pt x="29522" y="82203"/>
                  </a:lnTo>
                  <a:cubicBezTo>
                    <a:pt x="26521" y="96099"/>
                    <a:pt x="14223" y="106048"/>
                    <a:pt x="1" y="106048"/>
                  </a:cubicBezTo>
                  <a:lnTo>
                    <a:pt x="16800" y="106048"/>
                  </a:lnTo>
                  <a:cubicBezTo>
                    <a:pt x="31022" y="106048"/>
                    <a:pt x="43320" y="96099"/>
                    <a:pt x="46321" y="82203"/>
                  </a:cubicBezTo>
                  <a:lnTo>
                    <a:pt x="640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1190625" y="1460550"/>
              <a:ext cx="1713375" cy="1286875"/>
            </a:xfrm>
            <a:custGeom>
              <a:rect b="b" l="l" r="r" t="t"/>
              <a:pathLst>
                <a:path extrusionOk="0" h="51475" w="68535">
                  <a:moveTo>
                    <a:pt x="12950" y="0"/>
                  </a:moveTo>
                  <a:cubicBezTo>
                    <a:pt x="4404" y="5317"/>
                    <a:pt x="0" y="11482"/>
                    <a:pt x="0" y="18300"/>
                  </a:cubicBezTo>
                  <a:cubicBezTo>
                    <a:pt x="0" y="26651"/>
                    <a:pt x="6393" y="33925"/>
                    <a:pt x="18985" y="39894"/>
                  </a:cubicBezTo>
                  <a:cubicBezTo>
                    <a:pt x="29358" y="44820"/>
                    <a:pt x="43874" y="48799"/>
                    <a:pt x="60967" y="51409"/>
                  </a:cubicBezTo>
                  <a:cubicBezTo>
                    <a:pt x="61268" y="51453"/>
                    <a:pt x="61568" y="51474"/>
                    <a:pt x="61865" y="51474"/>
                  </a:cubicBezTo>
                  <a:cubicBezTo>
                    <a:pt x="64873" y="51474"/>
                    <a:pt x="67537" y="49281"/>
                    <a:pt x="68012" y="46223"/>
                  </a:cubicBezTo>
                  <a:cubicBezTo>
                    <a:pt x="68534" y="42830"/>
                    <a:pt x="66186" y="39666"/>
                    <a:pt x="62826" y="39177"/>
                  </a:cubicBezTo>
                  <a:cubicBezTo>
                    <a:pt x="46907" y="36730"/>
                    <a:pt x="33566" y="33142"/>
                    <a:pt x="24302" y="28738"/>
                  </a:cubicBezTo>
                  <a:cubicBezTo>
                    <a:pt x="18169" y="25835"/>
                    <a:pt x="14809" y="23030"/>
                    <a:pt x="13309" y="20812"/>
                  </a:cubicBezTo>
                  <a:cubicBezTo>
                    <a:pt x="11841" y="18594"/>
                    <a:pt x="5415" y="9949"/>
                    <a:pt x="12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1325975" y="1005500"/>
              <a:ext cx="4879975" cy="975350"/>
            </a:xfrm>
            <a:custGeom>
              <a:rect b="b" l="l" r="r" t="t"/>
              <a:pathLst>
                <a:path extrusionOk="0" h="39014" w="195199">
                  <a:moveTo>
                    <a:pt x="98970" y="0"/>
                  </a:moveTo>
                  <a:cubicBezTo>
                    <a:pt x="70982" y="0"/>
                    <a:pt x="48996" y="3262"/>
                    <a:pt x="29065" y="9134"/>
                  </a:cubicBezTo>
                  <a:cubicBezTo>
                    <a:pt x="20225" y="11743"/>
                    <a:pt x="13016" y="14810"/>
                    <a:pt x="7536" y="18202"/>
                  </a:cubicBezTo>
                  <a:cubicBezTo>
                    <a:pt x="1" y="28151"/>
                    <a:pt x="7895" y="39014"/>
                    <a:pt x="7895" y="39014"/>
                  </a:cubicBezTo>
                  <a:cubicBezTo>
                    <a:pt x="7243" y="38068"/>
                    <a:pt x="6982" y="37220"/>
                    <a:pt x="6982" y="36502"/>
                  </a:cubicBezTo>
                  <a:cubicBezTo>
                    <a:pt x="6982" y="33566"/>
                    <a:pt x="12364" y="26977"/>
                    <a:pt x="32588" y="21007"/>
                  </a:cubicBezTo>
                  <a:cubicBezTo>
                    <a:pt x="51377" y="15462"/>
                    <a:pt x="72156" y="12396"/>
                    <a:pt x="98970" y="12396"/>
                  </a:cubicBezTo>
                  <a:cubicBezTo>
                    <a:pt x="125783" y="12396"/>
                    <a:pt x="146529" y="15462"/>
                    <a:pt x="165351" y="21007"/>
                  </a:cubicBezTo>
                  <a:cubicBezTo>
                    <a:pt x="185575" y="26977"/>
                    <a:pt x="190958" y="33566"/>
                    <a:pt x="190958" y="36502"/>
                  </a:cubicBezTo>
                  <a:cubicBezTo>
                    <a:pt x="190958" y="37089"/>
                    <a:pt x="190762" y="37774"/>
                    <a:pt x="190338" y="38557"/>
                  </a:cubicBezTo>
                  <a:cubicBezTo>
                    <a:pt x="191512" y="36665"/>
                    <a:pt x="195198" y="27368"/>
                    <a:pt x="192001" y="19246"/>
                  </a:cubicBezTo>
                  <a:cubicBezTo>
                    <a:pt x="186326" y="15397"/>
                    <a:pt x="178595" y="12004"/>
                    <a:pt x="168874" y="9134"/>
                  </a:cubicBezTo>
                  <a:cubicBezTo>
                    <a:pt x="148943" y="3262"/>
                    <a:pt x="126957" y="0"/>
                    <a:pt x="989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4690725" y="1486650"/>
              <a:ext cx="1719100" cy="1261575"/>
            </a:xfrm>
            <a:custGeom>
              <a:rect b="b" l="l" r="r" t="t"/>
              <a:pathLst>
                <a:path extrusionOk="0" h="50463" w="68764">
                  <a:moveTo>
                    <a:pt x="57411" y="0"/>
                  </a:moveTo>
                  <a:cubicBezTo>
                    <a:pt x="60608" y="8122"/>
                    <a:pt x="56922" y="17419"/>
                    <a:pt x="55748" y="19311"/>
                  </a:cubicBezTo>
                  <a:cubicBezTo>
                    <a:pt x="54443" y="21594"/>
                    <a:pt x="51018" y="24595"/>
                    <a:pt x="44396" y="27694"/>
                  </a:cubicBezTo>
                  <a:cubicBezTo>
                    <a:pt x="35067" y="32131"/>
                    <a:pt x="21693" y="35751"/>
                    <a:pt x="5709" y="38165"/>
                  </a:cubicBezTo>
                  <a:cubicBezTo>
                    <a:pt x="2349" y="38655"/>
                    <a:pt x="0" y="41819"/>
                    <a:pt x="522" y="45179"/>
                  </a:cubicBezTo>
                  <a:cubicBezTo>
                    <a:pt x="979" y="48245"/>
                    <a:pt x="3621" y="50463"/>
                    <a:pt x="6622" y="50463"/>
                  </a:cubicBezTo>
                  <a:cubicBezTo>
                    <a:pt x="6948" y="50463"/>
                    <a:pt x="7242" y="50430"/>
                    <a:pt x="7568" y="50398"/>
                  </a:cubicBezTo>
                  <a:cubicBezTo>
                    <a:pt x="24726" y="47788"/>
                    <a:pt x="39307" y="43808"/>
                    <a:pt x="49713" y="38883"/>
                  </a:cubicBezTo>
                  <a:cubicBezTo>
                    <a:pt x="62337" y="32913"/>
                    <a:pt x="68763" y="25639"/>
                    <a:pt x="68763" y="17256"/>
                  </a:cubicBezTo>
                  <a:cubicBezTo>
                    <a:pt x="68763" y="10862"/>
                    <a:pt x="64881" y="5056"/>
                    <a:pt x="574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3080125" y="3750450"/>
              <a:ext cx="1440175" cy="676075"/>
            </a:xfrm>
            <a:custGeom>
              <a:rect b="b" l="l" r="r" t="t"/>
              <a:pathLst>
                <a:path extrusionOk="0" h="27043" w="57607">
                  <a:moveTo>
                    <a:pt x="7144" y="1"/>
                  </a:moveTo>
                  <a:cubicBezTo>
                    <a:pt x="3197" y="1"/>
                    <a:pt x="0" y="3198"/>
                    <a:pt x="0" y="7145"/>
                  </a:cubicBezTo>
                  <a:cubicBezTo>
                    <a:pt x="0" y="9950"/>
                    <a:pt x="1599" y="12364"/>
                    <a:pt x="3947" y="13538"/>
                  </a:cubicBezTo>
                  <a:cubicBezTo>
                    <a:pt x="1599" y="14712"/>
                    <a:pt x="0" y="17126"/>
                    <a:pt x="0" y="19899"/>
                  </a:cubicBezTo>
                  <a:cubicBezTo>
                    <a:pt x="0" y="23846"/>
                    <a:pt x="3197" y="27043"/>
                    <a:pt x="7144" y="27043"/>
                  </a:cubicBezTo>
                  <a:cubicBezTo>
                    <a:pt x="11091" y="27043"/>
                    <a:pt x="14288" y="23846"/>
                    <a:pt x="14288" y="19899"/>
                  </a:cubicBezTo>
                  <a:lnTo>
                    <a:pt x="43319" y="19899"/>
                  </a:lnTo>
                  <a:cubicBezTo>
                    <a:pt x="43319" y="23846"/>
                    <a:pt x="46516" y="27043"/>
                    <a:pt x="50463" y="27043"/>
                  </a:cubicBezTo>
                  <a:cubicBezTo>
                    <a:pt x="54410" y="27043"/>
                    <a:pt x="57607" y="23846"/>
                    <a:pt x="57607" y="19899"/>
                  </a:cubicBezTo>
                  <a:cubicBezTo>
                    <a:pt x="57607" y="17126"/>
                    <a:pt x="56009" y="14712"/>
                    <a:pt x="53660" y="13538"/>
                  </a:cubicBezTo>
                  <a:cubicBezTo>
                    <a:pt x="56009" y="12364"/>
                    <a:pt x="57607" y="9950"/>
                    <a:pt x="57607" y="7145"/>
                  </a:cubicBezTo>
                  <a:cubicBezTo>
                    <a:pt x="57607" y="3230"/>
                    <a:pt x="54410" y="33"/>
                    <a:pt x="50463" y="33"/>
                  </a:cubicBezTo>
                  <a:cubicBezTo>
                    <a:pt x="46516" y="33"/>
                    <a:pt x="43319" y="3230"/>
                    <a:pt x="43319" y="7177"/>
                  </a:cubicBezTo>
                  <a:lnTo>
                    <a:pt x="14288" y="7145"/>
                  </a:lnTo>
                  <a:cubicBezTo>
                    <a:pt x="14288" y="3198"/>
                    <a:pt x="11091" y="1"/>
                    <a:pt x="7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24"/>
          <p:cNvGrpSpPr/>
          <p:nvPr/>
        </p:nvGrpSpPr>
        <p:grpSpPr>
          <a:xfrm>
            <a:off x="3255871" y="1608308"/>
            <a:ext cx="352818" cy="352835"/>
            <a:chOff x="1190625" y="237875"/>
            <a:chExt cx="5219200" cy="5219450"/>
          </a:xfrm>
        </p:grpSpPr>
        <p:sp>
          <p:nvSpPr>
            <p:cNvPr id="949" name="Google Shape;949;p24"/>
            <p:cNvSpPr/>
            <p:nvPr/>
          </p:nvSpPr>
          <p:spPr>
            <a:xfrm>
              <a:off x="3376150" y="2960250"/>
              <a:ext cx="3033675" cy="2497075"/>
            </a:xfrm>
            <a:custGeom>
              <a:rect b="b" l="l" r="r" t="t"/>
              <a:pathLst>
                <a:path extrusionOk="0" h="99883" w="121347">
                  <a:moveTo>
                    <a:pt x="57346" y="0"/>
                  </a:moveTo>
                  <a:cubicBezTo>
                    <a:pt x="39405" y="0"/>
                    <a:pt x="23160" y="7405"/>
                    <a:pt x="11548" y="19311"/>
                  </a:cubicBezTo>
                  <a:lnTo>
                    <a:pt x="0" y="33599"/>
                  </a:lnTo>
                  <a:lnTo>
                    <a:pt x="131" y="89020"/>
                  </a:lnTo>
                  <a:lnTo>
                    <a:pt x="11548" y="94957"/>
                  </a:lnTo>
                  <a:cubicBezTo>
                    <a:pt x="23160" y="99752"/>
                    <a:pt x="39405" y="99882"/>
                    <a:pt x="57346" y="99882"/>
                  </a:cubicBezTo>
                  <a:cubicBezTo>
                    <a:pt x="92706" y="99882"/>
                    <a:pt x="121346" y="99328"/>
                    <a:pt x="121346" y="64000"/>
                  </a:cubicBezTo>
                  <a:cubicBezTo>
                    <a:pt x="121346" y="28640"/>
                    <a:pt x="92706" y="0"/>
                    <a:pt x="57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4600200" y="2960250"/>
              <a:ext cx="1809625" cy="2497075"/>
            </a:xfrm>
            <a:custGeom>
              <a:rect b="b" l="l" r="r" t="t"/>
              <a:pathLst>
                <a:path extrusionOk="0" h="99883" w="72385">
                  <a:moveTo>
                    <a:pt x="8384" y="0"/>
                  </a:moveTo>
                  <a:cubicBezTo>
                    <a:pt x="5546" y="0"/>
                    <a:pt x="2741" y="196"/>
                    <a:pt x="1" y="555"/>
                  </a:cubicBezTo>
                  <a:cubicBezTo>
                    <a:pt x="31348" y="4665"/>
                    <a:pt x="55585" y="31478"/>
                    <a:pt x="55585" y="64000"/>
                  </a:cubicBezTo>
                  <a:cubicBezTo>
                    <a:pt x="55585" y="96490"/>
                    <a:pt x="31348" y="99556"/>
                    <a:pt x="1" y="99850"/>
                  </a:cubicBezTo>
                  <a:cubicBezTo>
                    <a:pt x="2741" y="99882"/>
                    <a:pt x="5546" y="99882"/>
                    <a:pt x="8384" y="99882"/>
                  </a:cubicBezTo>
                  <a:cubicBezTo>
                    <a:pt x="43744" y="99882"/>
                    <a:pt x="72384" y="99328"/>
                    <a:pt x="72384" y="64000"/>
                  </a:cubicBezTo>
                  <a:cubicBezTo>
                    <a:pt x="72384" y="28640"/>
                    <a:pt x="43744" y="0"/>
                    <a:pt x="8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1190625" y="1317825"/>
              <a:ext cx="2474225" cy="1339075"/>
            </a:xfrm>
            <a:custGeom>
              <a:rect b="b" l="l" r="r" t="t"/>
              <a:pathLst>
                <a:path extrusionOk="0" h="53563" w="98969">
                  <a:moveTo>
                    <a:pt x="49419" y="1"/>
                  </a:moveTo>
                  <a:lnTo>
                    <a:pt x="26618" y="4307"/>
                  </a:lnTo>
                  <a:cubicBezTo>
                    <a:pt x="26618" y="4307"/>
                    <a:pt x="0" y="17583"/>
                    <a:pt x="0" y="39536"/>
                  </a:cubicBezTo>
                  <a:lnTo>
                    <a:pt x="49484" y="53563"/>
                  </a:lnTo>
                  <a:lnTo>
                    <a:pt x="98969" y="39536"/>
                  </a:lnTo>
                  <a:cubicBezTo>
                    <a:pt x="98969" y="17354"/>
                    <a:pt x="72351" y="4307"/>
                    <a:pt x="72351" y="4307"/>
                  </a:cubicBezTo>
                  <a:lnTo>
                    <a:pt x="494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2258100" y="561875"/>
              <a:ext cx="339275" cy="661375"/>
            </a:xfrm>
            <a:custGeom>
              <a:rect b="b" l="l" r="r" t="t"/>
              <a:pathLst>
                <a:path extrusionOk="0" h="26455" w="13571">
                  <a:moveTo>
                    <a:pt x="0" y="0"/>
                  </a:moveTo>
                  <a:lnTo>
                    <a:pt x="0" y="26455"/>
                  </a:lnTo>
                  <a:lnTo>
                    <a:pt x="13570" y="26455"/>
                  </a:lnTo>
                  <a:lnTo>
                    <a:pt x="13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1190625" y="2306200"/>
              <a:ext cx="2474225" cy="3151125"/>
            </a:xfrm>
            <a:custGeom>
              <a:rect b="b" l="l" r="r" t="t"/>
              <a:pathLst>
                <a:path extrusionOk="0" h="126045" w="98969">
                  <a:moveTo>
                    <a:pt x="0" y="1"/>
                  </a:moveTo>
                  <a:lnTo>
                    <a:pt x="0" y="118183"/>
                  </a:lnTo>
                  <a:cubicBezTo>
                    <a:pt x="0" y="122521"/>
                    <a:pt x="3523" y="126044"/>
                    <a:pt x="7861" y="126044"/>
                  </a:cubicBezTo>
                  <a:lnTo>
                    <a:pt x="91107" y="126044"/>
                  </a:lnTo>
                  <a:cubicBezTo>
                    <a:pt x="95446" y="126044"/>
                    <a:pt x="98969" y="122521"/>
                    <a:pt x="98969" y="118183"/>
                  </a:cubicBezTo>
                  <a:lnTo>
                    <a:pt x="989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2579400" y="1425475"/>
              <a:ext cx="1085450" cy="880750"/>
            </a:xfrm>
            <a:custGeom>
              <a:rect b="b" l="l" r="r" t="t"/>
              <a:pathLst>
                <a:path extrusionOk="0" h="35230" w="43418">
                  <a:moveTo>
                    <a:pt x="1" y="1"/>
                  </a:moveTo>
                  <a:cubicBezTo>
                    <a:pt x="1" y="1"/>
                    <a:pt x="26618" y="13048"/>
                    <a:pt x="26618" y="35230"/>
                  </a:cubicBezTo>
                  <a:lnTo>
                    <a:pt x="43418" y="35230"/>
                  </a:lnTo>
                  <a:cubicBezTo>
                    <a:pt x="43418" y="13048"/>
                    <a:pt x="16800" y="1"/>
                    <a:pt x="16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3048325" y="2306200"/>
              <a:ext cx="616525" cy="3151125"/>
            </a:xfrm>
            <a:custGeom>
              <a:rect b="b" l="l" r="r" t="t"/>
              <a:pathLst>
                <a:path extrusionOk="0" h="126045" w="24661">
                  <a:moveTo>
                    <a:pt x="7861" y="1"/>
                  </a:moveTo>
                  <a:lnTo>
                    <a:pt x="7861" y="118183"/>
                  </a:lnTo>
                  <a:cubicBezTo>
                    <a:pt x="7861" y="122521"/>
                    <a:pt x="4338" y="126044"/>
                    <a:pt x="0" y="126044"/>
                  </a:cubicBezTo>
                  <a:lnTo>
                    <a:pt x="16799" y="126044"/>
                  </a:lnTo>
                  <a:cubicBezTo>
                    <a:pt x="21138" y="126044"/>
                    <a:pt x="24661" y="122521"/>
                    <a:pt x="24661" y="118183"/>
                  </a:cubicBezTo>
                  <a:lnTo>
                    <a:pt x="246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1856050" y="1119675"/>
              <a:ext cx="1143350" cy="305825"/>
            </a:xfrm>
            <a:custGeom>
              <a:rect b="b" l="l" r="r" t="t"/>
              <a:pathLst>
                <a:path extrusionOk="0" h="12233" w="45734">
                  <a:moveTo>
                    <a:pt x="12233" y="0"/>
                  </a:moveTo>
                  <a:cubicBezTo>
                    <a:pt x="5481" y="0"/>
                    <a:pt x="1" y="5480"/>
                    <a:pt x="1" y="12233"/>
                  </a:cubicBezTo>
                  <a:lnTo>
                    <a:pt x="45734" y="12233"/>
                  </a:lnTo>
                  <a:cubicBezTo>
                    <a:pt x="45734" y="5480"/>
                    <a:pt x="40254" y="0"/>
                    <a:pt x="33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2000400" y="237875"/>
              <a:ext cx="1273825" cy="421050"/>
            </a:xfrm>
            <a:custGeom>
              <a:rect b="b" l="l" r="r" t="t"/>
              <a:pathLst>
                <a:path extrusionOk="0" h="16842" w="50953">
                  <a:moveTo>
                    <a:pt x="4795" y="1"/>
                  </a:moveTo>
                  <a:cubicBezTo>
                    <a:pt x="2184" y="1"/>
                    <a:pt x="1" y="2126"/>
                    <a:pt x="1" y="4838"/>
                  </a:cubicBezTo>
                  <a:lnTo>
                    <a:pt x="1" y="12014"/>
                  </a:lnTo>
                  <a:cubicBezTo>
                    <a:pt x="1" y="14689"/>
                    <a:pt x="2153" y="16842"/>
                    <a:pt x="4796" y="16842"/>
                  </a:cubicBezTo>
                  <a:lnTo>
                    <a:pt x="46125" y="16842"/>
                  </a:lnTo>
                  <a:cubicBezTo>
                    <a:pt x="48800" y="16842"/>
                    <a:pt x="50953" y="14689"/>
                    <a:pt x="50953" y="12014"/>
                  </a:cubicBezTo>
                  <a:cubicBezTo>
                    <a:pt x="50953" y="9698"/>
                    <a:pt x="49257" y="7676"/>
                    <a:pt x="46941" y="7284"/>
                  </a:cubicBezTo>
                  <a:lnTo>
                    <a:pt x="5644" y="75"/>
                  </a:lnTo>
                  <a:cubicBezTo>
                    <a:pt x="5357" y="25"/>
                    <a:pt x="5074" y="1"/>
                    <a:pt x="4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1629350" y="4837525"/>
              <a:ext cx="1596775" cy="157400"/>
            </a:xfrm>
            <a:custGeom>
              <a:rect b="b" l="l" r="r" t="t"/>
              <a:pathLst>
                <a:path extrusionOk="0" h="6296" w="63871">
                  <a:moveTo>
                    <a:pt x="3165" y="0"/>
                  </a:moveTo>
                  <a:cubicBezTo>
                    <a:pt x="1436" y="0"/>
                    <a:pt x="0" y="1403"/>
                    <a:pt x="0" y="3164"/>
                  </a:cubicBezTo>
                  <a:cubicBezTo>
                    <a:pt x="0" y="4893"/>
                    <a:pt x="1436" y="6296"/>
                    <a:pt x="3165" y="6296"/>
                  </a:cubicBezTo>
                  <a:lnTo>
                    <a:pt x="60706" y="6296"/>
                  </a:lnTo>
                  <a:cubicBezTo>
                    <a:pt x="62435" y="6296"/>
                    <a:pt x="63870" y="4893"/>
                    <a:pt x="63870" y="3164"/>
                  </a:cubicBezTo>
                  <a:cubicBezTo>
                    <a:pt x="63870" y="1403"/>
                    <a:pt x="62435" y="0"/>
                    <a:pt x="60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1913150" y="2961125"/>
              <a:ext cx="493400" cy="585225"/>
            </a:xfrm>
            <a:custGeom>
              <a:rect b="b" l="l" r="r" t="t"/>
              <a:pathLst>
                <a:path extrusionOk="0" h="23409" w="19736">
                  <a:moveTo>
                    <a:pt x="9097" y="1"/>
                  </a:moveTo>
                  <a:cubicBezTo>
                    <a:pt x="8719" y="1"/>
                    <a:pt x="8340" y="32"/>
                    <a:pt x="7959" y="96"/>
                  </a:cubicBezTo>
                  <a:cubicBezTo>
                    <a:pt x="3099" y="878"/>
                    <a:pt x="0" y="6750"/>
                    <a:pt x="1044" y="13144"/>
                  </a:cubicBezTo>
                  <a:cubicBezTo>
                    <a:pt x="2039" y="19085"/>
                    <a:pt x="6213" y="23409"/>
                    <a:pt x="10704" y="23409"/>
                  </a:cubicBezTo>
                  <a:cubicBezTo>
                    <a:pt x="11071" y="23409"/>
                    <a:pt x="11439" y="23380"/>
                    <a:pt x="11809" y="23321"/>
                  </a:cubicBezTo>
                  <a:cubicBezTo>
                    <a:pt x="16669" y="22505"/>
                    <a:pt x="19735" y="16666"/>
                    <a:pt x="18691" y="10240"/>
                  </a:cubicBezTo>
                  <a:cubicBezTo>
                    <a:pt x="17729" y="4317"/>
                    <a:pt x="13552" y="1"/>
                    <a:pt x="9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2447300" y="2960325"/>
              <a:ext cx="494200" cy="585375"/>
            </a:xfrm>
            <a:custGeom>
              <a:rect b="b" l="l" r="r" t="t"/>
              <a:pathLst>
                <a:path extrusionOk="0" h="23415" w="19768">
                  <a:moveTo>
                    <a:pt x="10677" y="1"/>
                  </a:moveTo>
                  <a:cubicBezTo>
                    <a:pt x="6220" y="1"/>
                    <a:pt x="2039" y="4343"/>
                    <a:pt x="1077" y="10240"/>
                  </a:cubicBezTo>
                  <a:cubicBezTo>
                    <a:pt x="0" y="16666"/>
                    <a:pt x="3099" y="22505"/>
                    <a:pt x="7959" y="23320"/>
                  </a:cubicBezTo>
                  <a:cubicBezTo>
                    <a:pt x="8337" y="23384"/>
                    <a:pt x="8715" y="23415"/>
                    <a:pt x="9091" y="23415"/>
                  </a:cubicBezTo>
                  <a:cubicBezTo>
                    <a:pt x="13548" y="23415"/>
                    <a:pt x="17729" y="19072"/>
                    <a:pt x="18691" y="13176"/>
                  </a:cubicBezTo>
                  <a:cubicBezTo>
                    <a:pt x="19768" y="6749"/>
                    <a:pt x="16669" y="910"/>
                    <a:pt x="11809" y="95"/>
                  </a:cubicBezTo>
                  <a:cubicBezTo>
                    <a:pt x="11431" y="32"/>
                    <a:pt x="11053" y="1"/>
                    <a:pt x="10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1603250" y="3398525"/>
              <a:ext cx="446100" cy="490175"/>
            </a:xfrm>
            <a:custGeom>
              <a:rect b="b" l="l" r="r" t="t"/>
              <a:pathLst>
                <a:path extrusionOk="0" h="19607" w="17844">
                  <a:moveTo>
                    <a:pt x="7652" y="1"/>
                  </a:moveTo>
                  <a:cubicBezTo>
                    <a:pt x="7042" y="1"/>
                    <a:pt x="6435" y="91"/>
                    <a:pt x="5840" y="280"/>
                  </a:cubicBezTo>
                  <a:cubicBezTo>
                    <a:pt x="1860" y="1584"/>
                    <a:pt x="1" y="6869"/>
                    <a:pt x="1697" y="12121"/>
                  </a:cubicBezTo>
                  <a:cubicBezTo>
                    <a:pt x="3143" y="16599"/>
                    <a:pt x="6701" y="19607"/>
                    <a:pt x="10185" y="19607"/>
                  </a:cubicBezTo>
                  <a:cubicBezTo>
                    <a:pt x="10786" y="19607"/>
                    <a:pt x="11386" y="19517"/>
                    <a:pt x="11972" y="19330"/>
                  </a:cubicBezTo>
                  <a:cubicBezTo>
                    <a:pt x="15984" y="18025"/>
                    <a:pt x="17844" y="12740"/>
                    <a:pt x="16147" y="7456"/>
                  </a:cubicBezTo>
                  <a:cubicBezTo>
                    <a:pt x="14703" y="2983"/>
                    <a:pt x="11152" y="1"/>
                    <a:pt x="7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2805300" y="3395825"/>
              <a:ext cx="448550" cy="493175"/>
            </a:xfrm>
            <a:custGeom>
              <a:rect b="b" l="l" r="r" t="t"/>
              <a:pathLst>
                <a:path extrusionOk="0" h="19727" w="17942">
                  <a:moveTo>
                    <a:pt x="10233" y="0"/>
                  </a:moveTo>
                  <a:cubicBezTo>
                    <a:pt x="6725" y="0"/>
                    <a:pt x="3138" y="3012"/>
                    <a:pt x="1697" y="7531"/>
                  </a:cubicBezTo>
                  <a:cubicBezTo>
                    <a:pt x="0" y="12816"/>
                    <a:pt x="1860" y="18165"/>
                    <a:pt x="5872" y="19438"/>
                  </a:cubicBezTo>
                  <a:cubicBezTo>
                    <a:pt x="6474" y="19633"/>
                    <a:pt x="7090" y="19727"/>
                    <a:pt x="7709" y="19727"/>
                  </a:cubicBezTo>
                  <a:cubicBezTo>
                    <a:pt x="11216" y="19727"/>
                    <a:pt x="14803" y="16716"/>
                    <a:pt x="16245" y="12196"/>
                  </a:cubicBezTo>
                  <a:cubicBezTo>
                    <a:pt x="17941" y="6912"/>
                    <a:pt x="16082" y="1562"/>
                    <a:pt x="12070" y="290"/>
                  </a:cubicBezTo>
                  <a:cubicBezTo>
                    <a:pt x="11468" y="94"/>
                    <a:pt x="10852" y="0"/>
                    <a:pt x="10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1980825" y="3571050"/>
              <a:ext cx="890550" cy="738300"/>
            </a:xfrm>
            <a:custGeom>
              <a:rect b="b" l="l" r="r" t="t"/>
              <a:pathLst>
                <a:path extrusionOk="0" h="29532" w="35622">
                  <a:moveTo>
                    <a:pt x="17811" y="0"/>
                  </a:moveTo>
                  <a:cubicBezTo>
                    <a:pt x="7960" y="0"/>
                    <a:pt x="1" y="10602"/>
                    <a:pt x="1" y="20062"/>
                  </a:cubicBezTo>
                  <a:cubicBezTo>
                    <a:pt x="1" y="23356"/>
                    <a:pt x="751" y="25477"/>
                    <a:pt x="1893" y="26879"/>
                  </a:cubicBezTo>
                  <a:cubicBezTo>
                    <a:pt x="3463" y="28790"/>
                    <a:pt x="5220" y="29403"/>
                    <a:pt x="7092" y="29403"/>
                  </a:cubicBezTo>
                  <a:cubicBezTo>
                    <a:pt x="10429" y="29403"/>
                    <a:pt x="14133" y="27455"/>
                    <a:pt x="17811" y="27434"/>
                  </a:cubicBezTo>
                  <a:cubicBezTo>
                    <a:pt x="21504" y="27434"/>
                    <a:pt x="25329" y="29532"/>
                    <a:pt x="28715" y="29532"/>
                  </a:cubicBezTo>
                  <a:cubicBezTo>
                    <a:pt x="30653" y="29532"/>
                    <a:pt x="32447" y="28844"/>
                    <a:pt x="33991" y="26683"/>
                  </a:cubicBezTo>
                  <a:cubicBezTo>
                    <a:pt x="34969" y="25281"/>
                    <a:pt x="35622" y="23193"/>
                    <a:pt x="35622" y="20062"/>
                  </a:cubicBezTo>
                  <a:cubicBezTo>
                    <a:pt x="35622" y="10602"/>
                    <a:pt x="27630" y="0"/>
                    <a:pt x="17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4423250" y="3409575"/>
              <a:ext cx="203075" cy="157425"/>
            </a:xfrm>
            <a:custGeom>
              <a:rect b="b" l="l" r="r" t="t"/>
              <a:pathLst>
                <a:path extrusionOk="0" h="6297" w="8123">
                  <a:moveTo>
                    <a:pt x="4078" y="1"/>
                  </a:moveTo>
                  <a:cubicBezTo>
                    <a:pt x="0" y="1"/>
                    <a:pt x="0" y="6296"/>
                    <a:pt x="4078" y="6296"/>
                  </a:cubicBezTo>
                  <a:cubicBezTo>
                    <a:pt x="8122" y="6296"/>
                    <a:pt x="8122" y="1"/>
                    <a:pt x="4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4832625" y="4129650"/>
              <a:ext cx="203075" cy="158250"/>
            </a:xfrm>
            <a:custGeom>
              <a:rect b="b" l="l" r="r" t="t"/>
              <a:pathLst>
                <a:path extrusionOk="0" h="6330" w="8123">
                  <a:moveTo>
                    <a:pt x="4078" y="1"/>
                  </a:moveTo>
                  <a:cubicBezTo>
                    <a:pt x="0" y="1"/>
                    <a:pt x="0" y="6329"/>
                    <a:pt x="4078" y="6329"/>
                  </a:cubicBezTo>
                  <a:cubicBezTo>
                    <a:pt x="8123" y="6329"/>
                    <a:pt x="8123" y="1"/>
                    <a:pt x="4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5463000" y="3609375"/>
              <a:ext cx="203075" cy="157425"/>
            </a:xfrm>
            <a:custGeom>
              <a:rect b="b" l="l" r="r" t="t"/>
              <a:pathLst>
                <a:path extrusionOk="0" h="6297" w="8123">
                  <a:moveTo>
                    <a:pt x="4045" y="1"/>
                  </a:moveTo>
                  <a:cubicBezTo>
                    <a:pt x="0" y="1"/>
                    <a:pt x="0" y="6296"/>
                    <a:pt x="4045" y="6296"/>
                  </a:cubicBezTo>
                  <a:cubicBezTo>
                    <a:pt x="8123" y="6296"/>
                    <a:pt x="8123" y="1"/>
                    <a:pt x="40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5872375" y="4428125"/>
              <a:ext cx="203075" cy="157425"/>
            </a:xfrm>
            <a:custGeom>
              <a:rect b="b" l="l" r="r" t="t"/>
              <a:pathLst>
                <a:path extrusionOk="0" h="6297" w="8123">
                  <a:moveTo>
                    <a:pt x="4078" y="1"/>
                  </a:moveTo>
                  <a:cubicBezTo>
                    <a:pt x="1" y="1"/>
                    <a:pt x="1" y="6296"/>
                    <a:pt x="4078" y="6296"/>
                  </a:cubicBezTo>
                  <a:cubicBezTo>
                    <a:pt x="8123" y="6296"/>
                    <a:pt x="8123" y="1"/>
                    <a:pt x="4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5295000" y="4774725"/>
              <a:ext cx="203100" cy="157400"/>
            </a:xfrm>
            <a:custGeom>
              <a:rect b="b" l="l" r="r" t="t"/>
              <a:pathLst>
                <a:path extrusionOk="0" h="6296" w="8124">
                  <a:moveTo>
                    <a:pt x="4046" y="0"/>
                  </a:moveTo>
                  <a:cubicBezTo>
                    <a:pt x="1" y="0"/>
                    <a:pt x="1" y="6296"/>
                    <a:pt x="4046" y="6296"/>
                  </a:cubicBezTo>
                  <a:cubicBezTo>
                    <a:pt x="8123" y="6296"/>
                    <a:pt x="8123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4128850" y="4837525"/>
              <a:ext cx="203075" cy="157400"/>
            </a:xfrm>
            <a:custGeom>
              <a:rect b="b" l="l" r="r" t="t"/>
              <a:pathLst>
                <a:path extrusionOk="0" h="6296" w="8123">
                  <a:moveTo>
                    <a:pt x="4078" y="0"/>
                  </a:moveTo>
                  <a:cubicBezTo>
                    <a:pt x="33" y="0"/>
                    <a:pt x="0" y="6296"/>
                    <a:pt x="4078" y="6296"/>
                  </a:cubicBezTo>
                  <a:cubicBezTo>
                    <a:pt x="8123" y="6296"/>
                    <a:pt x="8123" y="0"/>
                    <a:pt x="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3951075" y="4018750"/>
              <a:ext cx="203075" cy="157425"/>
            </a:xfrm>
            <a:custGeom>
              <a:rect b="b" l="l" r="r" t="t"/>
              <a:pathLst>
                <a:path extrusionOk="0" h="6297" w="8123">
                  <a:moveTo>
                    <a:pt x="4045" y="1"/>
                  </a:moveTo>
                  <a:cubicBezTo>
                    <a:pt x="0" y="1"/>
                    <a:pt x="0" y="6296"/>
                    <a:pt x="4045" y="6296"/>
                  </a:cubicBezTo>
                  <a:cubicBezTo>
                    <a:pt x="8090" y="6296"/>
                    <a:pt x="8123" y="1"/>
                    <a:pt x="40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24"/>
          <p:cNvGrpSpPr/>
          <p:nvPr/>
        </p:nvGrpSpPr>
        <p:grpSpPr>
          <a:xfrm>
            <a:off x="869860" y="3713566"/>
            <a:ext cx="352818" cy="352818"/>
            <a:chOff x="1190625" y="238125"/>
            <a:chExt cx="5219200" cy="5219200"/>
          </a:xfrm>
        </p:grpSpPr>
        <p:sp>
          <p:nvSpPr>
            <p:cNvPr id="972" name="Google Shape;972;p24"/>
            <p:cNvSpPr/>
            <p:nvPr/>
          </p:nvSpPr>
          <p:spPr>
            <a:xfrm>
              <a:off x="1709275" y="238125"/>
              <a:ext cx="3007575" cy="592875"/>
            </a:xfrm>
            <a:custGeom>
              <a:rect b="b" l="l" r="r" t="t"/>
              <a:pathLst>
                <a:path extrusionOk="0" h="23715" w="120303">
                  <a:moveTo>
                    <a:pt x="8481" y="0"/>
                  </a:moveTo>
                  <a:cubicBezTo>
                    <a:pt x="3784" y="0"/>
                    <a:pt x="0" y="3784"/>
                    <a:pt x="0" y="8481"/>
                  </a:cubicBezTo>
                  <a:lnTo>
                    <a:pt x="0" y="23715"/>
                  </a:lnTo>
                  <a:lnTo>
                    <a:pt x="120302" y="23715"/>
                  </a:lnTo>
                  <a:lnTo>
                    <a:pt x="120302" y="8481"/>
                  </a:lnTo>
                  <a:cubicBezTo>
                    <a:pt x="120302" y="3784"/>
                    <a:pt x="116518" y="0"/>
                    <a:pt x="111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4084800" y="238125"/>
              <a:ext cx="632050" cy="592875"/>
            </a:xfrm>
            <a:custGeom>
              <a:rect b="b" l="l" r="r" t="t"/>
              <a:pathLst>
                <a:path extrusionOk="0" h="23715" w="25282">
                  <a:moveTo>
                    <a:pt x="1" y="0"/>
                  </a:moveTo>
                  <a:cubicBezTo>
                    <a:pt x="4698" y="0"/>
                    <a:pt x="8482" y="3784"/>
                    <a:pt x="8482" y="8481"/>
                  </a:cubicBezTo>
                  <a:lnTo>
                    <a:pt x="8482" y="23715"/>
                  </a:lnTo>
                  <a:lnTo>
                    <a:pt x="25281" y="23715"/>
                  </a:lnTo>
                  <a:lnTo>
                    <a:pt x="25281" y="8481"/>
                  </a:lnTo>
                  <a:cubicBezTo>
                    <a:pt x="25281" y="3784"/>
                    <a:pt x="21497" y="0"/>
                    <a:pt x="16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1190625" y="830975"/>
              <a:ext cx="4044875" cy="1143350"/>
            </a:xfrm>
            <a:custGeom>
              <a:rect b="b" l="l" r="r" t="t"/>
              <a:pathLst>
                <a:path extrusionOk="0" h="45734" w="161795">
                  <a:moveTo>
                    <a:pt x="20746" y="1"/>
                  </a:moveTo>
                  <a:lnTo>
                    <a:pt x="0" y="45734"/>
                  </a:lnTo>
                  <a:lnTo>
                    <a:pt x="161795" y="45734"/>
                  </a:lnTo>
                  <a:lnTo>
                    <a:pt x="1410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1190625" y="1974300"/>
              <a:ext cx="4044875" cy="3483025"/>
            </a:xfrm>
            <a:custGeom>
              <a:rect b="b" l="l" r="r" t="t"/>
              <a:pathLst>
                <a:path extrusionOk="0" h="139321" w="161795">
                  <a:moveTo>
                    <a:pt x="0" y="1"/>
                  </a:moveTo>
                  <a:lnTo>
                    <a:pt x="0" y="139320"/>
                  </a:lnTo>
                  <a:lnTo>
                    <a:pt x="161795" y="139320"/>
                  </a:lnTo>
                  <a:lnTo>
                    <a:pt x="161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1727200" y="2822600"/>
              <a:ext cx="1922150" cy="1808975"/>
            </a:xfrm>
            <a:custGeom>
              <a:rect b="b" l="l" r="r" t="t"/>
              <a:pathLst>
                <a:path extrusionOk="0" h="72359" w="76886">
                  <a:moveTo>
                    <a:pt x="38437" y="0"/>
                  </a:moveTo>
                  <a:cubicBezTo>
                    <a:pt x="29178" y="0"/>
                    <a:pt x="19916" y="3532"/>
                    <a:pt x="12853" y="10595"/>
                  </a:cubicBezTo>
                  <a:cubicBezTo>
                    <a:pt x="2969" y="20479"/>
                    <a:pt x="1" y="34701"/>
                    <a:pt x="3980" y="47162"/>
                  </a:cubicBezTo>
                  <a:lnTo>
                    <a:pt x="27467" y="70648"/>
                  </a:lnTo>
                  <a:cubicBezTo>
                    <a:pt x="31038" y="71788"/>
                    <a:pt x="34753" y="72358"/>
                    <a:pt x="38470" y="72358"/>
                  </a:cubicBezTo>
                  <a:cubicBezTo>
                    <a:pt x="47723" y="72358"/>
                    <a:pt x="56982" y="68827"/>
                    <a:pt x="64034" y="61775"/>
                  </a:cubicBezTo>
                  <a:cubicBezTo>
                    <a:pt x="73917" y="51892"/>
                    <a:pt x="76886" y="37702"/>
                    <a:pt x="72939" y="25241"/>
                  </a:cubicBezTo>
                  <a:lnTo>
                    <a:pt x="49387" y="1690"/>
                  </a:lnTo>
                  <a:cubicBezTo>
                    <a:pt x="45831" y="563"/>
                    <a:pt x="42134" y="0"/>
                    <a:pt x="38437" y="0"/>
                  </a:cubicBezTo>
                  <a:close/>
                </a:path>
              </a:pathLst>
            </a:custGeom>
            <a:solidFill>
              <a:srgbClr val="FC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1728850" y="2787550"/>
              <a:ext cx="1919700" cy="1878725"/>
            </a:xfrm>
            <a:custGeom>
              <a:rect b="b" l="l" r="r" t="t"/>
              <a:pathLst>
                <a:path extrusionOk="0" h="75149" w="76788">
                  <a:moveTo>
                    <a:pt x="56905" y="1"/>
                  </a:moveTo>
                  <a:cubicBezTo>
                    <a:pt x="54753" y="1"/>
                    <a:pt x="52600" y="825"/>
                    <a:pt x="50952" y="2472"/>
                  </a:cubicBezTo>
                  <a:cubicBezTo>
                    <a:pt x="47658" y="5766"/>
                    <a:pt x="47658" y="11083"/>
                    <a:pt x="50952" y="14378"/>
                  </a:cubicBezTo>
                  <a:lnTo>
                    <a:pt x="15168" y="50162"/>
                  </a:lnTo>
                  <a:cubicBezTo>
                    <a:pt x="13537" y="48515"/>
                    <a:pt x="11384" y="47691"/>
                    <a:pt x="9227" y="47691"/>
                  </a:cubicBezTo>
                  <a:cubicBezTo>
                    <a:pt x="7070" y="47691"/>
                    <a:pt x="4909" y="48515"/>
                    <a:pt x="3262" y="50162"/>
                  </a:cubicBezTo>
                  <a:cubicBezTo>
                    <a:pt x="0" y="53424"/>
                    <a:pt x="0" y="58774"/>
                    <a:pt x="3262" y="62068"/>
                  </a:cubicBezTo>
                  <a:cubicBezTo>
                    <a:pt x="4918" y="63701"/>
                    <a:pt x="7060" y="64523"/>
                    <a:pt x="9209" y="64523"/>
                  </a:cubicBezTo>
                  <a:cubicBezTo>
                    <a:pt x="10108" y="64523"/>
                    <a:pt x="11008" y="64379"/>
                    <a:pt x="11874" y="64091"/>
                  </a:cubicBezTo>
                  <a:lnTo>
                    <a:pt x="11874" y="64091"/>
                  </a:lnTo>
                  <a:cubicBezTo>
                    <a:pt x="10895" y="67027"/>
                    <a:pt x="11580" y="70354"/>
                    <a:pt x="13896" y="72702"/>
                  </a:cubicBezTo>
                  <a:cubicBezTo>
                    <a:pt x="15543" y="74333"/>
                    <a:pt x="17705" y="75149"/>
                    <a:pt x="19862" y="75149"/>
                  </a:cubicBezTo>
                  <a:cubicBezTo>
                    <a:pt x="22019" y="75149"/>
                    <a:pt x="24171" y="74333"/>
                    <a:pt x="25802" y="72702"/>
                  </a:cubicBezTo>
                  <a:cubicBezTo>
                    <a:pt x="29097" y="69408"/>
                    <a:pt x="29097" y="64058"/>
                    <a:pt x="25802" y="60796"/>
                  </a:cubicBezTo>
                  <a:lnTo>
                    <a:pt x="61586" y="25012"/>
                  </a:lnTo>
                  <a:cubicBezTo>
                    <a:pt x="63234" y="26659"/>
                    <a:pt x="65387" y="27483"/>
                    <a:pt x="67540" y="27483"/>
                  </a:cubicBezTo>
                  <a:cubicBezTo>
                    <a:pt x="69692" y="27483"/>
                    <a:pt x="71845" y="26659"/>
                    <a:pt x="73493" y="25012"/>
                  </a:cubicBezTo>
                  <a:cubicBezTo>
                    <a:pt x="76787" y="21718"/>
                    <a:pt x="76787" y="16400"/>
                    <a:pt x="73493" y="13106"/>
                  </a:cubicBezTo>
                  <a:cubicBezTo>
                    <a:pt x="71860" y="11473"/>
                    <a:pt x="69708" y="10651"/>
                    <a:pt x="67552" y="10651"/>
                  </a:cubicBezTo>
                  <a:cubicBezTo>
                    <a:pt x="66650" y="10651"/>
                    <a:pt x="65747" y="10795"/>
                    <a:pt x="64881" y="11083"/>
                  </a:cubicBezTo>
                  <a:cubicBezTo>
                    <a:pt x="65860" y="8148"/>
                    <a:pt x="65175" y="4788"/>
                    <a:pt x="62859" y="2472"/>
                  </a:cubicBezTo>
                  <a:cubicBezTo>
                    <a:pt x="61211" y="825"/>
                    <a:pt x="59058" y="1"/>
                    <a:pt x="569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4198175" y="830975"/>
              <a:ext cx="1037325" cy="4448550"/>
            </a:xfrm>
            <a:custGeom>
              <a:rect b="b" l="l" r="r" t="t"/>
              <a:pathLst>
                <a:path extrusionOk="0" h="177942" w="41493">
                  <a:moveTo>
                    <a:pt x="20746" y="1"/>
                  </a:moveTo>
                  <a:lnTo>
                    <a:pt x="0" y="45734"/>
                  </a:lnTo>
                  <a:lnTo>
                    <a:pt x="0" y="177942"/>
                  </a:lnTo>
                  <a:lnTo>
                    <a:pt x="41493" y="177942"/>
                  </a:lnTo>
                  <a:lnTo>
                    <a:pt x="41493" y="45734"/>
                  </a:lnTo>
                  <a:lnTo>
                    <a:pt x="20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4300100" y="3907025"/>
              <a:ext cx="1643250" cy="886475"/>
            </a:xfrm>
            <a:custGeom>
              <a:rect b="b" l="l" r="r" t="t"/>
              <a:pathLst>
                <a:path extrusionOk="0" h="35459" w="65730">
                  <a:moveTo>
                    <a:pt x="38525" y="1"/>
                  </a:moveTo>
                  <a:cubicBezTo>
                    <a:pt x="32881" y="1"/>
                    <a:pt x="28054" y="3491"/>
                    <a:pt x="26031" y="8384"/>
                  </a:cubicBezTo>
                  <a:lnTo>
                    <a:pt x="25966" y="8351"/>
                  </a:lnTo>
                  <a:cubicBezTo>
                    <a:pt x="24395" y="6816"/>
                    <a:pt x="22328" y="5997"/>
                    <a:pt x="20235" y="5997"/>
                  </a:cubicBezTo>
                  <a:cubicBezTo>
                    <a:pt x="18459" y="5997"/>
                    <a:pt x="16663" y="6587"/>
                    <a:pt x="15136" y="7830"/>
                  </a:cubicBezTo>
                  <a:cubicBezTo>
                    <a:pt x="11809" y="10537"/>
                    <a:pt x="12070" y="14973"/>
                    <a:pt x="12070" y="14973"/>
                  </a:cubicBezTo>
                  <a:cubicBezTo>
                    <a:pt x="5415" y="14973"/>
                    <a:pt x="1" y="20388"/>
                    <a:pt x="1" y="27043"/>
                  </a:cubicBezTo>
                  <a:lnTo>
                    <a:pt x="32620" y="35459"/>
                  </a:lnTo>
                  <a:lnTo>
                    <a:pt x="65730" y="27043"/>
                  </a:lnTo>
                  <a:cubicBezTo>
                    <a:pt x="65730" y="20714"/>
                    <a:pt x="60608" y="15593"/>
                    <a:pt x="54280" y="15593"/>
                  </a:cubicBezTo>
                  <a:cubicBezTo>
                    <a:pt x="53432" y="15593"/>
                    <a:pt x="52616" y="15691"/>
                    <a:pt x="51834" y="15854"/>
                  </a:cubicBezTo>
                  <a:cubicBezTo>
                    <a:pt x="51964" y="15104"/>
                    <a:pt x="52029" y="14321"/>
                    <a:pt x="52029" y="13538"/>
                  </a:cubicBezTo>
                  <a:cubicBezTo>
                    <a:pt x="52029" y="6068"/>
                    <a:pt x="45995" y="1"/>
                    <a:pt x="38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5052800" y="3907025"/>
              <a:ext cx="890550" cy="782900"/>
            </a:xfrm>
            <a:custGeom>
              <a:rect b="b" l="l" r="r" t="t"/>
              <a:pathLst>
                <a:path extrusionOk="0" h="31316" w="35622">
                  <a:moveTo>
                    <a:pt x="8417" y="1"/>
                  </a:moveTo>
                  <a:cubicBezTo>
                    <a:pt x="5220" y="1"/>
                    <a:pt x="2317" y="1110"/>
                    <a:pt x="1" y="2937"/>
                  </a:cubicBezTo>
                  <a:cubicBezTo>
                    <a:pt x="3132" y="5416"/>
                    <a:pt x="5122" y="9232"/>
                    <a:pt x="5122" y="13538"/>
                  </a:cubicBezTo>
                  <a:cubicBezTo>
                    <a:pt x="5122" y="14321"/>
                    <a:pt x="5057" y="15104"/>
                    <a:pt x="4926" y="15854"/>
                  </a:cubicBezTo>
                  <a:cubicBezTo>
                    <a:pt x="5709" y="15691"/>
                    <a:pt x="6525" y="15593"/>
                    <a:pt x="7373" y="15593"/>
                  </a:cubicBezTo>
                  <a:cubicBezTo>
                    <a:pt x="13701" y="15593"/>
                    <a:pt x="18822" y="20714"/>
                    <a:pt x="18822" y="27043"/>
                  </a:cubicBezTo>
                  <a:lnTo>
                    <a:pt x="18822" y="31316"/>
                  </a:lnTo>
                  <a:lnTo>
                    <a:pt x="35622" y="27043"/>
                  </a:lnTo>
                  <a:cubicBezTo>
                    <a:pt x="35622" y="20714"/>
                    <a:pt x="30500" y="15593"/>
                    <a:pt x="24172" y="15593"/>
                  </a:cubicBezTo>
                  <a:cubicBezTo>
                    <a:pt x="23324" y="15593"/>
                    <a:pt x="22508" y="15691"/>
                    <a:pt x="21726" y="15854"/>
                  </a:cubicBezTo>
                  <a:cubicBezTo>
                    <a:pt x="21856" y="15104"/>
                    <a:pt x="21921" y="14321"/>
                    <a:pt x="21921" y="13538"/>
                  </a:cubicBezTo>
                  <a:cubicBezTo>
                    <a:pt x="21921" y="6068"/>
                    <a:pt x="15887" y="1"/>
                    <a:pt x="8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3833625" y="4583075"/>
              <a:ext cx="2576200" cy="874250"/>
            </a:xfrm>
            <a:custGeom>
              <a:rect b="b" l="l" r="r" t="t"/>
              <a:pathLst>
                <a:path extrusionOk="0" h="34970" w="103048">
                  <a:moveTo>
                    <a:pt x="13930" y="1"/>
                  </a:moveTo>
                  <a:lnTo>
                    <a:pt x="1" y="34969"/>
                  </a:lnTo>
                  <a:lnTo>
                    <a:pt x="103047" y="34969"/>
                  </a:lnTo>
                  <a:lnTo>
                    <a:pt x="891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5641600" y="4583075"/>
              <a:ext cx="768225" cy="874250"/>
            </a:xfrm>
            <a:custGeom>
              <a:rect b="b" l="l" r="r" t="t"/>
              <a:pathLst>
                <a:path extrusionOk="0" h="34970" w="30729">
                  <a:moveTo>
                    <a:pt x="0" y="1"/>
                  </a:moveTo>
                  <a:lnTo>
                    <a:pt x="13929" y="34969"/>
                  </a:lnTo>
                  <a:lnTo>
                    <a:pt x="30728" y="34969"/>
                  </a:lnTo>
                  <a:lnTo>
                    <a:pt x="16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24"/>
          <p:cNvGrpSpPr/>
          <p:nvPr/>
        </p:nvGrpSpPr>
        <p:grpSpPr>
          <a:xfrm>
            <a:off x="5641844" y="1608577"/>
            <a:ext cx="352873" cy="352296"/>
            <a:chOff x="1190625" y="238125"/>
            <a:chExt cx="5227750" cy="5219200"/>
          </a:xfrm>
        </p:grpSpPr>
        <p:sp>
          <p:nvSpPr>
            <p:cNvPr id="984" name="Google Shape;984;p24"/>
            <p:cNvSpPr/>
            <p:nvPr/>
          </p:nvSpPr>
          <p:spPr>
            <a:xfrm>
              <a:off x="5069925" y="4863600"/>
              <a:ext cx="154975" cy="593725"/>
            </a:xfrm>
            <a:custGeom>
              <a:rect b="b" l="l" r="r" t="t"/>
              <a:pathLst>
                <a:path extrusionOk="0" h="23749" w="6199">
                  <a:moveTo>
                    <a:pt x="3100" y="1"/>
                  </a:moveTo>
                  <a:cubicBezTo>
                    <a:pt x="1371" y="1"/>
                    <a:pt x="1" y="1404"/>
                    <a:pt x="1" y="3100"/>
                  </a:cubicBezTo>
                  <a:lnTo>
                    <a:pt x="1" y="20649"/>
                  </a:lnTo>
                  <a:cubicBezTo>
                    <a:pt x="1" y="22345"/>
                    <a:pt x="1371" y="23748"/>
                    <a:pt x="3100" y="23748"/>
                  </a:cubicBezTo>
                  <a:cubicBezTo>
                    <a:pt x="4796" y="23748"/>
                    <a:pt x="6198" y="22345"/>
                    <a:pt x="6198" y="20649"/>
                  </a:cubicBezTo>
                  <a:lnTo>
                    <a:pt x="6198" y="3100"/>
                  </a:lnTo>
                  <a:cubicBezTo>
                    <a:pt x="6198" y="1404"/>
                    <a:pt x="4796" y="1"/>
                    <a:pt x="3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4333525" y="2873800"/>
              <a:ext cx="722575" cy="328675"/>
            </a:xfrm>
            <a:custGeom>
              <a:rect b="b" l="l" r="r" t="t"/>
              <a:pathLst>
                <a:path extrusionOk="0" h="13147" w="28903">
                  <a:moveTo>
                    <a:pt x="6590" y="0"/>
                  </a:moveTo>
                  <a:cubicBezTo>
                    <a:pt x="2937" y="0"/>
                    <a:pt x="1" y="2936"/>
                    <a:pt x="1" y="6557"/>
                  </a:cubicBezTo>
                  <a:cubicBezTo>
                    <a:pt x="1" y="10210"/>
                    <a:pt x="2937" y="13146"/>
                    <a:pt x="6590" y="13146"/>
                  </a:cubicBezTo>
                  <a:lnTo>
                    <a:pt x="28902" y="13146"/>
                  </a:lnTo>
                  <a:lnTo>
                    <a:pt x="226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3657500" y="1127000"/>
              <a:ext cx="2287475" cy="3648550"/>
            </a:xfrm>
            <a:custGeom>
              <a:rect b="b" l="l" r="r" t="t"/>
              <a:pathLst>
                <a:path extrusionOk="0" h="145942" w="91499">
                  <a:moveTo>
                    <a:pt x="76689" y="1"/>
                  </a:moveTo>
                  <a:lnTo>
                    <a:pt x="0" y="43907"/>
                  </a:lnTo>
                  <a:cubicBezTo>
                    <a:pt x="38165" y="52453"/>
                    <a:pt x="62761" y="79202"/>
                    <a:pt x="39927" y="120825"/>
                  </a:cubicBezTo>
                  <a:cubicBezTo>
                    <a:pt x="38459" y="123434"/>
                    <a:pt x="37578" y="126305"/>
                    <a:pt x="37578" y="129306"/>
                  </a:cubicBezTo>
                  <a:cubicBezTo>
                    <a:pt x="37578" y="138505"/>
                    <a:pt x="45048" y="145942"/>
                    <a:pt x="54280" y="145942"/>
                  </a:cubicBezTo>
                  <a:lnTo>
                    <a:pt x="63739" y="145942"/>
                  </a:lnTo>
                  <a:cubicBezTo>
                    <a:pt x="73851" y="145942"/>
                    <a:pt x="81648" y="137069"/>
                    <a:pt x="80278" y="127088"/>
                  </a:cubicBezTo>
                  <a:cubicBezTo>
                    <a:pt x="76265" y="97175"/>
                    <a:pt x="80114" y="75255"/>
                    <a:pt x="91434" y="47267"/>
                  </a:cubicBezTo>
                  <a:lnTo>
                    <a:pt x="91499" y="47071"/>
                  </a:lnTo>
                  <a:lnTo>
                    <a:pt x="76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4926400" y="1127000"/>
              <a:ext cx="1018575" cy="3648550"/>
            </a:xfrm>
            <a:custGeom>
              <a:rect b="b" l="l" r="r" t="t"/>
              <a:pathLst>
                <a:path extrusionOk="0" h="145942" w="40743">
                  <a:moveTo>
                    <a:pt x="25933" y="1"/>
                  </a:moveTo>
                  <a:lnTo>
                    <a:pt x="11907" y="8025"/>
                  </a:lnTo>
                  <a:lnTo>
                    <a:pt x="24205" y="47071"/>
                  </a:lnTo>
                  <a:lnTo>
                    <a:pt x="24107" y="47267"/>
                  </a:lnTo>
                  <a:cubicBezTo>
                    <a:pt x="12820" y="75255"/>
                    <a:pt x="8971" y="97175"/>
                    <a:pt x="12983" y="127088"/>
                  </a:cubicBezTo>
                  <a:cubicBezTo>
                    <a:pt x="14190" y="135862"/>
                    <a:pt x="8286" y="143789"/>
                    <a:pt x="1" y="145583"/>
                  </a:cubicBezTo>
                  <a:cubicBezTo>
                    <a:pt x="1110" y="145811"/>
                    <a:pt x="2317" y="145942"/>
                    <a:pt x="3524" y="145942"/>
                  </a:cubicBezTo>
                  <a:lnTo>
                    <a:pt x="12983" y="145942"/>
                  </a:lnTo>
                  <a:cubicBezTo>
                    <a:pt x="23095" y="145942"/>
                    <a:pt x="30892" y="137069"/>
                    <a:pt x="29522" y="127088"/>
                  </a:cubicBezTo>
                  <a:cubicBezTo>
                    <a:pt x="25509" y="97175"/>
                    <a:pt x="29358" y="75255"/>
                    <a:pt x="40678" y="47267"/>
                  </a:cubicBezTo>
                  <a:lnTo>
                    <a:pt x="40743" y="47071"/>
                  </a:lnTo>
                  <a:lnTo>
                    <a:pt x="25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1770425" y="627925"/>
              <a:ext cx="960675" cy="1596750"/>
            </a:xfrm>
            <a:custGeom>
              <a:rect b="b" l="l" r="r" t="t"/>
              <a:pathLst>
                <a:path extrusionOk="0" h="63870" w="38427">
                  <a:moveTo>
                    <a:pt x="1" y="0"/>
                  </a:moveTo>
                  <a:lnTo>
                    <a:pt x="1" y="63870"/>
                  </a:lnTo>
                  <a:lnTo>
                    <a:pt x="22704" y="59629"/>
                  </a:lnTo>
                  <a:lnTo>
                    <a:pt x="38427" y="31935"/>
                  </a:lnTo>
                  <a:lnTo>
                    <a:pt x="22704" y="42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2338025" y="238125"/>
              <a:ext cx="4080350" cy="2276000"/>
            </a:xfrm>
            <a:custGeom>
              <a:rect b="b" l="l" r="r" t="t"/>
              <a:pathLst>
                <a:path extrusionOk="0" h="91040" w="163214">
                  <a:moveTo>
                    <a:pt x="116942" y="0"/>
                  </a:moveTo>
                  <a:cubicBezTo>
                    <a:pt x="101970" y="0"/>
                    <a:pt x="87552" y="4371"/>
                    <a:pt x="73330" y="8449"/>
                  </a:cubicBezTo>
                  <a:cubicBezTo>
                    <a:pt x="46973" y="15984"/>
                    <a:pt x="28184" y="19833"/>
                    <a:pt x="783" y="19833"/>
                  </a:cubicBezTo>
                  <a:lnTo>
                    <a:pt x="0" y="19833"/>
                  </a:lnTo>
                  <a:lnTo>
                    <a:pt x="0" y="75221"/>
                  </a:lnTo>
                  <a:lnTo>
                    <a:pt x="11548" y="75221"/>
                  </a:lnTo>
                  <a:cubicBezTo>
                    <a:pt x="31478" y="75221"/>
                    <a:pt x="42830" y="77244"/>
                    <a:pt x="62337" y="81256"/>
                  </a:cubicBezTo>
                  <a:cubicBezTo>
                    <a:pt x="76331" y="84127"/>
                    <a:pt x="90357" y="86965"/>
                    <a:pt x="104384" y="89900"/>
                  </a:cubicBezTo>
                  <a:cubicBezTo>
                    <a:pt x="108041" y="90668"/>
                    <a:pt x="111705" y="91040"/>
                    <a:pt x="115317" y="91040"/>
                  </a:cubicBezTo>
                  <a:cubicBezTo>
                    <a:pt x="140543" y="91040"/>
                    <a:pt x="163214" y="72922"/>
                    <a:pt x="162871" y="45244"/>
                  </a:cubicBezTo>
                  <a:cubicBezTo>
                    <a:pt x="162545" y="20192"/>
                    <a:pt x="142125" y="0"/>
                    <a:pt x="116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5012850" y="238125"/>
              <a:ext cx="1405050" cy="2276200"/>
            </a:xfrm>
            <a:custGeom>
              <a:rect b="b" l="l" r="r" t="t"/>
              <a:pathLst>
                <a:path extrusionOk="0" h="91048" w="56202">
                  <a:moveTo>
                    <a:pt x="9949" y="0"/>
                  </a:moveTo>
                  <a:cubicBezTo>
                    <a:pt x="6785" y="0"/>
                    <a:pt x="3621" y="196"/>
                    <a:pt x="490" y="555"/>
                  </a:cubicBezTo>
                  <a:cubicBezTo>
                    <a:pt x="22312" y="3914"/>
                    <a:pt x="39046" y="22606"/>
                    <a:pt x="39340" y="45244"/>
                  </a:cubicBezTo>
                  <a:cubicBezTo>
                    <a:pt x="39633" y="69839"/>
                    <a:pt x="21725" y="86932"/>
                    <a:pt x="0" y="90390"/>
                  </a:cubicBezTo>
                  <a:cubicBezTo>
                    <a:pt x="2786" y="90832"/>
                    <a:pt x="5567" y="91048"/>
                    <a:pt x="8317" y="91048"/>
                  </a:cubicBezTo>
                  <a:cubicBezTo>
                    <a:pt x="33555" y="91048"/>
                    <a:pt x="56202" y="72893"/>
                    <a:pt x="55878" y="45244"/>
                  </a:cubicBezTo>
                  <a:cubicBezTo>
                    <a:pt x="55552" y="20192"/>
                    <a:pt x="35132" y="0"/>
                    <a:pt x="9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976975" y="4775525"/>
              <a:ext cx="340075" cy="331125"/>
            </a:xfrm>
            <a:custGeom>
              <a:rect b="b" l="l" r="r" t="t"/>
              <a:pathLst>
                <a:path extrusionOk="0" h="13245" w="13603">
                  <a:moveTo>
                    <a:pt x="0" y="1"/>
                  </a:moveTo>
                  <a:lnTo>
                    <a:pt x="0" y="6460"/>
                  </a:lnTo>
                  <a:cubicBezTo>
                    <a:pt x="0" y="10211"/>
                    <a:pt x="3066" y="13245"/>
                    <a:pt x="6818" y="13245"/>
                  </a:cubicBezTo>
                  <a:cubicBezTo>
                    <a:pt x="10569" y="13245"/>
                    <a:pt x="13603" y="10211"/>
                    <a:pt x="13603" y="6460"/>
                  </a:cubicBezTo>
                  <a:lnTo>
                    <a:pt x="13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1190625" y="955750"/>
              <a:ext cx="397975" cy="154975"/>
            </a:xfrm>
            <a:custGeom>
              <a:rect b="b" l="l" r="r" t="t"/>
              <a:pathLst>
                <a:path extrusionOk="0" h="6199" w="15919">
                  <a:moveTo>
                    <a:pt x="3099" y="0"/>
                  </a:moveTo>
                  <a:cubicBezTo>
                    <a:pt x="1403" y="0"/>
                    <a:pt x="0" y="1371"/>
                    <a:pt x="0" y="3099"/>
                  </a:cubicBezTo>
                  <a:cubicBezTo>
                    <a:pt x="0" y="4796"/>
                    <a:pt x="1403" y="6198"/>
                    <a:pt x="3099" y="6198"/>
                  </a:cubicBezTo>
                  <a:lnTo>
                    <a:pt x="12820" y="6198"/>
                  </a:lnTo>
                  <a:cubicBezTo>
                    <a:pt x="14516" y="6198"/>
                    <a:pt x="15918" y="4796"/>
                    <a:pt x="15918" y="3099"/>
                  </a:cubicBezTo>
                  <a:cubicBezTo>
                    <a:pt x="15918" y="1371"/>
                    <a:pt x="14516" y="0"/>
                    <a:pt x="12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1190625" y="1317025"/>
              <a:ext cx="397975" cy="154950"/>
            </a:xfrm>
            <a:custGeom>
              <a:rect b="b" l="l" r="r" t="t"/>
              <a:pathLst>
                <a:path extrusionOk="0" h="6198" w="15919">
                  <a:moveTo>
                    <a:pt x="3099" y="0"/>
                  </a:moveTo>
                  <a:cubicBezTo>
                    <a:pt x="1403" y="0"/>
                    <a:pt x="0" y="1403"/>
                    <a:pt x="0" y="3099"/>
                  </a:cubicBezTo>
                  <a:cubicBezTo>
                    <a:pt x="0" y="4828"/>
                    <a:pt x="1403" y="6198"/>
                    <a:pt x="3099" y="6198"/>
                  </a:cubicBezTo>
                  <a:lnTo>
                    <a:pt x="12820" y="6198"/>
                  </a:lnTo>
                  <a:cubicBezTo>
                    <a:pt x="14516" y="6198"/>
                    <a:pt x="15918" y="4828"/>
                    <a:pt x="15918" y="3099"/>
                  </a:cubicBezTo>
                  <a:cubicBezTo>
                    <a:pt x="15918" y="1403"/>
                    <a:pt x="14516" y="0"/>
                    <a:pt x="12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1190625" y="1679100"/>
              <a:ext cx="397975" cy="154975"/>
            </a:xfrm>
            <a:custGeom>
              <a:rect b="b" l="l" r="r" t="t"/>
              <a:pathLst>
                <a:path extrusionOk="0" h="6199" w="15919">
                  <a:moveTo>
                    <a:pt x="3099" y="0"/>
                  </a:moveTo>
                  <a:cubicBezTo>
                    <a:pt x="1403" y="0"/>
                    <a:pt x="0" y="1370"/>
                    <a:pt x="0" y="3099"/>
                  </a:cubicBezTo>
                  <a:cubicBezTo>
                    <a:pt x="0" y="4828"/>
                    <a:pt x="1403" y="6198"/>
                    <a:pt x="3099" y="6198"/>
                  </a:cubicBezTo>
                  <a:lnTo>
                    <a:pt x="12820" y="6198"/>
                  </a:lnTo>
                  <a:cubicBezTo>
                    <a:pt x="14516" y="6198"/>
                    <a:pt x="15918" y="4828"/>
                    <a:pt x="15918" y="3099"/>
                  </a:cubicBezTo>
                  <a:cubicBezTo>
                    <a:pt x="15918" y="1370"/>
                    <a:pt x="14516" y="0"/>
                    <a:pt x="12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4775525" y="797350"/>
              <a:ext cx="410225" cy="485800"/>
            </a:xfrm>
            <a:custGeom>
              <a:rect b="b" l="l" r="r" t="t"/>
              <a:pathLst>
                <a:path extrusionOk="0" h="19432" w="16409">
                  <a:moveTo>
                    <a:pt x="7535" y="0"/>
                  </a:moveTo>
                  <a:cubicBezTo>
                    <a:pt x="7232" y="0"/>
                    <a:pt x="6928" y="24"/>
                    <a:pt x="6623" y="73"/>
                  </a:cubicBezTo>
                  <a:cubicBezTo>
                    <a:pt x="2578" y="758"/>
                    <a:pt x="1" y="5619"/>
                    <a:pt x="882" y="10936"/>
                  </a:cubicBezTo>
                  <a:cubicBezTo>
                    <a:pt x="1693" y="15835"/>
                    <a:pt x="5135" y="19432"/>
                    <a:pt x="8835" y="19432"/>
                  </a:cubicBezTo>
                  <a:cubicBezTo>
                    <a:pt x="9151" y="19432"/>
                    <a:pt x="9469" y="19406"/>
                    <a:pt x="9787" y="19352"/>
                  </a:cubicBezTo>
                  <a:cubicBezTo>
                    <a:pt x="13832" y="18699"/>
                    <a:pt x="16409" y="13839"/>
                    <a:pt x="15528" y="8522"/>
                  </a:cubicBezTo>
                  <a:cubicBezTo>
                    <a:pt x="14714" y="3606"/>
                    <a:pt x="11250" y="0"/>
                    <a:pt x="7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218350" y="797175"/>
              <a:ext cx="410225" cy="485175"/>
            </a:xfrm>
            <a:custGeom>
              <a:rect b="b" l="l" r="r" t="t"/>
              <a:pathLst>
                <a:path extrusionOk="0" h="19407" w="16409">
                  <a:moveTo>
                    <a:pt x="8841" y="0"/>
                  </a:moveTo>
                  <a:cubicBezTo>
                    <a:pt x="5162" y="0"/>
                    <a:pt x="1693" y="3598"/>
                    <a:pt x="881" y="8496"/>
                  </a:cubicBezTo>
                  <a:cubicBezTo>
                    <a:pt x="1" y="13813"/>
                    <a:pt x="2577" y="18674"/>
                    <a:pt x="6622" y="19326"/>
                  </a:cubicBezTo>
                  <a:cubicBezTo>
                    <a:pt x="6941" y="19380"/>
                    <a:pt x="7258" y="19406"/>
                    <a:pt x="7574" y="19406"/>
                  </a:cubicBezTo>
                  <a:cubicBezTo>
                    <a:pt x="11274" y="19406"/>
                    <a:pt x="14716" y="15809"/>
                    <a:pt x="15528" y="10910"/>
                  </a:cubicBezTo>
                  <a:cubicBezTo>
                    <a:pt x="16408" y="5593"/>
                    <a:pt x="13831" y="733"/>
                    <a:pt x="9786" y="80"/>
                  </a:cubicBezTo>
                  <a:cubicBezTo>
                    <a:pt x="9471" y="27"/>
                    <a:pt x="9155" y="0"/>
                    <a:pt x="8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4518650" y="1161000"/>
              <a:ext cx="370275" cy="406650"/>
            </a:xfrm>
            <a:custGeom>
              <a:rect b="b" l="l" r="r" t="t"/>
              <a:pathLst>
                <a:path extrusionOk="0" h="16266" w="14811">
                  <a:moveTo>
                    <a:pt x="6365" y="1"/>
                  </a:moveTo>
                  <a:cubicBezTo>
                    <a:pt x="5859" y="1"/>
                    <a:pt x="5354" y="78"/>
                    <a:pt x="4861" y="239"/>
                  </a:cubicBezTo>
                  <a:cubicBezTo>
                    <a:pt x="1534" y="1315"/>
                    <a:pt x="1" y="5719"/>
                    <a:pt x="1403" y="10058"/>
                  </a:cubicBezTo>
                  <a:cubicBezTo>
                    <a:pt x="2596" y="13775"/>
                    <a:pt x="5535" y="16265"/>
                    <a:pt x="8433" y="16265"/>
                  </a:cubicBezTo>
                  <a:cubicBezTo>
                    <a:pt x="8943" y="16265"/>
                    <a:pt x="9452" y="16188"/>
                    <a:pt x="9950" y="16027"/>
                  </a:cubicBezTo>
                  <a:cubicBezTo>
                    <a:pt x="13244" y="14951"/>
                    <a:pt x="14810" y="10547"/>
                    <a:pt x="13407" y="6208"/>
                  </a:cubicBezTo>
                  <a:cubicBezTo>
                    <a:pt x="12187" y="2491"/>
                    <a:pt x="9244" y="1"/>
                    <a:pt x="63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515200" y="1158575"/>
              <a:ext cx="372700" cy="409825"/>
            </a:xfrm>
            <a:custGeom>
              <a:rect b="b" l="l" r="r" t="t"/>
              <a:pathLst>
                <a:path extrusionOk="0" h="16393" w="14908">
                  <a:moveTo>
                    <a:pt x="8497" y="0"/>
                  </a:moveTo>
                  <a:cubicBezTo>
                    <a:pt x="5590" y="0"/>
                    <a:pt x="2623" y="2495"/>
                    <a:pt x="1403" y="6240"/>
                  </a:cubicBezTo>
                  <a:cubicBezTo>
                    <a:pt x="0" y="10644"/>
                    <a:pt x="1566" y="15080"/>
                    <a:pt x="4893" y="16157"/>
                  </a:cubicBezTo>
                  <a:cubicBezTo>
                    <a:pt x="5387" y="16316"/>
                    <a:pt x="5892" y="16393"/>
                    <a:pt x="6398" y="16393"/>
                  </a:cubicBezTo>
                  <a:cubicBezTo>
                    <a:pt x="9308" y="16393"/>
                    <a:pt x="12278" y="13873"/>
                    <a:pt x="13472" y="10122"/>
                  </a:cubicBezTo>
                  <a:cubicBezTo>
                    <a:pt x="14907" y="5751"/>
                    <a:pt x="13342" y="1315"/>
                    <a:pt x="10014" y="238"/>
                  </a:cubicBezTo>
                  <a:cubicBezTo>
                    <a:pt x="9517" y="77"/>
                    <a:pt x="9008" y="0"/>
                    <a:pt x="8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4831000" y="1304775"/>
              <a:ext cx="738850" cy="612800"/>
            </a:xfrm>
            <a:custGeom>
              <a:rect b="b" l="l" r="r" t="t"/>
              <a:pathLst>
                <a:path extrusionOk="0" h="24512" w="29554">
                  <a:moveTo>
                    <a:pt x="14777" y="1"/>
                  </a:moveTo>
                  <a:cubicBezTo>
                    <a:pt x="6622" y="1"/>
                    <a:pt x="0" y="8808"/>
                    <a:pt x="0" y="16637"/>
                  </a:cubicBezTo>
                  <a:cubicBezTo>
                    <a:pt x="0" y="19377"/>
                    <a:pt x="620" y="21171"/>
                    <a:pt x="1598" y="22313"/>
                  </a:cubicBezTo>
                  <a:cubicBezTo>
                    <a:pt x="2900" y="23896"/>
                    <a:pt x="4357" y="24404"/>
                    <a:pt x="5910" y="24404"/>
                  </a:cubicBezTo>
                  <a:cubicBezTo>
                    <a:pt x="8677" y="24404"/>
                    <a:pt x="11747" y="22790"/>
                    <a:pt x="14777" y="22769"/>
                  </a:cubicBezTo>
                  <a:cubicBezTo>
                    <a:pt x="17848" y="22769"/>
                    <a:pt x="21025" y="24512"/>
                    <a:pt x="23837" y="24512"/>
                  </a:cubicBezTo>
                  <a:cubicBezTo>
                    <a:pt x="25445" y="24512"/>
                    <a:pt x="26934" y="23942"/>
                    <a:pt x="28216" y="22150"/>
                  </a:cubicBezTo>
                  <a:cubicBezTo>
                    <a:pt x="29032" y="21008"/>
                    <a:pt x="29554" y="19247"/>
                    <a:pt x="29554" y="16637"/>
                  </a:cubicBezTo>
                  <a:cubicBezTo>
                    <a:pt x="29554" y="8808"/>
                    <a:pt x="22964" y="1"/>
                    <a:pt x="14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24"/>
          <p:cNvGrpSpPr/>
          <p:nvPr/>
        </p:nvGrpSpPr>
        <p:grpSpPr>
          <a:xfrm>
            <a:off x="3255942" y="3717494"/>
            <a:ext cx="352653" cy="344963"/>
            <a:chOff x="4330724" y="3717494"/>
            <a:chExt cx="352653" cy="344963"/>
          </a:xfrm>
        </p:grpSpPr>
        <p:sp>
          <p:nvSpPr>
            <p:cNvPr id="1001" name="Google Shape;1001;p24"/>
            <p:cNvSpPr/>
            <p:nvPr/>
          </p:nvSpPr>
          <p:spPr>
            <a:xfrm>
              <a:off x="4330724" y="3717494"/>
              <a:ext cx="352653" cy="344290"/>
            </a:xfrm>
            <a:custGeom>
              <a:rect b="b" l="l" r="r" t="t"/>
              <a:pathLst>
                <a:path extrusionOk="0" h="208345" w="213406">
                  <a:moveTo>
                    <a:pt x="178878" y="0"/>
                  </a:moveTo>
                  <a:cubicBezTo>
                    <a:pt x="176170" y="0"/>
                    <a:pt x="173463" y="1028"/>
                    <a:pt x="171392" y="3083"/>
                  </a:cubicBezTo>
                  <a:lnTo>
                    <a:pt x="79469" y="94843"/>
                  </a:lnTo>
                  <a:cubicBezTo>
                    <a:pt x="77088" y="97224"/>
                    <a:pt x="75098" y="99931"/>
                    <a:pt x="73597" y="102932"/>
                  </a:cubicBezTo>
                  <a:lnTo>
                    <a:pt x="63126" y="123972"/>
                  </a:lnTo>
                  <a:cubicBezTo>
                    <a:pt x="54873" y="140543"/>
                    <a:pt x="43978" y="155646"/>
                    <a:pt x="30865" y="168727"/>
                  </a:cubicBezTo>
                  <a:lnTo>
                    <a:pt x="6172" y="193387"/>
                  </a:lnTo>
                  <a:cubicBezTo>
                    <a:pt x="1" y="199533"/>
                    <a:pt x="5967" y="208345"/>
                    <a:pt x="12716" y="208345"/>
                  </a:cubicBezTo>
                  <a:cubicBezTo>
                    <a:pt x="14706" y="208345"/>
                    <a:pt x="16765" y="207578"/>
                    <a:pt x="18600" y="205750"/>
                  </a:cubicBezTo>
                  <a:lnTo>
                    <a:pt x="43293" y="181122"/>
                  </a:lnTo>
                  <a:cubicBezTo>
                    <a:pt x="56407" y="168042"/>
                    <a:pt x="71542" y="157179"/>
                    <a:pt x="88146" y="148926"/>
                  </a:cubicBezTo>
                  <a:lnTo>
                    <a:pt x="109218" y="138455"/>
                  </a:lnTo>
                  <a:cubicBezTo>
                    <a:pt x="112219" y="136987"/>
                    <a:pt x="114959" y="134998"/>
                    <a:pt x="117340" y="132649"/>
                  </a:cubicBezTo>
                  <a:lnTo>
                    <a:pt x="209263" y="40889"/>
                  </a:lnTo>
                  <a:cubicBezTo>
                    <a:pt x="213406" y="36747"/>
                    <a:pt x="213406" y="30060"/>
                    <a:pt x="209263" y="25949"/>
                  </a:cubicBezTo>
                  <a:lnTo>
                    <a:pt x="186364" y="3083"/>
                  </a:lnTo>
                  <a:cubicBezTo>
                    <a:pt x="184293" y="1028"/>
                    <a:pt x="181585" y="0"/>
                    <a:pt x="1788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4336934" y="3717494"/>
              <a:ext cx="346443" cy="344305"/>
            </a:xfrm>
            <a:custGeom>
              <a:rect b="b" l="l" r="r" t="t"/>
              <a:pathLst>
                <a:path extrusionOk="0" h="208354" w="209648">
                  <a:moveTo>
                    <a:pt x="175120" y="0"/>
                  </a:moveTo>
                  <a:cubicBezTo>
                    <a:pt x="172412" y="0"/>
                    <a:pt x="169705" y="1028"/>
                    <a:pt x="167634" y="3083"/>
                  </a:cubicBezTo>
                  <a:lnTo>
                    <a:pt x="161501" y="9183"/>
                  </a:lnTo>
                  <a:lnTo>
                    <a:pt x="181954" y="29603"/>
                  </a:lnTo>
                  <a:cubicBezTo>
                    <a:pt x="186096" y="33746"/>
                    <a:pt x="186096" y="40433"/>
                    <a:pt x="181954" y="44543"/>
                  </a:cubicBezTo>
                  <a:lnTo>
                    <a:pt x="90031" y="136302"/>
                  </a:lnTo>
                  <a:cubicBezTo>
                    <a:pt x="87650" y="138684"/>
                    <a:pt x="84910" y="140641"/>
                    <a:pt x="81909" y="142141"/>
                  </a:cubicBezTo>
                  <a:lnTo>
                    <a:pt x="60836" y="152580"/>
                  </a:lnTo>
                  <a:cubicBezTo>
                    <a:pt x="44233" y="160833"/>
                    <a:pt x="29097" y="171695"/>
                    <a:pt x="15984" y="184808"/>
                  </a:cubicBezTo>
                  <a:lnTo>
                    <a:pt x="0" y="200759"/>
                  </a:lnTo>
                  <a:cubicBezTo>
                    <a:pt x="799" y="204866"/>
                    <a:pt x="4725" y="208353"/>
                    <a:pt x="8961" y="208353"/>
                  </a:cubicBezTo>
                  <a:cubicBezTo>
                    <a:pt x="10950" y="208353"/>
                    <a:pt x="13008" y="207584"/>
                    <a:pt x="14842" y="205750"/>
                  </a:cubicBezTo>
                  <a:lnTo>
                    <a:pt x="39535" y="181122"/>
                  </a:lnTo>
                  <a:cubicBezTo>
                    <a:pt x="52649" y="168042"/>
                    <a:pt x="67784" y="157179"/>
                    <a:pt x="84388" y="148926"/>
                  </a:cubicBezTo>
                  <a:lnTo>
                    <a:pt x="105428" y="138455"/>
                  </a:lnTo>
                  <a:cubicBezTo>
                    <a:pt x="108461" y="136987"/>
                    <a:pt x="111201" y="134998"/>
                    <a:pt x="113582" y="132649"/>
                  </a:cubicBezTo>
                  <a:lnTo>
                    <a:pt x="205505" y="40889"/>
                  </a:lnTo>
                  <a:cubicBezTo>
                    <a:pt x="209648" y="36747"/>
                    <a:pt x="209648" y="30060"/>
                    <a:pt x="205505" y="25949"/>
                  </a:cubicBezTo>
                  <a:lnTo>
                    <a:pt x="182606" y="3083"/>
                  </a:lnTo>
                  <a:cubicBezTo>
                    <a:pt x="180535" y="1028"/>
                    <a:pt x="177827" y="0"/>
                    <a:pt x="175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4330724" y="3998954"/>
              <a:ext cx="68901" cy="62830"/>
            </a:xfrm>
            <a:custGeom>
              <a:rect b="b" l="l" r="r" t="t"/>
              <a:pathLst>
                <a:path extrusionOk="0" h="38021" w="41695">
                  <a:moveTo>
                    <a:pt x="29267" y="1"/>
                  </a:moveTo>
                  <a:lnTo>
                    <a:pt x="6172" y="23063"/>
                  </a:lnTo>
                  <a:cubicBezTo>
                    <a:pt x="1" y="29209"/>
                    <a:pt x="5967" y="38021"/>
                    <a:pt x="12716" y="38021"/>
                  </a:cubicBezTo>
                  <a:cubicBezTo>
                    <a:pt x="14706" y="38021"/>
                    <a:pt x="16765" y="37254"/>
                    <a:pt x="18600" y="35426"/>
                  </a:cubicBezTo>
                  <a:lnTo>
                    <a:pt x="41695" y="12396"/>
                  </a:lnTo>
                  <a:lnTo>
                    <a:pt x="29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4496382" y="3749795"/>
              <a:ext cx="153306" cy="152187"/>
            </a:xfrm>
            <a:custGeom>
              <a:rect b="b" l="l" r="r" t="t"/>
              <a:pathLst>
                <a:path extrusionOk="0" h="92095" w="92772">
                  <a:moveTo>
                    <a:pt x="75985" y="1"/>
                  </a:moveTo>
                  <a:cubicBezTo>
                    <a:pt x="75312" y="1"/>
                    <a:pt x="74635" y="254"/>
                    <a:pt x="74113" y="759"/>
                  </a:cubicBezTo>
                  <a:lnTo>
                    <a:pt x="1044" y="73730"/>
                  </a:lnTo>
                  <a:cubicBezTo>
                    <a:pt x="1" y="74741"/>
                    <a:pt x="1" y="76405"/>
                    <a:pt x="1044" y="77448"/>
                  </a:cubicBezTo>
                  <a:lnTo>
                    <a:pt x="14941" y="91312"/>
                  </a:lnTo>
                  <a:cubicBezTo>
                    <a:pt x="15446" y="91834"/>
                    <a:pt x="16115" y="92095"/>
                    <a:pt x="16788" y="92095"/>
                  </a:cubicBezTo>
                  <a:cubicBezTo>
                    <a:pt x="17460" y="92095"/>
                    <a:pt x="18137" y="91834"/>
                    <a:pt x="18659" y="91312"/>
                  </a:cubicBezTo>
                  <a:lnTo>
                    <a:pt x="91728" y="18374"/>
                  </a:lnTo>
                  <a:cubicBezTo>
                    <a:pt x="92772" y="17330"/>
                    <a:pt x="92772" y="15666"/>
                    <a:pt x="91728" y="14655"/>
                  </a:cubicBezTo>
                  <a:lnTo>
                    <a:pt x="77832" y="759"/>
                  </a:lnTo>
                  <a:cubicBezTo>
                    <a:pt x="77326" y="254"/>
                    <a:pt x="76657" y="1"/>
                    <a:pt x="75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4582252" y="3749795"/>
              <a:ext cx="67435" cy="66857"/>
            </a:xfrm>
            <a:custGeom>
              <a:rect b="b" l="l" r="r" t="t"/>
              <a:pathLst>
                <a:path extrusionOk="0" h="40458" w="40808">
                  <a:moveTo>
                    <a:pt x="24021" y="1"/>
                  </a:moveTo>
                  <a:cubicBezTo>
                    <a:pt x="23348" y="1"/>
                    <a:pt x="22671" y="254"/>
                    <a:pt x="22149" y="759"/>
                  </a:cubicBezTo>
                  <a:lnTo>
                    <a:pt x="0" y="22875"/>
                  </a:lnTo>
                  <a:lnTo>
                    <a:pt x="17647" y="40458"/>
                  </a:lnTo>
                  <a:lnTo>
                    <a:pt x="39764" y="18374"/>
                  </a:lnTo>
                  <a:cubicBezTo>
                    <a:pt x="40808" y="17330"/>
                    <a:pt x="40808" y="15666"/>
                    <a:pt x="39764" y="14655"/>
                  </a:cubicBezTo>
                  <a:lnTo>
                    <a:pt x="25868" y="759"/>
                  </a:lnTo>
                  <a:cubicBezTo>
                    <a:pt x="25362" y="254"/>
                    <a:pt x="24693" y="1"/>
                    <a:pt x="240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4547699" y="3921171"/>
              <a:ext cx="133955" cy="141285"/>
            </a:xfrm>
            <a:custGeom>
              <a:rect b="b" l="l" r="r" t="t"/>
              <a:pathLst>
                <a:path extrusionOk="0" h="85498" w="81062">
                  <a:moveTo>
                    <a:pt x="12201" y="0"/>
                  </a:moveTo>
                  <a:lnTo>
                    <a:pt x="12201" y="21106"/>
                  </a:lnTo>
                  <a:cubicBezTo>
                    <a:pt x="5481" y="21106"/>
                    <a:pt x="1" y="26586"/>
                    <a:pt x="1" y="33305"/>
                  </a:cubicBezTo>
                  <a:lnTo>
                    <a:pt x="1" y="73265"/>
                  </a:lnTo>
                  <a:cubicBezTo>
                    <a:pt x="1" y="80017"/>
                    <a:pt x="5481" y="85497"/>
                    <a:pt x="12201" y="85497"/>
                  </a:cubicBezTo>
                  <a:lnTo>
                    <a:pt x="68861" y="85497"/>
                  </a:lnTo>
                  <a:cubicBezTo>
                    <a:pt x="75581" y="85497"/>
                    <a:pt x="81061" y="80017"/>
                    <a:pt x="81061" y="73265"/>
                  </a:cubicBezTo>
                  <a:lnTo>
                    <a:pt x="81061" y="33305"/>
                  </a:lnTo>
                  <a:cubicBezTo>
                    <a:pt x="81061" y="26586"/>
                    <a:pt x="75581" y="21106"/>
                    <a:pt x="68861" y="21106"/>
                  </a:cubicBezTo>
                  <a:lnTo>
                    <a:pt x="33306" y="21106"/>
                  </a:lnTo>
                  <a:lnTo>
                    <a:pt x="12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4570824" y="3979603"/>
              <a:ext cx="28517" cy="28463"/>
            </a:xfrm>
            <a:custGeom>
              <a:rect b="b" l="l" r="r" t="t"/>
              <a:pathLst>
                <a:path extrusionOk="0" h="17224" w="17257">
                  <a:moveTo>
                    <a:pt x="8612" y="6296"/>
                  </a:moveTo>
                  <a:cubicBezTo>
                    <a:pt x="9917" y="6296"/>
                    <a:pt x="10961" y="7340"/>
                    <a:pt x="10961" y="8612"/>
                  </a:cubicBezTo>
                  <a:cubicBezTo>
                    <a:pt x="10961" y="9884"/>
                    <a:pt x="9917" y="10928"/>
                    <a:pt x="8612" y="10928"/>
                  </a:cubicBezTo>
                  <a:cubicBezTo>
                    <a:pt x="7340" y="10928"/>
                    <a:pt x="6296" y="9884"/>
                    <a:pt x="6296" y="8612"/>
                  </a:cubicBezTo>
                  <a:cubicBezTo>
                    <a:pt x="6296" y="7340"/>
                    <a:pt x="7340" y="6296"/>
                    <a:pt x="8612" y="6296"/>
                  </a:cubicBezTo>
                  <a:close/>
                  <a:moveTo>
                    <a:pt x="8612" y="0"/>
                  </a:moveTo>
                  <a:cubicBezTo>
                    <a:pt x="3882" y="0"/>
                    <a:pt x="1" y="3850"/>
                    <a:pt x="1" y="8612"/>
                  </a:cubicBezTo>
                  <a:cubicBezTo>
                    <a:pt x="1" y="13375"/>
                    <a:pt x="3882" y="17224"/>
                    <a:pt x="8612" y="17224"/>
                  </a:cubicBezTo>
                  <a:cubicBezTo>
                    <a:pt x="13375" y="17224"/>
                    <a:pt x="17257" y="13375"/>
                    <a:pt x="17257" y="8612"/>
                  </a:cubicBezTo>
                  <a:cubicBezTo>
                    <a:pt x="17257" y="3850"/>
                    <a:pt x="13375" y="0"/>
                    <a:pt x="86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4603760" y="3979603"/>
              <a:ext cx="55469" cy="58865"/>
            </a:xfrm>
            <a:custGeom>
              <a:rect b="b" l="l" r="r" t="t"/>
              <a:pathLst>
                <a:path extrusionOk="0" h="35622" w="33567">
                  <a:moveTo>
                    <a:pt x="17843" y="0"/>
                  </a:moveTo>
                  <a:cubicBezTo>
                    <a:pt x="7992" y="0"/>
                    <a:pt x="0" y="7992"/>
                    <a:pt x="0" y="17811"/>
                  </a:cubicBezTo>
                  <a:cubicBezTo>
                    <a:pt x="0" y="27629"/>
                    <a:pt x="7992" y="35621"/>
                    <a:pt x="17843" y="35621"/>
                  </a:cubicBezTo>
                  <a:cubicBezTo>
                    <a:pt x="23291" y="35621"/>
                    <a:pt x="28380" y="33175"/>
                    <a:pt x="31772" y="28902"/>
                  </a:cubicBezTo>
                  <a:cubicBezTo>
                    <a:pt x="32849" y="27532"/>
                    <a:pt x="32620" y="25542"/>
                    <a:pt x="31283" y="24465"/>
                  </a:cubicBezTo>
                  <a:cubicBezTo>
                    <a:pt x="30702" y="24009"/>
                    <a:pt x="30011" y="23787"/>
                    <a:pt x="29324" y="23787"/>
                  </a:cubicBezTo>
                  <a:cubicBezTo>
                    <a:pt x="28391" y="23787"/>
                    <a:pt x="27467" y="24198"/>
                    <a:pt x="26847" y="24987"/>
                  </a:cubicBezTo>
                  <a:cubicBezTo>
                    <a:pt x="24628" y="27727"/>
                    <a:pt x="21366" y="29326"/>
                    <a:pt x="17843" y="29326"/>
                  </a:cubicBezTo>
                  <a:cubicBezTo>
                    <a:pt x="11483" y="29326"/>
                    <a:pt x="6329" y="24172"/>
                    <a:pt x="6329" y="17811"/>
                  </a:cubicBezTo>
                  <a:cubicBezTo>
                    <a:pt x="6329" y="11450"/>
                    <a:pt x="11483" y="6296"/>
                    <a:pt x="17843" y="6296"/>
                  </a:cubicBezTo>
                  <a:cubicBezTo>
                    <a:pt x="21660" y="6296"/>
                    <a:pt x="25216" y="8188"/>
                    <a:pt x="27368" y="11385"/>
                  </a:cubicBezTo>
                  <a:cubicBezTo>
                    <a:pt x="27980" y="12282"/>
                    <a:pt x="28975" y="12759"/>
                    <a:pt x="29985" y="12759"/>
                  </a:cubicBezTo>
                  <a:cubicBezTo>
                    <a:pt x="30590" y="12759"/>
                    <a:pt x="31202" y="12587"/>
                    <a:pt x="31740" y="12233"/>
                  </a:cubicBezTo>
                  <a:cubicBezTo>
                    <a:pt x="33207" y="11254"/>
                    <a:pt x="33566" y="9297"/>
                    <a:pt x="32588" y="7829"/>
                  </a:cubicBezTo>
                  <a:cubicBezTo>
                    <a:pt x="29293" y="2936"/>
                    <a:pt x="23748" y="0"/>
                    <a:pt x="178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24"/>
          <p:cNvGrpSpPr/>
          <p:nvPr/>
        </p:nvGrpSpPr>
        <p:grpSpPr>
          <a:xfrm>
            <a:off x="5641873" y="3743831"/>
            <a:ext cx="352818" cy="292287"/>
            <a:chOff x="1190625" y="685825"/>
            <a:chExt cx="5219200" cy="4323775"/>
          </a:xfrm>
        </p:grpSpPr>
        <p:sp>
          <p:nvSpPr>
            <p:cNvPr id="1010" name="Google Shape;1010;p24"/>
            <p:cNvSpPr/>
            <p:nvPr/>
          </p:nvSpPr>
          <p:spPr>
            <a:xfrm>
              <a:off x="1190625" y="1484200"/>
              <a:ext cx="5219200" cy="2721325"/>
            </a:xfrm>
            <a:custGeom>
              <a:rect b="b" l="l" r="r" t="t"/>
              <a:pathLst>
                <a:path extrusionOk="0" h="108853" w="208768">
                  <a:moveTo>
                    <a:pt x="11254" y="0"/>
                  </a:moveTo>
                  <a:cubicBezTo>
                    <a:pt x="5023" y="0"/>
                    <a:pt x="0" y="5056"/>
                    <a:pt x="0" y="11287"/>
                  </a:cubicBezTo>
                  <a:lnTo>
                    <a:pt x="0" y="108853"/>
                  </a:lnTo>
                  <a:lnTo>
                    <a:pt x="208767" y="108853"/>
                  </a:lnTo>
                  <a:lnTo>
                    <a:pt x="208767" y="11287"/>
                  </a:lnTo>
                  <a:cubicBezTo>
                    <a:pt x="208767" y="5056"/>
                    <a:pt x="203744" y="0"/>
                    <a:pt x="197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5708475" y="1484200"/>
              <a:ext cx="701350" cy="2721325"/>
            </a:xfrm>
            <a:custGeom>
              <a:rect b="b" l="l" r="r" t="t"/>
              <a:pathLst>
                <a:path extrusionOk="0" h="108853" w="28054">
                  <a:moveTo>
                    <a:pt x="0" y="0"/>
                  </a:moveTo>
                  <a:cubicBezTo>
                    <a:pt x="6230" y="0"/>
                    <a:pt x="11254" y="5056"/>
                    <a:pt x="11254" y="11287"/>
                  </a:cubicBezTo>
                  <a:lnTo>
                    <a:pt x="11254" y="108853"/>
                  </a:lnTo>
                  <a:lnTo>
                    <a:pt x="28053" y="108853"/>
                  </a:lnTo>
                  <a:lnTo>
                    <a:pt x="28053" y="11287"/>
                  </a:lnTo>
                  <a:cubicBezTo>
                    <a:pt x="28053" y="5056"/>
                    <a:pt x="23030" y="0"/>
                    <a:pt x="16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2987150" y="685825"/>
              <a:ext cx="1626125" cy="798400"/>
            </a:xfrm>
            <a:custGeom>
              <a:rect b="b" l="l" r="r" t="t"/>
              <a:pathLst>
                <a:path extrusionOk="0" h="31936" w="65045">
                  <a:moveTo>
                    <a:pt x="9036" y="0"/>
                  </a:moveTo>
                  <a:cubicBezTo>
                    <a:pt x="4045" y="0"/>
                    <a:pt x="1" y="4045"/>
                    <a:pt x="1" y="9003"/>
                  </a:cubicBezTo>
                  <a:lnTo>
                    <a:pt x="1" y="31935"/>
                  </a:lnTo>
                  <a:lnTo>
                    <a:pt x="13538" y="31935"/>
                  </a:lnTo>
                  <a:lnTo>
                    <a:pt x="13538" y="13538"/>
                  </a:lnTo>
                  <a:lnTo>
                    <a:pt x="51507" y="13538"/>
                  </a:lnTo>
                  <a:lnTo>
                    <a:pt x="51507" y="31935"/>
                  </a:lnTo>
                  <a:lnTo>
                    <a:pt x="65045" y="31935"/>
                  </a:lnTo>
                  <a:lnTo>
                    <a:pt x="65045" y="9003"/>
                  </a:lnTo>
                  <a:cubicBezTo>
                    <a:pt x="65045" y="4045"/>
                    <a:pt x="61000" y="0"/>
                    <a:pt x="5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1712525" y="1299075"/>
              <a:ext cx="866100" cy="371075"/>
            </a:xfrm>
            <a:custGeom>
              <a:rect b="b" l="l" r="r" t="t"/>
              <a:pathLst>
                <a:path extrusionOk="0" h="14843" w="34644">
                  <a:moveTo>
                    <a:pt x="3491" y="0"/>
                  </a:moveTo>
                  <a:cubicBezTo>
                    <a:pt x="1566" y="0"/>
                    <a:pt x="1" y="1566"/>
                    <a:pt x="1" y="3491"/>
                  </a:cubicBezTo>
                  <a:lnTo>
                    <a:pt x="1" y="11320"/>
                  </a:lnTo>
                  <a:cubicBezTo>
                    <a:pt x="1" y="13277"/>
                    <a:pt x="1566" y="14842"/>
                    <a:pt x="3491" y="14842"/>
                  </a:cubicBezTo>
                  <a:lnTo>
                    <a:pt x="31153" y="14842"/>
                  </a:lnTo>
                  <a:cubicBezTo>
                    <a:pt x="33077" y="14842"/>
                    <a:pt x="34643" y="13277"/>
                    <a:pt x="34643" y="11320"/>
                  </a:cubicBezTo>
                  <a:lnTo>
                    <a:pt x="34643" y="3491"/>
                  </a:lnTo>
                  <a:cubicBezTo>
                    <a:pt x="34643" y="1566"/>
                    <a:pt x="33077" y="0"/>
                    <a:pt x="3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5021825" y="1299075"/>
              <a:ext cx="866075" cy="371075"/>
            </a:xfrm>
            <a:custGeom>
              <a:rect b="b" l="l" r="r" t="t"/>
              <a:pathLst>
                <a:path extrusionOk="0" h="14843" w="34643">
                  <a:moveTo>
                    <a:pt x="3490" y="0"/>
                  </a:moveTo>
                  <a:cubicBezTo>
                    <a:pt x="1566" y="0"/>
                    <a:pt x="0" y="1566"/>
                    <a:pt x="0" y="3491"/>
                  </a:cubicBezTo>
                  <a:lnTo>
                    <a:pt x="0" y="11320"/>
                  </a:lnTo>
                  <a:cubicBezTo>
                    <a:pt x="0" y="13277"/>
                    <a:pt x="1566" y="14842"/>
                    <a:pt x="3490" y="14842"/>
                  </a:cubicBezTo>
                  <a:lnTo>
                    <a:pt x="31152" y="14842"/>
                  </a:lnTo>
                  <a:cubicBezTo>
                    <a:pt x="33077" y="14842"/>
                    <a:pt x="34642" y="13277"/>
                    <a:pt x="34642" y="11320"/>
                  </a:cubicBezTo>
                  <a:lnTo>
                    <a:pt x="34642" y="3491"/>
                  </a:lnTo>
                  <a:cubicBezTo>
                    <a:pt x="34642" y="1566"/>
                    <a:pt x="33077" y="0"/>
                    <a:pt x="31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1190625" y="3889900"/>
              <a:ext cx="5219200" cy="1119700"/>
            </a:xfrm>
            <a:custGeom>
              <a:rect b="b" l="l" r="r" t="t"/>
              <a:pathLst>
                <a:path extrusionOk="0" h="44788" w="208768">
                  <a:moveTo>
                    <a:pt x="0" y="1"/>
                  </a:moveTo>
                  <a:lnTo>
                    <a:pt x="0" y="33534"/>
                  </a:lnTo>
                  <a:cubicBezTo>
                    <a:pt x="0" y="39764"/>
                    <a:pt x="5023" y="44788"/>
                    <a:pt x="11254" y="44788"/>
                  </a:cubicBezTo>
                  <a:lnTo>
                    <a:pt x="197513" y="44788"/>
                  </a:lnTo>
                  <a:cubicBezTo>
                    <a:pt x="203744" y="44788"/>
                    <a:pt x="208767" y="39764"/>
                    <a:pt x="208767" y="33534"/>
                  </a:cubicBezTo>
                  <a:lnTo>
                    <a:pt x="208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5708475" y="3889900"/>
              <a:ext cx="701350" cy="1119700"/>
            </a:xfrm>
            <a:custGeom>
              <a:rect b="b" l="l" r="r" t="t"/>
              <a:pathLst>
                <a:path extrusionOk="0" h="44788" w="28054">
                  <a:moveTo>
                    <a:pt x="11254" y="1"/>
                  </a:moveTo>
                  <a:lnTo>
                    <a:pt x="11254" y="33534"/>
                  </a:lnTo>
                  <a:cubicBezTo>
                    <a:pt x="11254" y="39764"/>
                    <a:pt x="6230" y="44788"/>
                    <a:pt x="0" y="44788"/>
                  </a:cubicBezTo>
                  <a:lnTo>
                    <a:pt x="16799" y="44788"/>
                  </a:lnTo>
                  <a:cubicBezTo>
                    <a:pt x="23030" y="44788"/>
                    <a:pt x="28053" y="39764"/>
                    <a:pt x="28053" y="33534"/>
                  </a:cubicBezTo>
                  <a:lnTo>
                    <a:pt x="28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3181250" y="2448700"/>
              <a:ext cx="593700" cy="703600"/>
            </a:xfrm>
            <a:custGeom>
              <a:rect b="b" l="l" r="r" t="t"/>
              <a:pathLst>
                <a:path extrusionOk="0" h="28144" w="23748">
                  <a:moveTo>
                    <a:pt x="10916" y="1"/>
                  </a:moveTo>
                  <a:cubicBezTo>
                    <a:pt x="10475" y="1"/>
                    <a:pt x="10033" y="36"/>
                    <a:pt x="9590" y="107"/>
                  </a:cubicBezTo>
                  <a:cubicBezTo>
                    <a:pt x="3719" y="1086"/>
                    <a:pt x="0" y="8132"/>
                    <a:pt x="1272" y="15830"/>
                  </a:cubicBezTo>
                  <a:cubicBezTo>
                    <a:pt x="2446" y="22930"/>
                    <a:pt x="7475" y="28143"/>
                    <a:pt x="12831" y="28143"/>
                  </a:cubicBezTo>
                  <a:cubicBezTo>
                    <a:pt x="13282" y="28143"/>
                    <a:pt x="13736" y="28106"/>
                    <a:pt x="14190" y="28030"/>
                  </a:cubicBezTo>
                  <a:cubicBezTo>
                    <a:pt x="20061" y="27084"/>
                    <a:pt x="23747" y="20038"/>
                    <a:pt x="22475" y="12340"/>
                  </a:cubicBezTo>
                  <a:cubicBezTo>
                    <a:pt x="21299" y="5195"/>
                    <a:pt x="16279" y="1"/>
                    <a:pt x="10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3823850" y="2447875"/>
              <a:ext cx="593700" cy="704250"/>
            </a:xfrm>
            <a:custGeom>
              <a:rect b="b" l="l" r="r" t="t"/>
              <a:pathLst>
                <a:path extrusionOk="0" h="28170" w="23748">
                  <a:moveTo>
                    <a:pt x="12858" y="1"/>
                  </a:moveTo>
                  <a:cubicBezTo>
                    <a:pt x="7469" y="1"/>
                    <a:pt x="2448" y="5195"/>
                    <a:pt x="1273" y="12340"/>
                  </a:cubicBezTo>
                  <a:cubicBezTo>
                    <a:pt x="1" y="20038"/>
                    <a:pt x="3719" y="27084"/>
                    <a:pt x="9558" y="28063"/>
                  </a:cubicBezTo>
                  <a:cubicBezTo>
                    <a:pt x="10003" y="28135"/>
                    <a:pt x="10448" y="28170"/>
                    <a:pt x="10890" y="28170"/>
                  </a:cubicBezTo>
                  <a:cubicBezTo>
                    <a:pt x="16279" y="28170"/>
                    <a:pt x="21300" y="22975"/>
                    <a:pt x="22476" y="15830"/>
                  </a:cubicBezTo>
                  <a:cubicBezTo>
                    <a:pt x="23748" y="8132"/>
                    <a:pt x="20029" y="1086"/>
                    <a:pt x="14190" y="108"/>
                  </a:cubicBezTo>
                  <a:cubicBezTo>
                    <a:pt x="13745" y="36"/>
                    <a:pt x="13300" y="1"/>
                    <a:pt x="128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2808550" y="2975225"/>
              <a:ext cx="536625" cy="589525"/>
            </a:xfrm>
            <a:custGeom>
              <a:rect b="b" l="l" r="r" t="t"/>
              <a:pathLst>
                <a:path extrusionOk="0" h="23581" w="21465">
                  <a:moveTo>
                    <a:pt x="9239" y="0"/>
                  </a:moveTo>
                  <a:cubicBezTo>
                    <a:pt x="8501" y="0"/>
                    <a:pt x="7766" y="112"/>
                    <a:pt x="7047" y="347"/>
                  </a:cubicBezTo>
                  <a:cubicBezTo>
                    <a:pt x="2252" y="1880"/>
                    <a:pt x="1" y="8274"/>
                    <a:pt x="2056" y="14602"/>
                  </a:cubicBezTo>
                  <a:cubicBezTo>
                    <a:pt x="3780" y="19968"/>
                    <a:pt x="8063" y="23581"/>
                    <a:pt x="12260" y="23581"/>
                  </a:cubicBezTo>
                  <a:cubicBezTo>
                    <a:pt x="12987" y="23581"/>
                    <a:pt x="13711" y="23473"/>
                    <a:pt x="14419" y="23246"/>
                  </a:cubicBezTo>
                  <a:cubicBezTo>
                    <a:pt x="19214" y="21680"/>
                    <a:pt x="21465" y="15320"/>
                    <a:pt x="19410" y="8991"/>
                  </a:cubicBezTo>
                  <a:cubicBezTo>
                    <a:pt x="17690" y="3612"/>
                    <a:pt x="13425" y="0"/>
                    <a:pt x="9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4253625" y="2971950"/>
              <a:ext cx="540700" cy="593625"/>
            </a:xfrm>
            <a:custGeom>
              <a:rect b="b" l="l" r="r" t="t"/>
              <a:pathLst>
                <a:path extrusionOk="0" h="23745" w="21628">
                  <a:moveTo>
                    <a:pt x="12311" y="1"/>
                  </a:moveTo>
                  <a:cubicBezTo>
                    <a:pt x="8097" y="1"/>
                    <a:pt x="3803" y="3621"/>
                    <a:pt x="2055" y="9057"/>
                  </a:cubicBezTo>
                  <a:cubicBezTo>
                    <a:pt x="0" y="15418"/>
                    <a:pt x="2251" y="21844"/>
                    <a:pt x="7079" y="23410"/>
                  </a:cubicBezTo>
                  <a:cubicBezTo>
                    <a:pt x="7791" y="23636"/>
                    <a:pt x="8520" y="23744"/>
                    <a:pt x="9252" y="23744"/>
                  </a:cubicBezTo>
                  <a:cubicBezTo>
                    <a:pt x="13484" y="23744"/>
                    <a:pt x="17820" y="20123"/>
                    <a:pt x="19572" y="14700"/>
                  </a:cubicBezTo>
                  <a:cubicBezTo>
                    <a:pt x="21627" y="8307"/>
                    <a:pt x="19344" y="1881"/>
                    <a:pt x="14516" y="348"/>
                  </a:cubicBezTo>
                  <a:cubicBezTo>
                    <a:pt x="13793" y="113"/>
                    <a:pt x="13053" y="1"/>
                    <a:pt x="12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3262800" y="3182875"/>
              <a:ext cx="1070750" cy="888450"/>
            </a:xfrm>
            <a:custGeom>
              <a:rect b="b" l="l" r="r" t="t"/>
              <a:pathLst>
                <a:path extrusionOk="0" h="35538" w="42830">
                  <a:moveTo>
                    <a:pt x="21399" y="0"/>
                  </a:moveTo>
                  <a:cubicBezTo>
                    <a:pt x="9590" y="0"/>
                    <a:pt x="0" y="12755"/>
                    <a:pt x="0" y="24139"/>
                  </a:cubicBezTo>
                  <a:cubicBezTo>
                    <a:pt x="0" y="28086"/>
                    <a:pt x="881" y="30663"/>
                    <a:pt x="2283" y="32327"/>
                  </a:cubicBezTo>
                  <a:cubicBezTo>
                    <a:pt x="4174" y="34628"/>
                    <a:pt x="6288" y="35365"/>
                    <a:pt x="8541" y="35365"/>
                  </a:cubicBezTo>
                  <a:cubicBezTo>
                    <a:pt x="12548" y="35365"/>
                    <a:pt x="16993" y="33033"/>
                    <a:pt x="21399" y="33012"/>
                  </a:cubicBezTo>
                  <a:cubicBezTo>
                    <a:pt x="25864" y="33012"/>
                    <a:pt x="30474" y="35537"/>
                    <a:pt x="34549" y="35537"/>
                  </a:cubicBezTo>
                  <a:cubicBezTo>
                    <a:pt x="36874" y="35537"/>
                    <a:pt x="39024" y="34715"/>
                    <a:pt x="40873" y="32131"/>
                  </a:cubicBezTo>
                  <a:cubicBezTo>
                    <a:pt x="42080" y="30435"/>
                    <a:pt x="42830" y="27890"/>
                    <a:pt x="42830" y="24139"/>
                  </a:cubicBezTo>
                  <a:cubicBezTo>
                    <a:pt x="42830" y="12755"/>
                    <a:pt x="33240" y="0"/>
                    <a:pt x="213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24"/>
          <p:cNvGrpSpPr/>
          <p:nvPr/>
        </p:nvGrpSpPr>
        <p:grpSpPr>
          <a:xfrm>
            <a:off x="4408525" y="1139950"/>
            <a:ext cx="4465427" cy="1494150"/>
            <a:chOff x="4408525" y="1139950"/>
            <a:chExt cx="4465427" cy="1494150"/>
          </a:xfrm>
        </p:grpSpPr>
        <p:sp>
          <p:nvSpPr>
            <p:cNvPr id="1023" name="Google Shape;1023;p24"/>
            <p:cNvSpPr/>
            <p:nvPr/>
          </p:nvSpPr>
          <p:spPr>
            <a:xfrm>
              <a:off x="7912743" y="1513975"/>
              <a:ext cx="556500" cy="556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4" name="Google Shape;1024;p24"/>
            <p:cNvCxnSpPr>
              <a:stCxn id="916" idx="0"/>
              <a:endCxn id="1023" idx="4"/>
            </p:cNvCxnSpPr>
            <p:nvPr/>
          </p:nvCxnSpPr>
          <p:spPr>
            <a:xfrm rot="-5400000">
              <a:off x="6017875" y="461050"/>
              <a:ext cx="563700" cy="3782400"/>
            </a:xfrm>
            <a:prstGeom prst="bentConnector3">
              <a:avLst>
                <a:gd fmla="val 49993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025" name="Google Shape;1025;p24"/>
            <p:cNvSpPr txBox="1"/>
            <p:nvPr/>
          </p:nvSpPr>
          <p:spPr>
            <a:xfrm flipH="1">
              <a:off x="7508052" y="1139950"/>
              <a:ext cx="13659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Toys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26" name="Google Shape;1026;p24"/>
          <p:cNvGrpSpPr/>
          <p:nvPr/>
        </p:nvGrpSpPr>
        <p:grpSpPr>
          <a:xfrm>
            <a:off x="4408525" y="3048100"/>
            <a:ext cx="4465427" cy="1479150"/>
            <a:chOff x="4408525" y="3048100"/>
            <a:chExt cx="4465427" cy="1479150"/>
          </a:xfrm>
        </p:grpSpPr>
        <p:sp>
          <p:nvSpPr>
            <p:cNvPr id="1027" name="Google Shape;1027;p24"/>
            <p:cNvSpPr/>
            <p:nvPr/>
          </p:nvSpPr>
          <p:spPr>
            <a:xfrm>
              <a:off x="7926019" y="3611725"/>
              <a:ext cx="556500" cy="556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4"/>
            <p:cNvCxnSpPr>
              <a:stCxn id="916" idx="2"/>
              <a:endCxn id="1027" idx="0"/>
            </p:cNvCxnSpPr>
            <p:nvPr/>
          </p:nvCxnSpPr>
          <p:spPr>
            <a:xfrm flipH="1" rot="-5400000">
              <a:off x="6024475" y="1432150"/>
              <a:ext cx="563700" cy="3795600"/>
            </a:xfrm>
            <a:prstGeom prst="bentConnector3">
              <a:avLst>
                <a:gd fmla="val 49993" name="adj1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4"/>
            <p:cNvSpPr txBox="1"/>
            <p:nvPr/>
          </p:nvSpPr>
          <p:spPr>
            <a:xfrm flipH="1">
              <a:off x="7508052" y="4168150"/>
              <a:ext cx="13659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Clothes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30" name="Google Shape;1030;p24"/>
          <p:cNvGrpSpPr/>
          <p:nvPr/>
        </p:nvGrpSpPr>
        <p:grpSpPr>
          <a:xfrm>
            <a:off x="8017948" y="1608262"/>
            <a:ext cx="352914" cy="352914"/>
            <a:chOff x="1190625" y="238125"/>
            <a:chExt cx="5228350" cy="5228350"/>
          </a:xfrm>
        </p:grpSpPr>
        <p:sp>
          <p:nvSpPr>
            <p:cNvPr id="1031" name="Google Shape;1031;p24"/>
            <p:cNvSpPr/>
            <p:nvPr/>
          </p:nvSpPr>
          <p:spPr>
            <a:xfrm>
              <a:off x="1190625" y="238125"/>
              <a:ext cx="5228350" cy="5228350"/>
            </a:xfrm>
            <a:custGeom>
              <a:rect b="b" l="l" r="r" t="t"/>
              <a:pathLst>
                <a:path extrusionOk="0" h="209134" w="209134">
                  <a:moveTo>
                    <a:pt x="104579" y="0"/>
                  </a:moveTo>
                  <a:cubicBezTo>
                    <a:pt x="46812" y="0"/>
                    <a:pt x="0" y="46812"/>
                    <a:pt x="0" y="104579"/>
                  </a:cubicBezTo>
                  <a:cubicBezTo>
                    <a:pt x="0" y="162322"/>
                    <a:pt x="46812" y="209133"/>
                    <a:pt x="104579" y="209133"/>
                  </a:cubicBezTo>
                  <a:cubicBezTo>
                    <a:pt x="162322" y="209133"/>
                    <a:pt x="209133" y="162322"/>
                    <a:pt x="209133" y="104579"/>
                  </a:cubicBezTo>
                  <a:cubicBezTo>
                    <a:pt x="209133" y="46812"/>
                    <a:pt x="162322" y="0"/>
                    <a:pt x="104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1190625" y="238125"/>
              <a:ext cx="2771950" cy="5228350"/>
            </a:xfrm>
            <a:custGeom>
              <a:rect b="b" l="l" r="r" t="t"/>
              <a:pathLst>
                <a:path extrusionOk="0" h="209134" w="110878">
                  <a:moveTo>
                    <a:pt x="104579" y="0"/>
                  </a:moveTo>
                  <a:cubicBezTo>
                    <a:pt x="46812" y="0"/>
                    <a:pt x="0" y="46812"/>
                    <a:pt x="0" y="104579"/>
                  </a:cubicBezTo>
                  <a:cubicBezTo>
                    <a:pt x="0" y="162322"/>
                    <a:pt x="46812" y="209133"/>
                    <a:pt x="104579" y="209133"/>
                  </a:cubicBezTo>
                  <a:cubicBezTo>
                    <a:pt x="106687" y="209133"/>
                    <a:pt x="108794" y="209060"/>
                    <a:pt x="110878" y="208937"/>
                  </a:cubicBezTo>
                  <a:cubicBezTo>
                    <a:pt x="56076" y="205678"/>
                    <a:pt x="12622" y="160214"/>
                    <a:pt x="12622" y="104579"/>
                  </a:cubicBezTo>
                  <a:cubicBezTo>
                    <a:pt x="12622" y="48944"/>
                    <a:pt x="56076" y="3456"/>
                    <a:pt x="110878" y="196"/>
                  </a:cubicBezTo>
                  <a:cubicBezTo>
                    <a:pt x="108794" y="74"/>
                    <a:pt x="106687" y="0"/>
                    <a:pt x="104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4295250" y="619300"/>
              <a:ext cx="1465650" cy="4466050"/>
            </a:xfrm>
            <a:custGeom>
              <a:rect b="b" l="l" r="r" t="t"/>
              <a:pathLst>
                <a:path extrusionOk="0" h="178642" w="58626">
                  <a:moveTo>
                    <a:pt x="47027" y="0"/>
                  </a:moveTo>
                  <a:cubicBezTo>
                    <a:pt x="44674" y="0"/>
                    <a:pt x="42307" y="803"/>
                    <a:pt x="40367" y="2448"/>
                  </a:cubicBezTo>
                  <a:cubicBezTo>
                    <a:pt x="14706" y="24114"/>
                    <a:pt x="1" y="55779"/>
                    <a:pt x="1" y="89332"/>
                  </a:cubicBezTo>
                  <a:cubicBezTo>
                    <a:pt x="1" y="122860"/>
                    <a:pt x="14706" y="154550"/>
                    <a:pt x="40367" y="176216"/>
                  </a:cubicBezTo>
                  <a:cubicBezTo>
                    <a:pt x="42303" y="177858"/>
                    <a:pt x="44680" y="178642"/>
                    <a:pt x="47033" y="178642"/>
                  </a:cubicBezTo>
                  <a:cubicBezTo>
                    <a:pt x="49974" y="178642"/>
                    <a:pt x="52891" y="177392"/>
                    <a:pt x="54925" y="174990"/>
                  </a:cubicBezTo>
                  <a:cubicBezTo>
                    <a:pt x="58626" y="170628"/>
                    <a:pt x="58062" y="164084"/>
                    <a:pt x="53700" y="160407"/>
                  </a:cubicBezTo>
                  <a:cubicBezTo>
                    <a:pt x="32720" y="142688"/>
                    <a:pt x="20686" y="116757"/>
                    <a:pt x="20686" y="89332"/>
                  </a:cubicBezTo>
                  <a:cubicBezTo>
                    <a:pt x="20686" y="61882"/>
                    <a:pt x="32720" y="35976"/>
                    <a:pt x="53700" y="18232"/>
                  </a:cubicBezTo>
                  <a:cubicBezTo>
                    <a:pt x="58062" y="14556"/>
                    <a:pt x="58626" y="8036"/>
                    <a:pt x="54925" y="3674"/>
                  </a:cubicBezTo>
                  <a:cubicBezTo>
                    <a:pt x="52884" y="1251"/>
                    <a:pt x="49966" y="0"/>
                    <a:pt x="47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1848675" y="619300"/>
              <a:ext cx="1465650" cy="4466050"/>
            </a:xfrm>
            <a:custGeom>
              <a:rect b="b" l="l" r="r" t="t"/>
              <a:pathLst>
                <a:path extrusionOk="0" h="178642" w="58626">
                  <a:moveTo>
                    <a:pt x="11614" y="0"/>
                  </a:moveTo>
                  <a:cubicBezTo>
                    <a:pt x="8668" y="0"/>
                    <a:pt x="5743" y="1251"/>
                    <a:pt x="3701" y="3674"/>
                  </a:cubicBezTo>
                  <a:cubicBezTo>
                    <a:pt x="0" y="8036"/>
                    <a:pt x="564" y="14556"/>
                    <a:pt x="4927" y="18232"/>
                  </a:cubicBezTo>
                  <a:cubicBezTo>
                    <a:pt x="25906" y="35976"/>
                    <a:pt x="37940" y="61882"/>
                    <a:pt x="37940" y="89332"/>
                  </a:cubicBezTo>
                  <a:cubicBezTo>
                    <a:pt x="37940" y="116757"/>
                    <a:pt x="25906" y="142688"/>
                    <a:pt x="4927" y="160407"/>
                  </a:cubicBezTo>
                  <a:cubicBezTo>
                    <a:pt x="564" y="164084"/>
                    <a:pt x="0" y="170628"/>
                    <a:pt x="3701" y="174990"/>
                  </a:cubicBezTo>
                  <a:cubicBezTo>
                    <a:pt x="5735" y="177392"/>
                    <a:pt x="8652" y="178642"/>
                    <a:pt x="11593" y="178642"/>
                  </a:cubicBezTo>
                  <a:cubicBezTo>
                    <a:pt x="13970" y="178642"/>
                    <a:pt x="16323" y="177858"/>
                    <a:pt x="18284" y="176216"/>
                  </a:cubicBezTo>
                  <a:cubicBezTo>
                    <a:pt x="43920" y="154550"/>
                    <a:pt x="58625" y="122860"/>
                    <a:pt x="58625" y="89332"/>
                  </a:cubicBezTo>
                  <a:cubicBezTo>
                    <a:pt x="58625" y="55779"/>
                    <a:pt x="43920" y="24114"/>
                    <a:pt x="18284" y="2448"/>
                  </a:cubicBezTo>
                  <a:cubicBezTo>
                    <a:pt x="16344" y="803"/>
                    <a:pt x="13972" y="0"/>
                    <a:pt x="11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24"/>
          <p:cNvGrpSpPr/>
          <p:nvPr/>
        </p:nvGrpSpPr>
        <p:grpSpPr>
          <a:xfrm>
            <a:off x="8035398" y="3706896"/>
            <a:ext cx="353009" cy="351252"/>
            <a:chOff x="1177575" y="238125"/>
            <a:chExt cx="5245300" cy="5219200"/>
          </a:xfrm>
        </p:grpSpPr>
        <p:sp>
          <p:nvSpPr>
            <p:cNvPr id="1036" name="Google Shape;1036;p24"/>
            <p:cNvSpPr/>
            <p:nvPr/>
          </p:nvSpPr>
          <p:spPr>
            <a:xfrm>
              <a:off x="1480125" y="1471125"/>
              <a:ext cx="4628775" cy="3704025"/>
            </a:xfrm>
            <a:custGeom>
              <a:rect b="b" l="l" r="r" t="t"/>
              <a:pathLst>
                <a:path extrusionOk="0" h="148161" w="185151">
                  <a:moveTo>
                    <a:pt x="146003" y="0"/>
                  </a:moveTo>
                  <a:cubicBezTo>
                    <a:pt x="145939" y="0"/>
                    <a:pt x="145875" y="1"/>
                    <a:pt x="145811" y="1"/>
                  </a:cubicBezTo>
                  <a:cubicBezTo>
                    <a:pt x="144191" y="23"/>
                    <a:pt x="131958" y="30"/>
                    <a:pt x="116332" y="30"/>
                  </a:cubicBezTo>
                  <a:cubicBezTo>
                    <a:pt x="85080" y="30"/>
                    <a:pt x="40253" y="1"/>
                    <a:pt x="39601" y="1"/>
                  </a:cubicBezTo>
                  <a:cubicBezTo>
                    <a:pt x="33011" y="1"/>
                    <a:pt x="26879" y="2970"/>
                    <a:pt x="22801" y="8156"/>
                  </a:cubicBezTo>
                  <a:cubicBezTo>
                    <a:pt x="22736" y="8221"/>
                    <a:pt x="22671" y="8319"/>
                    <a:pt x="22606" y="8417"/>
                  </a:cubicBezTo>
                  <a:lnTo>
                    <a:pt x="2544" y="36862"/>
                  </a:lnTo>
                  <a:lnTo>
                    <a:pt x="0" y="67329"/>
                  </a:lnTo>
                  <a:lnTo>
                    <a:pt x="30239" y="65600"/>
                  </a:lnTo>
                  <a:lnTo>
                    <a:pt x="30271" y="65600"/>
                  </a:lnTo>
                  <a:lnTo>
                    <a:pt x="30271" y="95316"/>
                  </a:lnTo>
                  <a:cubicBezTo>
                    <a:pt x="19474" y="110615"/>
                    <a:pt x="16408" y="115280"/>
                    <a:pt x="13994" y="118216"/>
                  </a:cubicBezTo>
                  <a:cubicBezTo>
                    <a:pt x="12135" y="120466"/>
                    <a:pt x="12102" y="146595"/>
                    <a:pt x="12102" y="146595"/>
                  </a:cubicBezTo>
                  <a:lnTo>
                    <a:pt x="42308" y="146497"/>
                  </a:lnTo>
                  <a:lnTo>
                    <a:pt x="52388" y="139419"/>
                  </a:lnTo>
                  <a:cubicBezTo>
                    <a:pt x="72919" y="140881"/>
                    <a:pt x="83627" y="141561"/>
                    <a:pt x="93595" y="141561"/>
                  </a:cubicBezTo>
                  <a:cubicBezTo>
                    <a:pt x="104089" y="141561"/>
                    <a:pt x="113764" y="140807"/>
                    <a:pt x="133220" y="139419"/>
                  </a:cubicBezTo>
                  <a:cubicBezTo>
                    <a:pt x="139483" y="143790"/>
                    <a:pt x="141538" y="145127"/>
                    <a:pt x="143234" y="146562"/>
                  </a:cubicBezTo>
                  <a:cubicBezTo>
                    <a:pt x="144897" y="147965"/>
                    <a:pt x="171385" y="148161"/>
                    <a:pt x="171385" y="148161"/>
                  </a:cubicBezTo>
                  <a:lnTo>
                    <a:pt x="171515" y="118281"/>
                  </a:lnTo>
                  <a:lnTo>
                    <a:pt x="155336" y="95316"/>
                  </a:lnTo>
                  <a:lnTo>
                    <a:pt x="155336" y="65600"/>
                  </a:lnTo>
                  <a:lnTo>
                    <a:pt x="181399" y="63512"/>
                  </a:lnTo>
                  <a:cubicBezTo>
                    <a:pt x="181399" y="63512"/>
                    <a:pt x="185150" y="39243"/>
                    <a:pt x="183161" y="36796"/>
                  </a:cubicBezTo>
                  <a:cubicBezTo>
                    <a:pt x="180453" y="33469"/>
                    <a:pt x="176571" y="27663"/>
                    <a:pt x="162969" y="8417"/>
                  </a:cubicBezTo>
                  <a:cubicBezTo>
                    <a:pt x="159542" y="3600"/>
                    <a:pt x="153135" y="0"/>
                    <a:pt x="146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3800200" y="1471125"/>
              <a:ext cx="2308700" cy="3704025"/>
            </a:xfrm>
            <a:custGeom>
              <a:rect b="b" l="l" r="r" t="t"/>
              <a:pathLst>
                <a:path extrusionOk="0" h="148161" w="92348">
                  <a:moveTo>
                    <a:pt x="53200" y="0"/>
                  </a:moveTo>
                  <a:cubicBezTo>
                    <a:pt x="53136" y="0"/>
                    <a:pt x="53072" y="1"/>
                    <a:pt x="53008" y="1"/>
                  </a:cubicBezTo>
                  <a:cubicBezTo>
                    <a:pt x="50039" y="34"/>
                    <a:pt x="12918" y="34"/>
                    <a:pt x="1" y="34"/>
                  </a:cubicBezTo>
                  <a:lnTo>
                    <a:pt x="1" y="141539"/>
                  </a:lnTo>
                  <a:cubicBezTo>
                    <a:pt x="225" y="141540"/>
                    <a:pt x="449" y="141540"/>
                    <a:pt x="673" y="141540"/>
                  </a:cubicBezTo>
                  <a:cubicBezTo>
                    <a:pt x="11174" y="141540"/>
                    <a:pt x="20870" y="140792"/>
                    <a:pt x="40417" y="139419"/>
                  </a:cubicBezTo>
                  <a:cubicBezTo>
                    <a:pt x="46680" y="143790"/>
                    <a:pt x="48735" y="145127"/>
                    <a:pt x="50431" y="146562"/>
                  </a:cubicBezTo>
                  <a:cubicBezTo>
                    <a:pt x="52094" y="147965"/>
                    <a:pt x="78582" y="148161"/>
                    <a:pt x="78582" y="148161"/>
                  </a:cubicBezTo>
                  <a:lnTo>
                    <a:pt x="78712" y="118281"/>
                  </a:lnTo>
                  <a:lnTo>
                    <a:pt x="62533" y="95316"/>
                  </a:lnTo>
                  <a:lnTo>
                    <a:pt x="62533" y="65600"/>
                  </a:lnTo>
                  <a:lnTo>
                    <a:pt x="88596" y="63512"/>
                  </a:lnTo>
                  <a:cubicBezTo>
                    <a:pt x="88596" y="63512"/>
                    <a:pt x="92347" y="39243"/>
                    <a:pt x="90358" y="36796"/>
                  </a:cubicBezTo>
                  <a:cubicBezTo>
                    <a:pt x="87650" y="33469"/>
                    <a:pt x="83768" y="27663"/>
                    <a:pt x="70166" y="8417"/>
                  </a:cubicBezTo>
                  <a:cubicBezTo>
                    <a:pt x="66739" y="3600"/>
                    <a:pt x="60332" y="0"/>
                    <a:pt x="53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2236900" y="2724700"/>
              <a:ext cx="771475" cy="773800"/>
            </a:xfrm>
            <a:custGeom>
              <a:rect b="b" l="l" r="r" t="t"/>
              <a:pathLst>
                <a:path extrusionOk="0" h="30952" w="30859">
                  <a:moveTo>
                    <a:pt x="23902" y="1"/>
                  </a:moveTo>
                  <a:cubicBezTo>
                    <a:pt x="22688" y="1"/>
                    <a:pt x="21460" y="360"/>
                    <a:pt x="20388" y="1104"/>
                  </a:cubicBezTo>
                  <a:lnTo>
                    <a:pt x="0" y="15457"/>
                  </a:lnTo>
                  <a:lnTo>
                    <a:pt x="0" y="30951"/>
                  </a:lnTo>
                  <a:cubicBezTo>
                    <a:pt x="5807" y="26613"/>
                    <a:pt x="14875" y="19958"/>
                    <a:pt x="27434" y="11118"/>
                  </a:cubicBezTo>
                  <a:cubicBezTo>
                    <a:pt x="30206" y="9161"/>
                    <a:pt x="30859" y="5345"/>
                    <a:pt x="28901" y="2605"/>
                  </a:cubicBezTo>
                  <a:cubicBezTo>
                    <a:pt x="27721" y="904"/>
                    <a:pt x="25829" y="1"/>
                    <a:pt x="2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4543125" y="2690875"/>
              <a:ext cx="820400" cy="814150"/>
            </a:xfrm>
            <a:custGeom>
              <a:rect b="b" l="l" r="r" t="t"/>
              <a:pathLst>
                <a:path extrusionOk="0" h="32566" w="32816">
                  <a:moveTo>
                    <a:pt x="6953" y="0"/>
                  </a:moveTo>
                  <a:cubicBezTo>
                    <a:pt x="5028" y="0"/>
                    <a:pt x="3137" y="908"/>
                    <a:pt x="1957" y="2588"/>
                  </a:cubicBezTo>
                  <a:cubicBezTo>
                    <a:pt x="0" y="5360"/>
                    <a:pt x="653" y="9177"/>
                    <a:pt x="3425" y="11134"/>
                  </a:cubicBezTo>
                  <a:lnTo>
                    <a:pt x="32816" y="32565"/>
                  </a:lnTo>
                  <a:lnTo>
                    <a:pt x="32816" y="16810"/>
                  </a:lnTo>
                  <a:lnTo>
                    <a:pt x="10471" y="1120"/>
                  </a:lnTo>
                  <a:cubicBezTo>
                    <a:pt x="9398" y="362"/>
                    <a:pt x="8169" y="0"/>
                    <a:pt x="6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3647700" y="1893575"/>
              <a:ext cx="305850" cy="3116150"/>
            </a:xfrm>
            <a:custGeom>
              <a:rect b="b" l="l" r="r" t="t"/>
              <a:pathLst>
                <a:path extrusionOk="0" h="124646" w="12234">
                  <a:moveTo>
                    <a:pt x="1" y="0"/>
                  </a:moveTo>
                  <a:lnTo>
                    <a:pt x="1" y="124543"/>
                  </a:lnTo>
                  <a:cubicBezTo>
                    <a:pt x="2168" y="124613"/>
                    <a:pt x="4308" y="124645"/>
                    <a:pt x="6479" y="124645"/>
                  </a:cubicBezTo>
                  <a:cubicBezTo>
                    <a:pt x="8360" y="124645"/>
                    <a:pt x="10265" y="124621"/>
                    <a:pt x="12233" y="124576"/>
                  </a:cubicBezTo>
                  <a:lnTo>
                    <a:pt x="12233" y="33"/>
                  </a:lnTo>
                  <a:lnTo>
                    <a:pt x="6101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1177575" y="2392650"/>
              <a:ext cx="1059350" cy="1029175"/>
            </a:xfrm>
            <a:custGeom>
              <a:rect b="b" l="l" r="r" t="t"/>
              <a:pathLst>
                <a:path extrusionOk="0" h="41167" w="42374">
                  <a:moveTo>
                    <a:pt x="14646" y="1"/>
                  </a:moveTo>
                  <a:lnTo>
                    <a:pt x="7079" y="7601"/>
                  </a:lnTo>
                  <a:cubicBezTo>
                    <a:pt x="0" y="14680"/>
                    <a:pt x="0" y="26194"/>
                    <a:pt x="7079" y="33273"/>
                  </a:cubicBezTo>
                  <a:cubicBezTo>
                    <a:pt x="9917" y="36143"/>
                    <a:pt x="14092" y="41167"/>
                    <a:pt x="22475" y="41167"/>
                  </a:cubicBezTo>
                  <a:cubicBezTo>
                    <a:pt x="27433" y="41167"/>
                    <a:pt x="32000" y="39177"/>
                    <a:pt x="35360" y="35817"/>
                  </a:cubicBezTo>
                  <a:lnTo>
                    <a:pt x="42373" y="28739"/>
                  </a:lnTo>
                  <a:lnTo>
                    <a:pt x="14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5363500" y="2391025"/>
              <a:ext cx="1059375" cy="1030800"/>
            </a:xfrm>
            <a:custGeom>
              <a:rect b="b" l="l" r="r" t="t"/>
              <a:pathLst>
                <a:path extrusionOk="0" h="41232" w="42375">
                  <a:moveTo>
                    <a:pt x="27826" y="0"/>
                  </a:moveTo>
                  <a:lnTo>
                    <a:pt x="1" y="28804"/>
                  </a:lnTo>
                  <a:lnTo>
                    <a:pt x="7014" y="35882"/>
                  </a:lnTo>
                  <a:cubicBezTo>
                    <a:pt x="10439" y="39307"/>
                    <a:pt x="15006" y="41232"/>
                    <a:pt x="19866" y="41232"/>
                  </a:cubicBezTo>
                  <a:cubicBezTo>
                    <a:pt x="28315" y="41232"/>
                    <a:pt x="32490" y="36143"/>
                    <a:pt x="35296" y="33338"/>
                  </a:cubicBezTo>
                  <a:cubicBezTo>
                    <a:pt x="42374" y="26259"/>
                    <a:pt x="42374" y="14745"/>
                    <a:pt x="35296" y="7666"/>
                  </a:cubicBezTo>
                  <a:lnTo>
                    <a:pt x="278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1464625" y="4426500"/>
              <a:ext cx="1073225" cy="1030825"/>
            </a:xfrm>
            <a:custGeom>
              <a:rect b="b" l="l" r="r" t="t"/>
              <a:pathLst>
                <a:path extrusionOk="0" h="41233" w="42929">
                  <a:moveTo>
                    <a:pt x="14614" y="1"/>
                  </a:moveTo>
                  <a:lnTo>
                    <a:pt x="7111" y="7666"/>
                  </a:lnTo>
                  <a:cubicBezTo>
                    <a:pt x="0" y="14777"/>
                    <a:pt x="0" y="26260"/>
                    <a:pt x="7111" y="33338"/>
                  </a:cubicBezTo>
                  <a:cubicBezTo>
                    <a:pt x="9786" y="36013"/>
                    <a:pt x="14059" y="41232"/>
                    <a:pt x="22508" y="41232"/>
                  </a:cubicBezTo>
                  <a:cubicBezTo>
                    <a:pt x="27368" y="41232"/>
                    <a:pt x="31968" y="39340"/>
                    <a:pt x="35393" y="35882"/>
                  </a:cubicBezTo>
                  <a:lnTo>
                    <a:pt x="42928" y="28282"/>
                  </a:lnTo>
                  <a:lnTo>
                    <a:pt x="14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5062600" y="4428125"/>
              <a:ext cx="1028350" cy="1029200"/>
            </a:xfrm>
            <a:custGeom>
              <a:rect b="b" l="l" r="r" t="t"/>
              <a:pathLst>
                <a:path extrusionOk="0" h="41168" w="41134">
                  <a:moveTo>
                    <a:pt x="28216" y="1"/>
                  </a:moveTo>
                  <a:lnTo>
                    <a:pt x="0" y="28217"/>
                  </a:lnTo>
                  <a:lnTo>
                    <a:pt x="7535" y="35817"/>
                  </a:lnTo>
                  <a:cubicBezTo>
                    <a:pt x="11083" y="39381"/>
                    <a:pt x="15752" y="41167"/>
                    <a:pt x="20424" y="41167"/>
                  </a:cubicBezTo>
                  <a:cubicBezTo>
                    <a:pt x="25074" y="41167"/>
                    <a:pt x="29725" y="39398"/>
                    <a:pt x="33272" y="35850"/>
                  </a:cubicBezTo>
                  <a:cubicBezTo>
                    <a:pt x="36012" y="33110"/>
                    <a:pt x="41134" y="28902"/>
                    <a:pt x="41134" y="20454"/>
                  </a:cubicBezTo>
                  <a:cubicBezTo>
                    <a:pt x="41134" y="15593"/>
                    <a:pt x="39242" y="11026"/>
                    <a:pt x="35817" y="7601"/>
                  </a:cubicBezTo>
                  <a:lnTo>
                    <a:pt x="282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3800200" y="1894375"/>
              <a:ext cx="153350" cy="3115225"/>
            </a:xfrm>
            <a:custGeom>
              <a:rect b="b" l="l" r="r" t="t"/>
              <a:pathLst>
                <a:path extrusionOk="0" h="124609" w="6134">
                  <a:moveTo>
                    <a:pt x="1" y="1"/>
                  </a:moveTo>
                  <a:lnTo>
                    <a:pt x="1" y="124609"/>
                  </a:lnTo>
                  <a:cubicBezTo>
                    <a:pt x="2056" y="124609"/>
                    <a:pt x="4078" y="124609"/>
                    <a:pt x="6133" y="124544"/>
                  </a:cubicBezTo>
                  <a:lnTo>
                    <a:pt x="61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1834050" y="238125"/>
              <a:ext cx="3932350" cy="1968625"/>
            </a:xfrm>
            <a:custGeom>
              <a:rect b="b" l="l" r="r" t="t"/>
              <a:pathLst>
                <a:path extrusionOk="0" h="78745" w="157294">
                  <a:moveTo>
                    <a:pt x="78647" y="0"/>
                  </a:moveTo>
                  <a:cubicBezTo>
                    <a:pt x="49093" y="0"/>
                    <a:pt x="28738" y="2349"/>
                    <a:pt x="16473" y="7176"/>
                  </a:cubicBezTo>
                  <a:cubicBezTo>
                    <a:pt x="5611" y="11450"/>
                    <a:pt x="98" y="18235"/>
                    <a:pt x="65" y="27303"/>
                  </a:cubicBezTo>
                  <a:cubicBezTo>
                    <a:pt x="0" y="52812"/>
                    <a:pt x="33338" y="66903"/>
                    <a:pt x="36371" y="68143"/>
                  </a:cubicBezTo>
                  <a:cubicBezTo>
                    <a:pt x="38296" y="68991"/>
                    <a:pt x="54932" y="76461"/>
                    <a:pt x="72547" y="78712"/>
                  </a:cubicBezTo>
                  <a:cubicBezTo>
                    <a:pt x="80049" y="78744"/>
                    <a:pt x="77244" y="78744"/>
                    <a:pt x="84779" y="78744"/>
                  </a:cubicBezTo>
                  <a:cubicBezTo>
                    <a:pt x="101872" y="76559"/>
                    <a:pt x="119030" y="68991"/>
                    <a:pt x="120889" y="68143"/>
                  </a:cubicBezTo>
                  <a:cubicBezTo>
                    <a:pt x="123825" y="66969"/>
                    <a:pt x="157293" y="52877"/>
                    <a:pt x="157228" y="27303"/>
                  </a:cubicBezTo>
                  <a:cubicBezTo>
                    <a:pt x="157195" y="18235"/>
                    <a:pt x="151682" y="11450"/>
                    <a:pt x="140820" y="7176"/>
                  </a:cubicBezTo>
                  <a:cubicBezTo>
                    <a:pt x="128555" y="2349"/>
                    <a:pt x="108200" y="0"/>
                    <a:pt x="78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3800200" y="238125"/>
              <a:ext cx="1966200" cy="1968625"/>
            </a:xfrm>
            <a:custGeom>
              <a:rect b="b" l="l" r="r" t="t"/>
              <a:pathLst>
                <a:path extrusionOk="0" h="78745" w="78648">
                  <a:moveTo>
                    <a:pt x="1" y="0"/>
                  </a:moveTo>
                  <a:lnTo>
                    <a:pt x="1" y="78744"/>
                  </a:lnTo>
                  <a:lnTo>
                    <a:pt x="6133" y="78744"/>
                  </a:lnTo>
                  <a:cubicBezTo>
                    <a:pt x="23226" y="76559"/>
                    <a:pt x="40384" y="68991"/>
                    <a:pt x="42243" y="68143"/>
                  </a:cubicBezTo>
                  <a:cubicBezTo>
                    <a:pt x="45179" y="66969"/>
                    <a:pt x="78647" y="52877"/>
                    <a:pt x="78582" y="27303"/>
                  </a:cubicBezTo>
                  <a:cubicBezTo>
                    <a:pt x="78549" y="18235"/>
                    <a:pt x="73036" y="11450"/>
                    <a:pt x="62174" y="7176"/>
                  </a:cubicBezTo>
                  <a:cubicBezTo>
                    <a:pt x="49909" y="2349"/>
                    <a:pt x="29554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2935775" y="773075"/>
              <a:ext cx="1728875" cy="1229800"/>
            </a:xfrm>
            <a:custGeom>
              <a:rect b="b" l="l" r="r" t="t"/>
              <a:pathLst>
                <a:path extrusionOk="0" h="49192" w="69155">
                  <a:moveTo>
                    <a:pt x="34578" y="1"/>
                  </a:moveTo>
                  <a:cubicBezTo>
                    <a:pt x="27825" y="1"/>
                    <a:pt x="20518" y="1012"/>
                    <a:pt x="13114" y="3654"/>
                  </a:cubicBezTo>
                  <a:cubicBezTo>
                    <a:pt x="9265" y="4991"/>
                    <a:pt x="6068" y="6557"/>
                    <a:pt x="3589" y="8253"/>
                  </a:cubicBezTo>
                  <a:cubicBezTo>
                    <a:pt x="164" y="10602"/>
                    <a:pt x="1" y="15593"/>
                    <a:pt x="3295" y="18137"/>
                  </a:cubicBezTo>
                  <a:cubicBezTo>
                    <a:pt x="3458" y="18235"/>
                    <a:pt x="13733" y="26292"/>
                    <a:pt x="21367" y="37579"/>
                  </a:cubicBezTo>
                  <a:cubicBezTo>
                    <a:pt x="22900" y="39862"/>
                    <a:pt x="24335" y="42145"/>
                    <a:pt x="25509" y="44070"/>
                  </a:cubicBezTo>
                  <a:cubicBezTo>
                    <a:pt x="26455" y="45636"/>
                    <a:pt x="27793" y="46908"/>
                    <a:pt x="29358" y="47789"/>
                  </a:cubicBezTo>
                  <a:cubicBezTo>
                    <a:pt x="30924" y="48702"/>
                    <a:pt x="32718" y="49159"/>
                    <a:pt x="34578" y="49191"/>
                  </a:cubicBezTo>
                  <a:cubicBezTo>
                    <a:pt x="38296" y="49191"/>
                    <a:pt x="41754" y="47234"/>
                    <a:pt x="43679" y="44070"/>
                  </a:cubicBezTo>
                  <a:cubicBezTo>
                    <a:pt x="44820" y="42145"/>
                    <a:pt x="46255" y="39862"/>
                    <a:pt x="47821" y="37579"/>
                  </a:cubicBezTo>
                  <a:cubicBezTo>
                    <a:pt x="55422" y="26325"/>
                    <a:pt x="65664" y="18300"/>
                    <a:pt x="65860" y="18137"/>
                  </a:cubicBezTo>
                  <a:cubicBezTo>
                    <a:pt x="69155" y="15593"/>
                    <a:pt x="68992" y="10602"/>
                    <a:pt x="65599" y="8253"/>
                  </a:cubicBezTo>
                  <a:cubicBezTo>
                    <a:pt x="59858" y="4339"/>
                    <a:pt x="48376" y="1"/>
                    <a:pt x="34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3800200" y="773075"/>
              <a:ext cx="864450" cy="1229800"/>
            </a:xfrm>
            <a:custGeom>
              <a:rect b="b" l="l" r="r" t="t"/>
              <a:pathLst>
                <a:path extrusionOk="0" h="49192" w="34578">
                  <a:moveTo>
                    <a:pt x="1" y="1"/>
                  </a:moveTo>
                  <a:lnTo>
                    <a:pt x="1" y="49191"/>
                  </a:lnTo>
                  <a:cubicBezTo>
                    <a:pt x="3719" y="49191"/>
                    <a:pt x="7177" y="47234"/>
                    <a:pt x="9102" y="44070"/>
                  </a:cubicBezTo>
                  <a:cubicBezTo>
                    <a:pt x="10243" y="42145"/>
                    <a:pt x="11678" y="39862"/>
                    <a:pt x="13244" y="37579"/>
                  </a:cubicBezTo>
                  <a:cubicBezTo>
                    <a:pt x="20845" y="26325"/>
                    <a:pt x="31087" y="18300"/>
                    <a:pt x="31283" y="18137"/>
                  </a:cubicBezTo>
                  <a:cubicBezTo>
                    <a:pt x="34578" y="15593"/>
                    <a:pt x="34415" y="10602"/>
                    <a:pt x="31022" y="8253"/>
                  </a:cubicBezTo>
                  <a:cubicBezTo>
                    <a:pt x="25281" y="4339"/>
                    <a:pt x="1379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25"/>
          <p:cNvGrpSpPr/>
          <p:nvPr/>
        </p:nvGrpSpPr>
        <p:grpSpPr>
          <a:xfrm>
            <a:off x="676237" y="1338302"/>
            <a:ext cx="1365900" cy="3052821"/>
            <a:chOff x="757912" y="1564202"/>
            <a:chExt cx="1365900" cy="3052821"/>
          </a:xfrm>
        </p:grpSpPr>
        <p:sp>
          <p:nvSpPr>
            <p:cNvPr id="1055" name="Google Shape;1055;p25"/>
            <p:cNvSpPr txBox="1"/>
            <p:nvPr/>
          </p:nvSpPr>
          <p:spPr>
            <a:xfrm>
              <a:off x="883320" y="1564202"/>
              <a:ext cx="1115100" cy="41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0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1010820" y="2261338"/>
              <a:ext cx="860100" cy="86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5"/>
            <p:cNvSpPr txBox="1"/>
            <p:nvPr/>
          </p:nvSpPr>
          <p:spPr>
            <a:xfrm flipH="1">
              <a:off x="757913" y="3871223"/>
              <a:ext cx="1365900" cy="74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8" name="Google Shape;1058;p25"/>
            <p:cNvSpPr txBox="1"/>
            <p:nvPr/>
          </p:nvSpPr>
          <p:spPr>
            <a:xfrm flipH="1">
              <a:off x="757912" y="3404575"/>
              <a:ext cx="1365900" cy="35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1059" name="Google Shape;1059;p25"/>
            <p:cNvCxnSpPr>
              <a:stCxn id="1055" idx="2"/>
              <a:endCxn id="1056" idx="0"/>
            </p:cNvCxnSpPr>
            <p:nvPr/>
          </p:nvCxnSpPr>
          <p:spPr>
            <a:xfrm>
              <a:off x="1440870" y="1978202"/>
              <a:ext cx="0" cy="2832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60" name="Google Shape;1060;p25"/>
          <p:cNvGrpSpPr/>
          <p:nvPr/>
        </p:nvGrpSpPr>
        <p:grpSpPr>
          <a:xfrm>
            <a:off x="2282649" y="1338302"/>
            <a:ext cx="1365900" cy="3052821"/>
            <a:chOff x="2364324" y="1564202"/>
            <a:chExt cx="1365900" cy="3052821"/>
          </a:xfrm>
        </p:grpSpPr>
        <p:sp>
          <p:nvSpPr>
            <p:cNvPr id="1061" name="Google Shape;1061;p25"/>
            <p:cNvSpPr txBox="1"/>
            <p:nvPr/>
          </p:nvSpPr>
          <p:spPr>
            <a:xfrm>
              <a:off x="2489724" y="1564202"/>
              <a:ext cx="1115100" cy="41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0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617224" y="2261338"/>
              <a:ext cx="860100" cy="86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5"/>
            <p:cNvSpPr txBox="1"/>
            <p:nvPr/>
          </p:nvSpPr>
          <p:spPr>
            <a:xfrm flipH="1">
              <a:off x="2364324" y="3871223"/>
              <a:ext cx="1365900" cy="74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25"/>
            <p:cNvSpPr txBox="1"/>
            <p:nvPr/>
          </p:nvSpPr>
          <p:spPr>
            <a:xfrm flipH="1">
              <a:off x="2364324" y="3404575"/>
              <a:ext cx="1365900" cy="35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1065" name="Google Shape;1065;p25"/>
            <p:cNvCxnSpPr>
              <a:stCxn id="1061" idx="2"/>
              <a:endCxn id="1062" idx="0"/>
            </p:cNvCxnSpPr>
            <p:nvPr/>
          </p:nvCxnSpPr>
          <p:spPr>
            <a:xfrm>
              <a:off x="3047274" y="1978202"/>
              <a:ext cx="0" cy="2832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66" name="Google Shape;1066;p25"/>
          <p:cNvGrpSpPr/>
          <p:nvPr/>
        </p:nvGrpSpPr>
        <p:grpSpPr>
          <a:xfrm>
            <a:off x="3889047" y="1338302"/>
            <a:ext cx="1365903" cy="3052821"/>
            <a:chOff x="3970722" y="1564202"/>
            <a:chExt cx="1365903" cy="3052821"/>
          </a:xfrm>
        </p:grpSpPr>
        <p:sp>
          <p:nvSpPr>
            <p:cNvPr id="1067" name="Google Shape;1067;p25"/>
            <p:cNvSpPr txBox="1"/>
            <p:nvPr/>
          </p:nvSpPr>
          <p:spPr>
            <a:xfrm>
              <a:off x="4096107" y="1564202"/>
              <a:ext cx="1115100" cy="41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0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4223607" y="2261338"/>
              <a:ext cx="860100" cy="86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5"/>
            <p:cNvSpPr txBox="1"/>
            <p:nvPr/>
          </p:nvSpPr>
          <p:spPr>
            <a:xfrm flipH="1">
              <a:off x="3970725" y="3871223"/>
              <a:ext cx="1365900" cy="74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0" name="Google Shape;1070;p25"/>
            <p:cNvSpPr txBox="1"/>
            <p:nvPr/>
          </p:nvSpPr>
          <p:spPr>
            <a:xfrm flipH="1">
              <a:off x="3970722" y="3404575"/>
              <a:ext cx="1365900" cy="35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1071" name="Google Shape;1071;p25"/>
            <p:cNvCxnSpPr>
              <a:stCxn id="1067" idx="2"/>
              <a:endCxn id="1068" idx="0"/>
            </p:cNvCxnSpPr>
            <p:nvPr/>
          </p:nvCxnSpPr>
          <p:spPr>
            <a:xfrm>
              <a:off x="4653657" y="1978202"/>
              <a:ext cx="0" cy="2832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2" name="Google Shape;1072;p25"/>
          <p:cNvGrpSpPr/>
          <p:nvPr/>
        </p:nvGrpSpPr>
        <p:grpSpPr>
          <a:xfrm>
            <a:off x="5495447" y="1338302"/>
            <a:ext cx="1365903" cy="3052821"/>
            <a:chOff x="5577122" y="1564202"/>
            <a:chExt cx="1365903" cy="3052821"/>
          </a:xfrm>
        </p:grpSpPr>
        <p:sp>
          <p:nvSpPr>
            <p:cNvPr id="1073" name="Google Shape;1073;p25"/>
            <p:cNvSpPr txBox="1"/>
            <p:nvPr/>
          </p:nvSpPr>
          <p:spPr>
            <a:xfrm>
              <a:off x="5702501" y="1564202"/>
              <a:ext cx="1115100" cy="41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0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5830001" y="2261338"/>
              <a:ext cx="860100" cy="86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5"/>
            <p:cNvSpPr txBox="1"/>
            <p:nvPr/>
          </p:nvSpPr>
          <p:spPr>
            <a:xfrm flipH="1">
              <a:off x="5577125" y="3871223"/>
              <a:ext cx="1365900" cy="74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6" name="Google Shape;1076;p25"/>
            <p:cNvSpPr txBox="1"/>
            <p:nvPr/>
          </p:nvSpPr>
          <p:spPr>
            <a:xfrm flipH="1">
              <a:off x="5577122" y="3404575"/>
              <a:ext cx="1365900" cy="35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1077" name="Google Shape;1077;p25"/>
            <p:cNvCxnSpPr>
              <a:stCxn id="1073" idx="2"/>
              <a:endCxn id="1074" idx="0"/>
            </p:cNvCxnSpPr>
            <p:nvPr/>
          </p:nvCxnSpPr>
          <p:spPr>
            <a:xfrm>
              <a:off x="6260051" y="1978202"/>
              <a:ext cx="0" cy="2832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8" name="Google Shape;1078;p25"/>
          <p:cNvGrpSpPr/>
          <p:nvPr/>
        </p:nvGrpSpPr>
        <p:grpSpPr>
          <a:xfrm>
            <a:off x="7101847" y="1338302"/>
            <a:ext cx="1365903" cy="3052821"/>
            <a:chOff x="7183522" y="1564202"/>
            <a:chExt cx="1365903" cy="3052821"/>
          </a:xfrm>
        </p:grpSpPr>
        <p:sp>
          <p:nvSpPr>
            <p:cNvPr id="1079" name="Google Shape;1079;p25"/>
            <p:cNvSpPr txBox="1"/>
            <p:nvPr/>
          </p:nvSpPr>
          <p:spPr>
            <a:xfrm>
              <a:off x="7308895" y="1564202"/>
              <a:ext cx="1115100" cy="41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 sz="20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7436395" y="2261338"/>
              <a:ext cx="860100" cy="86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5"/>
            <p:cNvSpPr txBox="1"/>
            <p:nvPr/>
          </p:nvSpPr>
          <p:spPr>
            <a:xfrm flipH="1">
              <a:off x="7183525" y="3871223"/>
              <a:ext cx="1365900" cy="74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2" name="Google Shape;1082;p25"/>
            <p:cNvSpPr txBox="1"/>
            <p:nvPr/>
          </p:nvSpPr>
          <p:spPr>
            <a:xfrm flipH="1">
              <a:off x="7183522" y="3404575"/>
              <a:ext cx="1365900" cy="35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1083" name="Google Shape;1083;p25"/>
            <p:cNvCxnSpPr>
              <a:stCxn id="1079" idx="2"/>
              <a:endCxn id="1080" idx="0"/>
            </p:cNvCxnSpPr>
            <p:nvPr/>
          </p:nvCxnSpPr>
          <p:spPr>
            <a:xfrm>
              <a:off x="7866445" y="1978202"/>
              <a:ext cx="0" cy="2832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084" name="Google Shape;1084;p25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grpSp>
        <p:nvGrpSpPr>
          <p:cNvPr id="1085" name="Google Shape;1085;p25"/>
          <p:cNvGrpSpPr/>
          <p:nvPr/>
        </p:nvGrpSpPr>
        <p:grpSpPr>
          <a:xfrm>
            <a:off x="4305526" y="2233377"/>
            <a:ext cx="532913" cy="464222"/>
            <a:chOff x="2361324" y="1328249"/>
            <a:chExt cx="376032" cy="327517"/>
          </a:xfrm>
        </p:grpSpPr>
        <p:sp>
          <p:nvSpPr>
            <p:cNvPr id="1086" name="Google Shape;1086;p25"/>
            <p:cNvSpPr/>
            <p:nvPr/>
          </p:nvSpPr>
          <p:spPr>
            <a:xfrm>
              <a:off x="2361324" y="1328249"/>
              <a:ext cx="116993" cy="75912"/>
            </a:xfrm>
            <a:custGeom>
              <a:rect b="b" l="l" r="r" t="t"/>
              <a:pathLst>
                <a:path extrusionOk="0" h="2624" w="4044">
                  <a:moveTo>
                    <a:pt x="1890" y="0"/>
                  </a:moveTo>
                  <a:cubicBezTo>
                    <a:pt x="971" y="0"/>
                    <a:pt x="313" y="598"/>
                    <a:pt x="135" y="1485"/>
                  </a:cubicBezTo>
                  <a:cubicBezTo>
                    <a:pt x="83" y="1746"/>
                    <a:pt x="0" y="2073"/>
                    <a:pt x="112" y="2333"/>
                  </a:cubicBezTo>
                  <a:cubicBezTo>
                    <a:pt x="208" y="2555"/>
                    <a:pt x="397" y="2623"/>
                    <a:pt x="602" y="2623"/>
                  </a:cubicBezTo>
                  <a:cubicBezTo>
                    <a:pt x="752" y="2623"/>
                    <a:pt x="911" y="2587"/>
                    <a:pt x="1048" y="2547"/>
                  </a:cubicBezTo>
                  <a:cubicBezTo>
                    <a:pt x="1467" y="2424"/>
                    <a:pt x="1912" y="2097"/>
                    <a:pt x="2346" y="2065"/>
                  </a:cubicBezTo>
                  <a:cubicBezTo>
                    <a:pt x="2378" y="2062"/>
                    <a:pt x="2411" y="2061"/>
                    <a:pt x="2445" y="2061"/>
                  </a:cubicBezTo>
                  <a:cubicBezTo>
                    <a:pt x="2702" y="2061"/>
                    <a:pt x="2984" y="2138"/>
                    <a:pt x="3136" y="2355"/>
                  </a:cubicBezTo>
                  <a:lnTo>
                    <a:pt x="4044" y="1306"/>
                  </a:lnTo>
                  <a:cubicBezTo>
                    <a:pt x="4044" y="1306"/>
                    <a:pt x="3473" y="0"/>
                    <a:pt x="1890" y="0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2620422" y="1328249"/>
              <a:ext cx="116935" cy="75912"/>
            </a:xfrm>
            <a:custGeom>
              <a:rect b="b" l="l" r="r" t="t"/>
              <a:pathLst>
                <a:path extrusionOk="0" h="2624" w="4042">
                  <a:moveTo>
                    <a:pt x="2153" y="0"/>
                  </a:moveTo>
                  <a:cubicBezTo>
                    <a:pt x="571" y="0"/>
                    <a:pt x="1" y="1306"/>
                    <a:pt x="1" y="1306"/>
                  </a:cubicBezTo>
                  <a:lnTo>
                    <a:pt x="906" y="2355"/>
                  </a:lnTo>
                  <a:cubicBezTo>
                    <a:pt x="1059" y="2138"/>
                    <a:pt x="1341" y="2061"/>
                    <a:pt x="1597" y="2061"/>
                  </a:cubicBezTo>
                  <a:cubicBezTo>
                    <a:pt x="1630" y="2061"/>
                    <a:pt x="1663" y="2062"/>
                    <a:pt x="1696" y="2065"/>
                  </a:cubicBezTo>
                  <a:cubicBezTo>
                    <a:pt x="2131" y="2097"/>
                    <a:pt x="2576" y="2424"/>
                    <a:pt x="2994" y="2547"/>
                  </a:cubicBezTo>
                  <a:cubicBezTo>
                    <a:pt x="3131" y="2587"/>
                    <a:pt x="3291" y="2623"/>
                    <a:pt x="3441" y="2623"/>
                  </a:cubicBezTo>
                  <a:cubicBezTo>
                    <a:pt x="3646" y="2623"/>
                    <a:pt x="3834" y="2555"/>
                    <a:pt x="3929" y="2333"/>
                  </a:cubicBezTo>
                  <a:cubicBezTo>
                    <a:pt x="4041" y="2073"/>
                    <a:pt x="3958" y="1746"/>
                    <a:pt x="3908" y="1485"/>
                  </a:cubicBezTo>
                  <a:cubicBezTo>
                    <a:pt x="3728" y="598"/>
                    <a:pt x="3072" y="0"/>
                    <a:pt x="2153" y="0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2620508" y="1346937"/>
              <a:ext cx="49355" cy="49355"/>
            </a:xfrm>
            <a:custGeom>
              <a:rect b="b" l="l" r="r" t="t"/>
              <a:pathLst>
                <a:path extrusionOk="0" h="1706" w="1706">
                  <a:moveTo>
                    <a:pt x="489" y="0"/>
                  </a:moveTo>
                  <a:cubicBezTo>
                    <a:pt x="144" y="328"/>
                    <a:pt x="1" y="660"/>
                    <a:pt x="1" y="660"/>
                  </a:cubicBezTo>
                  <a:lnTo>
                    <a:pt x="903" y="1706"/>
                  </a:lnTo>
                  <a:cubicBezTo>
                    <a:pt x="1056" y="1491"/>
                    <a:pt x="1339" y="1414"/>
                    <a:pt x="1595" y="1414"/>
                  </a:cubicBezTo>
                  <a:cubicBezTo>
                    <a:pt x="1628" y="1414"/>
                    <a:pt x="1661" y="1415"/>
                    <a:pt x="1693" y="1417"/>
                  </a:cubicBezTo>
                  <a:cubicBezTo>
                    <a:pt x="1697" y="1417"/>
                    <a:pt x="1700" y="1417"/>
                    <a:pt x="1705" y="1419"/>
                  </a:cubicBezTo>
                  <a:cubicBezTo>
                    <a:pt x="1397" y="868"/>
                    <a:pt x="983" y="387"/>
                    <a:pt x="489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2431075" y="1347863"/>
              <a:ext cx="47243" cy="48429"/>
            </a:xfrm>
            <a:custGeom>
              <a:rect b="b" l="l" r="r" t="t"/>
              <a:pathLst>
                <a:path extrusionOk="0" h="1674" w="1633">
                  <a:moveTo>
                    <a:pt x="1174" y="0"/>
                  </a:moveTo>
                  <a:cubicBezTo>
                    <a:pt x="702" y="381"/>
                    <a:pt x="301" y="850"/>
                    <a:pt x="1" y="1382"/>
                  </a:cubicBezTo>
                  <a:cubicBezTo>
                    <a:pt x="13" y="1382"/>
                    <a:pt x="25" y="1382"/>
                    <a:pt x="38" y="1382"/>
                  </a:cubicBezTo>
                  <a:cubicBezTo>
                    <a:pt x="295" y="1382"/>
                    <a:pt x="577" y="1459"/>
                    <a:pt x="729" y="1674"/>
                  </a:cubicBezTo>
                  <a:lnTo>
                    <a:pt x="1633" y="628"/>
                  </a:lnTo>
                  <a:cubicBezTo>
                    <a:pt x="1633" y="628"/>
                    <a:pt x="1496" y="316"/>
                    <a:pt x="1174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2435530" y="1340255"/>
              <a:ext cx="229212" cy="315511"/>
            </a:xfrm>
            <a:custGeom>
              <a:rect b="b" l="l" r="r" t="t"/>
              <a:pathLst>
                <a:path extrusionOk="0" h="10906" w="7923">
                  <a:moveTo>
                    <a:pt x="3964" y="1"/>
                  </a:moveTo>
                  <a:cubicBezTo>
                    <a:pt x="3955" y="1"/>
                    <a:pt x="3945" y="1"/>
                    <a:pt x="3936" y="1"/>
                  </a:cubicBezTo>
                  <a:cubicBezTo>
                    <a:pt x="1749" y="16"/>
                    <a:pt x="0" y="1826"/>
                    <a:pt x="8" y="4014"/>
                  </a:cubicBezTo>
                  <a:cubicBezTo>
                    <a:pt x="18" y="7628"/>
                    <a:pt x="1230" y="6106"/>
                    <a:pt x="1627" y="9197"/>
                  </a:cubicBezTo>
                  <a:cubicBezTo>
                    <a:pt x="1770" y="10020"/>
                    <a:pt x="2433" y="10468"/>
                    <a:pt x="2951" y="10695"/>
                  </a:cubicBezTo>
                  <a:cubicBezTo>
                    <a:pt x="3269" y="10837"/>
                    <a:pt x="3615" y="10906"/>
                    <a:pt x="3965" y="10906"/>
                  </a:cubicBezTo>
                  <a:cubicBezTo>
                    <a:pt x="4313" y="10906"/>
                    <a:pt x="4659" y="10837"/>
                    <a:pt x="4979" y="10695"/>
                  </a:cubicBezTo>
                  <a:cubicBezTo>
                    <a:pt x="5498" y="10468"/>
                    <a:pt x="6160" y="10020"/>
                    <a:pt x="6303" y="9197"/>
                  </a:cubicBezTo>
                  <a:cubicBezTo>
                    <a:pt x="6702" y="6091"/>
                    <a:pt x="7923" y="7643"/>
                    <a:pt x="7923" y="3958"/>
                  </a:cubicBezTo>
                  <a:cubicBezTo>
                    <a:pt x="7923" y="1773"/>
                    <a:pt x="6151" y="1"/>
                    <a:pt x="396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2435530" y="1340226"/>
              <a:ext cx="126048" cy="315453"/>
            </a:xfrm>
            <a:custGeom>
              <a:rect b="b" l="l" r="r" t="t"/>
              <a:pathLst>
                <a:path extrusionOk="0" h="10904" w="4357">
                  <a:moveTo>
                    <a:pt x="3936" y="0"/>
                  </a:moveTo>
                  <a:cubicBezTo>
                    <a:pt x="1749" y="16"/>
                    <a:pt x="0" y="1826"/>
                    <a:pt x="8" y="4013"/>
                  </a:cubicBezTo>
                  <a:cubicBezTo>
                    <a:pt x="18" y="7627"/>
                    <a:pt x="1230" y="6105"/>
                    <a:pt x="1627" y="9196"/>
                  </a:cubicBezTo>
                  <a:cubicBezTo>
                    <a:pt x="1769" y="10020"/>
                    <a:pt x="2433" y="10466"/>
                    <a:pt x="2950" y="10695"/>
                  </a:cubicBezTo>
                  <a:cubicBezTo>
                    <a:pt x="3269" y="10834"/>
                    <a:pt x="3615" y="10903"/>
                    <a:pt x="3965" y="10903"/>
                  </a:cubicBezTo>
                  <a:cubicBezTo>
                    <a:pt x="4096" y="10903"/>
                    <a:pt x="4226" y="10894"/>
                    <a:pt x="4355" y="10876"/>
                  </a:cubicBezTo>
                  <a:cubicBezTo>
                    <a:pt x="4140" y="10842"/>
                    <a:pt x="3928" y="10784"/>
                    <a:pt x="3729" y="10695"/>
                  </a:cubicBezTo>
                  <a:cubicBezTo>
                    <a:pt x="3212" y="10466"/>
                    <a:pt x="2548" y="10020"/>
                    <a:pt x="2407" y="9196"/>
                  </a:cubicBezTo>
                  <a:cubicBezTo>
                    <a:pt x="2009" y="6105"/>
                    <a:pt x="798" y="7627"/>
                    <a:pt x="785" y="4013"/>
                  </a:cubicBezTo>
                  <a:cubicBezTo>
                    <a:pt x="778" y="1945"/>
                    <a:pt x="2339" y="217"/>
                    <a:pt x="4356" y="19"/>
                  </a:cubicBezTo>
                  <a:cubicBezTo>
                    <a:pt x="4218" y="5"/>
                    <a:pt x="4079" y="0"/>
                    <a:pt x="3936" y="0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2531201" y="1582862"/>
              <a:ext cx="38361" cy="18718"/>
            </a:xfrm>
            <a:custGeom>
              <a:rect b="b" l="l" r="r" t="t"/>
              <a:pathLst>
                <a:path extrusionOk="0" h="647" w="1326">
                  <a:moveTo>
                    <a:pt x="120" y="1"/>
                  </a:moveTo>
                  <a:cubicBezTo>
                    <a:pt x="54" y="1"/>
                    <a:pt x="0" y="55"/>
                    <a:pt x="0" y="120"/>
                  </a:cubicBezTo>
                  <a:cubicBezTo>
                    <a:pt x="0" y="412"/>
                    <a:pt x="296" y="647"/>
                    <a:pt x="661" y="647"/>
                  </a:cubicBezTo>
                  <a:cubicBezTo>
                    <a:pt x="1026" y="647"/>
                    <a:pt x="1324" y="412"/>
                    <a:pt x="1324" y="120"/>
                  </a:cubicBezTo>
                  <a:lnTo>
                    <a:pt x="1324" y="117"/>
                  </a:lnTo>
                  <a:cubicBezTo>
                    <a:pt x="1325" y="53"/>
                    <a:pt x="1272" y="1"/>
                    <a:pt x="120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2491307" y="1497807"/>
              <a:ext cx="11109" cy="22739"/>
            </a:xfrm>
            <a:custGeom>
              <a:rect b="b" l="l" r="r" t="t"/>
              <a:pathLst>
                <a:path extrusionOk="0" h="786" w="384">
                  <a:moveTo>
                    <a:pt x="192" y="0"/>
                  </a:moveTo>
                  <a:cubicBezTo>
                    <a:pt x="188" y="0"/>
                    <a:pt x="185" y="0"/>
                    <a:pt x="181" y="0"/>
                  </a:cubicBezTo>
                  <a:cubicBezTo>
                    <a:pt x="77" y="8"/>
                    <a:pt x="0" y="99"/>
                    <a:pt x="0" y="200"/>
                  </a:cubicBezTo>
                  <a:lnTo>
                    <a:pt x="0" y="586"/>
                  </a:lnTo>
                  <a:cubicBezTo>
                    <a:pt x="0" y="691"/>
                    <a:pt x="77" y="780"/>
                    <a:pt x="181" y="786"/>
                  </a:cubicBezTo>
                  <a:cubicBezTo>
                    <a:pt x="185" y="786"/>
                    <a:pt x="188" y="786"/>
                    <a:pt x="192" y="786"/>
                  </a:cubicBezTo>
                  <a:cubicBezTo>
                    <a:pt x="298" y="786"/>
                    <a:pt x="384" y="699"/>
                    <a:pt x="384" y="594"/>
                  </a:cubicBezTo>
                  <a:lnTo>
                    <a:pt x="384" y="192"/>
                  </a:lnTo>
                  <a:cubicBezTo>
                    <a:pt x="384" y="87"/>
                    <a:pt x="298" y="0"/>
                    <a:pt x="1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2597798" y="1497836"/>
              <a:ext cx="11138" cy="22797"/>
            </a:xfrm>
            <a:custGeom>
              <a:rect b="b" l="l" r="r" t="t"/>
              <a:pathLst>
                <a:path extrusionOk="0" h="788" w="385">
                  <a:moveTo>
                    <a:pt x="194" y="1"/>
                  </a:moveTo>
                  <a:cubicBezTo>
                    <a:pt x="87" y="1"/>
                    <a:pt x="1" y="87"/>
                    <a:pt x="1" y="193"/>
                  </a:cubicBezTo>
                  <a:lnTo>
                    <a:pt x="1" y="588"/>
                  </a:lnTo>
                  <a:cubicBezTo>
                    <a:pt x="1" y="691"/>
                    <a:pt x="77" y="780"/>
                    <a:pt x="182" y="788"/>
                  </a:cubicBezTo>
                  <a:cubicBezTo>
                    <a:pt x="184" y="788"/>
                    <a:pt x="187" y="788"/>
                    <a:pt x="190" y="788"/>
                  </a:cubicBezTo>
                  <a:cubicBezTo>
                    <a:pt x="297" y="788"/>
                    <a:pt x="384" y="702"/>
                    <a:pt x="384" y="596"/>
                  </a:cubicBezTo>
                  <a:lnTo>
                    <a:pt x="384" y="200"/>
                  </a:lnTo>
                  <a:cubicBezTo>
                    <a:pt x="384" y="98"/>
                    <a:pt x="307" y="7"/>
                    <a:pt x="205" y="1"/>
                  </a:cubicBezTo>
                  <a:cubicBezTo>
                    <a:pt x="201" y="1"/>
                    <a:pt x="197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2475540" y="1525175"/>
              <a:ext cx="24388" cy="11138"/>
            </a:xfrm>
            <a:custGeom>
              <a:rect b="b" l="l" r="r" t="t"/>
              <a:pathLst>
                <a:path extrusionOk="0" h="385" w="843">
                  <a:moveTo>
                    <a:pt x="208" y="1"/>
                  </a:moveTo>
                  <a:cubicBezTo>
                    <a:pt x="105" y="1"/>
                    <a:pt x="14" y="77"/>
                    <a:pt x="8" y="182"/>
                  </a:cubicBezTo>
                  <a:cubicBezTo>
                    <a:pt x="1" y="292"/>
                    <a:pt x="91" y="384"/>
                    <a:pt x="200" y="384"/>
                  </a:cubicBezTo>
                  <a:lnTo>
                    <a:pt x="637" y="384"/>
                  </a:lnTo>
                  <a:cubicBezTo>
                    <a:pt x="741" y="384"/>
                    <a:pt x="832" y="308"/>
                    <a:pt x="837" y="205"/>
                  </a:cubicBezTo>
                  <a:cubicBezTo>
                    <a:pt x="843" y="93"/>
                    <a:pt x="755" y="1"/>
                    <a:pt x="645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2600460" y="1525175"/>
              <a:ext cx="24388" cy="11138"/>
            </a:xfrm>
            <a:custGeom>
              <a:rect b="b" l="l" r="r" t="t"/>
              <a:pathLst>
                <a:path extrusionOk="0" h="385" w="843">
                  <a:moveTo>
                    <a:pt x="208" y="1"/>
                  </a:moveTo>
                  <a:cubicBezTo>
                    <a:pt x="105" y="1"/>
                    <a:pt x="14" y="77"/>
                    <a:pt x="8" y="182"/>
                  </a:cubicBezTo>
                  <a:cubicBezTo>
                    <a:pt x="1" y="292"/>
                    <a:pt x="90" y="384"/>
                    <a:pt x="200" y="384"/>
                  </a:cubicBezTo>
                  <a:lnTo>
                    <a:pt x="637" y="384"/>
                  </a:lnTo>
                  <a:cubicBezTo>
                    <a:pt x="741" y="384"/>
                    <a:pt x="832" y="308"/>
                    <a:pt x="837" y="205"/>
                  </a:cubicBezTo>
                  <a:cubicBezTo>
                    <a:pt x="843" y="93"/>
                    <a:pt x="755" y="1"/>
                    <a:pt x="645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2525415" y="1611097"/>
              <a:ext cx="49702" cy="15420"/>
            </a:xfrm>
            <a:custGeom>
              <a:rect b="b" l="l" r="r" t="t"/>
              <a:pathLst>
                <a:path extrusionOk="0" h="533" w="1718">
                  <a:moveTo>
                    <a:pt x="1500" y="1"/>
                  </a:moveTo>
                  <a:cubicBezTo>
                    <a:pt x="1447" y="1"/>
                    <a:pt x="1393" y="23"/>
                    <a:pt x="1355" y="68"/>
                  </a:cubicBezTo>
                  <a:cubicBezTo>
                    <a:pt x="1312" y="117"/>
                    <a:pt x="1249" y="145"/>
                    <a:pt x="1180" y="145"/>
                  </a:cubicBezTo>
                  <a:cubicBezTo>
                    <a:pt x="1111" y="145"/>
                    <a:pt x="1048" y="119"/>
                    <a:pt x="1005" y="68"/>
                  </a:cubicBezTo>
                  <a:cubicBezTo>
                    <a:pt x="969" y="26"/>
                    <a:pt x="913" y="2"/>
                    <a:pt x="860" y="2"/>
                  </a:cubicBezTo>
                  <a:cubicBezTo>
                    <a:pt x="804" y="2"/>
                    <a:pt x="751" y="26"/>
                    <a:pt x="714" y="68"/>
                  </a:cubicBezTo>
                  <a:cubicBezTo>
                    <a:pt x="673" y="117"/>
                    <a:pt x="608" y="145"/>
                    <a:pt x="539" y="145"/>
                  </a:cubicBezTo>
                  <a:cubicBezTo>
                    <a:pt x="470" y="145"/>
                    <a:pt x="407" y="119"/>
                    <a:pt x="366" y="68"/>
                  </a:cubicBezTo>
                  <a:cubicBezTo>
                    <a:pt x="327" y="25"/>
                    <a:pt x="272" y="2"/>
                    <a:pt x="218" y="2"/>
                  </a:cubicBezTo>
                  <a:cubicBezTo>
                    <a:pt x="173" y="2"/>
                    <a:pt x="128" y="18"/>
                    <a:pt x="91" y="50"/>
                  </a:cubicBezTo>
                  <a:cubicBezTo>
                    <a:pt x="10" y="120"/>
                    <a:pt x="1" y="243"/>
                    <a:pt x="71" y="324"/>
                  </a:cubicBezTo>
                  <a:cubicBezTo>
                    <a:pt x="186" y="456"/>
                    <a:pt x="358" y="533"/>
                    <a:pt x="539" y="533"/>
                  </a:cubicBezTo>
                  <a:cubicBezTo>
                    <a:pt x="654" y="533"/>
                    <a:pt x="766" y="502"/>
                    <a:pt x="861" y="444"/>
                  </a:cubicBezTo>
                  <a:cubicBezTo>
                    <a:pt x="958" y="502"/>
                    <a:pt x="1068" y="533"/>
                    <a:pt x="1183" y="533"/>
                  </a:cubicBezTo>
                  <a:cubicBezTo>
                    <a:pt x="1366" y="533"/>
                    <a:pt x="1536" y="456"/>
                    <a:pt x="1651" y="324"/>
                  </a:cubicBezTo>
                  <a:cubicBezTo>
                    <a:pt x="1717" y="243"/>
                    <a:pt x="1710" y="120"/>
                    <a:pt x="1628" y="50"/>
                  </a:cubicBezTo>
                  <a:cubicBezTo>
                    <a:pt x="1592" y="17"/>
                    <a:pt x="1546" y="1"/>
                    <a:pt x="15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8" name="Google Shape;1098;p25"/>
          <p:cNvGrpSpPr/>
          <p:nvPr/>
        </p:nvGrpSpPr>
        <p:grpSpPr>
          <a:xfrm>
            <a:off x="1092753" y="2244679"/>
            <a:ext cx="532884" cy="441617"/>
            <a:chOff x="5591099" y="1325240"/>
            <a:chExt cx="402358" cy="333447"/>
          </a:xfrm>
        </p:grpSpPr>
        <p:sp>
          <p:nvSpPr>
            <p:cNvPr id="1099" name="Google Shape;1099;p25"/>
            <p:cNvSpPr/>
            <p:nvPr/>
          </p:nvSpPr>
          <p:spPr>
            <a:xfrm>
              <a:off x="5872182" y="1325240"/>
              <a:ext cx="121275" cy="127986"/>
            </a:xfrm>
            <a:custGeom>
              <a:rect b="b" l="l" r="r" t="t"/>
              <a:pathLst>
                <a:path extrusionOk="0" h="4424" w="4192">
                  <a:moveTo>
                    <a:pt x="2279" y="0"/>
                  </a:moveTo>
                  <a:cubicBezTo>
                    <a:pt x="1611" y="0"/>
                    <a:pt x="781" y="217"/>
                    <a:pt x="1" y="1022"/>
                  </a:cubicBezTo>
                  <a:lnTo>
                    <a:pt x="2651" y="4424"/>
                  </a:lnTo>
                  <a:cubicBezTo>
                    <a:pt x="2654" y="4424"/>
                    <a:pt x="4191" y="2924"/>
                    <a:pt x="3668" y="505"/>
                  </a:cubicBezTo>
                  <a:cubicBezTo>
                    <a:pt x="3639" y="368"/>
                    <a:pt x="3541" y="258"/>
                    <a:pt x="3410" y="207"/>
                  </a:cubicBezTo>
                  <a:cubicBezTo>
                    <a:pt x="3180" y="120"/>
                    <a:pt x="2774" y="0"/>
                    <a:pt x="2279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5893880" y="1355443"/>
              <a:ext cx="57744" cy="76346"/>
            </a:xfrm>
            <a:custGeom>
              <a:rect b="b" l="l" r="r" t="t"/>
              <a:pathLst>
                <a:path extrusionOk="0" h="2639" w="1996">
                  <a:moveTo>
                    <a:pt x="1528" y="1"/>
                  </a:moveTo>
                  <a:cubicBezTo>
                    <a:pt x="959" y="1"/>
                    <a:pt x="459" y="231"/>
                    <a:pt x="1" y="705"/>
                  </a:cubicBezTo>
                  <a:lnTo>
                    <a:pt x="1176" y="2631"/>
                  </a:lnTo>
                  <a:lnTo>
                    <a:pt x="1176" y="2631"/>
                  </a:lnTo>
                  <a:cubicBezTo>
                    <a:pt x="1266" y="2537"/>
                    <a:pt x="1996" y="1727"/>
                    <a:pt x="1982" y="419"/>
                  </a:cubicBezTo>
                  <a:cubicBezTo>
                    <a:pt x="1981" y="192"/>
                    <a:pt x="1801" y="7"/>
                    <a:pt x="1576" y="1"/>
                  </a:cubicBezTo>
                  <a:close/>
                  <a:moveTo>
                    <a:pt x="1176" y="2631"/>
                  </a:moveTo>
                  <a:lnTo>
                    <a:pt x="1176" y="2631"/>
                  </a:lnTo>
                  <a:cubicBezTo>
                    <a:pt x="1172" y="2635"/>
                    <a:pt x="1169" y="2637"/>
                    <a:pt x="1168" y="2639"/>
                  </a:cubicBezTo>
                  <a:lnTo>
                    <a:pt x="1176" y="2631"/>
                  </a:lnTo>
                  <a:lnTo>
                    <a:pt x="1176" y="2631"/>
                  </a:ln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5591099" y="1325240"/>
              <a:ext cx="121275" cy="127986"/>
            </a:xfrm>
            <a:custGeom>
              <a:rect b="b" l="l" r="r" t="t"/>
              <a:pathLst>
                <a:path extrusionOk="0" h="4424" w="4192">
                  <a:moveTo>
                    <a:pt x="1913" y="0"/>
                  </a:moveTo>
                  <a:cubicBezTo>
                    <a:pt x="1418" y="0"/>
                    <a:pt x="1012" y="120"/>
                    <a:pt x="781" y="207"/>
                  </a:cubicBezTo>
                  <a:cubicBezTo>
                    <a:pt x="651" y="258"/>
                    <a:pt x="553" y="368"/>
                    <a:pt x="524" y="505"/>
                  </a:cubicBezTo>
                  <a:cubicBezTo>
                    <a:pt x="1" y="2924"/>
                    <a:pt x="1541" y="4424"/>
                    <a:pt x="1541" y="4424"/>
                  </a:cubicBezTo>
                  <a:lnTo>
                    <a:pt x="4191" y="1022"/>
                  </a:lnTo>
                  <a:cubicBezTo>
                    <a:pt x="3411" y="217"/>
                    <a:pt x="2581" y="0"/>
                    <a:pt x="1913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5633018" y="1355443"/>
              <a:ext cx="57686" cy="76346"/>
            </a:xfrm>
            <a:custGeom>
              <a:rect b="b" l="l" r="r" t="t"/>
              <a:pathLst>
                <a:path extrusionOk="0" h="2639" w="1994">
                  <a:moveTo>
                    <a:pt x="419" y="1"/>
                  </a:moveTo>
                  <a:cubicBezTo>
                    <a:pt x="193" y="7"/>
                    <a:pt x="15" y="192"/>
                    <a:pt x="12" y="419"/>
                  </a:cubicBezTo>
                  <a:cubicBezTo>
                    <a:pt x="0" y="1728"/>
                    <a:pt x="729" y="2537"/>
                    <a:pt x="820" y="2631"/>
                  </a:cubicBezTo>
                  <a:lnTo>
                    <a:pt x="820" y="2631"/>
                  </a:lnTo>
                  <a:lnTo>
                    <a:pt x="1994" y="705"/>
                  </a:lnTo>
                  <a:cubicBezTo>
                    <a:pt x="1535" y="231"/>
                    <a:pt x="1035" y="1"/>
                    <a:pt x="468" y="1"/>
                  </a:cubicBezTo>
                  <a:close/>
                  <a:moveTo>
                    <a:pt x="820" y="2631"/>
                  </a:moveTo>
                  <a:lnTo>
                    <a:pt x="820" y="2631"/>
                  </a:lnTo>
                  <a:lnTo>
                    <a:pt x="822" y="2633"/>
                  </a:lnTo>
                  <a:lnTo>
                    <a:pt x="822" y="2633"/>
                  </a:lnTo>
                  <a:cubicBezTo>
                    <a:pt x="821" y="2632"/>
                    <a:pt x="821" y="2632"/>
                    <a:pt x="820" y="2631"/>
                  </a:cubicBezTo>
                  <a:close/>
                  <a:moveTo>
                    <a:pt x="822" y="2633"/>
                  </a:moveTo>
                  <a:cubicBezTo>
                    <a:pt x="825" y="2636"/>
                    <a:pt x="827" y="2638"/>
                    <a:pt x="828" y="2639"/>
                  </a:cubicBezTo>
                  <a:lnTo>
                    <a:pt x="822" y="2633"/>
                  </a:ln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5872182" y="1339387"/>
              <a:ext cx="93270" cy="113897"/>
            </a:xfrm>
            <a:custGeom>
              <a:rect b="b" l="l" r="r" t="t"/>
              <a:pathLst>
                <a:path extrusionOk="0" h="3937" w="3224">
                  <a:moveTo>
                    <a:pt x="646" y="0"/>
                  </a:moveTo>
                  <a:cubicBezTo>
                    <a:pt x="430" y="140"/>
                    <a:pt x="212" y="316"/>
                    <a:pt x="1" y="536"/>
                  </a:cubicBezTo>
                  <a:lnTo>
                    <a:pt x="2651" y="3936"/>
                  </a:lnTo>
                  <a:cubicBezTo>
                    <a:pt x="2651" y="3936"/>
                    <a:pt x="2940" y="3657"/>
                    <a:pt x="3223" y="3143"/>
                  </a:cubicBezTo>
                  <a:cubicBezTo>
                    <a:pt x="2909" y="2309"/>
                    <a:pt x="2416" y="1543"/>
                    <a:pt x="1766" y="896"/>
                  </a:cubicBezTo>
                  <a:cubicBezTo>
                    <a:pt x="1422" y="552"/>
                    <a:pt x="1047" y="253"/>
                    <a:pt x="64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5893851" y="1359522"/>
              <a:ext cx="53665" cy="72065"/>
            </a:xfrm>
            <a:custGeom>
              <a:rect b="b" l="l" r="r" t="t"/>
              <a:pathLst>
                <a:path extrusionOk="0" h="2491" w="1855">
                  <a:moveTo>
                    <a:pt x="808" y="1"/>
                  </a:moveTo>
                  <a:cubicBezTo>
                    <a:pt x="525" y="116"/>
                    <a:pt x="256" y="303"/>
                    <a:pt x="0" y="565"/>
                  </a:cubicBezTo>
                  <a:lnTo>
                    <a:pt x="1174" y="2490"/>
                  </a:lnTo>
                  <a:cubicBezTo>
                    <a:pt x="1239" y="2421"/>
                    <a:pt x="1644" y="1975"/>
                    <a:pt x="1855" y="1231"/>
                  </a:cubicBezTo>
                  <a:cubicBezTo>
                    <a:pt x="1615" y="861"/>
                    <a:pt x="1335" y="516"/>
                    <a:pt x="1017" y="200"/>
                  </a:cubicBezTo>
                  <a:cubicBezTo>
                    <a:pt x="948" y="131"/>
                    <a:pt x="879" y="65"/>
                    <a:pt x="808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5927641" y="1431558"/>
              <a:ext cx="260" cy="231"/>
            </a:xfrm>
            <a:custGeom>
              <a:rect b="b" l="l" r="r" t="t"/>
              <a:pathLst>
                <a:path extrusionOk="0" h="8" w="9">
                  <a:moveTo>
                    <a:pt x="9" y="0"/>
                  </a:moveTo>
                  <a:lnTo>
                    <a:pt x="9" y="0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5619074" y="1339329"/>
              <a:ext cx="93241" cy="113897"/>
            </a:xfrm>
            <a:custGeom>
              <a:rect b="b" l="l" r="r" t="t"/>
              <a:pathLst>
                <a:path extrusionOk="0" h="3937" w="3223">
                  <a:moveTo>
                    <a:pt x="2577" y="1"/>
                  </a:moveTo>
                  <a:cubicBezTo>
                    <a:pt x="2175" y="254"/>
                    <a:pt x="1799" y="553"/>
                    <a:pt x="1457" y="895"/>
                  </a:cubicBezTo>
                  <a:cubicBezTo>
                    <a:pt x="812" y="1545"/>
                    <a:pt x="318" y="2311"/>
                    <a:pt x="0" y="3142"/>
                  </a:cubicBezTo>
                  <a:cubicBezTo>
                    <a:pt x="284" y="3656"/>
                    <a:pt x="571" y="3937"/>
                    <a:pt x="571" y="3937"/>
                  </a:cubicBezTo>
                  <a:lnTo>
                    <a:pt x="3223" y="535"/>
                  </a:lnTo>
                  <a:cubicBezTo>
                    <a:pt x="3010" y="315"/>
                    <a:pt x="2793" y="140"/>
                    <a:pt x="257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5637039" y="1359435"/>
              <a:ext cx="53665" cy="69606"/>
            </a:xfrm>
            <a:custGeom>
              <a:rect b="b" l="l" r="r" t="t"/>
              <a:pathLst>
                <a:path extrusionOk="0" h="2406" w="1855">
                  <a:moveTo>
                    <a:pt x="1046" y="1"/>
                  </a:moveTo>
                  <a:cubicBezTo>
                    <a:pt x="976" y="67"/>
                    <a:pt x="905" y="131"/>
                    <a:pt x="838" y="200"/>
                  </a:cubicBezTo>
                  <a:cubicBezTo>
                    <a:pt x="519" y="519"/>
                    <a:pt x="240" y="864"/>
                    <a:pt x="0" y="1232"/>
                  </a:cubicBezTo>
                  <a:cubicBezTo>
                    <a:pt x="169" y="1826"/>
                    <a:pt x="461" y="2231"/>
                    <a:pt x="603" y="2406"/>
                  </a:cubicBezTo>
                  <a:lnTo>
                    <a:pt x="1198" y="1642"/>
                  </a:lnTo>
                  <a:lnTo>
                    <a:pt x="1855" y="567"/>
                  </a:lnTo>
                  <a:cubicBezTo>
                    <a:pt x="1599" y="304"/>
                    <a:pt x="1333" y="119"/>
                    <a:pt x="104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5629894" y="1333832"/>
              <a:ext cx="324855" cy="324855"/>
            </a:xfrm>
            <a:custGeom>
              <a:rect b="b" l="l" r="r" t="t"/>
              <a:pathLst>
                <a:path extrusionOk="0" h="11229" w="11229">
                  <a:moveTo>
                    <a:pt x="5614" y="1"/>
                  </a:moveTo>
                  <a:cubicBezTo>
                    <a:pt x="2513" y="1"/>
                    <a:pt x="0" y="2515"/>
                    <a:pt x="0" y="5615"/>
                  </a:cubicBezTo>
                  <a:cubicBezTo>
                    <a:pt x="0" y="8715"/>
                    <a:pt x="2513" y="11229"/>
                    <a:pt x="5614" y="11229"/>
                  </a:cubicBezTo>
                  <a:cubicBezTo>
                    <a:pt x="8715" y="11229"/>
                    <a:pt x="11229" y="8715"/>
                    <a:pt x="11229" y="5615"/>
                  </a:cubicBezTo>
                  <a:cubicBezTo>
                    <a:pt x="11229" y="2515"/>
                    <a:pt x="8715" y="1"/>
                    <a:pt x="5614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5629807" y="1333832"/>
              <a:ext cx="173898" cy="324855"/>
            </a:xfrm>
            <a:custGeom>
              <a:rect b="b" l="l" r="r" t="t"/>
              <a:pathLst>
                <a:path extrusionOk="0" h="11229" w="6011">
                  <a:moveTo>
                    <a:pt x="5614" y="1"/>
                  </a:moveTo>
                  <a:cubicBezTo>
                    <a:pt x="2514" y="1"/>
                    <a:pt x="0" y="2515"/>
                    <a:pt x="0" y="5615"/>
                  </a:cubicBezTo>
                  <a:cubicBezTo>
                    <a:pt x="0" y="8715"/>
                    <a:pt x="2514" y="11229"/>
                    <a:pt x="5614" y="11229"/>
                  </a:cubicBezTo>
                  <a:cubicBezTo>
                    <a:pt x="5748" y="11229"/>
                    <a:pt x="5880" y="11223"/>
                    <a:pt x="6010" y="11215"/>
                  </a:cubicBezTo>
                  <a:cubicBezTo>
                    <a:pt x="3094" y="11012"/>
                    <a:pt x="790" y="8583"/>
                    <a:pt x="790" y="5615"/>
                  </a:cubicBezTo>
                  <a:cubicBezTo>
                    <a:pt x="790" y="2647"/>
                    <a:pt x="3094" y="217"/>
                    <a:pt x="6010" y="14"/>
                  </a:cubicBezTo>
                  <a:cubicBezTo>
                    <a:pt x="5880" y="4"/>
                    <a:pt x="5748" y="1"/>
                    <a:pt x="561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5735777" y="1528647"/>
              <a:ext cx="113058" cy="45073"/>
            </a:xfrm>
            <a:custGeom>
              <a:rect b="b" l="l" r="r" t="t"/>
              <a:pathLst>
                <a:path extrusionOk="0" h="1558" w="3908">
                  <a:moveTo>
                    <a:pt x="1954" y="0"/>
                  </a:moveTo>
                  <a:lnTo>
                    <a:pt x="0" y="266"/>
                  </a:lnTo>
                  <a:cubicBezTo>
                    <a:pt x="0" y="981"/>
                    <a:pt x="875" y="1557"/>
                    <a:pt x="1954" y="1557"/>
                  </a:cubicBezTo>
                  <a:cubicBezTo>
                    <a:pt x="3033" y="1557"/>
                    <a:pt x="3907" y="978"/>
                    <a:pt x="3907" y="266"/>
                  </a:cubicBezTo>
                  <a:lnTo>
                    <a:pt x="1954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5674562" y="1493063"/>
              <a:ext cx="235461" cy="108719"/>
            </a:xfrm>
            <a:custGeom>
              <a:rect b="b" l="l" r="r" t="t"/>
              <a:pathLst>
                <a:path extrusionOk="0" h="3758" w="8139">
                  <a:moveTo>
                    <a:pt x="2585" y="1"/>
                  </a:moveTo>
                  <a:cubicBezTo>
                    <a:pt x="1525" y="1"/>
                    <a:pt x="330" y="563"/>
                    <a:pt x="9" y="2007"/>
                  </a:cubicBezTo>
                  <a:cubicBezTo>
                    <a:pt x="1" y="2045"/>
                    <a:pt x="30" y="2080"/>
                    <a:pt x="67" y="2080"/>
                  </a:cubicBezTo>
                  <a:cubicBezTo>
                    <a:pt x="73" y="2080"/>
                    <a:pt x="79" y="2079"/>
                    <a:pt x="85" y="2077"/>
                  </a:cubicBezTo>
                  <a:cubicBezTo>
                    <a:pt x="233" y="2033"/>
                    <a:pt x="530" y="1959"/>
                    <a:pt x="851" y="1956"/>
                  </a:cubicBezTo>
                  <a:cubicBezTo>
                    <a:pt x="898" y="1956"/>
                    <a:pt x="929" y="2011"/>
                    <a:pt x="903" y="2051"/>
                  </a:cubicBezTo>
                  <a:cubicBezTo>
                    <a:pt x="783" y="2237"/>
                    <a:pt x="564" y="2672"/>
                    <a:pt x="835" y="3056"/>
                  </a:cubicBezTo>
                  <a:cubicBezTo>
                    <a:pt x="846" y="3071"/>
                    <a:pt x="865" y="3080"/>
                    <a:pt x="883" y="3080"/>
                  </a:cubicBezTo>
                  <a:cubicBezTo>
                    <a:pt x="896" y="3080"/>
                    <a:pt x="909" y="3076"/>
                    <a:pt x="920" y="3068"/>
                  </a:cubicBezTo>
                  <a:cubicBezTo>
                    <a:pt x="1036" y="2982"/>
                    <a:pt x="1357" y="2761"/>
                    <a:pt x="1682" y="2677"/>
                  </a:cubicBezTo>
                  <a:cubicBezTo>
                    <a:pt x="1687" y="2676"/>
                    <a:pt x="1692" y="2675"/>
                    <a:pt x="1697" y="2675"/>
                  </a:cubicBezTo>
                  <a:cubicBezTo>
                    <a:pt x="1730" y="2675"/>
                    <a:pt x="1759" y="2702"/>
                    <a:pt x="1759" y="2737"/>
                  </a:cubicBezTo>
                  <a:cubicBezTo>
                    <a:pt x="1760" y="2912"/>
                    <a:pt x="1805" y="3350"/>
                    <a:pt x="2187" y="3740"/>
                  </a:cubicBezTo>
                  <a:cubicBezTo>
                    <a:pt x="2199" y="3752"/>
                    <a:pt x="2214" y="3757"/>
                    <a:pt x="2230" y="3757"/>
                  </a:cubicBezTo>
                  <a:cubicBezTo>
                    <a:pt x="2256" y="3757"/>
                    <a:pt x="2281" y="3741"/>
                    <a:pt x="2288" y="3712"/>
                  </a:cubicBezTo>
                  <a:cubicBezTo>
                    <a:pt x="2380" y="3352"/>
                    <a:pt x="2773" y="2135"/>
                    <a:pt x="3977" y="1732"/>
                  </a:cubicBezTo>
                  <a:cubicBezTo>
                    <a:pt x="4007" y="1723"/>
                    <a:pt x="4038" y="1718"/>
                    <a:pt x="4070" y="1718"/>
                  </a:cubicBezTo>
                  <a:cubicBezTo>
                    <a:pt x="4101" y="1718"/>
                    <a:pt x="4132" y="1723"/>
                    <a:pt x="4161" y="1732"/>
                  </a:cubicBezTo>
                  <a:cubicBezTo>
                    <a:pt x="5365" y="2135"/>
                    <a:pt x="5761" y="3352"/>
                    <a:pt x="5853" y="3712"/>
                  </a:cubicBezTo>
                  <a:cubicBezTo>
                    <a:pt x="5860" y="3741"/>
                    <a:pt x="5885" y="3757"/>
                    <a:pt x="5911" y="3757"/>
                  </a:cubicBezTo>
                  <a:cubicBezTo>
                    <a:pt x="5927" y="3757"/>
                    <a:pt x="5942" y="3752"/>
                    <a:pt x="5954" y="3740"/>
                  </a:cubicBezTo>
                  <a:cubicBezTo>
                    <a:pt x="6336" y="3350"/>
                    <a:pt x="6381" y="2910"/>
                    <a:pt x="6382" y="2737"/>
                  </a:cubicBezTo>
                  <a:cubicBezTo>
                    <a:pt x="6382" y="2702"/>
                    <a:pt x="6411" y="2675"/>
                    <a:pt x="6444" y="2675"/>
                  </a:cubicBezTo>
                  <a:cubicBezTo>
                    <a:pt x="6449" y="2675"/>
                    <a:pt x="6454" y="2676"/>
                    <a:pt x="6459" y="2677"/>
                  </a:cubicBezTo>
                  <a:cubicBezTo>
                    <a:pt x="6782" y="2760"/>
                    <a:pt x="7103" y="2982"/>
                    <a:pt x="7221" y="3068"/>
                  </a:cubicBezTo>
                  <a:cubicBezTo>
                    <a:pt x="7232" y="3076"/>
                    <a:pt x="7245" y="3080"/>
                    <a:pt x="7258" y="3080"/>
                  </a:cubicBezTo>
                  <a:cubicBezTo>
                    <a:pt x="7276" y="3080"/>
                    <a:pt x="7295" y="3071"/>
                    <a:pt x="7306" y="3056"/>
                  </a:cubicBezTo>
                  <a:cubicBezTo>
                    <a:pt x="7577" y="2672"/>
                    <a:pt x="7358" y="2237"/>
                    <a:pt x="7240" y="2051"/>
                  </a:cubicBezTo>
                  <a:cubicBezTo>
                    <a:pt x="7212" y="2011"/>
                    <a:pt x="7243" y="1956"/>
                    <a:pt x="7290" y="1956"/>
                  </a:cubicBezTo>
                  <a:cubicBezTo>
                    <a:pt x="7611" y="1956"/>
                    <a:pt x="7908" y="2033"/>
                    <a:pt x="8056" y="2077"/>
                  </a:cubicBezTo>
                  <a:cubicBezTo>
                    <a:pt x="8062" y="2079"/>
                    <a:pt x="8068" y="2080"/>
                    <a:pt x="8074" y="2080"/>
                  </a:cubicBezTo>
                  <a:cubicBezTo>
                    <a:pt x="8109" y="2080"/>
                    <a:pt x="8139" y="2046"/>
                    <a:pt x="8131" y="2007"/>
                  </a:cubicBezTo>
                  <a:cubicBezTo>
                    <a:pt x="7812" y="563"/>
                    <a:pt x="6616" y="1"/>
                    <a:pt x="5555" y="1"/>
                  </a:cubicBezTo>
                  <a:cubicBezTo>
                    <a:pt x="5308" y="1"/>
                    <a:pt x="5069" y="31"/>
                    <a:pt x="4850" y="88"/>
                  </a:cubicBezTo>
                  <a:lnTo>
                    <a:pt x="3290" y="88"/>
                  </a:lnTo>
                  <a:cubicBezTo>
                    <a:pt x="3071" y="31"/>
                    <a:pt x="2831" y="1"/>
                    <a:pt x="2585" y="1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5827109" y="1381914"/>
              <a:ext cx="88179" cy="77041"/>
            </a:xfrm>
            <a:custGeom>
              <a:rect b="b" l="l" r="r" t="t"/>
              <a:pathLst>
                <a:path extrusionOk="0" h="2663" w="3048">
                  <a:moveTo>
                    <a:pt x="1756" y="1"/>
                  </a:moveTo>
                  <a:cubicBezTo>
                    <a:pt x="1657" y="1"/>
                    <a:pt x="1552" y="10"/>
                    <a:pt x="1442" y="33"/>
                  </a:cubicBezTo>
                  <a:cubicBezTo>
                    <a:pt x="917" y="144"/>
                    <a:pt x="451" y="526"/>
                    <a:pt x="58" y="1169"/>
                  </a:cubicBezTo>
                  <a:cubicBezTo>
                    <a:pt x="0" y="1261"/>
                    <a:pt x="29" y="1382"/>
                    <a:pt x="123" y="1439"/>
                  </a:cubicBezTo>
                  <a:cubicBezTo>
                    <a:pt x="155" y="1459"/>
                    <a:pt x="191" y="1469"/>
                    <a:pt x="226" y="1469"/>
                  </a:cubicBezTo>
                  <a:cubicBezTo>
                    <a:pt x="292" y="1469"/>
                    <a:pt x="356" y="1435"/>
                    <a:pt x="394" y="1374"/>
                  </a:cubicBezTo>
                  <a:cubicBezTo>
                    <a:pt x="726" y="831"/>
                    <a:pt x="1105" y="511"/>
                    <a:pt x="1517" y="420"/>
                  </a:cubicBezTo>
                  <a:cubicBezTo>
                    <a:pt x="1599" y="403"/>
                    <a:pt x="1677" y="396"/>
                    <a:pt x="1751" y="396"/>
                  </a:cubicBezTo>
                  <a:cubicBezTo>
                    <a:pt x="1848" y="396"/>
                    <a:pt x="1937" y="408"/>
                    <a:pt x="2016" y="426"/>
                  </a:cubicBezTo>
                  <a:cubicBezTo>
                    <a:pt x="1830" y="570"/>
                    <a:pt x="1733" y="724"/>
                    <a:pt x="1729" y="733"/>
                  </a:cubicBezTo>
                  <a:cubicBezTo>
                    <a:pt x="1686" y="802"/>
                    <a:pt x="1690" y="889"/>
                    <a:pt x="1740" y="955"/>
                  </a:cubicBezTo>
                  <a:cubicBezTo>
                    <a:pt x="1779" y="1006"/>
                    <a:pt x="1836" y="1033"/>
                    <a:pt x="1896" y="1033"/>
                  </a:cubicBezTo>
                  <a:cubicBezTo>
                    <a:pt x="1914" y="1033"/>
                    <a:pt x="1933" y="1031"/>
                    <a:pt x="1951" y="1026"/>
                  </a:cubicBezTo>
                  <a:cubicBezTo>
                    <a:pt x="1999" y="1013"/>
                    <a:pt x="2045" y="1007"/>
                    <a:pt x="2088" y="1007"/>
                  </a:cubicBezTo>
                  <a:cubicBezTo>
                    <a:pt x="2262" y="1007"/>
                    <a:pt x="2396" y="1103"/>
                    <a:pt x="2488" y="1207"/>
                  </a:cubicBezTo>
                  <a:cubicBezTo>
                    <a:pt x="2212" y="1233"/>
                    <a:pt x="2000" y="1308"/>
                    <a:pt x="1987" y="1313"/>
                  </a:cubicBezTo>
                  <a:cubicBezTo>
                    <a:pt x="1902" y="1343"/>
                    <a:pt x="1852" y="1425"/>
                    <a:pt x="1856" y="1514"/>
                  </a:cubicBezTo>
                  <a:cubicBezTo>
                    <a:pt x="1862" y="1601"/>
                    <a:pt x="1928" y="1675"/>
                    <a:pt x="2016" y="1692"/>
                  </a:cubicBezTo>
                  <a:cubicBezTo>
                    <a:pt x="2152" y="1719"/>
                    <a:pt x="2232" y="1847"/>
                    <a:pt x="2276" y="1975"/>
                  </a:cubicBezTo>
                  <a:cubicBezTo>
                    <a:pt x="2097" y="1940"/>
                    <a:pt x="1925" y="1925"/>
                    <a:pt x="1762" y="1925"/>
                  </a:cubicBezTo>
                  <a:cubicBezTo>
                    <a:pt x="968" y="1925"/>
                    <a:pt x="395" y="2278"/>
                    <a:pt x="364" y="2298"/>
                  </a:cubicBezTo>
                  <a:cubicBezTo>
                    <a:pt x="272" y="2357"/>
                    <a:pt x="244" y="2479"/>
                    <a:pt x="302" y="2571"/>
                  </a:cubicBezTo>
                  <a:cubicBezTo>
                    <a:pt x="339" y="2629"/>
                    <a:pt x="404" y="2663"/>
                    <a:pt x="468" y="2663"/>
                  </a:cubicBezTo>
                  <a:cubicBezTo>
                    <a:pt x="503" y="2663"/>
                    <a:pt x="540" y="2652"/>
                    <a:pt x="574" y="2627"/>
                  </a:cubicBezTo>
                  <a:cubicBezTo>
                    <a:pt x="581" y="2623"/>
                    <a:pt x="1083" y="2316"/>
                    <a:pt x="1769" y="2316"/>
                  </a:cubicBezTo>
                  <a:cubicBezTo>
                    <a:pt x="1987" y="2316"/>
                    <a:pt x="2224" y="2348"/>
                    <a:pt x="2470" y="2429"/>
                  </a:cubicBezTo>
                  <a:cubicBezTo>
                    <a:pt x="2491" y="2437"/>
                    <a:pt x="2512" y="2440"/>
                    <a:pt x="2534" y="2440"/>
                  </a:cubicBezTo>
                  <a:cubicBezTo>
                    <a:pt x="2575" y="2440"/>
                    <a:pt x="2616" y="2427"/>
                    <a:pt x="2651" y="2402"/>
                  </a:cubicBezTo>
                  <a:cubicBezTo>
                    <a:pt x="2703" y="2364"/>
                    <a:pt x="2730" y="2302"/>
                    <a:pt x="2729" y="2236"/>
                  </a:cubicBezTo>
                  <a:cubicBezTo>
                    <a:pt x="2721" y="2058"/>
                    <a:pt x="2668" y="1799"/>
                    <a:pt x="2528" y="1597"/>
                  </a:cubicBezTo>
                  <a:cubicBezTo>
                    <a:pt x="2579" y="1592"/>
                    <a:pt x="2632" y="1589"/>
                    <a:pt x="2686" y="1589"/>
                  </a:cubicBezTo>
                  <a:cubicBezTo>
                    <a:pt x="2729" y="1589"/>
                    <a:pt x="2772" y="1591"/>
                    <a:pt x="2815" y="1597"/>
                  </a:cubicBezTo>
                  <a:cubicBezTo>
                    <a:pt x="2822" y="1597"/>
                    <a:pt x="2829" y="1598"/>
                    <a:pt x="2837" y="1598"/>
                  </a:cubicBezTo>
                  <a:cubicBezTo>
                    <a:pt x="2898" y="1598"/>
                    <a:pt x="2956" y="1569"/>
                    <a:pt x="2994" y="1521"/>
                  </a:cubicBezTo>
                  <a:cubicBezTo>
                    <a:pt x="3036" y="1466"/>
                    <a:pt x="3048" y="1394"/>
                    <a:pt x="3022" y="1330"/>
                  </a:cubicBezTo>
                  <a:cubicBezTo>
                    <a:pt x="2938" y="1113"/>
                    <a:pt x="2721" y="784"/>
                    <a:pt x="2381" y="658"/>
                  </a:cubicBezTo>
                  <a:cubicBezTo>
                    <a:pt x="2428" y="633"/>
                    <a:pt x="2480" y="610"/>
                    <a:pt x="2537" y="593"/>
                  </a:cubicBezTo>
                  <a:cubicBezTo>
                    <a:pt x="2611" y="572"/>
                    <a:pt x="2664" y="511"/>
                    <a:pt x="2675" y="435"/>
                  </a:cubicBezTo>
                  <a:cubicBezTo>
                    <a:pt x="2688" y="362"/>
                    <a:pt x="2657" y="287"/>
                    <a:pt x="2592" y="242"/>
                  </a:cubicBezTo>
                  <a:cubicBezTo>
                    <a:pt x="2576" y="231"/>
                    <a:pt x="2238" y="1"/>
                    <a:pt x="1756" y="1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5"/>
            <p:cNvSpPr/>
            <p:nvPr/>
          </p:nvSpPr>
          <p:spPr>
            <a:xfrm>
              <a:off x="5669383" y="1382030"/>
              <a:ext cx="88150" cy="76925"/>
            </a:xfrm>
            <a:custGeom>
              <a:rect b="b" l="l" r="r" t="t"/>
              <a:pathLst>
                <a:path extrusionOk="0" h="2659" w="3047">
                  <a:moveTo>
                    <a:pt x="1291" y="0"/>
                  </a:moveTo>
                  <a:cubicBezTo>
                    <a:pt x="807" y="0"/>
                    <a:pt x="469" y="231"/>
                    <a:pt x="452" y="243"/>
                  </a:cubicBezTo>
                  <a:cubicBezTo>
                    <a:pt x="389" y="286"/>
                    <a:pt x="358" y="361"/>
                    <a:pt x="370" y="436"/>
                  </a:cubicBezTo>
                  <a:cubicBezTo>
                    <a:pt x="381" y="511"/>
                    <a:pt x="435" y="573"/>
                    <a:pt x="508" y="592"/>
                  </a:cubicBezTo>
                  <a:cubicBezTo>
                    <a:pt x="565" y="611"/>
                    <a:pt x="617" y="634"/>
                    <a:pt x="665" y="658"/>
                  </a:cubicBezTo>
                  <a:cubicBezTo>
                    <a:pt x="324" y="781"/>
                    <a:pt x="108" y="1111"/>
                    <a:pt x="24" y="1329"/>
                  </a:cubicBezTo>
                  <a:cubicBezTo>
                    <a:pt x="1" y="1395"/>
                    <a:pt x="10" y="1467"/>
                    <a:pt x="51" y="1520"/>
                  </a:cubicBezTo>
                  <a:cubicBezTo>
                    <a:pt x="90" y="1568"/>
                    <a:pt x="148" y="1597"/>
                    <a:pt x="209" y="1597"/>
                  </a:cubicBezTo>
                  <a:cubicBezTo>
                    <a:pt x="216" y="1597"/>
                    <a:pt x="223" y="1596"/>
                    <a:pt x="231" y="1596"/>
                  </a:cubicBezTo>
                  <a:cubicBezTo>
                    <a:pt x="277" y="1590"/>
                    <a:pt x="324" y="1588"/>
                    <a:pt x="371" y="1588"/>
                  </a:cubicBezTo>
                  <a:cubicBezTo>
                    <a:pt x="421" y="1588"/>
                    <a:pt x="470" y="1591"/>
                    <a:pt x="517" y="1596"/>
                  </a:cubicBezTo>
                  <a:cubicBezTo>
                    <a:pt x="378" y="1800"/>
                    <a:pt x="324" y="2057"/>
                    <a:pt x="317" y="2237"/>
                  </a:cubicBezTo>
                  <a:cubicBezTo>
                    <a:pt x="315" y="2300"/>
                    <a:pt x="343" y="2363"/>
                    <a:pt x="395" y="2401"/>
                  </a:cubicBezTo>
                  <a:cubicBezTo>
                    <a:pt x="430" y="2427"/>
                    <a:pt x="471" y="2441"/>
                    <a:pt x="513" y="2441"/>
                  </a:cubicBezTo>
                  <a:cubicBezTo>
                    <a:pt x="534" y="2441"/>
                    <a:pt x="555" y="2437"/>
                    <a:pt x="576" y="2430"/>
                  </a:cubicBezTo>
                  <a:cubicBezTo>
                    <a:pt x="821" y="2348"/>
                    <a:pt x="1058" y="2317"/>
                    <a:pt x="1277" y="2317"/>
                  </a:cubicBezTo>
                  <a:cubicBezTo>
                    <a:pt x="1962" y="2317"/>
                    <a:pt x="2465" y="2623"/>
                    <a:pt x="2472" y="2628"/>
                  </a:cubicBezTo>
                  <a:cubicBezTo>
                    <a:pt x="2504" y="2648"/>
                    <a:pt x="2541" y="2659"/>
                    <a:pt x="2578" y="2659"/>
                  </a:cubicBezTo>
                  <a:cubicBezTo>
                    <a:pt x="2642" y="2659"/>
                    <a:pt x="2708" y="2625"/>
                    <a:pt x="2743" y="2570"/>
                  </a:cubicBezTo>
                  <a:cubicBezTo>
                    <a:pt x="2803" y="2478"/>
                    <a:pt x="2774" y="2355"/>
                    <a:pt x="2682" y="2297"/>
                  </a:cubicBezTo>
                  <a:cubicBezTo>
                    <a:pt x="2650" y="2278"/>
                    <a:pt x="2078" y="1924"/>
                    <a:pt x="1284" y="1924"/>
                  </a:cubicBezTo>
                  <a:cubicBezTo>
                    <a:pt x="1121" y="1924"/>
                    <a:pt x="948" y="1939"/>
                    <a:pt x="769" y="1975"/>
                  </a:cubicBezTo>
                  <a:cubicBezTo>
                    <a:pt x="812" y="1847"/>
                    <a:pt x="892" y="1718"/>
                    <a:pt x="1030" y="1691"/>
                  </a:cubicBezTo>
                  <a:cubicBezTo>
                    <a:pt x="1116" y="1675"/>
                    <a:pt x="1180" y="1602"/>
                    <a:pt x="1188" y="1513"/>
                  </a:cubicBezTo>
                  <a:cubicBezTo>
                    <a:pt x="1195" y="1422"/>
                    <a:pt x="1142" y="1343"/>
                    <a:pt x="1057" y="1312"/>
                  </a:cubicBezTo>
                  <a:cubicBezTo>
                    <a:pt x="1045" y="1307"/>
                    <a:pt x="832" y="1234"/>
                    <a:pt x="557" y="1206"/>
                  </a:cubicBezTo>
                  <a:cubicBezTo>
                    <a:pt x="649" y="1101"/>
                    <a:pt x="780" y="1006"/>
                    <a:pt x="952" y="1006"/>
                  </a:cubicBezTo>
                  <a:cubicBezTo>
                    <a:pt x="997" y="1006"/>
                    <a:pt x="1044" y="1012"/>
                    <a:pt x="1094" y="1027"/>
                  </a:cubicBezTo>
                  <a:cubicBezTo>
                    <a:pt x="1111" y="1031"/>
                    <a:pt x="1129" y="1033"/>
                    <a:pt x="1146" y="1033"/>
                  </a:cubicBezTo>
                  <a:cubicBezTo>
                    <a:pt x="1207" y="1033"/>
                    <a:pt x="1266" y="1006"/>
                    <a:pt x="1306" y="954"/>
                  </a:cubicBezTo>
                  <a:cubicBezTo>
                    <a:pt x="1355" y="890"/>
                    <a:pt x="1360" y="801"/>
                    <a:pt x="1317" y="732"/>
                  </a:cubicBezTo>
                  <a:cubicBezTo>
                    <a:pt x="1311" y="723"/>
                    <a:pt x="1217" y="569"/>
                    <a:pt x="1030" y="425"/>
                  </a:cubicBezTo>
                  <a:cubicBezTo>
                    <a:pt x="1107" y="407"/>
                    <a:pt x="1195" y="395"/>
                    <a:pt x="1291" y="395"/>
                  </a:cubicBezTo>
                  <a:cubicBezTo>
                    <a:pt x="1366" y="395"/>
                    <a:pt x="1445" y="402"/>
                    <a:pt x="1528" y="421"/>
                  </a:cubicBezTo>
                  <a:cubicBezTo>
                    <a:pt x="1939" y="508"/>
                    <a:pt x="2320" y="830"/>
                    <a:pt x="2651" y="1373"/>
                  </a:cubicBezTo>
                  <a:cubicBezTo>
                    <a:pt x="2689" y="1433"/>
                    <a:pt x="2755" y="1467"/>
                    <a:pt x="2822" y="1467"/>
                  </a:cubicBezTo>
                  <a:cubicBezTo>
                    <a:pt x="2857" y="1467"/>
                    <a:pt x="2892" y="1458"/>
                    <a:pt x="2924" y="1438"/>
                  </a:cubicBezTo>
                  <a:cubicBezTo>
                    <a:pt x="3016" y="1382"/>
                    <a:pt x="3047" y="1260"/>
                    <a:pt x="2989" y="1168"/>
                  </a:cubicBezTo>
                  <a:cubicBezTo>
                    <a:pt x="2594" y="526"/>
                    <a:pt x="2128" y="145"/>
                    <a:pt x="1602" y="33"/>
                  </a:cubicBezTo>
                  <a:cubicBezTo>
                    <a:pt x="1493" y="10"/>
                    <a:pt x="1389" y="0"/>
                    <a:pt x="1291" y="0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723598" y="1462108"/>
              <a:ext cx="11659" cy="22999"/>
            </a:xfrm>
            <a:custGeom>
              <a:rect b="b" l="l" r="r" t="t"/>
              <a:pathLst>
                <a:path extrusionOk="0" h="795" w="403">
                  <a:moveTo>
                    <a:pt x="202" y="1"/>
                  </a:moveTo>
                  <a:cubicBezTo>
                    <a:pt x="181" y="1"/>
                    <a:pt x="160" y="4"/>
                    <a:pt x="139" y="10"/>
                  </a:cubicBezTo>
                  <a:cubicBezTo>
                    <a:pt x="55" y="38"/>
                    <a:pt x="1" y="118"/>
                    <a:pt x="1" y="205"/>
                  </a:cubicBezTo>
                  <a:lnTo>
                    <a:pt x="1" y="592"/>
                  </a:lnTo>
                  <a:cubicBezTo>
                    <a:pt x="1" y="678"/>
                    <a:pt x="56" y="759"/>
                    <a:pt x="139" y="785"/>
                  </a:cubicBezTo>
                  <a:cubicBezTo>
                    <a:pt x="161" y="792"/>
                    <a:pt x="183" y="795"/>
                    <a:pt x="203" y="795"/>
                  </a:cubicBezTo>
                  <a:cubicBezTo>
                    <a:pt x="314" y="795"/>
                    <a:pt x="403" y="705"/>
                    <a:pt x="403" y="593"/>
                  </a:cubicBezTo>
                  <a:lnTo>
                    <a:pt x="403" y="202"/>
                  </a:lnTo>
                  <a:cubicBezTo>
                    <a:pt x="403" y="90"/>
                    <a:pt x="313" y="1"/>
                    <a:pt x="20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681187" y="1481693"/>
              <a:ext cx="25777" cy="11688"/>
            </a:xfrm>
            <a:custGeom>
              <a:rect b="b" l="l" r="r" t="t"/>
              <a:pathLst>
                <a:path extrusionOk="0" h="404" w="891">
                  <a:moveTo>
                    <a:pt x="234" y="1"/>
                  </a:moveTo>
                  <a:cubicBezTo>
                    <a:pt x="102" y="1"/>
                    <a:pt x="1" y="128"/>
                    <a:pt x="42" y="266"/>
                  </a:cubicBezTo>
                  <a:cubicBezTo>
                    <a:pt x="70" y="350"/>
                    <a:pt x="149" y="404"/>
                    <a:pt x="237" y="404"/>
                  </a:cubicBezTo>
                  <a:lnTo>
                    <a:pt x="656" y="404"/>
                  </a:lnTo>
                  <a:cubicBezTo>
                    <a:pt x="789" y="404"/>
                    <a:pt x="890" y="277"/>
                    <a:pt x="847" y="139"/>
                  </a:cubicBezTo>
                  <a:cubicBezTo>
                    <a:pt x="821" y="54"/>
                    <a:pt x="740" y="1"/>
                    <a:pt x="654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48981" y="1462108"/>
              <a:ext cx="11659" cy="22999"/>
            </a:xfrm>
            <a:custGeom>
              <a:rect b="b" l="l" r="r" t="t"/>
              <a:pathLst>
                <a:path extrusionOk="0" h="795" w="403">
                  <a:moveTo>
                    <a:pt x="201" y="1"/>
                  </a:moveTo>
                  <a:cubicBezTo>
                    <a:pt x="181" y="1"/>
                    <a:pt x="160" y="4"/>
                    <a:pt x="138" y="10"/>
                  </a:cubicBezTo>
                  <a:cubicBezTo>
                    <a:pt x="54" y="38"/>
                    <a:pt x="0" y="118"/>
                    <a:pt x="0" y="205"/>
                  </a:cubicBezTo>
                  <a:lnTo>
                    <a:pt x="0" y="592"/>
                  </a:lnTo>
                  <a:cubicBezTo>
                    <a:pt x="0" y="678"/>
                    <a:pt x="56" y="759"/>
                    <a:pt x="138" y="785"/>
                  </a:cubicBezTo>
                  <a:cubicBezTo>
                    <a:pt x="160" y="792"/>
                    <a:pt x="182" y="795"/>
                    <a:pt x="203" y="795"/>
                  </a:cubicBezTo>
                  <a:cubicBezTo>
                    <a:pt x="313" y="795"/>
                    <a:pt x="402" y="705"/>
                    <a:pt x="402" y="593"/>
                  </a:cubicBezTo>
                  <a:lnTo>
                    <a:pt x="402" y="202"/>
                  </a:lnTo>
                  <a:cubicBezTo>
                    <a:pt x="402" y="90"/>
                    <a:pt x="312" y="1"/>
                    <a:pt x="20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877592" y="1481693"/>
              <a:ext cx="25777" cy="11688"/>
            </a:xfrm>
            <a:custGeom>
              <a:rect b="b" l="l" r="r" t="t"/>
              <a:pathLst>
                <a:path extrusionOk="0" h="404" w="891">
                  <a:moveTo>
                    <a:pt x="235" y="1"/>
                  </a:moveTo>
                  <a:cubicBezTo>
                    <a:pt x="102" y="1"/>
                    <a:pt x="1" y="128"/>
                    <a:pt x="44" y="266"/>
                  </a:cubicBezTo>
                  <a:cubicBezTo>
                    <a:pt x="70" y="350"/>
                    <a:pt x="151" y="404"/>
                    <a:pt x="237" y="404"/>
                  </a:cubicBezTo>
                  <a:lnTo>
                    <a:pt x="657" y="404"/>
                  </a:lnTo>
                  <a:cubicBezTo>
                    <a:pt x="788" y="404"/>
                    <a:pt x="890" y="277"/>
                    <a:pt x="849" y="139"/>
                  </a:cubicBezTo>
                  <a:cubicBezTo>
                    <a:pt x="821" y="54"/>
                    <a:pt x="742" y="1"/>
                    <a:pt x="654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9712" y="1491674"/>
              <a:ext cx="44957" cy="21958"/>
            </a:xfrm>
            <a:custGeom>
              <a:rect b="b" l="l" r="r" t="t"/>
              <a:pathLst>
                <a:path extrusionOk="0" h="759" w="1554">
                  <a:moveTo>
                    <a:pt x="139" y="1"/>
                  </a:moveTo>
                  <a:cubicBezTo>
                    <a:pt x="62" y="1"/>
                    <a:pt x="1" y="62"/>
                    <a:pt x="1" y="139"/>
                  </a:cubicBezTo>
                  <a:cubicBezTo>
                    <a:pt x="1" y="481"/>
                    <a:pt x="347" y="758"/>
                    <a:pt x="777" y="758"/>
                  </a:cubicBezTo>
                  <a:cubicBezTo>
                    <a:pt x="1206" y="758"/>
                    <a:pt x="1553" y="481"/>
                    <a:pt x="1553" y="139"/>
                  </a:cubicBezTo>
                  <a:lnTo>
                    <a:pt x="1553" y="137"/>
                  </a:lnTo>
                  <a:cubicBezTo>
                    <a:pt x="1552" y="62"/>
                    <a:pt x="1490" y="1"/>
                    <a:pt x="141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25"/>
          <p:cNvGrpSpPr/>
          <p:nvPr/>
        </p:nvGrpSpPr>
        <p:grpSpPr>
          <a:xfrm>
            <a:off x="7547115" y="2233367"/>
            <a:ext cx="475311" cy="464242"/>
            <a:chOff x="1551950" y="3109585"/>
            <a:chExt cx="383872" cy="374933"/>
          </a:xfrm>
        </p:grpSpPr>
        <p:sp>
          <p:nvSpPr>
            <p:cNvPr id="1120" name="Google Shape;1120;p25"/>
            <p:cNvSpPr/>
            <p:nvPr/>
          </p:nvSpPr>
          <p:spPr>
            <a:xfrm>
              <a:off x="1827392" y="3109585"/>
              <a:ext cx="108430" cy="113666"/>
            </a:xfrm>
            <a:custGeom>
              <a:rect b="b" l="l" r="r" t="t"/>
              <a:pathLst>
                <a:path extrusionOk="0" h="3929" w="3748">
                  <a:moveTo>
                    <a:pt x="1767" y="0"/>
                  </a:moveTo>
                  <a:cubicBezTo>
                    <a:pt x="1233" y="0"/>
                    <a:pt x="603" y="289"/>
                    <a:pt x="0" y="952"/>
                  </a:cubicBezTo>
                  <a:lnTo>
                    <a:pt x="1396" y="3622"/>
                  </a:lnTo>
                  <a:cubicBezTo>
                    <a:pt x="1972" y="3866"/>
                    <a:pt x="2503" y="3928"/>
                    <a:pt x="2887" y="3928"/>
                  </a:cubicBezTo>
                  <a:cubicBezTo>
                    <a:pt x="2930" y="3928"/>
                    <a:pt x="2972" y="3927"/>
                    <a:pt x="3011" y="3926"/>
                  </a:cubicBezTo>
                  <a:cubicBezTo>
                    <a:pt x="3295" y="3917"/>
                    <a:pt x="3545" y="3737"/>
                    <a:pt x="3651" y="3472"/>
                  </a:cubicBezTo>
                  <a:cubicBezTo>
                    <a:pt x="3748" y="3226"/>
                    <a:pt x="3699" y="2943"/>
                    <a:pt x="3522" y="2742"/>
                  </a:cubicBezTo>
                  <a:cubicBezTo>
                    <a:pt x="3287" y="2476"/>
                    <a:pt x="3108" y="2093"/>
                    <a:pt x="3108" y="1544"/>
                  </a:cubicBezTo>
                  <a:cubicBezTo>
                    <a:pt x="3108" y="601"/>
                    <a:pt x="2538" y="0"/>
                    <a:pt x="1767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1551950" y="3109585"/>
              <a:ext cx="108401" cy="113666"/>
            </a:xfrm>
            <a:custGeom>
              <a:rect b="b" l="l" r="r" t="t"/>
              <a:pathLst>
                <a:path extrusionOk="0" h="3929" w="3747">
                  <a:moveTo>
                    <a:pt x="1979" y="0"/>
                  </a:moveTo>
                  <a:cubicBezTo>
                    <a:pt x="1209" y="0"/>
                    <a:pt x="638" y="601"/>
                    <a:pt x="638" y="1544"/>
                  </a:cubicBezTo>
                  <a:cubicBezTo>
                    <a:pt x="638" y="2093"/>
                    <a:pt x="460" y="2476"/>
                    <a:pt x="224" y="2742"/>
                  </a:cubicBezTo>
                  <a:cubicBezTo>
                    <a:pt x="48" y="2943"/>
                    <a:pt x="0" y="3226"/>
                    <a:pt x="95" y="3472"/>
                  </a:cubicBezTo>
                  <a:cubicBezTo>
                    <a:pt x="201" y="3737"/>
                    <a:pt x="451" y="3917"/>
                    <a:pt x="735" y="3926"/>
                  </a:cubicBezTo>
                  <a:cubicBezTo>
                    <a:pt x="774" y="3927"/>
                    <a:pt x="816" y="3928"/>
                    <a:pt x="859" y="3928"/>
                  </a:cubicBezTo>
                  <a:cubicBezTo>
                    <a:pt x="1243" y="3928"/>
                    <a:pt x="1774" y="3866"/>
                    <a:pt x="2350" y="3622"/>
                  </a:cubicBezTo>
                  <a:lnTo>
                    <a:pt x="3746" y="952"/>
                  </a:lnTo>
                  <a:cubicBezTo>
                    <a:pt x="3143" y="289"/>
                    <a:pt x="2513" y="0"/>
                    <a:pt x="1979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1827392" y="3121706"/>
              <a:ext cx="65295" cy="99953"/>
            </a:xfrm>
            <a:custGeom>
              <a:rect b="b" l="l" r="r" t="t"/>
              <a:pathLst>
                <a:path extrusionOk="0" h="3455" w="2257">
                  <a:moveTo>
                    <a:pt x="595" y="0"/>
                  </a:moveTo>
                  <a:cubicBezTo>
                    <a:pt x="398" y="140"/>
                    <a:pt x="197" y="316"/>
                    <a:pt x="0" y="533"/>
                  </a:cubicBezTo>
                  <a:lnTo>
                    <a:pt x="1396" y="3203"/>
                  </a:lnTo>
                  <a:cubicBezTo>
                    <a:pt x="1701" y="3332"/>
                    <a:pt x="1993" y="3410"/>
                    <a:pt x="2257" y="3455"/>
                  </a:cubicBezTo>
                  <a:cubicBezTo>
                    <a:pt x="2131" y="2774"/>
                    <a:pt x="1954" y="2143"/>
                    <a:pt x="1709" y="1590"/>
                  </a:cubicBezTo>
                  <a:cubicBezTo>
                    <a:pt x="1425" y="951"/>
                    <a:pt x="1051" y="418"/>
                    <a:pt x="595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1594998" y="3121706"/>
              <a:ext cx="65353" cy="99953"/>
            </a:xfrm>
            <a:custGeom>
              <a:rect b="b" l="l" r="r" t="t"/>
              <a:pathLst>
                <a:path extrusionOk="0" h="3455" w="2259">
                  <a:moveTo>
                    <a:pt x="1664" y="0"/>
                  </a:moveTo>
                  <a:cubicBezTo>
                    <a:pt x="1207" y="418"/>
                    <a:pt x="833" y="948"/>
                    <a:pt x="549" y="1590"/>
                  </a:cubicBezTo>
                  <a:cubicBezTo>
                    <a:pt x="315" y="2119"/>
                    <a:pt x="132" y="2734"/>
                    <a:pt x="0" y="3455"/>
                  </a:cubicBezTo>
                  <a:cubicBezTo>
                    <a:pt x="264" y="3410"/>
                    <a:pt x="555" y="3334"/>
                    <a:pt x="862" y="3203"/>
                  </a:cubicBezTo>
                  <a:lnTo>
                    <a:pt x="2258" y="533"/>
                  </a:lnTo>
                  <a:cubicBezTo>
                    <a:pt x="2060" y="316"/>
                    <a:pt x="1861" y="140"/>
                    <a:pt x="1664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1609058" y="3110655"/>
              <a:ext cx="269512" cy="293408"/>
            </a:xfrm>
            <a:custGeom>
              <a:rect b="b" l="l" r="r" t="t"/>
              <a:pathLst>
                <a:path extrusionOk="0" h="10142" w="9316">
                  <a:moveTo>
                    <a:pt x="4657" y="0"/>
                  </a:moveTo>
                  <a:cubicBezTo>
                    <a:pt x="548" y="0"/>
                    <a:pt x="0" y="3291"/>
                    <a:pt x="0" y="8431"/>
                  </a:cubicBezTo>
                  <a:cubicBezTo>
                    <a:pt x="0" y="9083"/>
                    <a:pt x="140" y="9650"/>
                    <a:pt x="373" y="10141"/>
                  </a:cubicBezTo>
                  <a:lnTo>
                    <a:pt x="8943" y="10141"/>
                  </a:lnTo>
                  <a:cubicBezTo>
                    <a:pt x="9175" y="9650"/>
                    <a:pt x="9316" y="9083"/>
                    <a:pt x="9316" y="8431"/>
                  </a:cubicBezTo>
                  <a:cubicBezTo>
                    <a:pt x="9316" y="3292"/>
                    <a:pt x="8767" y="0"/>
                    <a:pt x="4657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1609087" y="3110655"/>
              <a:ext cx="146270" cy="293408"/>
            </a:xfrm>
            <a:custGeom>
              <a:rect b="b" l="l" r="r" t="t"/>
              <a:pathLst>
                <a:path extrusionOk="0" h="10142" w="5056">
                  <a:moveTo>
                    <a:pt x="4659" y="0"/>
                  </a:moveTo>
                  <a:cubicBezTo>
                    <a:pt x="550" y="0"/>
                    <a:pt x="1" y="3291"/>
                    <a:pt x="1" y="8431"/>
                  </a:cubicBezTo>
                  <a:cubicBezTo>
                    <a:pt x="1" y="9083"/>
                    <a:pt x="142" y="9650"/>
                    <a:pt x="374" y="10141"/>
                  </a:cubicBezTo>
                  <a:lnTo>
                    <a:pt x="1170" y="10141"/>
                  </a:lnTo>
                  <a:cubicBezTo>
                    <a:pt x="937" y="9650"/>
                    <a:pt x="797" y="9083"/>
                    <a:pt x="797" y="8431"/>
                  </a:cubicBezTo>
                  <a:cubicBezTo>
                    <a:pt x="797" y="3463"/>
                    <a:pt x="1309" y="223"/>
                    <a:pt x="5055" y="11"/>
                  </a:cubicBezTo>
                  <a:cubicBezTo>
                    <a:pt x="4928" y="4"/>
                    <a:pt x="4794" y="0"/>
                    <a:pt x="4659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1681469" y="3407043"/>
              <a:ext cx="124775" cy="77475"/>
            </a:xfrm>
            <a:custGeom>
              <a:rect b="b" l="l" r="r" t="t"/>
              <a:pathLst>
                <a:path extrusionOk="0" h="2678" w="4313">
                  <a:moveTo>
                    <a:pt x="2156" y="0"/>
                  </a:moveTo>
                  <a:cubicBezTo>
                    <a:pt x="966" y="0"/>
                    <a:pt x="1" y="597"/>
                    <a:pt x="1" y="1338"/>
                  </a:cubicBezTo>
                  <a:cubicBezTo>
                    <a:pt x="1" y="2076"/>
                    <a:pt x="966" y="2677"/>
                    <a:pt x="2156" y="2677"/>
                  </a:cubicBezTo>
                  <a:cubicBezTo>
                    <a:pt x="3348" y="2677"/>
                    <a:pt x="4313" y="2079"/>
                    <a:pt x="4313" y="1338"/>
                  </a:cubicBezTo>
                  <a:cubicBezTo>
                    <a:pt x="4313" y="600"/>
                    <a:pt x="3348" y="0"/>
                    <a:pt x="215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1615827" y="3351873"/>
              <a:ext cx="255973" cy="125007"/>
            </a:xfrm>
            <a:custGeom>
              <a:rect b="b" l="l" r="r" t="t"/>
              <a:pathLst>
                <a:path extrusionOk="0" h="4321" w="8848">
                  <a:moveTo>
                    <a:pt x="2465" y="0"/>
                  </a:moveTo>
                  <a:cubicBezTo>
                    <a:pt x="945" y="0"/>
                    <a:pt x="1" y="1317"/>
                    <a:pt x="44" y="2605"/>
                  </a:cubicBezTo>
                  <a:cubicBezTo>
                    <a:pt x="45" y="2649"/>
                    <a:pt x="83" y="2680"/>
                    <a:pt x="123" y="2680"/>
                  </a:cubicBezTo>
                  <a:cubicBezTo>
                    <a:pt x="133" y="2680"/>
                    <a:pt x="142" y="2678"/>
                    <a:pt x="151" y="2674"/>
                  </a:cubicBezTo>
                  <a:cubicBezTo>
                    <a:pt x="278" y="2621"/>
                    <a:pt x="514" y="2546"/>
                    <a:pt x="792" y="2546"/>
                  </a:cubicBezTo>
                  <a:cubicBezTo>
                    <a:pt x="850" y="2546"/>
                    <a:pt x="910" y="2549"/>
                    <a:pt x="970" y="2556"/>
                  </a:cubicBezTo>
                  <a:cubicBezTo>
                    <a:pt x="1020" y="2562"/>
                    <a:pt x="1053" y="2616"/>
                    <a:pt x="1032" y="2664"/>
                  </a:cubicBezTo>
                  <a:cubicBezTo>
                    <a:pt x="957" y="2840"/>
                    <a:pt x="839" y="3251"/>
                    <a:pt x="1110" y="3658"/>
                  </a:cubicBezTo>
                  <a:cubicBezTo>
                    <a:pt x="1126" y="3680"/>
                    <a:pt x="1151" y="3691"/>
                    <a:pt x="1176" y="3691"/>
                  </a:cubicBezTo>
                  <a:cubicBezTo>
                    <a:pt x="1198" y="3691"/>
                    <a:pt x="1219" y="3682"/>
                    <a:pt x="1234" y="3664"/>
                  </a:cubicBezTo>
                  <a:cubicBezTo>
                    <a:pt x="1342" y="3530"/>
                    <a:pt x="1599" y="3270"/>
                    <a:pt x="2012" y="3173"/>
                  </a:cubicBezTo>
                  <a:cubicBezTo>
                    <a:pt x="2018" y="3171"/>
                    <a:pt x="2024" y="3171"/>
                    <a:pt x="2031" y="3171"/>
                  </a:cubicBezTo>
                  <a:cubicBezTo>
                    <a:pt x="2072" y="3171"/>
                    <a:pt x="2108" y="3206"/>
                    <a:pt x="2107" y="3251"/>
                  </a:cubicBezTo>
                  <a:cubicBezTo>
                    <a:pt x="2101" y="3466"/>
                    <a:pt x="2115" y="3980"/>
                    <a:pt x="2388" y="4294"/>
                  </a:cubicBezTo>
                  <a:cubicBezTo>
                    <a:pt x="2403" y="4312"/>
                    <a:pt x="2424" y="4321"/>
                    <a:pt x="2446" y="4321"/>
                  </a:cubicBezTo>
                  <a:cubicBezTo>
                    <a:pt x="2474" y="4321"/>
                    <a:pt x="2501" y="4306"/>
                    <a:pt x="2515" y="4277"/>
                  </a:cubicBezTo>
                  <a:cubicBezTo>
                    <a:pt x="2649" y="4001"/>
                    <a:pt x="3127" y="3253"/>
                    <a:pt x="4422" y="3253"/>
                  </a:cubicBezTo>
                  <a:cubicBezTo>
                    <a:pt x="5716" y="3253"/>
                    <a:pt x="6195" y="4001"/>
                    <a:pt x="6327" y="4277"/>
                  </a:cubicBezTo>
                  <a:cubicBezTo>
                    <a:pt x="6342" y="4305"/>
                    <a:pt x="6370" y="4320"/>
                    <a:pt x="6398" y="4320"/>
                  </a:cubicBezTo>
                  <a:cubicBezTo>
                    <a:pt x="6419" y="4320"/>
                    <a:pt x="6440" y="4312"/>
                    <a:pt x="6456" y="4294"/>
                  </a:cubicBezTo>
                  <a:cubicBezTo>
                    <a:pt x="6729" y="3980"/>
                    <a:pt x="6744" y="3464"/>
                    <a:pt x="6736" y="3251"/>
                  </a:cubicBezTo>
                  <a:cubicBezTo>
                    <a:pt x="6734" y="3206"/>
                    <a:pt x="6771" y="3171"/>
                    <a:pt x="6813" y="3171"/>
                  </a:cubicBezTo>
                  <a:cubicBezTo>
                    <a:pt x="6819" y="3171"/>
                    <a:pt x="6825" y="3171"/>
                    <a:pt x="6832" y="3173"/>
                  </a:cubicBezTo>
                  <a:cubicBezTo>
                    <a:pt x="7246" y="3270"/>
                    <a:pt x="7500" y="3530"/>
                    <a:pt x="7608" y="3664"/>
                  </a:cubicBezTo>
                  <a:cubicBezTo>
                    <a:pt x="7624" y="3682"/>
                    <a:pt x="7646" y="3691"/>
                    <a:pt x="7668" y="3691"/>
                  </a:cubicBezTo>
                  <a:cubicBezTo>
                    <a:pt x="7693" y="3691"/>
                    <a:pt x="7718" y="3680"/>
                    <a:pt x="7734" y="3658"/>
                  </a:cubicBezTo>
                  <a:cubicBezTo>
                    <a:pt x="8007" y="3251"/>
                    <a:pt x="7887" y="2840"/>
                    <a:pt x="7812" y="2664"/>
                  </a:cubicBezTo>
                  <a:cubicBezTo>
                    <a:pt x="7792" y="2616"/>
                    <a:pt x="7822" y="2564"/>
                    <a:pt x="7873" y="2556"/>
                  </a:cubicBezTo>
                  <a:cubicBezTo>
                    <a:pt x="7936" y="2548"/>
                    <a:pt x="7998" y="2545"/>
                    <a:pt x="8057" y="2545"/>
                  </a:cubicBezTo>
                  <a:cubicBezTo>
                    <a:pt x="8333" y="2545"/>
                    <a:pt x="8566" y="2621"/>
                    <a:pt x="8692" y="2674"/>
                  </a:cubicBezTo>
                  <a:cubicBezTo>
                    <a:pt x="8702" y="2678"/>
                    <a:pt x="8711" y="2680"/>
                    <a:pt x="8721" y="2680"/>
                  </a:cubicBezTo>
                  <a:cubicBezTo>
                    <a:pt x="8761" y="2680"/>
                    <a:pt x="8797" y="2649"/>
                    <a:pt x="8800" y="2605"/>
                  </a:cubicBezTo>
                  <a:cubicBezTo>
                    <a:pt x="8848" y="1318"/>
                    <a:pt x="7904" y="0"/>
                    <a:pt x="6384" y="0"/>
                  </a:cubicBezTo>
                  <a:cubicBezTo>
                    <a:pt x="6021" y="0"/>
                    <a:pt x="5625" y="76"/>
                    <a:pt x="5201" y="245"/>
                  </a:cubicBezTo>
                  <a:cubicBezTo>
                    <a:pt x="5190" y="248"/>
                    <a:pt x="5181" y="251"/>
                    <a:pt x="5172" y="251"/>
                  </a:cubicBezTo>
                  <a:lnTo>
                    <a:pt x="3678" y="251"/>
                  </a:lnTo>
                  <a:cubicBezTo>
                    <a:pt x="3669" y="251"/>
                    <a:pt x="3658" y="248"/>
                    <a:pt x="3649" y="245"/>
                  </a:cubicBezTo>
                  <a:cubicBezTo>
                    <a:pt x="3225" y="76"/>
                    <a:pt x="2829" y="0"/>
                    <a:pt x="2465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1722174" y="3355200"/>
              <a:ext cx="43858" cy="21466"/>
            </a:xfrm>
            <a:custGeom>
              <a:rect b="b" l="l" r="r" t="t"/>
              <a:pathLst>
                <a:path extrusionOk="0" h="742" w="1516">
                  <a:moveTo>
                    <a:pt x="135" y="1"/>
                  </a:moveTo>
                  <a:cubicBezTo>
                    <a:pt x="62" y="1"/>
                    <a:pt x="0" y="62"/>
                    <a:pt x="0" y="137"/>
                  </a:cubicBezTo>
                  <a:cubicBezTo>
                    <a:pt x="0" y="470"/>
                    <a:pt x="339" y="742"/>
                    <a:pt x="758" y="742"/>
                  </a:cubicBezTo>
                  <a:cubicBezTo>
                    <a:pt x="1175" y="742"/>
                    <a:pt x="1514" y="470"/>
                    <a:pt x="1514" y="137"/>
                  </a:cubicBezTo>
                  <a:lnTo>
                    <a:pt x="1514" y="136"/>
                  </a:lnTo>
                  <a:cubicBezTo>
                    <a:pt x="1516" y="61"/>
                    <a:pt x="1458" y="1"/>
                    <a:pt x="138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1667265" y="3298208"/>
              <a:ext cx="11717" cy="24099"/>
            </a:xfrm>
            <a:custGeom>
              <a:rect b="b" l="l" r="r" t="t"/>
              <a:pathLst>
                <a:path extrusionOk="0" h="833" w="405">
                  <a:moveTo>
                    <a:pt x="201" y="0"/>
                  </a:moveTo>
                  <a:cubicBezTo>
                    <a:pt x="186" y="0"/>
                    <a:pt x="169" y="2"/>
                    <a:pt x="153" y="6"/>
                  </a:cubicBezTo>
                  <a:cubicBezTo>
                    <a:pt x="62" y="29"/>
                    <a:pt x="1" y="113"/>
                    <a:pt x="1" y="205"/>
                  </a:cubicBezTo>
                  <a:lnTo>
                    <a:pt x="1" y="627"/>
                  </a:lnTo>
                  <a:cubicBezTo>
                    <a:pt x="1" y="719"/>
                    <a:pt x="64" y="804"/>
                    <a:pt x="153" y="827"/>
                  </a:cubicBezTo>
                  <a:cubicBezTo>
                    <a:pt x="169" y="830"/>
                    <a:pt x="186" y="832"/>
                    <a:pt x="202" y="832"/>
                  </a:cubicBezTo>
                  <a:cubicBezTo>
                    <a:pt x="315" y="832"/>
                    <a:pt x="404" y="742"/>
                    <a:pt x="404" y="630"/>
                  </a:cubicBezTo>
                  <a:lnTo>
                    <a:pt x="404" y="201"/>
                  </a:lnTo>
                  <a:cubicBezTo>
                    <a:pt x="404" y="91"/>
                    <a:pt x="314" y="0"/>
                    <a:pt x="20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1650399" y="3326357"/>
              <a:ext cx="26587" cy="11717"/>
            </a:xfrm>
            <a:custGeom>
              <a:rect b="b" l="l" r="r" t="t"/>
              <a:pathLst>
                <a:path extrusionOk="0" h="405" w="919">
                  <a:moveTo>
                    <a:pt x="228" y="1"/>
                  </a:moveTo>
                  <a:cubicBezTo>
                    <a:pt x="101" y="1"/>
                    <a:pt x="1" y="120"/>
                    <a:pt x="32" y="252"/>
                  </a:cubicBezTo>
                  <a:cubicBezTo>
                    <a:pt x="56" y="343"/>
                    <a:pt x="139" y="404"/>
                    <a:pt x="231" y="404"/>
                  </a:cubicBezTo>
                  <a:lnTo>
                    <a:pt x="690" y="404"/>
                  </a:lnTo>
                  <a:cubicBezTo>
                    <a:pt x="819" y="404"/>
                    <a:pt x="918" y="285"/>
                    <a:pt x="886" y="153"/>
                  </a:cubicBezTo>
                  <a:cubicBezTo>
                    <a:pt x="863" y="62"/>
                    <a:pt x="780" y="1"/>
                    <a:pt x="68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1808732" y="3298150"/>
              <a:ext cx="11659" cy="24099"/>
            </a:xfrm>
            <a:custGeom>
              <a:rect b="b" l="l" r="r" t="t"/>
              <a:pathLst>
                <a:path extrusionOk="0" h="833" w="403">
                  <a:moveTo>
                    <a:pt x="201" y="1"/>
                  </a:moveTo>
                  <a:cubicBezTo>
                    <a:pt x="185" y="1"/>
                    <a:pt x="169" y="3"/>
                    <a:pt x="153" y="6"/>
                  </a:cubicBezTo>
                  <a:cubicBezTo>
                    <a:pt x="62" y="29"/>
                    <a:pt x="1" y="114"/>
                    <a:pt x="1" y="206"/>
                  </a:cubicBezTo>
                  <a:lnTo>
                    <a:pt x="1" y="629"/>
                  </a:lnTo>
                  <a:cubicBezTo>
                    <a:pt x="1" y="721"/>
                    <a:pt x="62" y="806"/>
                    <a:pt x="153" y="827"/>
                  </a:cubicBezTo>
                  <a:cubicBezTo>
                    <a:pt x="169" y="831"/>
                    <a:pt x="185" y="833"/>
                    <a:pt x="201" y="833"/>
                  </a:cubicBezTo>
                  <a:cubicBezTo>
                    <a:pt x="312" y="833"/>
                    <a:pt x="403" y="742"/>
                    <a:pt x="403" y="631"/>
                  </a:cubicBezTo>
                  <a:lnTo>
                    <a:pt x="403" y="201"/>
                  </a:lnTo>
                  <a:cubicBezTo>
                    <a:pt x="403" y="91"/>
                    <a:pt x="312" y="1"/>
                    <a:pt x="20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1810787" y="3326357"/>
              <a:ext cx="26529" cy="11717"/>
            </a:xfrm>
            <a:custGeom>
              <a:rect b="b" l="l" r="r" t="t"/>
              <a:pathLst>
                <a:path extrusionOk="0" h="405" w="917">
                  <a:moveTo>
                    <a:pt x="228" y="1"/>
                  </a:moveTo>
                  <a:cubicBezTo>
                    <a:pt x="100" y="1"/>
                    <a:pt x="1" y="120"/>
                    <a:pt x="31" y="252"/>
                  </a:cubicBezTo>
                  <a:cubicBezTo>
                    <a:pt x="54" y="343"/>
                    <a:pt x="139" y="404"/>
                    <a:pt x="231" y="404"/>
                  </a:cubicBezTo>
                  <a:lnTo>
                    <a:pt x="689" y="404"/>
                  </a:lnTo>
                  <a:cubicBezTo>
                    <a:pt x="817" y="404"/>
                    <a:pt x="916" y="285"/>
                    <a:pt x="886" y="153"/>
                  </a:cubicBezTo>
                  <a:cubicBezTo>
                    <a:pt x="861" y="62"/>
                    <a:pt x="780" y="1"/>
                    <a:pt x="68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25"/>
          <p:cNvGrpSpPr/>
          <p:nvPr/>
        </p:nvGrpSpPr>
        <p:grpSpPr>
          <a:xfrm>
            <a:off x="2699155" y="2238582"/>
            <a:ext cx="532887" cy="453811"/>
            <a:chOff x="7226598" y="1331257"/>
            <a:chExt cx="377479" cy="321441"/>
          </a:xfrm>
        </p:grpSpPr>
        <p:sp>
          <p:nvSpPr>
            <p:cNvPr id="1134" name="Google Shape;1134;p25"/>
            <p:cNvSpPr/>
            <p:nvPr/>
          </p:nvSpPr>
          <p:spPr>
            <a:xfrm>
              <a:off x="7499292" y="1415878"/>
              <a:ext cx="104784" cy="158363"/>
            </a:xfrm>
            <a:custGeom>
              <a:rect b="b" l="l" r="r" t="t"/>
              <a:pathLst>
                <a:path extrusionOk="0" h="5474" w="3622">
                  <a:moveTo>
                    <a:pt x="1128" y="1"/>
                  </a:moveTo>
                  <a:lnTo>
                    <a:pt x="0" y="1028"/>
                  </a:lnTo>
                  <a:lnTo>
                    <a:pt x="819" y="5178"/>
                  </a:lnTo>
                  <a:lnTo>
                    <a:pt x="1374" y="5474"/>
                  </a:lnTo>
                  <a:cubicBezTo>
                    <a:pt x="2284" y="5474"/>
                    <a:pt x="3086" y="5014"/>
                    <a:pt x="3507" y="4199"/>
                  </a:cubicBezTo>
                  <a:cubicBezTo>
                    <a:pt x="3622" y="3977"/>
                    <a:pt x="3591" y="3704"/>
                    <a:pt x="3428" y="3512"/>
                  </a:cubicBezTo>
                  <a:cubicBezTo>
                    <a:pt x="3198" y="3242"/>
                    <a:pt x="2893" y="2789"/>
                    <a:pt x="2893" y="2302"/>
                  </a:cubicBezTo>
                  <a:cubicBezTo>
                    <a:pt x="2893" y="1516"/>
                    <a:pt x="2701" y="1"/>
                    <a:pt x="1128" y="1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5"/>
            <p:cNvSpPr/>
            <p:nvPr/>
          </p:nvSpPr>
          <p:spPr>
            <a:xfrm>
              <a:off x="7226598" y="1415878"/>
              <a:ext cx="104784" cy="158363"/>
            </a:xfrm>
            <a:custGeom>
              <a:rect b="b" l="l" r="r" t="t"/>
              <a:pathLst>
                <a:path extrusionOk="0" h="5474" w="3622">
                  <a:moveTo>
                    <a:pt x="2494" y="1"/>
                  </a:moveTo>
                  <a:cubicBezTo>
                    <a:pt x="921" y="1"/>
                    <a:pt x="729" y="1516"/>
                    <a:pt x="729" y="2302"/>
                  </a:cubicBezTo>
                  <a:cubicBezTo>
                    <a:pt x="729" y="2789"/>
                    <a:pt x="424" y="3242"/>
                    <a:pt x="193" y="3512"/>
                  </a:cubicBezTo>
                  <a:cubicBezTo>
                    <a:pt x="31" y="3704"/>
                    <a:pt x="0" y="3977"/>
                    <a:pt x="115" y="4199"/>
                  </a:cubicBezTo>
                  <a:cubicBezTo>
                    <a:pt x="536" y="5014"/>
                    <a:pt x="1338" y="5474"/>
                    <a:pt x="2247" y="5474"/>
                  </a:cubicBezTo>
                  <a:lnTo>
                    <a:pt x="2803" y="5178"/>
                  </a:lnTo>
                  <a:lnTo>
                    <a:pt x="3622" y="1028"/>
                  </a:lnTo>
                  <a:lnTo>
                    <a:pt x="2494" y="1"/>
                  </a:ln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7257843" y="1417527"/>
              <a:ext cx="73540" cy="156801"/>
            </a:xfrm>
            <a:custGeom>
              <a:rect b="b" l="l" r="r" t="t"/>
              <a:pathLst>
                <a:path extrusionOk="0" h="5420" w="2542">
                  <a:moveTo>
                    <a:pt x="1476" y="0"/>
                  </a:moveTo>
                  <a:cubicBezTo>
                    <a:pt x="523" y="984"/>
                    <a:pt x="0" y="2263"/>
                    <a:pt x="0" y="3622"/>
                  </a:cubicBezTo>
                  <a:cubicBezTo>
                    <a:pt x="0" y="4185"/>
                    <a:pt x="89" y="4734"/>
                    <a:pt x="262" y="5254"/>
                  </a:cubicBezTo>
                  <a:cubicBezTo>
                    <a:pt x="542" y="5363"/>
                    <a:pt x="848" y="5420"/>
                    <a:pt x="1167" y="5420"/>
                  </a:cubicBezTo>
                  <a:lnTo>
                    <a:pt x="1723" y="5122"/>
                  </a:lnTo>
                  <a:lnTo>
                    <a:pt x="2542" y="973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7499321" y="1417527"/>
              <a:ext cx="73598" cy="156801"/>
            </a:xfrm>
            <a:custGeom>
              <a:rect b="b" l="l" r="r" t="t"/>
              <a:pathLst>
                <a:path extrusionOk="0" h="5420" w="2544">
                  <a:moveTo>
                    <a:pt x="1065" y="0"/>
                  </a:moveTo>
                  <a:lnTo>
                    <a:pt x="1" y="973"/>
                  </a:lnTo>
                  <a:lnTo>
                    <a:pt x="820" y="5122"/>
                  </a:lnTo>
                  <a:lnTo>
                    <a:pt x="1375" y="5420"/>
                  </a:lnTo>
                  <a:cubicBezTo>
                    <a:pt x="1694" y="5420"/>
                    <a:pt x="1999" y="5362"/>
                    <a:pt x="2280" y="5254"/>
                  </a:cubicBezTo>
                  <a:cubicBezTo>
                    <a:pt x="2453" y="4734"/>
                    <a:pt x="2544" y="4183"/>
                    <a:pt x="2544" y="3622"/>
                  </a:cubicBezTo>
                  <a:cubicBezTo>
                    <a:pt x="2544" y="2263"/>
                    <a:pt x="2019" y="984"/>
                    <a:pt x="1065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7280408" y="1391953"/>
              <a:ext cx="269888" cy="260746"/>
            </a:xfrm>
            <a:custGeom>
              <a:rect b="b" l="l" r="r" t="t"/>
              <a:pathLst>
                <a:path extrusionOk="0" h="9013" w="9329">
                  <a:moveTo>
                    <a:pt x="4664" y="1"/>
                  </a:moveTo>
                  <a:cubicBezTo>
                    <a:pt x="2090" y="1"/>
                    <a:pt x="1" y="2018"/>
                    <a:pt x="1" y="4506"/>
                  </a:cubicBezTo>
                  <a:cubicBezTo>
                    <a:pt x="1" y="6996"/>
                    <a:pt x="2090" y="9013"/>
                    <a:pt x="4664" y="9013"/>
                  </a:cubicBezTo>
                  <a:cubicBezTo>
                    <a:pt x="7239" y="9013"/>
                    <a:pt x="9329" y="6996"/>
                    <a:pt x="9329" y="4506"/>
                  </a:cubicBezTo>
                  <a:cubicBezTo>
                    <a:pt x="9329" y="2018"/>
                    <a:pt x="7239" y="1"/>
                    <a:pt x="4664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7298026" y="1391924"/>
              <a:ext cx="234420" cy="123705"/>
            </a:xfrm>
            <a:custGeom>
              <a:rect b="b" l="l" r="r" t="t"/>
              <a:pathLst>
                <a:path extrusionOk="0" h="4276" w="8103">
                  <a:moveTo>
                    <a:pt x="4056" y="0"/>
                  </a:moveTo>
                  <a:cubicBezTo>
                    <a:pt x="2317" y="0"/>
                    <a:pt x="801" y="918"/>
                    <a:pt x="1" y="2281"/>
                  </a:cubicBezTo>
                  <a:cubicBezTo>
                    <a:pt x="154" y="2786"/>
                    <a:pt x="593" y="3168"/>
                    <a:pt x="1142" y="3242"/>
                  </a:cubicBezTo>
                  <a:cubicBezTo>
                    <a:pt x="1176" y="3246"/>
                    <a:pt x="1277" y="3262"/>
                    <a:pt x="1412" y="3447"/>
                  </a:cubicBezTo>
                  <a:cubicBezTo>
                    <a:pt x="1667" y="3803"/>
                    <a:pt x="2073" y="4009"/>
                    <a:pt x="2526" y="4009"/>
                  </a:cubicBezTo>
                  <a:cubicBezTo>
                    <a:pt x="2668" y="4009"/>
                    <a:pt x="2811" y="3989"/>
                    <a:pt x="2954" y="3950"/>
                  </a:cubicBezTo>
                  <a:cubicBezTo>
                    <a:pt x="2980" y="3943"/>
                    <a:pt x="3003" y="3938"/>
                    <a:pt x="3030" y="3938"/>
                  </a:cubicBezTo>
                  <a:cubicBezTo>
                    <a:pt x="3105" y="3938"/>
                    <a:pt x="3191" y="3970"/>
                    <a:pt x="3289" y="4038"/>
                  </a:cubicBezTo>
                  <a:cubicBezTo>
                    <a:pt x="3517" y="4193"/>
                    <a:pt x="3782" y="4275"/>
                    <a:pt x="4058" y="4275"/>
                  </a:cubicBezTo>
                  <a:cubicBezTo>
                    <a:pt x="4334" y="4275"/>
                    <a:pt x="4598" y="4193"/>
                    <a:pt x="4826" y="4038"/>
                  </a:cubicBezTo>
                  <a:cubicBezTo>
                    <a:pt x="4917" y="3976"/>
                    <a:pt x="5003" y="3947"/>
                    <a:pt x="5089" y="3947"/>
                  </a:cubicBezTo>
                  <a:cubicBezTo>
                    <a:pt x="5132" y="3947"/>
                    <a:pt x="5176" y="3953"/>
                    <a:pt x="5219" y="3967"/>
                  </a:cubicBezTo>
                  <a:cubicBezTo>
                    <a:pt x="5340" y="4001"/>
                    <a:pt x="5465" y="4019"/>
                    <a:pt x="5586" y="4019"/>
                  </a:cubicBezTo>
                  <a:cubicBezTo>
                    <a:pt x="6035" y="4019"/>
                    <a:pt x="6460" y="3785"/>
                    <a:pt x="6753" y="3375"/>
                  </a:cubicBezTo>
                  <a:cubicBezTo>
                    <a:pt x="6805" y="3303"/>
                    <a:pt x="6891" y="3254"/>
                    <a:pt x="6994" y="3240"/>
                  </a:cubicBezTo>
                  <a:cubicBezTo>
                    <a:pt x="7334" y="3192"/>
                    <a:pt x="7630" y="3027"/>
                    <a:pt x="7845" y="2761"/>
                  </a:cubicBezTo>
                  <a:cubicBezTo>
                    <a:pt x="7960" y="2619"/>
                    <a:pt x="8048" y="2452"/>
                    <a:pt x="8103" y="2268"/>
                  </a:cubicBezTo>
                  <a:cubicBezTo>
                    <a:pt x="7301" y="913"/>
                    <a:pt x="5787" y="0"/>
                    <a:pt x="405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7296753" y="1331257"/>
              <a:ext cx="237255" cy="169327"/>
            </a:xfrm>
            <a:custGeom>
              <a:rect b="b" l="l" r="r" t="t"/>
              <a:pathLst>
                <a:path extrusionOk="0" h="5853" w="8201">
                  <a:moveTo>
                    <a:pt x="4100" y="0"/>
                  </a:moveTo>
                  <a:cubicBezTo>
                    <a:pt x="3935" y="0"/>
                    <a:pt x="3769" y="49"/>
                    <a:pt x="3626" y="146"/>
                  </a:cubicBezTo>
                  <a:cubicBezTo>
                    <a:pt x="3452" y="266"/>
                    <a:pt x="3264" y="328"/>
                    <a:pt x="3068" y="328"/>
                  </a:cubicBezTo>
                  <a:cubicBezTo>
                    <a:pt x="2979" y="328"/>
                    <a:pt x="2887" y="315"/>
                    <a:pt x="2795" y="289"/>
                  </a:cubicBezTo>
                  <a:cubicBezTo>
                    <a:pt x="2719" y="267"/>
                    <a:pt x="2641" y="256"/>
                    <a:pt x="2565" y="256"/>
                  </a:cubicBezTo>
                  <a:cubicBezTo>
                    <a:pt x="2299" y="256"/>
                    <a:pt x="2042" y="384"/>
                    <a:pt x="1881" y="608"/>
                  </a:cubicBezTo>
                  <a:cubicBezTo>
                    <a:pt x="1724" y="829"/>
                    <a:pt x="1510" y="991"/>
                    <a:pt x="1235" y="1030"/>
                  </a:cubicBezTo>
                  <a:cubicBezTo>
                    <a:pt x="850" y="1083"/>
                    <a:pt x="551" y="1395"/>
                    <a:pt x="513" y="1783"/>
                  </a:cubicBezTo>
                  <a:cubicBezTo>
                    <a:pt x="491" y="1999"/>
                    <a:pt x="439" y="2194"/>
                    <a:pt x="290" y="2361"/>
                  </a:cubicBezTo>
                  <a:cubicBezTo>
                    <a:pt x="0" y="2682"/>
                    <a:pt x="0" y="3171"/>
                    <a:pt x="290" y="3493"/>
                  </a:cubicBezTo>
                  <a:cubicBezTo>
                    <a:pt x="439" y="3657"/>
                    <a:pt x="491" y="3855"/>
                    <a:pt x="513" y="4072"/>
                  </a:cubicBezTo>
                  <a:cubicBezTo>
                    <a:pt x="553" y="4469"/>
                    <a:pt x="870" y="4771"/>
                    <a:pt x="1258" y="4825"/>
                  </a:cubicBezTo>
                  <a:cubicBezTo>
                    <a:pt x="1527" y="4862"/>
                    <a:pt x="1727" y="5030"/>
                    <a:pt x="1881" y="5243"/>
                  </a:cubicBezTo>
                  <a:cubicBezTo>
                    <a:pt x="2048" y="5477"/>
                    <a:pt x="2303" y="5586"/>
                    <a:pt x="2570" y="5586"/>
                  </a:cubicBezTo>
                  <a:cubicBezTo>
                    <a:pt x="2665" y="5586"/>
                    <a:pt x="2762" y="5573"/>
                    <a:pt x="2856" y="5546"/>
                  </a:cubicBezTo>
                  <a:cubicBezTo>
                    <a:pt x="2930" y="5525"/>
                    <a:pt x="3002" y="5516"/>
                    <a:pt x="3073" y="5516"/>
                  </a:cubicBezTo>
                  <a:cubicBezTo>
                    <a:pt x="3271" y="5516"/>
                    <a:pt x="3457" y="5590"/>
                    <a:pt x="3628" y="5705"/>
                  </a:cubicBezTo>
                  <a:cubicBezTo>
                    <a:pt x="3771" y="5803"/>
                    <a:pt x="3936" y="5852"/>
                    <a:pt x="4102" y="5852"/>
                  </a:cubicBezTo>
                  <a:cubicBezTo>
                    <a:pt x="4268" y="5852"/>
                    <a:pt x="4434" y="5803"/>
                    <a:pt x="4577" y="5705"/>
                  </a:cubicBezTo>
                  <a:cubicBezTo>
                    <a:pt x="4752" y="5586"/>
                    <a:pt x="4937" y="5524"/>
                    <a:pt x="5132" y="5524"/>
                  </a:cubicBezTo>
                  <a:cubicBezTo>
                    <a:pt x="5222" y="5524"/>
                    <a:pt x="5314" y="5537"/>
                    <a:pt x="5407" y="5564"/>
                  </a:cubicBezTo>
                  <a:cubicBezTo>
                    <a:pt x="5483" y="5585"/>
                    <a:pt x="5558" y="5596"/>
                    <a:pt x="5630" y="5596"/>
                  </a:cubicBezTo>
                  <a:cubicBezTo>
                    <a:pt x="5931" y="5596"/>
                    <a:pt x="6195" y="5422"/>
                    <a:pt x="6375" y="5168"/>
                  </a:cubicBezTo>
                  <a:cubicBezTo>
                    <a:pt x="6515" y="4974"/>
                    <a:pt x="6733" y="4854"/>
                    <a:pt x="6967" y="4822"/>
                  </a:cubicBezTo>
                  <a:cubicBezTo>
                    <a:pt x="7411" y="4760"/>
                    <a:pt x="7658" y="4391"/>
                    <a:pt x="7701" y="3973"/>
                  </a:cubicBezTo>
                  <a:cubicBezTo>
                    <a:pt x="7717" y="3794"/>
                    <a:pt x="7793" y="3625"/>
                    <a:pt x="7914" y="3493"/>
                  </a:cubicBezTo>
                  <a:cubicBezTo>
                    <a:pt x="8201" y="3171"/>
                    <a:pt x="8201" y="2682"/>
                    <a:pt x="7912" y="2361"/>
                  </a:cubicBezTo>
                  <a:cubicBezTo>
                    <a:pt x="7762" y="2197"/>
                    <a:pt x="7710" y="1999"/>
                    <a:pt x="7690" y="1783"/>
                  </a:cubicBezTo>
                  <a:cubicBezTo>
                    <a:pt x="7651" y="1395"/>
                    <a:pt x="7352" y="1083"/>
                    <a:pt x="6966" y="1030"/>
                  </a:cubicBezTo>
                  <a:cubicBezTo>
                    <a:pt x="6687" y="991"/>
                    <a:pt x="6481" y="833"/>
                    <a:pt x="6320" y="608"/>
                  </a:cubicBezTo>
                  <a:cubicBezTo>
                    <a:pt x="6159" y="384"/>
                    <a:pt x="5902" y="257"/>
                    <a:pt x="5635" y="257"/>
                  </a:cubicBezTo>
                  <a:cubicBezTo>
                    <a:pt x="5559" y="257"/>
                    <a:pt x="5482" y="267"/>
                    <a:pt x="5406" y="289"/>
                  </a:cubicBezTo>
                  <a:cubicBezTo>
                    <a:pt x="5312" y="315"/>
                    <a:pt x="5220" y="328"/>
                    <a:pt x="5131" y="328"/>
                  </a:cubicBezTo>
                  <a:cubicBezTo>
                    <a:pt x="4936" y="328"/>
                    <a:pt x="4751" y="266"/>
                    <a:pt x="4574" y="146"/>
                  </a:cubicBezTo>
                  <a:cubicBezTo>
                    <a:pt x="4432" y="49"/>
                    <a:pt x="4266" y="0"/>
                    <a:pt x="410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7337718" y="1527142"/>
              <a:ext cx="155209" cy="84996"/>
            </a:xfrm>
            <a:custGeom>
              <a:rect b="b" l="l" r="r" t="t"/>
              <a:pathLst>
                <a:path extrusionOk="0" h="2938" w="5365">
                  <a:moveTo>
                    <a:pt x="1944" y="0"/>
                  </a:moveTo>
                  <a:cubicBezTo>
                    <a:pt x="1442" y="106"/>
                    <a:pt x="985" y="321"/>
                    <a:pt x="621" y="629"/>
                  </a:cubicBezTo>
                  <a:cubicBezTo>
                    <a:pt x="69" y="1095"/>
                    <a:pt x="0" y="1921"/>
                    <a:pt x="465" y="2473"/>
                  </a:cubicBezTo>
                  <a:cubicBezTo>
                    <a:pt x="726" y="2780"/>
                    <a:pt x="1094" y="2938"/>
                    <a:pt x="1467" y="2938"/>
                  </a:cubicBezTo>
                  <a:cubicBezTo>
                    <a:pt x="1683" y="2938"/>
                    <a:pt x="1902" y="2882"/>
                    <a:pt x="2098" y="2772"/>
                  </a:cubicBezTo>
                  <a:cubicBezTo>
                    <a:pt x="2272" y="2677"/>
                    <a:pt x="2465" y="2626"/>
                    <a:pt x="2663" y="2626"/>
                  </a:cubicBezTo>
                  <a:lnTo>
                    <a:pt x="2703" y="2626"/>
                  </a:lnTo>
                  <a:cubicBezTo>
                    <a:pt x="2902" y="2626"/>
                    <a:pt x="3096" y="2680"/>
                    <a:pt x="3270" y="2777"/>
                  </a:cubicBezTo>
                  <a:cubicBezTo>
                    <a:pt x="3466" y="2883"/>
                    <a:pt x="3682" y="2936"/>
                    <a:pt x="3896" y="2936"/>
                  </a:cubicBezTo>
                  <a:cubicBezTo>
                    <a:pt x="4268" y="2936"/>
                    <a:pt x="4638" y="2778"/>
                    <a:pt x="4896" y="2471"/>
                  </a:cubicBezTo>
                  <a:cubicBezTo>
                    <a:pt x="5364" y="1919"/>
                    <a:pt x="5295" y="1094"/>
                    <a:pt x="4743" y="628"/>
                  </a:cubicBezTo>
                  <a:cubicBezTo>
                    <a:pt x="4379" y="321"/>
                    <a:pt x="3924" y="106"/>
                    <a:pt x="3421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7394074" y="1525088"/>
              <a:ext cx="42614" cy="21437"/>
            </a:xfrm>
            <a:custGeom>
              <a:rect b="b" l="l" r="r" t="t"/>
              <a:pathLst>
                <a:path extrusionOk="0" h="741" w="1473">
                  <a:moveTo>
                    <a:pt x="736" y="1"/>
                  </a:moveTo>
                  <a:cubicBezTo>
                    <a:pt x="483" y="1"/>
                    <a:pt x="235" y="25"/>
                    <a:pt x="0" y="76"/>
                  </a:cubicBezTo>
                  <a:cubicBezTo>
                    <a:pt x="35" y="449"/>
                    <a:pt x="353" y="740"/>
                    <a:pt x="736" y="740"/>
                  </a:cubicBezTo>
                  <a:cubicBezTo>
                    <a:pt x="1120" y="740"/>
                    <a:pt x="1434" y="449"/>
                    <a:pt x="1473" y="76"/>
                  </a:cubicBezTo>
                  <a:cubicBezTo>
                    <a:pt x="1237" y="25"/>
                    <a:pt x="990" y="1"/>
                    <a:pt x="736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7344864" y="1505503"/>
              <a:ext cx="11109" cy="21264"/>
            </a:xfrm>
            <a:custGeom>
              <a:rect b="b" l="l" r="r" t="t"/>
              <a:pathLst>
                <a:path extrusionOk="0" h="735" w="384">
                  <a:moveTo>
                    <a:pt x="195" y="1"/>
                  </a:moveTo>
                  <a:cubicBezTo>
                    <a:pt x="190" y="1"/>
                    <a:pt x="185" y="1"/>
                    <a:pt x="180" y="1"/>
                  </a:cubicBezTo>
                  <a:cubicBezTo>
                    <a:pt x="77" y="9"/>
                    <a:pt x="0" y="98"/>
                    <a:pt x="0" y="201"/>
                  </a:cubicBezTo>
                  <a:lnTo>
                    <a:pt x="0" y="535"/>
                  </a:lnTo>
                  <a:cubicBezTo>
                    <a:pt x="0" y="639"/>
                    <a:pt x="77" y="730"/>
                    <a:pt x="180" y="734"/>
                  </a:cubicBezTo>
                  <a:cubicBezTo>
                    <a:pt x="183" y="735"/>
                    <a:pt x="187" y="735"/>
                    <a:pt x="191" y="735"/>
                  </a:cubicBezTo>
                  <a:cubicBezTo>
                    <a:pt x="298" y="735"/>
                    <a:pt x="384" y="649"/>
                    <a:pt x="384" y="543"/>
                  </a:cubicBezTo>
                  <a:lnTo>
                    <a:pt x="384" y="193"/>
                  </a:lnTo>
                  <a:cubicBezTo>
                    <a:pt x="384" y="86"/>
                    <a:pt x="300" y="1"/>
                    <a:pt x="19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7319811" y="1528242"/>
              <a:ext cx="23173" cy="11138"/>
            </a:xfrm>
            <a:custGeom>
              <a:rect b="b" l="l" r="r" t="t"/>
              <a:pathLst>
                <a:path extrusionOk="0" h="385" w="801">
                  <a:moveTo>
                    <a:pt x="199" y="1"/>
                  </a:moveTo>
                  <a:cubicBezTo>
                    <a:pt x="88" y="1"/>
                    <a:pt x="1" y="93"/>
                    <a:pt x="7" y="203"/>
                  </a:cubicBezTo>
                  <a:cubicBezTo>
                    <a:pt x="12" y="307"/>
                    <a:pt x="102" y="384"/>
                    <a:pt x="206" y="384"/>
                  </a:cubicBezTo>
                  <a:lnTo>
                    <a:pt x="604" y="384"/>
                  </a:lnTo>
                  <a:cubicBezTo>
                    <a:pt x="713" y="384"/>
                    <a:pt x="800" y="291"/>
                    <a:pt x="795" y="182"/>
                  </a:cubicBezTo>
                  <a:cubicBezTo>
                    <a:pt x="788" y="77"/>
                    <a:pt x="697" y="1"/>
                    <a:pt x="59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7474644" y="1505503"/>
              <a:ext cx="11138" cy="21264"/>
            </a:xfrm>
            <a:custGeom>
              <a:rect b="b" l="l" r="r" t="t"/>
              <a:pathLst>
                <a:path extrusionOk="0" h="735" w="385">
                  <a:moveTo>
                    <a:pt x="196" y="1"/>
                  </a:moveTo>
                  <a:cubicBezTo>
                    <a:pt x="191" y="1"/>
                    <a:pt x="186" y="1"/>
                    <a:pt x="180" y="1"/>
                  </a:cubicBezTo>
                  <a:cubicBezTo>
                    <a:pt x="77" y="9"/>
                    <a:pt x="1" y="96"/>
                    <a:pt x="1" y="201"/>
                  </a:cubicBezTo>
                  <a:lnTo>
                    <a:pt x="1" y="535"/>
                  </a:lnTo>
                  <a:cubicBezTo>
                    <a:pt x="1" y="639"/>
                    <a:pt x="77" y="730"/>
                    <a:pt x="180" y="734"/>
                  </a:cubicBezTo>
                  <a:cubicBezTo>
                    <a:pt x="184" y="735"/>
                    <a:pt x="188" y="735"/>
                    <a:pt x="191" y="735"/>
                  </a:cubicBezTo>
                  <a:cubicBezTo>
                    <a:pt x="298" y="735"/>
                    <a:pt x="384" y="649"/>
                    <a:pt x="384" y="543"/>
                  </a:cubicBezTo>
                  <a:lnTo>
                    <a:pt x="384" y="193"/>
                  </a:lnTo>
                  <a:cubicBezTo>
                    <a:pt x="384" y="86"/>
                    <a:pt x="301" y="1"/>
                    <a:pt x="196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7487749" y="1528242"/>
              <a:ext cx="23173" cy="11138"/>
            </a:xfrm>
            <a:custGeom>
              <a:rect b="b" l="l" r="r" t="t"/>
              <a:pathLst>
                <a:path extrusionOk="0" h="385" w="801">
                  <a:moveTo>
                    <a:pt x="198" y="1"/>
                  </a:moveTo>
                  <a:cubicBezTo>
                    <a:pt x="88" y="1"/>
                    <a:pt x="0" y="93"/>
                    <a:pt x="6" y="203"/>
                  </a:cubicBezTo>
                  <a:cubicBezTo>
                    <a:pt x="11" y="307"/>
                    <a:pt x="102" y="384"/>
                    <a:pt x="206" y="384"/>
                  </a:cubicBezTo>
                  <a:lnTo>
                    <a:pt x="602" y="384"/>
                  </a:lnTo>
                  <a:cubicBezTo>
                    <a:pt x="712" y="384"/>
                    <a:pt x="801" y="291"/>
                    <a:pt x="793" y="182"/>
                  </a:cubicBezTo>
                  <a:cubicBezTo>
                    <a:pt x="786" y="77"/>
                    <a:pt x="697" y="1"/>
                    <a:pt x="594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7" name="Google Shape;1147;p25"/>
          <p:cNvGrpSpPr/>
          <p:nvPr/>
        </p:nvGrpSpPr>
        <p:grpSpPr>
          <a:xfrm>
            <a:off x="5976039" y="2233367"/>
            <a:ext cx="404674" cy="464242"/>
            <a:chOff x="6438690" y="2504195"/>
            <a:chExt cx="326851" cy="374933"/>
          </a:xfrm>
        </p:grpSpPr>
        <p:sp>
          <p:nvSpPr>
            <p:cNvPr id="1148" name="Google Shape;1148;p25"/>
            <p:cNvSpPr/>
            <p:nvPr/>
          </p:nvSpPr>
          <p:spPr>
            <a:xfrm>
              <a:off x="6667931" y="2504195"/>
              <a:ext cx="97610" cy="161227"/>
            </a:xfrm>
            <a:custGeom>
              <a:rect b="b" l="l" r="r" t="t"/>
              <a:pathLst>
                <a:path extrusionOk="0" h="5573" w="3374">
                  <a:moveTo>
                    <a:pt x="1332" y="1"/>
                  </a:moveTo>
                  <a:cubicBezTo>
                    <a:pt x="1110" y="1"/>
                    <a:pt x="897" y="98"/>
                    <a:pt x="752" y="269"/>
                  </a:cubicBezTo>
                  <a:cubicBezTo>
                    <a:pt x="453" y="622"/>
                    <a:pt x="1" y="1291"/>
                    <a:pt x="1" y="2102"/>
                  </a:cubicBezTo>
                  <a:lnTo>
                    <a:pt x="2131" y="5572"/>
                  </a:lnTo>
                  <a:cubicBezTo>
                    <a:pt x="2131" y="5572"/>
                    <a:pt x="3374" y="4644"/>
                    <a:pt x="3374" y="3294"/>
                  </a:cubicBezTo>
                  <a:cubicBezTo>
                    <a:pt x="3374" y="1938"/>
                    <a:pt x="2515" y="1498"/>
                    <a:pt x="2016" y="432"/>
                  </a:cubicBezTo>
                  <a:cubicBezTo>
                    <a:pt x="1892" y="167"/>
                    <a:pt x="1625" y="1"/>
                    <a:pt x="133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6667931" y="2541544"/>
              <a:ext cx="81612" cy="123907"/>
            </a:xfrm>
            <a:custGeom>
              <a:rect b="b" l="l" r="r" t="t"/>
              <a:pathLst>
                <a:path extrusionOk="0" h="4283" w="2821">
                  <a:moveTo>
                    <a:pt x="148" y="0"/>
                  </a:moveTo>
                  <a:cubicBezTo>
                    <a:pt x="61" y="247"/>
                    <a:pt x="1" y="520"/>
                    <a:pt x="1" y="813"/>
                  </a:cubicBezTo>
                  <a:lnTo>
                    <a:pt x="2131" y="4283"/>
                  </a:lnTo>
                  <a:cubicBezTo>
                    <a:pt x="2131" y="4283"/>
                    <a:pt x="2490" y="4017"/>
                    <a:pt x="2820" y="3560"/>
                  </a:cubicBezTo>
                  <a:cubicBezTo>
                    <a:pt x="2506" y="2013"/>
                    <a:pt x="1502" y="716"/>
                    <a:pt x="148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6685810" y="2536539"/>
              <a:ext cx="53115" cy="107562"/>
            </a:xfrm>
            <a:custGeom>
              <a:rect b="b" l="l" r="r" t="t"/>
              <a:pathLst>
                <a:path extrusionOk="0" h="3718" w="1836">
                  <a:moveTo>
                    <a:pt x="677" y="1"/>
                  </a:moveTo>
                  <a:cubicBezTo>
                    <a:pt x="657" y="1"/>
                    <a:pt x="636" y="9"/>
                    <a:pt x="622" y="27"/>
                  </a:cubicBezTo>
                  <a:cubicBezTo>
                    <a:pt x="404" y="311"/>
                    <a:pt x="1" y="863"/>
                    <a:pt x="303" y="2299"/>
                  </a:cubicBezTo>
                  <a:lnTo>
                    <a:pt x="963" y="3718"/>
                  </a:lnTo>
                  <a:cubicBezTo>
                    <a:pt x="970" y="3710"/>
                    <a:pt x="1835" y="3026"/>
                    <a:pt x="1835" y="2176"/>
                  </a:cubicBezTo>
                  <a:cubicBezTo>
                    <a:pt x="1835" y="1595"/>
                    <a:pt x="1619" y="1300"/>
                    <a:pt x="1259" y="811"/>
                  </a:cubicBezTo>
                  <a:cubicBezTo>
                    <a:pt x="1091" y="586"/>
                    <a:pt x="907" y="334"/>
                    <a:pt x="737" y="35"/>
                  </a:cubicBezTo>
                  <a:cubicBezTo>
                    <a:pt x="723" y="12"/>
                    <a:pt x="700" y="1"/>
                    <a:pt x="67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6689918" y="2555691"/>
              <a:ext cx="47706" cy="88468"/>
            </a:xfrm>
            <a:custGeom>
              <a:rect b="b" l="l" r="r" t="t"/>
              <a:pathLst>
                <a:path extrusionOk="0" h="3058" w="1649">
                  <a:moveTo>
                    <a:pt x="146" y="0"/>
                  </a:moveTo>
                  <a:cubicBezTo>
                    <a:pt x="40" y="356"/>
                    <a:pt x="0" y="870"/>
                    <a:pt x="161" y="1639"/>
                  </a:cubicBezTo>
                  <a:lnTo>
                    <a:pt x="821" y="3057"/>
                  </a:lnTo>
                  <a:cubicBezTo>
                    <a:pt x="828" y="3053"/>
                    <a:pt x="1473" y="2540"/>
                    <a:pt x="1649" y="1853"/>
                  </a:cubicBezTo>
                  <a:cubicBezTo>
                    <a:pt x="1296" y="1123"/>
                    <a:pt x="779" y="491"/>
                    <a:pt x="146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6438690" y="2504195"/>
              <a:ext cx="97610" cy="161227"/>
            </a:xfrm>
            <a:custGeom>
              <a:rect b="b" l="l" r="r" t="t"/>
              <a:pathLst>
                <a:path extrusionOk="0" h="5573" w="3374">
                  <a:moveTo>
                    <a:pt x="2042" y="1"/>
                  </a:moveTo>
                  <a:cubicBezTo>
                    <a:pt x="1751" y="1"/>
                    <a:pt x="1482" y="167"/>
                    <a:pt x="1358" y="432"/>
                  </a:cubicBezTo>
                  <a:cubicBezTo>
                    <a:pt x="859" y="1498"/>
                    <a:pt x="1" y="1938"/>
                    <a:pt x="1" y="3294"/>
                  </a:cubicBezTo>
                  <a:cubicBezTo>
                    <a:pt x="1" y="4644"/>
                    <a:pt x="1243" y="5572"/>
                    <a:pt x="1243" y="5572"/>
                  </a:cubicBezTo>
                  <a:lnTo>
                    <a:pt x="3374" y="2102"/>
                  </a:lnTo>
                  <a:cubicBezTo>
                    <a:pt x="3374" y="1291"/>
                    <a:pt x="2921" y="622"/>
                    <a:pt x="2622" y="269"/>
                  </a:cubicBezTo>
                  <a:cubicBezTo>
                    <a:pt x="2478" y="98"/>
                    <a:pt x="2265" y="1"/>
                    <a:pt x="204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6454717" y="2541544"/>
              <a:ext cx="81583" cy="123878"/>
            </a:xfrm>
            <a:custGeom>
              <a:rect b="b" l="l" r="r" t="t"/>
              <a:pathLst>
                <a:path extrusionOk="0" h="4282" w="2820">
                  <a:moveTo>
                    <a:pt x="2671" y="0"/>
                  </a:moveTo>
                  <a:cubicBezTo>
                    <a:pt x="1318" y="716"/>
                    <a:pt x="315" y="2013"/>
                    <a:pt x="0" y="3559"/>
                  </a:cubicBezTo>
                  <a:cubicBezTo>
                    <a:pt x="332" y="4014"/>
                    <a:pt x="689" y="4281"/>
                    <a:pt x="689" y="4281"/>
                  </a:cubicBezTo>
                  <a:lnTo>
                    <a:pt x="2820" y="811"/>
                  </a:lnTo>
                  <a:cubicBezTo>
                    <a:pt x="2820" y="520"/>
                    <a:pt x="2761" y="247"/>
                    <a:pt x="2671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6465305" y="2536539"/>
              <a:ext cx="53115" cy="107562"/>
            </a:xfrm>
            <a:custGeom>
              <a:rect b="b" l="l" r="r" t="t"/>
              <a:pathLst>
                <a:path extrusionOk="0" h="3718" w="1836">
                  <a:moveTo>
                    <a:pt x="1159" y="1"/>
                  </a:moveTo>
                  <a:cubicBezTo>
                    <a:pt x="1135" y="1"/>
                    <a:pt x="1112" y="12"/>
                    <a:pt x="1099" y="35"/>
                  </a:cubicBezTo>
                  <a:cubicBezTo>
                    <a:pt x="929" y="334"/>
                    <a:pt x="745" y="586"/>
                    <a:pt x="578" y="811"/>
                  </a:cubicBezTo>
                  <a:cubicBezTo>
                    <a:pt x="217" y="1300"/>
                    <a:pt x="1" y="1595"/>
                    <a:pt x="1" y="2176"/>
                  </a:cubicBezTo>
                  <a:cubicBezTo>
                    <a:pt x="1" y="3026"/>
                    <a:pt x="866" y="3710"/>
                    <a:pt x="874" y="3718"/>
                  </a:cubicBezTo>
                  <a:lnTo>
                    <a:pt x="1530" y="2299"/>
                  </a:lnTo>
                  <a:cubicBezTo>
                    <a:pt x="1835" y="863"/>
                    <a:pt x="1430" y="311"/>
                    <a:pt x="1214" y="27"/>
                  </a:cubicBezTo>
                  <a:cubicBezTo>
                    <a:pt x="1200" y="9"/>
                    <a:pt x="1179" y="1"/>
                    <a:pt x="1159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6466636" y="2555604"/>
              <a:ext cx="47706" cy="88497"/>
            </a:xfrm>
            <a:custGeom>
              <a:rect b="b" l="l" r="r" t="t"/>
              <a:pathLst>
                <a:path extrusionOk="0" h="3059" w="1649">
                  <a:moveTo>
                    <a:pt x="1501" y="0"/>
                  </a:moveTo>
                  <a:cubicBezTo>
                    <a:pt x="869" y="494"/>
                    <a:pt x="352" y="1126"/>
                    <a:pt x="1" y="1855"/>
                  </a:cubicBezTo>
                  <a:cubicBezTo>
                    <a:pt x="177" y="2542"/>
                    <a:pt x="822" y="3053"/>
                    <a:pt x="829" y="3059"/>
                  </a:cubicBezTo>
                  <a:lnTo>
                    <a:pt x="1487" y="1640"/>
                  </a:lnTo>
                  <a:cubicBezTo>
                    <a:pt x="1648" y="873"/>
                    <a:pt x="1607" y="358"/>
                    <a:pt x="1501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6474360" y="2546636"/>
              <a:ext cx="255510" cy="255423"/>
            </a:xfrm>
            <a:custGeom>
              <a:rect b="b" l="l" r="r" t="t"/>
              <a:pathLst>
                <a:path extrusionOk="0" h="8829" w="8832">
                  <a:moveTo>
                    <a:pt x="4415" y="0"/>
                  </a:moveTo>
                  <a:cubicBezTo>
                    <a:pt x="1976" y="0"/>
                    <a:pt x="1" y="1978"/>
                    <a:pt x="1" y="4417"/>
                  </a:cubicBezTo>
                  <a:cubicBezTo>
                    <a:pt x="1" y="4495"/>
                    <a:pt x="2" y="4571"/>
                    <a:pt x="5" y="4650"/>
                  </a:cubicBezTo>
                  <a:cubicBezTo>
                    <a:pt x="96" y="6451"/>
                    <a:pt x="1214" y="7460"/>
                    <a:pt x="1972" y="8828"/>
                  </a:cubicBezTo>
                  <a:lnTo>
                    <a:pt x="6860" y="8828"/>
                  </a:lnTo>
                  <a:cubicBezTo>
                    <a:pt x="7620" y="7463"/>
                    <a:pt x="8736" y="6451"/>
                    <a:pt x="8825" y="4650"/>
                  </a:cubicBezTo>
                  <a:cubicBezTo>
                    <a:pt x="8825" y="4639"/>
                    <a:pt x="8832" y="4483"/>
                    <a:pt x="8832" y="4417"/>
                  </a:cubicBezTo>
                  <a:cubicBezTo>
                    <a:pt x="8832" y="1978"/>
                    <a:pt x="6854" y="0"/>
                    <a:pt x="4415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6473174" y="2546578"/>
              <a:ext cx="139153" cy="255481"/>
            </a:xfrm>
            <a:custGeom>
              <a:rect b="b" l="l" r="r" t="t"/>
              <a:pathLst>
                <a:path extrusionOk="0" h="8831" w="4810">
                  <a:moveTo>
                    <a:pt x="4456" y="1"/>
                  </a:moveTo>
                  <a:cubicBezTo>
                    <a:pt x="2780" y="1"/>
                    <a:pt x="1323" y="934"/>
                    <a:pt x="574" y="2311"/>
                  </a:cubicBezTo>
                  <a:cubicBezTo>
                    <a:pt x="189" y="3018"/>
                    <a:pt x="0" y="3845"/>
                    <a:pt x="46" y="4650"/>
                  </a:cubicBezTo>
                  <a:cubicBezTo>
                    <a:pt x="120" y="6114"/>
                    <a:pt x="872" y="7054"/>
                    <a:pt x="1556" y="8089"/>
                  </a:cubicBezTo>
                  <a:cubicBezTo>
                    <a:pt x="1717" y="8332"/>
                    <a:pt x="1870" y="8577"/>
                    <a:pt x="2013" y="8830"/>
                  </a:cubicBezTo>
                  <a:lnTo>
                    <a:pt x="2715" y="8830"/>
                  </a:lnTo>
                  <a:cubicBezTo>
                    <a:pt x="1959" y="7462"/>
                    <a:pt x="841" y="6453"/>
                    <a:pt x="750" y="4652"/>
                  </a:cubicBezTo>
                  <a:cubicBezTo>
                    <a:pt x="747" y="4573"/>
                    <a:pt x="744" y="4497"/>
                    <a:pt x="744" y="4419"/>
                  </a:cubicBezTo>
                  <a:cubicBezTo>
                    <a:pt x="744" y="2098"/>
                    <a:pt x="2536" y="196"/>
                    <a:pt x="4809" y="16"/>
                  </a:cubicBezTo>
                  <a:cubicBezTo>
                    <a:pt x="4725" y="10"/>
                    <a:pt x="4644" y="5"/>
                    <a:pt x="4559" y="2"/>
                  </a:cubicBezTo>
                  <a:cubicBezTo>
                    <a:pt x="4525" y="2"/>
                    <a:pt x="4456" y="1"/>
                    <a:pt x="445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6531381" y="2622982"/>
              <a:ext cx="141468" cy="256146"/>
            </a:xfrm>
            <a:custGeom>
              <a:rect b="b" l="l" r="r" t="t"/>
              <a:pathLst>
                <a:path extrusionOk="0" h="8854" w="4890">
                  <a:moveTo>
                    <a:pt x="2094" y="1"/>
                  </a:moveTo>
                  <a:cubicBezTo>
                    <a:pt x="1888" y="1"/>
                    <a:pt x="1700" y="176"/>
                    <a:pt x="1705" y="405"/>
                  </a:cubicBezTo>
                  <a:cubicBezTo>
                    <a:pt x="1806" y="5302"/>
                    <a:pt x="1" y="4009"/>
                    <a:pt x="1" y="6195"/>
                  </a:cubicBezTo>
                  <a:cubicBezTo>
                    <a:pt x="203" y="6559"/>
                    <a:pt x="380" y="6948"/>
                    <a:pt x="504" y="7386"/>
                  </a:cubicBezTo>
                  <a:cubicBezTo>
                    <a:pt x="752" y="8254"/>
                    <a:pt x="1542" y="8854"/>
                    <a:pt x="2444" y="8854"/>
                  </a:cubicBezTo>
                  <a:cubicBezTo>
                    <a:pt x="3346" y="8854"/>
                    <a:pt x="4138" y="8254"/>
                    <a:pt x="4385" y="7386"/>
                  </a:cubicBezTo>
                  <a:cubicBezTo>
                    <a:pt x="4511" y="6948"/>
                    <a:pt x="4687" y="6559"/>
                    <a:pt x="4889" y="6195"/>
                  </a:cubicBezTo>
                  <a:cubicBezTo>
                    <a:pt x="4889" y="4009"/>
                    <a:pt x="3084" y="5302"/>
                    <a:pt x="3185" y="405"/>
                  </a:cubicBezTo>
                  <a:cubicBezTo>
                    <a:pt x="3190" y="176"/>
                    <a:pt x="3003" y="1"/>
                    <a:pt x="2795" y="1"/>
                  </a:cubicBezTo>
                  <a:cubicBezTo>
                    <a:pt x="2743" y="1"/>
                    <a:pt x="2689" y="12"/>
                    <a:pt x="2636" y="37"/>
                  </a:cubicBezTo>
                  <a:cubicBezTo>
                    <a:pt x="2572" y="67"/>
                    <a:pt x="2509" y="83"/>
                    <a:pt x="2446" y="83"/>
                  </a:cubicBezTo>
                  <a:cubicBezTo>
                    <a:pt x="2382" y="83"/>
                    <a:pt x="2318" y="67"/>
                    <a:pt x="2253" y="37"/>
                  </a:cubicBezTo>
                  <a:cubicBezTo>
                    <a:pt x="2201" y="12"/>
                    <a:pt x="2147" y="1"/>
                    <a:pt x="209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6531381" y="2776542"/>
              <a:ext cx="80946" cy="102586"/>
            </a:xfrm>
            <a:custGeom>
              <a:rect b="b" l="l" r="r" t="t"/>
              <a:pathLst>
                <a:path extrusionOk="0" h="3546" w="2798">
                  <a:moveTo>
                    <a:pt x="150" y="1"/>
                  </a:moveTo>
                  <a:cubicBezTo>
                    <a:pt x="58" y="223"/>
                    <a:pt x="1" y="501"/>
                    <a:pt x="1" y="889"/>
                  </a:cubicBezTo>
                  <a:cubicBezTo>
                    <a:pt x="25" y="935"/>
                    <a:pt x="309" y="1502"/>
                    <a:pt x="401" y="1762"/>
                  </a:cubicBezTo>
                  <a:cubicBezTo>
                    <a:pt x="504" y="2050"/>
                    <a:pt x="573" y="2344"/>
                    <a:pt x="740" y="2608"/>
                  </a:cubicBezTo>
                  <a:cubicBezTo>
                    <a:pt x="929" y="2903"/>
                    <a:pt x="1191" y="3150"/>
                    <a:pt x="1499" y="3314"/>
                  </a:cubicBezTo>
                  <a:cubicBezTo>
                    <a:pt x="1791" y="3464"/>
                    <a:pt x="2119" y="3546"/>
                    <a:pt x="2449" y="3546"/>
                  </a:cubicBezTo>
                  <a:cubicBezTo>
                    <a:pt x="2477" y="3546"/>
                    <a:pt x="2505" y="3545"/>
                    <a:pt x="2533" y="3544"/>
                  </a:cubicBezTo>
                  <a:cubicBezTo>
                    <a:pt x="2564" y="3542"/>
                    <a:pt x="2596" y="3541"/>
                    <a:pt x="2627" y="3538"/>
                  </a:cubicBezTo>
                  <a:cubicBezTo>
                    <a:pt x="2685" y="3533"/>
                    <a:pt x="2742" y="3526"/>
                    <a:pt x="2797" y="3515"/>
                  </a:cubicBezTo>
                  <a:cubicBezTo>
                    <a:pt x="2049" y="3383"/>
                    <a:pt x="1423" y="2831"/>
                    <a:pt x="1208" y="2079"/>
                  </a:cubicBezTo>
                  <a:cubicBezTo>
                    <a:pt x="1084" y="1642"/>
                    <a:pt x="907" y="1252"/>
                    <a:pt x="703" y="889"/>
                  </a:cubicBezTo>
                  <a:cubicBezTo>
                    <a:pt x="532" y="577"/>
                    <a:pt x="341" y="286"/>
                    <a:pt x="150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6581893" y="2806398"/>
              <a:ext cx="40097" cy="19470"/>
            </a:xfrm>
            <a:custGeom>
              <a:rect b="b" l="l" r="r" t="t"/>
              <a:pathLst>
                <a:path extrusionOk="0" h="673" w="1386">
                  <a:moveTo>
                    <a:pt x="123" y="1"/>
                  </a:moveTo>
                  <a:cubicBezTo>
                    <a:pt x="57" y="1"/>
                    <a:pt x="0" y="56"/>
                    <a:pt x="0" y="124"/>
                  </a:cubicBezTo>
                  <a:cubicBezTo>
                    <a:pt x="0" y="426"/>
                    <a:pt x="312" y="673"/>
                    <a:pt x="695" y="673"/>
                  </a:cubicBezTo>
                  <a:cubicBezTo>
                    <a:pt x="1079" y="673"/>
                    <a:pt x="1386" y="427"/>
                    <a:pt x="1386" y="124"/>
                  </a:cubicBezTo>
                  <a:cubicBezTo>
                    <a:pt x="1386" y="56"/>
                    <a:pt x="1327" y="1"/>
                    <a:pt x="126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5"/>
            <p:cNvSpPr/>
            <p:nvPr/>
          </p:nvSpPr>
          <p:spPr>
            <a:xfrm>
              <a:off x="6572780" y="2835994"/>
              <a:ext cx="58583" cy="16432"/>
            </a:xfrm>
            <a:custGeom>
              <a:rect b="b" l="l" r="r" t="t"/>
              <a:pathLst>
                <a:path extrusionOk="0" h="568" w="2025">
                  <a:moveTo>
                    <a:pt x="1808" y="1"/>
                  </a:moveTo>
                  <a:cubicBezTo>
                    <a:pt x="1754" y="1"/>
                    <a:pt x="1699" y="23"/>
                    <a:pt x="1661" y="69"/>
                  </a:cubicBezTo>
                  <a:cubicBezTo>
                    <a:pt x="1601" y="138"/>
                    <a:pt x="1509" y="177"/>
                    <a:pt x="1411" y="177"/>
                  </a:cubicBezTo>
                  <a:cubicBezTo>
                    <a:pt x="1312" y="177"/>
                    <a:pt x="1220" y="138"/>
                    <a:pt x="1162" y="69"/>
                  </a:cubicBezTo>
                  <a:cubicBezTo>
                    <a:pt x="1125" y="26"/>
                    <a:pt x="1070" y="1"/>
                    <a:pt x="1013" y="1"/>
                  </a:cubicBezTo>
                  <a:cubicBezTo>
                    <a:pt x="958" y="1"/>
                    <a:pt x="903" y="26"/>
                    <a:pt x="866" y="69"/>
                  </a:cubicBezTo>
                  <a:cubicBezTo>
                    <a:pt x="806" y="138"/>
                    <a:pt x="714" y="177"/>
                    <a:pt x="618" y="177"/>
                  </a:cubicBezTo>
                  <a:cubicBezTo>
                    <a:pt x="519" y="177"/>
                    <a:pt x="427" y="138"/>
                    <a:pt x="368" y="69"/>
                  </a:cubicBezTo>
                  <a:cubicBezTo>
                    <a:pt x="329" y="24"/>
                    <a:pt x="275" y="1"/>
                    <a:pt x="220" y="1"/>
                  </a:cubicBezTo>
                  <a:cubicBezTo>
                    <a:pt x="175" y="1"/>
                    <a:pt x="129" y="17"/>
                    <a:pt x="92" y="49"/>
                  </a:cubicBezTo>
                  <a:cubicBezTo>
                    <a:pt x="12" y="119"/>
                    <a:pt x="1" y="243"/>
                    <a:pt x="73" y="325"/>
                  </a:cubicBezTo>
                  <a:cubicBezTo>
                    <a:pt x="207" y="478"/>
                    <a:pt x="406" y="567"/>
                    <a:pt x="618" y="567"/>
                  </a:cubicBezTo>
                  <a:cubicBezTo>
                    <a:pt x="760" y="567"/>
                    <a:pt x="897" y="526"/>
                    <a:pt x="1013" y="452"/>
                  </a:cubicBezTo>
                  <a:cubicBezTo>
                    <a:pt x="1128" y="526"/>
                    <a:pt x="1266" y="567"/>
                    <a:pt x="1411" y="567"/>
                  </a:cubicBezTo>
                  <a:cubicBezTo>
                    <a:pt x="1622" y="567"/>
                    <a:pt x="1819" y="478"/>
                    <a:pt x="1955" y="325"/>
                  </a:cubicBezTo>
                  <a:cubicBezTo>
                    <a:pt x="2024" y="243"/>
                    <a:pt x="2017" y="119"/>
                    <a:pt x="1937" y="49"/>
                  </a:cubicBezTo>
                  <a:cubicBezTo>
                    <a:pt x="1900" y="17"/>
                    <a:pt x="1854" y="1"/>
                    <a:pt x="1808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6535258" y="2705085"/>
              <a:ext cx="11109" cy="23578"/>
            </a:xfrm>
            <a:custGeom>
              <a:rect b="b" l="l" r="r" t="t"/>
              <a:pathLst>
                <a:path extrusionOk="0" h="815" w="384">
                  <a:moveTo>
                    <a:pt x="192" y="1"/>
                  </a:moveTo>
                  <a:cubicBezTo>
                    <a:pt x="189" y="1"/>
                    <a:pt x="185" y="1"/>
                    <a:pt x="181" y="1"/>
                  </a:cubicBezTo>
                  <a:cubicBezTo>
                    <a:pt x="77" y="9"/>
                    <a:pt x="0" y="99"/>
                    <a:pt x="0" y="200"/>
                  </a:cubicBezTo>
                  <a:lnTo>
                    <a:pt x="0" y="615"/>
                  </a:lnTo>
                  <a:cubicBezTo>
                    <a:pt x="0" y="716"/>
                    <a:pt x="77" y="806"/>
                    <a:pt x="181" y="814"/>
                  </a:cubicBezTo>
                  <a:cubicBezTo>
                    <a:pt x="186" y="814"/>
                    <a:pt x="190" y="814"/>
                    <a:pt x="195" y="814"/>
                  </a:cubicBezTo>
                  <a:cubicBezTo>
                    <a:pt x="299" y="814"/>
                    <a:pt x="384" y="730"/>
                    <a:pt x="384" y="622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6520967" y="2733755"/>
              <a:ext cx="23202" cy="11138"/>
            </a:xfrm>
            <a:custGeom>
              <a:rect b="b" l="l" r="r" t="t"/>
              <a:pathLst>
                <a:path extrusionOk="0" h="385" w="802">
                  <a:moveTo>
                    <a:pt x="204" y="1"/>
                  </a:moveTo>
                  <a:cubicBezTo>
                    <a:pt x="102" y="1"/>
                    <a:pt x="11" y="78"/>
                    <a:pt x="5" y="182"/>
                  </a:cubicBezTo>
                  <a:cubicBezTo>
                    <a:pt x="0" y="292"/>
                    <a:pt x="88" y="384"/>
                    <a:pt x="197" y="384"/>
                  </a:cubicBezTo>
                  <a:lnTo>
                    <a:pt x="596" y="384"/>
                  </a:lnTo>
                  <a:cubicBezTo>
                    <a:pt x="700" y="384"/>
                    <a:pt x="787" y="308"/>
                    <a:pt x="795" y="205"/>
                  </a:cubicBezTo>
                  <a:cubicBezTo>
                    <a:pt x="801" y="93"/>
                    <a:pt x="714" y="1"/>
                    <a:pt x="603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6657863" y="2705085"/>
              <a:ext cx="11109" cy="23578"/>
            </a:xfrm>
            <a:custGeom>
              <a:rect b="b" l="l" r="r" t="t"/>
              <a:pathLst>
                <a:path extrusionOk="0" h="815" w="384">
                  <a:moveTo>
                    <a:pt x="190" y="1"/>
                  </a:moveTo>
                  <a:cubicBezTo>
                    <a:pt x="85" y="1"/>
                    <a:pt x="1" y="87"/>
                    <a:pt x="1" y="193"/>
                  </a:cubicBezTo>
                  <a:lnTo>
                    <a:pt x="1" y="615"/>
                  </a:lnTo>
                  <a:cubicBezTo>
                    <a:pt x="1" y="716"/>
                    <a:pt x="77" y="806"/>
                    <a:pt x="180" y="814"/>
                  </a:cubicBezTo>
                  <a:cubicBezTo>
                    <a:pt x="184" y="814"/>
                    <a:pt x="189" y="814"/>
                    <a:pt x="193" y="814"/>
                  </a:cubicBezTo>
                  <a:cubicBezTo>
                    <a:pt x="299" y="814"/>
                    <a:pt x="384" y="728"/>
                    <a:pt x="384" y="622"/>
                  </a:cubicBezTo>
                  <a:lnTo>
                    <a:pt x="384" y="200"/>
                  </a:lnTo>
                  <a:cubicBezTo>
                    <a:pt x="384" y="98"/>
                    <a:pt x="307" y="9"/>
                    <a:pt x="203" y="1"/>
                  </a:cubicBezTo>
                  <a:cubicBezTo>
                    <a:pt x="199" y="1"/>
                    <a:pt x="194" y="1"/>
                    <a:pt x="19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6660091" y="2733755"/>
              <a:ext cx="23231" cy="11138"/>
            </a:xfrm>
            <a:custGeom>
              <a:rect b="b" l="l" r="r" t="t"/>
              <a:pathLst>
                <a:path extrusionOk="0" h="385" w="803">
                  <a:moveTo>
                    <a:pt x="204" y="1"/>
                  </a:moveTo>
                  <a:cubicBezTo>
                    <a:pt x="101" y="1"/>
                    <a:pt x="11" y="78"/>
                    <a:pt x="5" y="182"/>
                  </a:cubicBezTo>
                  <a:cubicBezTo>
                    <a:pt x="0" y="292"/>
                    <a:pt x="88" y="384"/>
                    <a:pt x="197" y="384"/>
                  </a:cubicBezTo>
                  <a:lnTo>
                    <a:pt x="595" y="384"/>
                  </a:lnTo>
                  <a:cubicBezTo>
                    <a:pt x="700" y="384"/>
                    <a:pt x="787" y="308"/>
                    <a:pt x="795" y="205"/>
                  </a:cubicBezTo>
                  <a:cubicBezTo>
                    <a:pt x="802" y="93"/>
                    <a:pt x="715" y="1"/>
                    <a:pt x="603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6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grpSp>
        <p:nvGrpSpPr>
          <p:cNvPr id="1171" name="Google Shape;1171;p26"/>
          <p:cNvGrpSpPr/>
          <p:nvPr/>
        </p:nvGrpSpPr>
        <p:grpSpPr>
          <a:xfrm>
            <a:off x="2095852" y="1088084"/>
            <a:ext cx="4952280" cy="2550649"/>
            <a:chOff x="1942284" y="1340917"/>
            <a:chExt cx="5259431" cy="2802295"/>
          </a:xfrm>
        </p:grpSpPr>
        <p:sp>
          <p:nvSpPr>
            <p:cNvPr id="1172" name="Google Shape;1172;p26"/>
            <p:cNvSpPr/>
            <p:nvPr/>
          </p:nvSpPr>
          <p:spPr>
            <a:xfrm>
              <a:off x="5033625" y="2711322"/>
              <a:ext cx="1089801" cy="243284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914248" y="1434424"/>
              <a:ext cx="3035033" cy="2291499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128170" y="3237820"/>
              <a:ext cx="817277" cy="599826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517525" y="3028252"/>
              <a:ext cx="421230" cy="229797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117024" y="2873868"/>
              <a:ext cx="207916" cy="234698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5855961" y="2900401"/>
              <a:ext cx="399252" cy="317426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5004334" y="3243384"/>
              <a:ext cx="167479" cy="291428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6514670" y="2037092"/>
              <a:ext cx="197084" cy="308269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6856275" y="3752010"/>
              <a:ext cx="345440" cy="261303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6417253" y="2597934"/>
              <a:ext cx="171606" cy="284058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6294671" y="2983922"/>
              <a:ext cx="136603" cy="167612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4953709" y="1436709"/>
              <a:ext cx="191686" cy="120131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4427457" y="1391015"/>
              <a:ext cx="181480" cy="65427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4099853" y="1829938"/>
              <a:ext cx="85351" cy="85363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6252741" y="3190136"/>
              <a:ext cx="158691" cy="60710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5990389" y="1454858"/>
              <a:ext cx="193197" cy="40406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6558607" y="3877890"/>
              <a:ext cx="92647" cy="7176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5701564" y="2783272"/>
              <a:ext cx="60499" cy="94373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5358356" y="1376514"/>
              <a:ext cx="118457" cy="48753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4543665" y="1377196"/>
              <a:ext cx="86936" cy="41069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6372044" y="3193692"/>
              <a:ext cx="94250" cy="56491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6402975" y="2457534"/>
              <a:ext cx="49943" cy="69167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6397504" y="2750162"/>
              <a:ext cx="55728" cy="71692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4824771" y="1374617"/>
              <a:ext cx="82164" cy="34879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7086002" y="3444402"/>
              <a:ext cx="54586" cy="58997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6591104" y="2939554"/>
              <a:ext cx="48691" cy="58813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4922833" y="1368886"/>
              <a:ext cx="64276" cy="36961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6630620" y="1528743"/>
              <a:ext cx="59744" cy="30807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5484530" y="1403839"/>
              <a:ext cx="60094" cy="34621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6472409" y="3075255"/>
              <a:ext cx="57331" cy="29646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5001478" y="1375888"/>
              <a:ext cx="45706" cy="29314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3318267" y="1381636"/>
              <a:ext cx="383335" cy="70052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1942284" y="1340917"/>
              <a:ext cx="2382066" cy="2802295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2935598" y="1415999"/>
              <a:ext cx="208543" cy="67564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4087436" y="1613701"/>
              <a:ext cx="157291" cy="70439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2841036" y="2490460"/>
              <a:ext cx="194228" cy="83355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3156224" y="1393318"/>
              <a:ext cx="119396" cy="82562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3014869" y="2560070"/>
              <a:ext cx="121625" cy="54501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3186787" y="1632531"/>
              <a:ext cx="95521" cy="4755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3087767" y="1400835"/>
              <a:ext cx="69453" cy="33036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3148579" y="2586473"/>
              <a:ext cx="43643" cy="32668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2952473" y="2590951"/>
              <a:ext cx="41395" cy="28209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6962093" y="3135523"/>
              <a:ext cx="34911" cy="39466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4932708" y="1562866"/>
              <a:ext cx="40456" cy="27932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6429983" y="3084394"/>
              <a:ext cx="36937" cy="27509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6692943" y="2034807"/>
              <a:ext cx="33953" cy="31101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4387020" y="2082454"/>
              <a:ext cx="39498" cy="92991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4651583" y="2234333"/>
              <a:ext cx="69103" cy="3346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4810457" y="2243471"/>
              <a:ext cx="37269" cy="27711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4287392" y="2143570"/>
              <a:ext cx="33105" cy="2813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2" name="Google Shape;1222;p26"/>
          <p:cNvSpPr/>
          <p:nvPr/>
        </p:nvSpPr>
        <p:spPr>
          <a:xfrm>
            <a:off x="2999524" y="1611750"/>
            <a:ext cx="413100" cy="413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3" name="Google Shape;1223;p26"/>
          <p:cNvGrpSpPr/>
          <p:nvPr/>
        </p:nvGrpSpPr>
        <p:grpSpPr>
          <a:xfrm>
            <a:off x="3065641" y="1681369"/>
            <a:ext cx="280882" cy="273857"/>
            <a:chOff x="5603741" y="3113172"/>
            <a:chExt cx="377074" cy="367642"/>
          </a:xfrm>
        </p:grpSpPr>
        <p:sp>
          <p:nvSpPr>
            <p:cNvPr id="1224" name="Google Shape;1224;p26"/>
            <p:cNvSpPr/>
            <p:nvPr/>
          </p:nvSpPr>
          <p:spPr>
            <a:xfrm>
              <a:off x="5603741" y="3163713"/>
              <a:ext cx="115228" cy="297979"/>
            </a:xfrm>
            <a:custGeom>
              <a:rect b="b" l="l" r="r" t="t"/>
              <a:pathLst>
                <a:path extrusionOk="0" h="10300" w="3983">
                  <a:moveTo>
                    <a:pt x="1950" y="0"/>
                  </a:moveTo>
                  <a:cubicBezTo>
                    <a:pt x="763" y="0"/>
                    <a:pt x="1" y="1251"/>
                    <a:pt x="1" y="2722"/>
                  </a:cubicBezTo>
                  <a:cubicBezTo>
                    <a:pt x="1" y="4548"/>
                    <a:pt x="1407" y="4181"/>
                    <a:pt x="599" y="6789"/>
                  </a:cubicBezTo>
                  <a:cubicBezTo>
                    <a:pt x="314" y="7780"/>
                    <a:pt x="1773" y="9373"/>
                    <a:pt x="2576" y="10156"/>
                  </a:cubicBezTo>
                  <a:cubicBezTo>
                    <a:pt x="2676" y="10254"/>
                    <a:pt x="2802" y="10300"/>
                    <a:pt x="2927" y="10300"/>
                  </a:cubicBezTo>
                  <a:cubicBezTo>
                    <a:pt x="3120" y="10300"/>
                    <a:pt x="3310" y="10189"/>
                    <a:pt x="3394" y="9988"/>
                  </a:cubicBezTo>
                  <a:cubicBezTo>
                    <a:pt x="3662" y="9340"/>
                    <a:pt x="3983" y="8232"/>
                    <a:pt x="3816" y="6867"/>
                  </a:cubicBezTo>
                  <a:lnTo>
                    <a:pt x="2877" y="233"/>
                  </a:lnTo>
                  <a:cubicBezTo>
                    <a:pt x="2546" y="73"/>
                    <a:pt x="2236" y="0"/>
                    <a:pt x="1950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5865615" y="3163713"/>
              <a:ext cx="115199" cy="297979"/>
            </a:xfrm>
            <a:custGeom>
              <a:rect b="b" l="l" r="r" t="t"/>
              <a:pathLst>
                <a:path extrusionOk="0" h="10300" w="3982">
                  <a:moveTo>
                    <a:pt x="2032" y="0"/>
                  </a:moveTo>
                  <a:cubicBezTo>
                    <a:pt x="1746" y="0"/>
                    <a:pt x="1436" y="73"/>
                    <a:pt x="1105" y="233"/>
                  </a:cubicBezTo>
                  <a:lnTo>
                    <a:pt x="166" y="6867"/>
                  </a:lnTo>
                  <a:cubicBezTo>
                    <a:pt x="1" y="8232"/>
                    <a:pt x="320" y="9340"/>
                    <a:pt x="586" y="9988"/>
                  </a:cubicBezTo>
                  <a:cubicBezTo>
                    <a:pt x="670" y="10189"/>
                    <a:pt x="861" y="10300"/>
                    <a:pt x="1055" y="10300"/>
                  </a:cubicBezTo>
                  <a:cubicBezTo>
                    <a:pt x="1179" y="10300"/>
                    <a:pt x="1306" y="10254"/>
                    <a:pt x="1406" y="10156"/>
                  </a:cubicBezTo>
                  <a:cubicBezTo>
                    <a:pt x="2209" y="9373"/>
                    <a:pt x="3668" y="7780"/>
                    <a:pt x="3383" y="6789"/>
                  </a:cubicBezTo>
                  <a:cubicBezTo>
                    <a:pt x="2574" y="4181"/>
                    <a:pt x="3981" y="4548"/>
                    <a:pt x="3981" y="2722"/>
                  </a:cubicBezTo>
                  <a:cubicBezTo>
                    <a:pt x="3981" y="1251"/>
                    <a:pt x="3219" y="0"/>
                    <a:pt x="2032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5868335" y="3163857"/>
              <a:ext cx="72180" cy="245269"/>
            </a:xfrm>
            <a:custGeom>
              <a:rect b="b" l="l" r="r" t="t"/>
              <a:pathLst>
                <a:path extrusionOk="0" h="8478" w="2495">
                  <a:moveTo>
                    <a:pt x="1795" y="1"/>
                  </a:moveTo>
                  <a:cubicBezTo>
                    <a:pt x="1549" y="21"/>
                    <a:pt x="1289" y="94"/>
                    <a:pt x="1012" y="226"/>
                  </a:cubicBezTo>
                  <a:lnTo>
                    <a:pt x="74" y="6860"/>
                  </a:lnTo>
                  <a:cubicBezTo>
                    <a:pt x="0" y="7455"/>
                    <a:pt x="20" y="8000"/>
                    <a:pt x="88" y="8477"/>
                  </a:cubicBezTo>
                  <a:cubicBezTo>
                    <a:pt x="319" y="7896"/>
                    <a:pt x="643" y="7417"/>
                    <a:pt x="997" y="6893"/>
                  </a:cubicBezTo>
                  <a:cubicBezTo>
                    <a:pt x="1549" y="6080"/>
                    <a:pt x="2177" y="5158"/>
                    <a:pt x="2404" y="3763"/>
                  </a:cubicBezTo>
                  <a:cubicBezTo>
                    <a:pt x="2465" y="3394"/>
                    <a:pt x="2494" y="2996"/>
                    <a:pt x="2494" y="2585"/>
                  </a:cubicBezTo>
                  <a:cubicBezTo>
                    <a:pt x="2494" y="1643"/>
                    <a:pt x="2240" y="760"/>
                    <a:pt x="1795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5644098" y="3163857"/>
              <a:ext cx="72180" cy="245297"/>
            </a:xfrm>
            <a:custGeom>
              <a:rect b="b" l="l" r="r" t="t"/>
              <a:pathLst>
                <a:path extrusionOk="0" h="8479" w="2495">
                  <a:moveTo>
                    <a:pt x="700" y="1"/>
                  </a:moveTo>
                  <a:cubicBezTo>
                    <a:pt x="255" y="760"/>
                    <a:pt x="0" y="1642"/>
                    <a:pt x="0" y="2585"/>
                  </a:cubicBezTo>
                  <a:cubicBezTo>
                    <a:pt x="0" y="2996"/>
                    <a:pt x="31" y="3394"/>
                    <a:pt x="92" y="3763"/>
                  </a:cubicBezTo>
                  <a:cubicBezTo>
                    <a:pt x="319" y="5158"/>
                    <a:pt x="945" y="6080"/>
                    <a:pt x="1497" y="6896"/>
                  </a:cubicBezTo>
                  <a:cubicBezTo>
                    <a:pt x="1852" y="7419"/>
                    <a:pt x="2178" y="7897"/>
                    <a:pt x="2408" y="8479"/>
                  </a:cubicBezTo>
                  <a:cubicBezTo>
                    <a:pt x="2474" y="8000"/>
                    <a:pt x="2494" y="7455"/>
                    <a:pt x="2421" y="6862"/>
                  </a:cubicBezTo>
                  <a:lnTo>
                    <a:pt x="1482" y="226"/>
                  </a:lnTo>
                  <a:cubicBezTo>
                    <a:pt x="1206" y="94"/>
                    <a:pt x="945" y="21"/>
                    <a:pt x="700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5666779" y="3113172"/>
              <a:ext cx="250968" cy="306022"/>
            </a:xfrm>
            <a:custGeom>
              <a:rect b="b" l="l" r="r" t="t"/>
              <a:pathLst>
                <a:path extrusionOk="0" h="10578" w="8675">
                  <a:moveTo>
                    <a:pt x="4336" y="1"/>
                  </a:moveTo>
                  <a:cubicBezTo>
                    <a:pt x="1942" y="1"/>
                    <a:pt x="0" y="1944"/>
                    <a:pt x="0" y="4339"/>
                  </a:cubicBezTo>
                  <a:cubicBezTo>
                    <a:pt x="0" y="4724"/>
                    <a:pt x="28" y="5071"/>
                    <a:pt x="80" y="5391"/>
                  </a:cubicBezTo>
                  <a:lnTo>
                    <a:pt x="1911" y="6198"/>
                  </a:lnTo>
                  <a:lnTo>
                    <a:pt x="3685" y="10577"/>
                  </a:lnTo>
                  <a:lnTo>
                    <a:pt x="5284" y="10577"/>
                  </a:lnTo>
                  <a:lnTo>
                    <a:pt x="6553" y="6477"/>
                  </a:lnTo>
                  <a:lnTo>
                    <a:pt x="8593" y="5391"/>
                  </a:lnTo>
                  <a:cubicBezTo>
                    <a:pt x="8645" y="5074"/>
                    <a:pt x="8674" y="4724"/>
                    <a:pt x="8674" y="4339"/>
                  </a:cubicBezTo>
                  <a:cubicBezTo>
                    <a:pt x="8674" y="1944"/>
                    <a:pt x="6732" y="1"/>
                    <a:pt x="4336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5668949" y="3227359"/>
              <a:ext cx="247062" cy="253456"/>
            </a:xfrm>
            <a:custGeom>
              <a:rect b="b" l="l" r="r" t="t"/>
              <a:pathLst>
                <a:path extrusionOk="0" h="8761" w="8540">
                  <a:moveTo>
                    <a:pt x="1863" y="1"/>
                  </a:moveTo>
                  <a:cubicBezTo>
                    <a:pt x="970" y="1"/>
                    <a:pt x="218" y="606"/>
                    <a:pt x="0" y="1430"/>
                  </a:cubicBezTo>
                  <a:cubicBezTo>
                    <a:pt x="411" y="3949"/>
                    <a:pt x="2257" y="4656"/>
                    <a:pt x="2623" y="7316"/>
                  </a:cubicBezTo>
                  <a:cubicBezTo>
                    <a:pt x="2735" y="8141"/>
                    <a:pt x="3436" y="8761"/>
                    <a:pt x="4269" y="8761"/>
                  </a:cubicBezTo>
                  <a:cubicBezTo>
                    <a:pt x="4686" y="8761"/>
                    <a:pt x="5070" y="8607"/>
                    <a:pt x="5363" y="8348"/>
                  </a:cubicBezTo>
                  <a:cubicBezTo>
                    <a:pt x="5656" y="8092"/>
                    <a:pt x="5860" y="7729"/>
                    <a:pt x="5917" y="7317"/>
                  </a:cubicBezTo>
                  <a:cubicBezTo>
                    <a:pt x="6283" y="4658"/>
                    <a:pt x="8130" y="3951"/>
                    <a:pt x="8540" y="1433"/>
                  </a:cubicBezTo>
                  <a:cubicBezTo>
                    <a:pt x="8320" y="609"/>
                    <a:pt x="7570" y="2"/>
                    <a:pt x="6675" y="2"/>
                  </a:cubicBezTo>
                  <a:cubicBezTo>
                    <a:pt x="6671" y="2"/>
                    <a:pt x="6667" y="2"/>
                    <a:pt x="6662" y="2"/>
                  </a:cubicBezTo>
                  <a:cubicBezTo>
                    <a:pt x="5597" y="10"/>
                    <a:pt x="4749" y="892"/>
                    <a:pt x="4749" y="1955"/>
                  </a:cubicBezTo>
                  <a:lnTo>
                    <a:pt x="4749" y="4885"/>
                  </a:lnTo>
                  <a:cubicBezTo>
                    <a:pt x="4749" y="5017"/>
                    <a:pt x="4696" y="5138"/>
                    <a:pt x="4610" y="5224"/>
                  </a:cubicBezTo>
                  <a:cubicBezTo>
                    <a:pt x="4523" y="5311"/>
                    <a:pt x="4404" y="5364"/>
                    <a:pt x="4273" y="5364"/>
                  </a:cubicBezTo>
                  <a:cubicBezTo>
                    <a:pt x="4246" y="5364"/>
                    <a:pt x="4218" y="5362"/>
                    <a:pt x="4189" y="5357"/>
                  </a:cubicBezTo>
                  <a:cubicBezTo>
                    <a:pt x="3958" y="5319"/>
                    <a:pt x="3791" y="5112"/>
                    <a:pt x="3791" y="4877"/>
                  </a:cubicBezTo>
                  <a:lnTo>
                    <a:pt x="3791" y="1952"/>
                  </a:lnTo>
                  <a:cubicBezTo>
                    <a:pt x="3791" y="889"/>
                    <a:pt x="2939" y="8"/>
                    <a:pt x="1876" y="1"/>
                  </a:cubicBezTo>
                  <a:cubicBezTo>
                    <a:pt x="1872" y="1"/>
                    <a:pt x="1867" y="1"/>
                    <a:pt x="1863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5772461" y="3402616"/>
              <a:ext cx="39981" cy="19325"/>
            </a:xfrm>
            <a:custGeom>
              <a:rect b="b" l="l" r="r" t="t"/>
              <a:pathLst>
                <a:path extrusionOk="0" h="668" w="1382">
                  <a:moveTo>
                    <a:pt x="124" y="0"/>
                  </a:moveTo>
                  <a:cubicBezTo>
                    <a:pt x="58" y="0"/>
                    <a:pt x="1" y="55"/>
                    <a:pt x="1" y="123"/>
                  </a:cubicBezTo>
                  <a:cubicBezTo>
                    <a:pt x="1" y="423"/>
                    <a:pt x="311" y="667"/>
                    <a:pt x="691" y="667"/>
                  </a:cubicBezTo>
                  <a:cubicBezTo>
                    <a:pt x="1073" y="667"/>
                    <a:pt x="1381" y="423"/>
                    <a:pt x="1381" y="123"/>
                  </a:cubicBezTo>
                  <a:lnTo>
                    <a:pt x="1381" y="120"/>
                  </a:lnTo>
                  <a:cubicBezTo>
                    <a:pt x="1381" y="54"/>
                    <a:pt x="1328" y="0"/>
                    <a:pt x="126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5763116" y="3433022"/>
              <a:ext cx="58294" cy="16461"/>
            </a:xfrm>
            <a:custGeom>
              <a:rect b="b" l="l" r="r" t="t"/>
              <a:pathLst>
                <a:path extrusionOk="0" h="569" w="2015">
                  <a:moveTo>
                    <a:pt x="221" y="1"/>
                  </a:moveTo>
                  <a:cubicBezTo>
                    <a:pt x="175" y="1"/>
                    <a:pt x="128" y="17"/>
                    <a:pt x="91" y="49"/>
                  </a:cubicBezTo>
                  <a:cubicBezTo>
                    <a:pt x="8" y="119"/>
                    <a:pt x="0" y="245"/>
                    <a:pt x="71" y="327"/>
                  </a:cubicBezTo>
                  <a:cubicBezTo>
                    <a:pt x="206" y="480"/>
                    <a:pt x="404" y="569"/>
                    <a:pt x="612" y="569"/>
                  </a:cubicBezTo>
                  <a:cubicBezTo>
                    <a:pt x="753" y="569"/>
                    <a:pt x="890" y="529"/>
                    <a:pt x="1005" y="455"/>
                  </a:cubicBezTo>
                  <a:cubicBezTo>
                    <a:pt x="1120" y="529"/>
                    <a:pt x="1256" y="569"/>
                    <a:pt x="1398" y="569"/>
                  </a:cubicBezTo>
                  <a:cubicBezTo>
                    <a:pt x="1608" y="569"/>
                    <a:pt x="1804" y="480"/>
                    <a:pt x="1939" y="327"/>
                  </a:cubicBezTo>
                  <a:cubicBezTo>
                    <a:pt x="2014" y="245"/>
                    <a:pt x="2007" y="123"/>
                    <a:pt x="1924" y="49"/>
                  </a:cubicBezTo>
                  <a:cubicBezTo>
                    <a:pt x="1886" y="17"/>
                    <a:pt x="1840" y="1"/>
                    <a:pt x="1794" y="1"/>
                  </a:cubicBezTo>
                  <a:cubicBezTo>
                    <a:pt x="1739" y="1"/>
                    <a:pt x="1685" y="24"/>
                    <a:pt x="1645" y="69"/>
                  </a:cubicBezTo>
                  <a:cubicBezTo>
                    <a:pt x="1586" y="135"/>
                    <a:pt x="1496" y="176"/>
                    <a:pt x="1401" y="176"/>
                  </a:cubicBezTo>
                  <a:cubicBezTo>
                    <a:pt x="1304" y="176"/>
                    <a:pt x="1214" y="138"/>
                    <a:pt x="1155" y="69"/>
                  </a:cubicBezTo>
                  <a:cubicBezTo>
                    <a:pt x="1118" y="26"/>
                    <a:pt x="1063" y="1"/>
                    <a:pt x="1006" y="1"/>
                  </a:cubicBezTo>
                  <a:cubicBezTo>
                    <a:pt x="951" y="1"/>
                    <a:pt x="896" y="26"/>
                    <a:pt x="859" y="69"/>
                  </a:cubicBezTo>
                  <a:cubicBezTo>
                    <a:pt x="799" y="135"/>
                    <a:pt x="710" y="176"/>
                    <a:pt x="614" y="176"/>
                  </a:cubicBezTo>
                  <a:cubicBezTo>
                    <a:pt x="519" y="176"/>
                    <a:pt x="428" y="138"/>
                    <a:pt x="368" y="69"/>
                  </a:cubicBezTo>
                  <a:cubicBezTo>
                    <a:pt x="330" y="24"/>
                    <a:pt x="275" y="1"/>
                    <a:pt x="22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5739191" y="3314322"/>
              <a:ext cx="11688" cy="24012"/>
            </a:xfrm>
            <a:custGeom>
              <a:rect b="b" l="l" r="r" t="t"/>
              <a:pathLst>
                <a:path extrusionOk="0" h="830" w="404">
                  <a:moveTo>
                    <a:pt x="201" y="1"/>
                  </a:moveTo>
                  <a:cubicBezTo>
                    <a:pt x="181" y="1"/>
                    <a:pt x="160" y="4"/>
                    <a:pt x="138" y="10"/>
                  </a:cubicBezTo>
                  <a:cubicBezTo>
                    <a:pt x="56" y="38"/>
                    <a:pt x="0" y="118"/>
                    <a:pt x="0" y="204"/>
                  </a:cubicBezTo>
                  <a:lnTo>
                    <a:pt x="0" y="629"/>
                  </a:lnTo>
                  <a:cubicBezTo>
                    <a:pt x="0" y="714"/>
                    <a:pt x="54" y="794"/>
                    <a:pt x="138" y="820"/>
                  </a:cubicBezTo>
                  <a:cubicBezTo>
                    <a:pt x="160" y="827"/>
                    <a:pt x="181" y="830"/>
                    <a:pt x="201" y="830"/>
                  </a:cubicBezTo>
                  <a:cubicBezTo>
                    <a:pt x="313" y="830"/>
                    <a:pt x="404" y="740"/>
                    <a:pt x="404" y="629"/>
                  </a:cubicBezTo>
                  <a:lnTo>
                    <a:pt x="404" y="202"/>
                  </a:lnTo>
                  <a:cubicBezTo>
                    <a:pt x="404" y="91"/>
                    <a:pt x="313" y="1"/>
                    <a:pt x="20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5720676" y="3343802"/>
              <a:ext cx="28178" cy="11659"/>
            </a:xfrm>
            <a:custGeom>
              <a:rect b="b" l="l" r="r" t="t"/>
              <a:pathLst>
                <a:path extrusionOk="0" h="403" w="974">
                  <a:moveTo>
                    <a:pt x="234" y="1"/>
                  </a:moveTo>
                  <a:cubicBezTo>
                    <a:pt x="148" y="1"/>
                    <a:pt x="67" y="54"/>
                    <a:pt x="42" y="136"/>
                  </a:cubicBezTo>
                  <a:cubicBezTo>
                    <a:pt x="1" y="274"/>
                    <a:pt x="102" y="403"/>
                    <a:pt x="234" y="403"/>
                  </a:cubicBezTo>
                  <a:lnTo>
                    <a:pt x="737" y="403"/>
                  </a:lnTo>
                  <a:cubicBezTo>
                    <a:pt x="823" y="403"/>
                    <a:pt x="904" y="349"/>
                    <a:pt x="929" y="266"/>
                  </a:cubicBezTo>
                  <a:cubicBezTo>
                    <a:pt x="973" y="126"/>
                    <a:pt x="869" y="1"/>
                    <a:pt x="73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5834053" y="3314380"/>
              <a:ext cx="11659" cy="23983"/>
            </a:xfrm>
            <a:custGeom>
              <a:rect b="b" l="l" r="r" t="t"/>
              <a:pathLst>
                <a:path extrusionOk="0" h="829" w="403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lnTo>
                    <a:pt x="1" y="627"/>
                  </a:lnTo>
                  <a:cubicBezTo>
                    <a:pt x="1" y="712"/>
                    <a:pt x="55" y="792"/>
                    <a:pt x="137" y="818"/>
                  </a:cubicBezTo>
                  <a:cubicBezTo>
                    <a:pt x="159" y="825"/>
                    <a:pt x="181" y="828"/>
                    <a:pt x="202" y="828"/>
                  </a:cubicBezTo>
                  <a:cubicBezTo>
                    <a:pt x="313" y="828"/>
                    <a:pt x="403" y="738"/>
                    <a:pt x="403" y="627"/>
                  </a:cubicBezTo>
                  <a:lnTo>
                    <a:pt x="403" y="202"/>
                  </a:lnTo>
                  <a:cubicBezTo>
                    <a:pt x="403" y="116"/>
                    <a:pt x="349" y="36"/>
                    <a:pt x="265" y="10"/>
                  </a:cubicBezTo>
                  <a:cubicBezTo>
                    <a:pt x="243" y="3"/>
                    <a:pt x="222" y="0"/>
                    <a:pt x="20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5835702" y="3343802"/>
              <a:ext cx="28207" cy="11659"/>
            </a:xfrm>
            <a:custGeom>
              <a:rect b="b" l="l" r="r" t="t"/>
              <a:pathLst>
                <a:path extrusionOk="0" h="403" w="975">
                  <a:moveTo>
                    <a:pt x="237" y="1"/>
                  </a:moveTo>
                  <a:cubicBezTo>
                    <a:pt x="151" y="1"/>
                    <a:pt x="70" y="54"/>
                    <a:pt x="45" y="136"/>
                  </a:cubicBezTo>
                  <a:cubicBezTo>
                    <a:pt x="1" y="274"/>
                    <a:pt x="105" y="403"/>
                    <a:pt x="237" y="403"/>
                  </a:cubicBezTo>
                  <a:lnTo>
                    <a:pt x="740" y="403"/>
                  </a:lnTo>
                  <a:cubicBezTo>
                    <a:pt x="826" y="403"/>
                    <a:pt x="906" y="349"/>
                    <a:pt x="932" y="266"/>
                  </a:cubicBezTo>
                  <a:cubicBezTo>
                    <a:pt x="975" y="126"/>
                    <a:pt x="872" y="1"/>
                    <a:pt x="740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6" name="Google Shape;1236;p26"/>
          <p:cNvGrpSpPr/>
          <p:nvPr/>
        </p:nvGrpSpPr>
        <p:grpSpPr>
          <a:xfrm>
            <a:off x="790192" y="2024850"/>
            <a:ext cx="2415881" cy="2707750"/>
            <a:chOff x="790192" y="2024850"/>
            <a:chExt cx="2415881" cy="2707750"/>
          </a:xfrm>
        </p:grpSpPr>
        <p:sp>
          <p:nvSpPr>
            <p:cNvPr id="1237" name="Google Shape;1237;p26"/>
            <p:cNvSpPr txBox="1"/>
            <p:nvPr/>
          </p:nvSpPr>
          <p:spPr>
            <a:xfrm flipH="1">
              <a:off x="790192" y="3678875"/>
              <a:ext cx="1426500" cy="413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rgbClr val="19191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8" name="Google Shape;1238;p26"/>
            <p:cNvSpPr txBox="1"/>
            <p:nvPr/>
          </p:nvSpPr>
          <p:spPr>
            <a:xfrm flipH="1">
              <a:off x="790199" y="4043800"/>
              <a:ext cx="1426500" cy="68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39" name="Google Shape;1239;p26"/>
            <p:cNvCxnSpPr>
              <a:stCxn id="1222" idx="4"/>
              <a:endCxn id="1237" idx="0"/>
            </p:cNvCxnSpPr>
            <p:nvPr/>
          </p:nvCxnSpPr>
          <p:spPr>
            <a:xfrm rot="5400000">
              <a:off x="1527874" y="2000550"/>
              <a:ext cx="1653900" cy="1702500"/>
            </a:xfrm>
            <a:prstGeom prst="bentConnector3">
              <a:avLst>
                <a:gd fmla="val 50004" name="adj1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240" name="Google Shape;1240;p26"/>
          <p:cNvSpPr/>
          <p:nvPr/>
        </p:nvSpPr>
        <p:spPr>
          <a:xfrm>
            <a:off x="3525524" y="2528725"/>
            <a:ext cx="413100" cy="413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1" name="Google Shape;1241;p26"/>
          <p:cNvGrpSpPr/>
          <p:nvPr/>
        </p:nvGrpSpPr>
        <p:grpSpPr>
          <a:xfrm>
            <a:off x="3591649" y="2638832"/>
            <a:ext cx="280864" cy="192895"/>
            <a:chOff x="6393588" y="3749487"/>
            <a:chExt cx="417084" cy="286407"/>
          </a:xfrm>
        </p:grpSpPr>
        <p:sp>
          <p:nvSpPr>
            <p:cNvPr id="1242" name="Google Shape;1242;p26"/>
            <p:cNvSpPr/>
            <p:nvPr/>
          </p:nvSpPr>
          <p:spPr>
            <a:xfrm>
              <a:off x="6686359" y="3760741"/>
              <a:ext cx="124312" cy="116646"/>
            </a:xfrm>
            <a:custGeom>
              <a:rect b="b" l="l" r="r" t="t"/>
              <a:pathLst>
                <a:path extrusionOk="0" h="4032" w="4297">
                  <a:moveTo>
                    <a:pt x="1430" y="1"/>
                  </a:moveTo>
                  <a:cubicBezTo>
                    <a:pt x="1006" y="1"/>
                    <a:pt x="527" y="162"/>
                    <a:pt x="0" y="549"/>
                  </a:cubicBezTo>
                  <a:lnTo>
                    <a:pt x="1985" y="3798"/>
                  </a:lnTo>
                  <a:cubicBezTo>
                    <a:pt x="2277" y="3960"/>
                    <a:pt x="2526" y="4031"/>
                    <a:pt x="2734" y="4031"/>
                  </a:cubicBezTo>
                  <a:cubicBezTo>
                    <a:pt x="4296" y="4031"/>
                    <a:pt x="3551" y="1"/>
                    <a:pt x="1430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6393588" y="3760741"/>
              <a:ext cx="124283" cy="116646"/>
            </a:xfrm>
            <a:custGeom>
              <a:rect b="b" l="l" r="r" t="t"/>
              <a:pathLst>
                <a:path extrusionOk="0" h="4032" w="4296">
                  <a:moveTo>
                    <a:pt x="2866" y="1"/>
                  </a:moveTo>
                  <a:cubicBezTo>
                    <a:pt x="745" y="1"/>
                    <a:pt x="0" y="4031"/>
                    <a:pt x="1562" y="4031"/>
                  </a:cubicBezTo>
                  <a:cubicBezTo>
                    <a:pt x="1770" y="4031"/>
                    <a:pt x="2019" y="3960"/>
                    <a:pt x="2311" y="3798"/>
                  </a:cubicBezTo>
                  <a:lnTo>
                    <a:pt x="4296" y="549"/>
                  </a:lnTo>
                  <a:cubicBezTo>
                    <a:pt x="3769" y="162"/>
                    <a:pt x="3290" y="1"/>
                    <a:pt x="2866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>
              <a:off x="6686302" y="3764589"/>
              <a:ext cx="81033" cy="112740"/>
            </a:xfrm>
            <a:custGeom>
              <a:rect b="b" l="l" r="r" t="t"/>
              <a:pathLst>
                <a:path extrusionOk="0" h="3897" w="2801">
                  <a:moveTo>
                    <a:pt x="743" y="0"/>
                  </a:moveTo>
                  <a:cubicBezTo>
                    <a:pt x="507" y="89"/>
                    <a:pt x="260" y="224"/>
                    <a:pt x="1" y="414"/>
                  </a:cubicBezTo>
                  <a:lnTo>
                    <a:pt x="1983" y="3663"/>
                  </a:lnTo>
                  <a:cubicBezTo>
                    <a:pt x="2277" y="3826"/>
                    <a:pt x="2528" y="3897"/>
                    <a:pt x="2738" y="3897"/>
                  </a:cubicBezTo>
                  <a:cubicBezTo>
                    <a:pt x="2759" y="3897"/>
                    <a:pt x="2780" y="3896"/>
                    <a:pt x="2800" y="3895"/>
                  </a:cubicBezTo>
                  <a:cubicBezTo>
                    <a:pt x="2681" y="2562"/>
                    <a:pt x="2104" y="1326"/>
                    <a:pt x="1145" y="367"/>
                  </a:cubicBezTo>
                  <a:cubicBezTo>
                    <a:pt x="1016" y="238"/>
                    <a:pt x="883" y="115"/>
                    <a:pt x="743" y="0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>
              <a:off x="6436867" y="3764618"/>
              <a:ext cx="81062" cy="112740"/>
            </a:xfrm>
            <a:custGeom>
              <a:rect b="b" l="l" r="r" t="t"/>
              <a:pathLst>
                <a:path extrusionOk="0" h="3897" w="2802">
                  <a:moveTo>
                    <a:pt x="2059" y="1"/>
                  </a:moveTo>
                  <a:cubicBezTo>
                    <a:pt x="1921" y="116"/>
                    <a:pt x="1788" y="239"/>
                    <a:pt x="1657" y="367"/>
                  </a:cubicBezTo>
                  <a:cubicBezTo>
                    <a:pt x="700" y="1325"/>
                    <a:pt x="123" y="2562"/>
                    <a:pt x="1" y="3894"/>
                  </a:cubicBezTo>
                  <a:cubicBezTo>
                    <a:pt x="22" y="3895"/>
                    <a:pt x="44" y="3896"/>
                    <a:pt x="66" y="3896"/>
                  </a:cubicBezTo>
                  <a:cubicBezTo>
                    <a:pt x="273" y="3896"/>
                    <a:pt x="524" y="3824"/>
                    <a:pt x="817" y="3662"/>
                  </a:cubicBezTo>
                  <a:lnTo>
                    <a:pt x="2802" y="413"/>
                  </a:lnTo>
                  <a:cubicBezTo>
                    <a:pt x="2541" y="223"/>
                    <a:pt x="2294" y="90"/>
                    <a:pt x="2059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6458825" y="3749487"/>
              <a:ext cx="286581" cy="237573"/>
            </a:xfrm>
            <a:custGeom>
              <a:rect b="b" l="l" r="r" t="t"/>
              <a:pathLst>
                <a:path extrusionOk="0" h="8212" w="9906">
                  <a:moveTo>
                    <a:pt x="4952" y="1"/>
                  </a:moveTo>
                  <a:cubicBezTo>
                    <a:pt x="2219" y="1"/>
                    <a:pt x="1" y="2217"/>
                    <a:pt x="1" y="4954"/>
                  </a:cubicBezTo>
                  <a:cubicBezTo>
                    <a:pt x="1" y="6199"/>
                    <a:pt x="461" y="7341"/>
                    <a:pt x="1222" y="8212"/>
                  </a:cubicBezTo>
                  <a:lnTo>
                    <a:pt x="8684" y="8212"/>
                  </a:lnTo>
                  <a:cubicBezTo>
                    <a:pt x="9444" y="7341"/>
                    <a:pt x="9905" y="6202"/>
                    <a:pt x="9905" y="4954"/>
                  </a:cubicBezTo>
                  <a:cubicBezTo>
                    <a:pt x="9905" y="2219"/>
                    <a:pt x="7689" y="1"/>
                    <a:pt x="4952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6456308" y="3749487"/>
              <a:ext cx="157119" cy="237573"/>
            </a:xfrm>
            <a:custGeom>
              <a:rect b="b" l="l" r="r" t="t"/>
              <a:pathLst>
                <a:path extrusionOk="0" h="8212" w="5431">
                  <a:moveTo>
                    <a:pt x="5431" y="16"/>
                  </a:moveTo>
                  <a:cubicBezTo>
                    <a:pt x="5429" y="16"/>
                    <a:pt x="5428" y="16"/>
                    <a:pt x="5427" y="16"/>
                  </a:cubicBezTo>
                  <a:lnTo>
                    <a:pt x="5427" y="16"/>
                  </a:lnTo>
                  <a:cubicBezTo>
                    <a:pt x="5428" y="16"/>
                    <a:pt x="5429" y="16"/>
                    <a:pt x="5431" y="16"/>
                  </a:cubicBezTo>
                  <a:close/>
                  <a:moveTo>
                    <a:pt x="5039" y="1"/>
                  </a:moveTo>
                  <a:cubicBezTo>
                    <a:pt x="4400" y="1"/>
                    <a:pt x="3786" y="123"/>
                    <a:pt x="3223" y="344"/>
                  </a:cubicBezTo>
                  <a:cubicBezTo>
                    <a:pt x="1958" y="843"/>
                    <a:pt x="928" y="1872"/>
                    <a:pt x="430" y="3138"/>
                  </a:cubicBezTo>
                  <a:cubicBezTo>
                    <a:pt x="91" y="3998"/>
                    <a:pt x="0" y="4957"/>
                    <a:pt x="171" y="5866"/>
                  </a:cubicBezTo>
                  <a:cubicBezTo>
                    <a:pt x="333" y="6732"/>
                    <a:pt x="729" y="7549"/>
                    <a:pt x="1309" y="8212"/>
                  </a:cubicBezTo>
                  <a:lnTo>
                    <a:pt x="2091" y="8212"/>
                  </a:lnTo>
                  <a:cubicBezTo>
                    <a:pt x="1329" y="7341"/>
                    <a:pt x="869" y="6199"/>
                    <a:pt x="869" y="4954"/>
                  </a:cubicBezTo>
                  <a:cubicBezTo>
                    <a:pt x="869" y="2350"/>
                    <a:pt x="2876" y="217"/>
                    <a:pt x="5427" y="16"/>
                  </a:cubicBezTo>
                  <a:lnTo>
                    <a:pt x="5427" y="16"/>
                  </a:lnTo>
                  <a:cubicBezTo>
                    <a:pt x="5425" y="16"/>
                    <a:pt x="5423" y="16"/>
                    <a:pt x="5422" y="16"/>
                  </a:cubicBezTo>
                  <a:cubicBezTo>
                    <a:pt x="5409" y="16"/>
                    <a:pt x="5395" y="14"/>
                    <a:pt x="5381" y="13"/>
                  </a:cubicBezTo>
                  <a:cubicBezTo>
                    <a:pt x="5268" y="5"/>
                    <a:pt x="5153" y="1"/>
                    <a:pt x="5039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6486251" y="3861765"/>
              <a:ext cx="231671" cy="174130"/>
            </a:xfrm>
            <a:custGeom>
              <a:rect b="b" l="l" r="r" t="t"/>
              <a:pathLst>
                <a:path extrusionOk="0" h="6019" w="8008">
                  <a:moveTo>
                    <a:pt x="4004" y="1"/>
                  </a:moveTo>
                  <a:cubicBezTo>
                    <a:pt x="2432" y="1"/>
                    <a:pt x="3421" y="800"/>
                    <a:pt x="1495" y="1877"/>
                  </a:cubicBezTo>
                  <a:cubicBezTo>
                    <a:pt x="328" y="2528"/>
                    <a:pt x="1" y="3372"/>
                    <a:pt x="274" y="4323"/>
                  </a:cubicBezTo>
                  <a:cubicBezTo>
                    <a:pt x="1182" y="5362"/>
                    <a:pt x="2516" y="6018"/>
                    <a:pt x="4004" y="6018"/>
                  </a:cubicBezTo>
                  <a:cubicBezTo>
                    <a:pt x="5492" y="6018"/>
                    <a:pt x="6827" y="5362"/>
                    <a:pt x="7736" y="4323"/>
                  </a:cubicBezTo>
                  <a:cubicBezTo>
                    <a:pt x="8008" y="3372"/>
                    <a:pt x="7683" y="2528"/>
                    <a:pt x="6515" y="1877"/>
                  </a:cubicBezTo>
                  <a:cubicBezTo>
                    <a:pt x="4586" y="800"/>
                    <a:pt x="5577" y="1"/>
                    <a:pt x="400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6490619" y="3952286"/>
              <a:ext cx="122808" cy="83550"/>
            </a:xfrm>
            <a:custGeom>
              <a:rect b="b" l="l" r="r" t="t"/>
              <a:pathLst>
                <a:path extrusionOk="0" h="2888" w="4245">
                  <a:moveTo>
                    <a:pt x="134" y="1"/>
                  </a:moveTo>
                  <a:cubicBezTo>
                    <a:pt x="0" y="372"/>
                    <a:pt x="2" y="771"/>
                    <a:pt x="123" y="1191"/>
                  </a:cubicBezTo>
                  <a:cubicBezTo>
                    <a:pt x="293" y="1387"/>
                    <a:pt x="477" y="1567"/>
                    <a:pt x="677" y="1734"/>
                  </a:cubicBezTo>
                  <a:cubicBezTo>
                    <a:pt x="1042" y="2039"/>
                    <a:pt x="1450" y="2292"/>
                    <a:pt x="1890" y="2483"/>
                  </a:cubicBezTo>
                  <a:cubicBezTo>
                    <a:pt x="2507" y="2748"/>
                    <a:pt x="3180" y="2886"/>
                    <a:pt x="3853" y="2886"/>
                  </a:cubicBezTo>
                  <a:cubicBezTo>
                    <a:pt x="3871" y="2887"/>
                    <a:pt x="3888" y="2887"/>
                    <a:pt x="3906" y="2887"/>
                  </a:cubicBezTo>
                  <a:cubicBezTo>
                    <a:pt x="3944" y="2887"/>
                    <a:pt x="3982" y="2886"/>
                    <a:pt x="4021" y="2884"/>
                  </a:cubicBezTo>
                  <a:cubicBezTo>
                    <a:pt x="4096" y="2881"/>
                    <a:pt x="4171" y="2878"/>
                    <a:pt x="4245" y="2871"/>
                  </a:cubicBezTo>
                  <a:cubicBezTo>
                    <a:pt x="2916" y="2768"/>
                    <a:pt x="1734" y="2139"/>
                    <a:pt x="905" y="1191"/>
                  </a:cubicBezTo>
                  <a:cubicBezTo>
                    <a:pt x="594" y="837"/>
                    <a:pt x="333" y="436"/>
                    <a:pt x="134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6583311" y="3885516"/>
              <a:ext cx="37754" cy="18226"/>
            </a:xfrm>
            <a:custGeom>
              <a:rect b="b" l="l" r="r" t="t"/>
              <a:pathLst>
                <a:path extrusionOk="0" h="630" w="1305">
                  <a:moveTo>
                    <a:pt x="116" y="0"/>
                  </a:moveTo>
                  <a:cubicBezTo>
                    <a:pt x="51" y="0"/>
                    <a:pt x="1" y="52"/>
                    <a:pt x="1" y="115"/>
                  </a:cubicBezTo>
                  <a:cubicBezTo>
                    <a:pt x="1" y="399"/>
                    <a:pt x="292" y="629"/>
                    <a:pt x="652" y="629"/>
                  </a:cubicBezTo>
                  <a:cubicBezTo>
                    <a:pt x="1013" y="629"/>
                    <a:pt x="1304" y="399"/>
                    <a:pt x="1304" y="115"/>
                  </a:cubicBezTo>
                  <a:lnTo>
                    <a:pt x="1304" y="114"/>
                  </a:lnTo>
                  <a:cubicBezTo>
                    <a:pt x="1304" y="52"/>
                    <a:pt x="1254" y="0"/>
                    <a:pt x="1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6573012" y="3914475"/>
              <a:ext cx="58178" cy="16374"/>
            </a:xfrm>
            <a:custGeom>
              <a:rect b="b" l="l" r="r" t="t"/>
              <a:pathLst>
                <a:path extrusionOk="0" h="566" w="2011">
                  <a:moveTo>
                    <a:pt x="1792" y="0"/>
                  </a:moveTo>
                  <a:cubicBezTo>
                    <a:pt x="1737" y="0"/>
                    <a:pt x="1683" y="23"/>
                    <a:pt x="1645" y="67"/>
                  </a:cubicBezTo>
                  <a:cubicBezTo>
                    <a:pt x="1585" y="134"/>
                    <a:pt x="1495" y="174"/>
                    <a:pt x="1400" y="174"/>
                  </a:cubicBezTo>
                  <a:cubicBezTo>
                    <a:pt x="1303" y="174"/>
                    <a:pt x="1212" y="136"/>
                    <a:pt x="1154" y="67"/>
                  </a:cubicBezTo>
                  <a:cubicBezTo>
                    <a:pt x="1117" y="25"/>
                    <a:pt x="1062" y="1"/>
                    <a:pt x="1005" y="1"/>
                  </a:cubicBezTo>
                  <a:cubicBezTo>
                    <a:pt x="950" y="1"/>
                    <a:pt x="895" y="25"/>
                    <a:pt x="858" y="67"/>
                  </a:cubicBezTo>
                  <a:cubicBezTo>
                    <a:pt x="798" y="134"/>
                    <a:pt x="709" y="174"/>
                    <a:pt x="613" y="174"/>
                  </a:cubicBezTo>
                  <a:cubicBezTo>
                    <a:pt x="518" y="174"/>
                    <a:pt x="427" y="136"/>
                    <a:pt x="367" y="67"/>
                  </a:cubicBezTo>
                  <a:cubicBezTo>
                    <a:pt x="329" y="23"/>
                    <a:pt x="275" y="1"/>
                    <a:pt x="220" y="1"/>
                  </a:cubicBezTo>
                  <a:cubicBezTo>
                    <a:pt x="175" y="1"/>
                    <a:pt x="129" y="16"/>
                    <a:pt x="91" y="48"/>
                  </a:cubicBezTo>
                  <a:cubicBezTo>
                    <a:pt x="11" y="119"/>
                    <a:pt x="1" y="243"/>
                    <a:pt x="73" y="324"/>
                  </a:cubicBezTo>
                  <a:cubicBezTo>
                    <a:pt x="206" y="478"/>
                    <a:pt x="403" y="565"/>
                    <a:pt x="613" y="565"/>
                  </a:cubicBezTo>
                  <a:cubicBezTo>
                    <a:pt x="755" y="565"/>
                    <a:pt x="890" y="525"/>
                    <a:pt x="1005" y="450"/>
                  </a:cubicBezTo>
                  <a:cubicBezTo>
                    <a:pt x="1120" y="524"/>
                    <a:pt x="1257" y="565"/>
                    <a:pt x="1400" y="565"/>
                  </a:cubicBezTo>
                  <a:cubicBezTo>
                    <a:pt x="1608" y="565"/>
                    <a:pt x="1806" y="478"/>
                    <a:pt x="1940" y="324"/>
                  </a:cubicBezTo>
                  <a:cubicBezTo>
                    <a:pt x="2010" y="242"/>
                    <a:pt x="2001" y="119"/>
                    <a:pt x="1921" y="48"/>
                  </a:cubicBezTo>
                  <a:cubicBezTo>
                    <a:pt x="1884" y="16"/>
                    <a:pt x="1838" y="0"/>
                    <a:pt x="17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6531700" y="3860839"/>
              <a:ext cx="11138" cy="21958"/>
            </a:xfrm>
            <a:custGeom>
              <a:rect b="b" l="l" r="r" t="t"/>
              <a:pathLst>
                <a:path extrusionOk="0" h="759" w="385">
                  <a:moveTo>
                    <a:pt x="192" y="0"/>
                  </a:moveTo>
                  <a:cubicBezTo>
                    <a:pt x="189" y="0"/>
                    <a:pt x="185" y="0"/>
                    <a:pt x="182" y="0"/>
                  </a:cubicBezTo>
                  <a:cubicBezTo>
                    <a:pt x="79" y="8"/>
                    <a:pt x="1" y="98"/>
                    <a:pt x="1" y="200"/>
                  </a:cubicBezTo>
                  <a:lnTo>
                    <a:pt x="1" y="559"/>
                  </a:lnTo>
                  <a:cubicBezTo>
                    <a:pt x="1" y="661"/>
                    <a:pt x="77" y="750"/>
                    <a:pt x="182" y="758"/>
                  </a:cubicBezTo>
                  <a:cubicBezTo>
                    <a:pt x="186" y="758"/>
                    <a:pt x="190" y="759"/>
                    <a:pt x="195" y="759"/>
                  </a:cubicBezTo>
                  <a:cubicBezTo>
                    <a:pt x="299" y="759"/>
                    <a:pt x="384" y="672"/>
                    <a:pt x="384" y="566"/>
                  </a:cubicBezTo>
                  <a:lnTo>
                    <a:pt x="384" y="192"/>
                  </a:lnTo>
                  <a:cubicBezTo>
                    <a:pt x="384" y="87"/>
                    <a:pt x="298" y="0"/>
                    <a:pt x="1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6517495" y="3886095"/>
              <a:ext cx="23115" cy="11109"/>
            </a:xfrm>
            <a:custGeom>
              <a:rect b="b" l="l" r="r" t="t"/>
              <a:pathLst>
                <a:path extrusionOk="0" h="384" w="799">
                  <a:moveTo>
                    <a:pt x="206" y="0"/>
                  </a:moveTo>
                  <a:cubicBezTo>
                    <a:pt x="102" y="0"/>
                    <a:pt x="11" y="77"/>
                    <a:pt x="7" y="180"/>
                  </a:cubicBezTo>
                  <a:cubicBezTo>
                    <a:pt x="1" y="292"/>
                    <a:pt x="88" y="384"/>
                    <a:pt x="199" y="384"/>
                  </a:cubicBezTo>
                  <a:lnTo>
                    <a:pt x="593" y="384"/>
                  </a:lnTo>
                  <a:cubicBezTo>
                    <a:pt x="697" y="384"/>
                    <a:pt x="785" y="307"/>
                    <a:pt x="792" y="203"/>
                  </a:cubicBezTo>
                  <a:cubicBezTo>
                    <a:pt x="798" y="92"/>
                    <a:pt x="711" y="0"/>
                    <a:pt x="601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6660959" y="3860868"/>
              <a:ext cx="11138" cy="21958"/>
            </a:xfrm>
            <a:custGeom>
              <a:rect b="b" l="l" r="r" t="t"/>
              <a:pathLst>
                <a:path extrusionOk="0" h="759" w="385">
                  <a:moveTo>
                    <a:pt x="190" y="0"/>
                  </a:moveTo>
                  <a:cubicBezTo>
                    <a:pt x="86" y="0"/>
                    <a:pt x="1" y="87"/>
                    <a:pt x="1" y="193"/>
                  </a:cubicBezTo>
                  <a:lnTo>
                    <a:pt x="1" y="559"/>
                  </a:lnTo>
                  <a:cubicBezTo>
                    <a:pt x="1" y="662"/>
                    <a:pt x="78" y="751"/>
                    <a:pt x="180" y="759"/>
                  </a:cubicBezTo>
                  <a:cubicBezTo>
                    <a:pt x="184" y="759"/>
                    <a:pt x="188" y="759"/>
                    <a:pt x="191" y="759"/>
                  </a:cubicBezTo>
                  <a:cubicBezTo>
                    <a:pt x="298" y="759"/>
                    <a:pt x="384" y="672"/>
                    <a:pt x="384" y="567"/>
                  </a:cubicBezTo>
                  <a:lnTo>
                    <a:pt x="384" y="200"/>
                  </a:lnTo>
                  <a:cubicBezTo>
                    <a:pt x="384" y="97"/>
                    <a:pt x="308" y="9"/>
                    <a:pt x="203" y="1"/>
                  </a:cubicBezTo>
                  <a:cubicBezTo>
                    <a:pt x="199" y="1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6663678" y="3886095"/>
              <a:ext cx="23115" cy="11109"/>
            </a:xfrm>
            <a:custGeom>
              <a:rect b="b" l="l" r="r" t="t"/>
              <a:pathLst>
                <a:path extrusionOk="0" h="384" w="799">
                  <a:moveTo>
                    <a:pt x="206" y="0"/>
                  </a:moveTo>
                  <a:cubicBezTo>
                    <a:pt x="102" y="0"/>
                    <a:pt x="11" y="77"/>
                    <a:pt x="7" y="180"/>
                  </a:cubicBezTo>
                  <a:cubicBezTo>
                    <a:pt x="0" y="292"/>
                    <a:pt x="88" y="384"/>
                    <a:pt x="198" y="384"/>
                  </a:cubicBezTo>
                  <a:lnTo>
                    <a:pt x="593" y="384"/>
                  </a:lnTo>
                  <a:cubicBezTo>
                    <a:pt x="697" y="384"/>
                    <a:pt x="784" y="307"/>
                    <a:pt x="792" y="203"/>
                  </a:cubicBezTo>
                  <a:cubicBezTo>
                    <a:pt x="798" y="92"/>
                    <a:pt x="709" y="0"/>
                    <a:pt x="60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26"/>
          <p:cNvGrpSpPr/>
          <p:nvPr/>
        </p:nvGrpSpPr>
        <p:grpSpPr>
          <a:xfrm>
            <a:off x="2805464" y="2941825"/>
            <a:ext cx="1426501" cy="1792082"/>
            <a:chOff x="2805464" y="2941825"/>
            <a:chExt cx="1426501" cy="1792082"/>
          </a:xfrm>
        </p:grpSpPr>
        <p:sp>
          <p:nvSpPr>
            <p:cNvPr id="1257" name="Google Shape;1257;p26"/>
            <p:cNvSpPr txBox="1"/>
            <p:nvPr/>
          </p:nvSpPr>
          <p:spPr>
            <a:xfrm flipH="1">
              <a:off x="2805464" y="3677875"/>
              <a:ext cx="1426500" cy="413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rgbClr val="19191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8" name="Google Shape;1258;p26"/>
            <p:cNvSpPr txBox="1"/>
            <p:nvPr/>
          </p:nvSpPr>
          <p:spPr>
            <a:xfrm flipH="1">
              <a:off x="2805465" y="4045107"/>
              <a:ext cx="1426500" cy="68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59" name="Google Shape;1259;p26"/>
            <p:cNvCxnSpPr>
              <a:stCxn id="1240" idx="4"/>
              <a:endCxn id="1257" idx="0"/>
            </p:cNvCxnSpPr>
            <p:nvPr/>
          </p:nvCxnSpPr>
          <p:spPr>
            <a:xfrm rot="5400000">
              <a:off x="3257324" y="3203275"/>
              <a:ext cx="736200" cy="213300"/>
            </a:xfrm>
            <a:prstGeom prst="bentConnector3">
              <a:avLst>
                <a:gd fmla="val 49990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260" name="Google Shape;1260;p26"/>
          <p:cNvSpPr/>
          <p:nvPr/>
        </p:nvSpPr>
        <p:spPr>
          <a:xfrm>
            <a:off x="4320849" y="1611750"/>
            <a:ext cx="413100" cy="413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1" name="Google Shape;1261;p26"/>
          <p:cNvGrpSpPr/>
          <p:nvPr/>
        </p:nvGrpSpPr>
        <p:grpSpPr>
          <a:xfrm>
            <a:off x="4386956" y="1667310"/>
            <a:ext cx="280873" cy="301980"/>
            <a:chOff x="8030765" y="3109556"/>
            <a:chExt cx="348780" cy="374991"/>
          </a:xfrm>
        </p:grpSpPr>
        <p:sp>
          <p:nvSpPr>
            <p:cNvPr id="1262" name="Google Shape;1262;p26"/>
            <p:cNvSpPr/>
            <p:nvPr/>
          </p:nvSpPr>
          <p:spPr>
            <a:xfrm>
              <a:off x="8039792" y="3109556"/>
              <a:ext cx="117890" cy="165422"/>
            </a:xfrm>
            <a:custGeom>
              <a:rect b="b" l="l" r="r" t="t"/>
              <a:pathLst>
                <a:path extrusionOk="0" h="5718" w="4075">
                  <a:moveTo>
                    <a:pt x="1810" y="1"/>
                  </a:moveTo>
                  <a:cubicBezTo>
                    <a:pt x="1682" y="1"/>
                    <a:pt x="1559" y="58"/>
                    <a:pt x="1474" y="160"/>
                  </a:cubicBezTo>
                  <a:cubicBezTo>
                    <a:pt x="0" y="1925"/>
                    <a:pt x="1091" y="5715"/>
                    <a:pt x="1092" y="5717"/>
                  </a:cubicBezTo>
                  <a:lnTo>
                    <a:pt x="4074" y="1810"/>
                  </a:lnTo>
                  <a:cubicBezTo>
                    <a:pt x="3307" y="502"/>
                    <a:pt x="2364" y="123"/>
                    <a:pt x="1916" y="14"/>
                  </a:cubicBezTo>
                  <a:cubicBezTo>
                    <a:pt x="1881" y="5"/>
                    <a:pt x="1845" y="1"/>
                    <a:pt x="1810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8252514" y="3109556"/>
              <a:ext cx="117861" cy="165422"/>
            </a:xfrm>
            <a:custGeom>
              <a:rect b="b" l="l" r="r" t="t"/>
              <a:pathLst>
                <a:path extrusionOk="0" h="5718" w="4074">
                  <a:moveTo>
                    <a:pt x="2264" y="1"/>
                  </a:moveTo>
                  <a:cubicBezTo>
                    <a:pt x="2229" y="1"/>
                    <a:pt x="2194" y="5"/>
                    <a:pt x="2159" y="14"/>
                  </a:cubicBezTo>
                  <a:cubicBezTo>
                    <a:pt x="1711" y="123"/>
                    <a:pt x="768" y="502"/>
                    <a:pt x="1" y="1810"/>
                  </a:cubicBezTo>
                  <a:lnTo>
                    <a:pt x="2981" y="5717"/>
                  </a:lnTo>
                  <a:cubicBezTo>
                    <a:pt x="2981" y="5715"/>
                    <a:pt x="4073" y="1925"/>
                    <a:pt x="2601" y="160"/>
                  </a:cubicBezTo>
                  <a:cubicBezTo>
                    <a:pt x="2516" y="58"/>
                    <a:pt x="2392" y="1"/>
                    <a:pt x="2264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8252514" y="3142796"/>
              <a:ext cx="95266" cy="132123"/>
            </a:xfrm>
            <a:custGeom>
              <a:rect b="b" l="l" r="r" t="t"/>
              <a:pathLst>
                <a:path extrusionOk="0" h="4567" w="3293">
                  <a:moveTo>
                    <a:pt x="462" y="0"/>
                  </a:moveTo>
                  <a:cubicBezTo>
                    <a:pt x="304" y="187"/>
                    <a:pt x="150" y="405"/>
                    <a:pt x="1" y="658"/>
                  </a:cubicBezTo>
                  <a:lnTo>
                    <a:pt x="2981" y="4566"/>
                  </a:lnTo>
                  <a:cubicBezTo>
                    <a:pt x="2981" y="4566"/>
                    <a:pt x="3179" y="3882"/>
                    <a:pt x="3293" y="2962"/>
                  </a:cubicBezTo>
                  <a:cubicBezTo>
                    <a:pt x="3191" y="2720"/>
                    <a:pt x="3073" y="2479"/>
                    <a:pt x="2938" y="2243"/>
                  </a:cubicBezTo>
                  <a:cubicBezTo>
                    <a:pt x="2328" y="1177"/>
                    <a:pt x="1490" y="422"/>
                    <a:pt x="46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8062415" y="3142796"/>
              <a:ext cx="95266" cy="132123"/>
            </a:xfrm>
            <a:custGeom>
              <a:rect b="b" l="l" r="r" t="t"/>
              <a:pathLst>
                <a:path extrusionOk="0" h="4567" w="3293">
                  <a:moveTo>
                    <a:pt x="2831" y="0"/>
                  </a:moveTo>
                  <a:cubicBezTo>
                    <a:pt x="1803" y="419"/>
                    <a:pt x="965" y="1175"/>
                    <a:pt x="355" y="2243"/>
                  </a:cubicBezTo>
                  <a:cubicBezTo>
                    <a:pt x="218" y="2480"/>
                    <a:pt x="102" y="2723"/>
                    <a:pt x="0" y="2962"/>
                  </a:cubicBezTo>
                  <a:cubicBezTo>
                    <a:pt x="114" y="3884"/>
                    <a:pt x="310" y="4566"/>
                    <a:pt x="310" y="4566"/>
                  </a:cubicBezTo>
                  <a:lnTo>
                    <a:pt x="3292" y="658"/>
                  </a:lnTo>
                  <a:cubicBezTo>
                    <a:pt x="3143" y="405"/>
                    <a:pt x="2987" y="187"/>
                    <a:pt x="283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8275021" y="3147338"/>
              <a:ext cx="57108" cy="127813"/>
            </a:xfrm>
            <a:custGeom>
              <a:rect b="b" l="l" r="r" t="t"/>
              <a:pathLst>
                <a:path extrusionOk="0" h="4418" w="1974">
                  <a:moveTo>
                    <a:pt x="1228" y="0"/>
                  </a:moveTo>
                  <a:cubicBezTo>
                    <a:pt x="1199" y="0"/>
                    <a:pt x="1169" y="7"/>
                    <a:pt x="1142" y="22"/>
                  </a:cubicBezTo>
                  <a:cubicBezTo>
                    <a:pt x="813" y="207"/>
                    <a:pt x="389" y="555"/>
                    <a:pt x="0" y="1214"/>
                  </a:cubicBezTo>
                  <a:lnTo>
                    <a:pt x="1337" y="4417"/>
                  </a:lnTo>
                  <a:cubicBezTo>
                    <a:pt x="1565" y="3621"/>
                    <a:pt x="1973" y="1378"/>
                    <a:pt x="1387" y="101"/>
                  </a:cubicBezTo>
                  <a:cubicBezTo>
                    <a:pt x="1357" y="37"/>
                    <a:pt x="1294" y="0"/>
                    <a:pt x="1228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8078037" y="3147338"/>
              <a:ext cx="57137" cy="127813"/>
            </a:xfrm>
            <a:custGeom>
              <a:rect b="b" l="l" r="r" t="t"/>
              <a:pathLst>
                <a:path extrusionOk="0" h="4418" w="1975">
                  <a:moveTo>
                    <a:pt x="746" y="0"/>
                  </a:moveTo>
                  <a:cubicBezTo>
                    <a:pt x="680" y="0"/>
                    <a:pt x="617" y="37"/>
                    <a:pt x="588" y="101"/>
                  </a:cubicBezTo>
                  <a:cubicBezTo>
                    <a:pt x="0" y="1378"/>
                    <a:pt x="410" y="3621"/>
                    <a:pt x="637" y="4417"/>
                  </a:cubicBezTo>
                  <a:lnTo>
                    <a:pt x="1975" y="1214"/>
                  </a:lnTo>
                  <a:cubicBezTo>
                    <a:pt x="1586" y="555"/>
                    <a:pt x="1162" y="207"/>
                    <a:pt x="833" y="22"/>
                  </a:cubicBezTo>
                  <a:cubicBezTo>
                    <a:pt x="806" y="7"/>
                    <a:pt x="776" y="0"/>
                    <a:pt x="74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8275050" y="3158361"/>
              <a:ext cx="50801" cy="116819"/>
            </a:xfrm>
            <a:custGeom>
              <a:rect b="b" l="l" r="r" t="t"/>
              <a:pathLst>
                <a:path extrusionOk="0" h="4038" w="1756">
                  <a:moveTo>
                    <a:pt x="658" y="0"/>
                  </a:moveTo>
                  <a:cubicBezTo>
                    <a:pt x="443" y="200"/>
                    <a:pt x="216" y="470"/>
                    <a:pt x="1" y="836"/>
                  </a:cubicBezTo>
                  <a:lnTo>
                    <a:pt x="1339" y="4038"/>
                  </a:lnTo>
                  <a:cubicBezTo>
                    <a:pt x="1500" y="3467"/>
                    <a:pt x="1756" y="2148"/>
                    <a:pt x="1671" y="978"/>
                  </a:cubicBezTo>
                  <a:cubicBezTo>
                    <a:pt x="1371" y="597"/>
                    <a:pt x="1032" y="269"/>
                    <a:pt x="658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8084344" y="3158361"/>
              <a:ext cx="50830" cy="116819"/>
            </a:xfrm>
            <a:custGeom>
              <a:rect b="b" l="l" r="r" t="t"/>
              <a:pathLst>
                <a:path extrusionOk="0" h="4038" w="1757">
                  <a:moveTo>
                    <a:pt x="1100" y="0"/>
                  </a:moveTo>
                  <a:cubicBezTo>
                    <a:pt x="724" y="269"/>
                    <a:pt x="385" y="596"/>
                    <a:pt x="85" y="978"/>
                  </a:cubicBezTo>
                  <a:cubicBezTo>
                    <a:pt x="0" y="2148"/>
                    <a:pt x="255" y="3467"/>
                    <a:pt x="419" y="4038"/>
                  </a:cubicBezTo>
                  <a:lnTo>
                    <a:pt x="1757" y="836"/>
                  </a:lnTo>
                  <a:cubicBezTo>
                    <a:pt x="1542" y="470"/>
                    <a:pt x="1315" y="200"/>
                    <a:pt x="110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8030765" y="3154050"/>
              <a:ext cx="348780" cy="330496"/>
            </a:xfrm>
            <a:custGeom>
              <a:rect b="b" l="l" r="r" t="t"/>
              <a:pathLst>
                <a:path extrusionOk="0" h="11424" w="12056">
                  <a:moveTo>
                    <a:pt x="6028" y="1"/>
                  </a:moveTo>
                  <a:cubicBezTo>
                    <a:pt x="2052" y="1"/>
                    <a:pt x="1213" y="4021"/>
                    <a:pt x="1213" y="5874"/>
                  </a:cubicBezTo>
                  <a:cubicBezTo>
                    <a:pt x="1213" y="5874"/>
                    <a:pt x="1094" y="6224"/>
                    <a:pt x="634" y="6307"/>
                  </a:cubicBezTo>
                  <a:cubicBezTo>
                    <a:pt x="544" y="6320"/>
                    <a:pt x="481" y="6409"/>
                    <a:pt x="489" y="6504"/>
                  </a:cubicBezTo>
                  <a:cubicBezTo>
                    <a:pt x="507" y="6738"/>
                    <a:pt x="594" y="7150"/>
                    <a:pt x="944" y="7501"/>
                  </a:cubicBezTo>
                  <a:cubicBezTo>
                    <a:pt x="1029" y="7589"/>
                    <a:pt x="1012" y="7738"/>
                    <a:pt x="910" y="7799"/>
                  </a:cubicBezTo>
                  <a:cubicBezTo>
                    <a:pt x="774" y="7882"/>
                    <a:pt x="551" y="7965"/>
                    <a:pt x="199" y="7974"/>
                  </a:cubicBezTo>
                  <a:cubicBezTo>
                    <a:pt x="82" y="7979"/>
                    <a:pt x="1" y="8101"/>
                    <a:pt x="38" y="8219"/>
                  </a:cubicBezTo>
                  <a:cubicBezTo>
                    <a:pt x="285" y="9011"/>
                    <a:pt x="1415" y="11424"/>
                    <a:pt x="6026" y="11424"/>
                  </a:cubicBezTo>
                  <a:cubicBezTo>
                    <a:pt x="10635" y="11424"/>
                    <a:pt x="11766" y="9011"/>
                    <a:pt x="12017" y="8219"/>
                  </a:cubicBezTo>
                  <a:cubicBezTo>
                    <a:pt x="12056" y="8101"/>
                    <a:pt x="11973" y="7979"/>
                    <a:pt x="11856" y="7974"/>
                  </a:cubicBezTo>
                  <a:cubicBezTo>
                    <a:pt x="11502" y="7965"/>
                    <a:pt x="11280" y="7882"/>
                    <a:pt x="11145" y="7799"/>
                  </a:cubicBezTo>
                  <a:cubicBezTo>
                    <a:pt x="11043" y="7736"/>
                    <a:pt x="11027" y="7589"/>
                    <a:pt x="11111" y="7501"/>
                  </a:cubicBezTo>
                  <a:cubicBezTo>
                    <a:pt x="11462" y="7150"/>
                    <a:pt x="11548" y="6738"/>
                    <a:pt x="11567" y="6504"/>
                  </a:cubicBezTo>
                  <a:cubicBezTo>
                    <a:pt x="11574" y="6409"/>
                    <a:pt x="11511" y="6322"/>
                    <a:pt x="11421" y="6307"/>
                  </a:cubicBezTo>
                  <a:cubicBezTo>
                    <a:pt x="10961" y="6224"/>
                    <a:pt x="10843" y="5874"/>
                    <a:pt x="10843" y="5874"/>
                  </a:cubicBezTo>
                  <a:cubicBezTo>
                    <a:pt x="10843" y="4021"/>
                    <a:pt x="10002" y="1"/>
                    <a:pt x="6028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8185281" y="3362346"/>
              <a:ext cx="39403" cy="19123"/>
            </a:xfrm>
            <a:custGeom>
              <a:rect b="b" l="l" r="r" t="t"/>
              <a:pathLst>
                <a:path extrusionOk="0" h="661" w="1362">
                  <a:moveTo>
                    <a:pt x="121" y="1"/>
                  </a:moveTo>
                  <a:cubicBezTo>
                    <a:pt x="55" y="1"/>
                    <a:pt x="1" y="55"/>
                    <a:pt x="1" y="122"/>
                  </a:cubicBezTo>
                  <a:cubicBezTo>
                    <a:pt x="1" y="420"/>
                    <a:pt x="305" y="660"/>
                    <a:pt x="680" y="660"/>
                  </a:cubicBezTo>
                  <a:cubicBezTo>
                    <a:pt x="1056" y="660"/>
                    <a:pt x="1361" y="420"/>
                    <a:pt x="1361" y="122"/>
                  </a:cubicBezTo>
                  <a:lnTo>
                    <a:pt x="1361" y="120"/>
                  </a:lnTo>
                  <a:cubicBezTo>
                    <a:pt x="1361" y="55"/>
                    <a:pt x="1308" y="1"/>
                    <a:pt x="124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8176139" y="3392173"/>
              <a:ext cx="57773" cy="16317"/>
            </a:xfrm>
            <a:custGeom>
              <a:rect b="b" l="l" r="r" t="t"/>
              <a:pathLst>
                <a:path extrusionOk="0" h="564" w="1997">
                  <a:moveTo>
                    <a:pt x="1777" y="0"/>
                  </a:moveTo>
                  <a:cubicBezTo>
                    <a:pt x="1722" y="0"/>
                    <a:pt x="1668" y="22"/>
                    <a:pt x="1630" y="67"/>
                  </a:cubicBezTo>
                  <a:cubicBezTo>
                    <a:pt x="1572" y="134"/>
                    <a:pt x="1484" y="172"/>
                    <a:pt x="1388" y="172"/>
                  </a:cubicBezTo>
                  <a:cubicBezTo>
                    <a:pt x="1292" y="172"/>
                    <a:pt x="1207" y="134"/>
                    <a:pt x="1147" y="67"/>
                  </a:cubicBezTo>
                  <a:cubicBezTo>
                    <a:pt x="1110" y="25"/>
                    <a:pt x="1055" y="1"/>
                    <a:pt x="999" y="1"/>
                  </a:cubicBezTo>
                  <a:cubicBezTo>
                    <a:pt x="943" y="1"/>
                    <a:pt x="889" y="25"/>
                    <a:pt x="851" y="67"/>
                  </a:cubicBezTo>
                  <a:cubicBezTo>
                    <a:pt x="794" y="134"/>
                    <a:pt x="705" y="172"/>
                    <a:pt x="610" y="172"/>
                  </a:cubicBezTo>
                  <a:cubicBezTo>
                    <a:pt x="513" y="172"/>
                    <a:pt x="427" y="134"/>
                    <a:pt x="368" y="67"/>
                  </a:cubicBezTo>
                  <a:cubicBezTo>
                    <a:pt x="329" y="23"/>
                    <a:pt x="274" y="1"/>
                    <a:pt x="220" y="1"/>
                  </a:cubicBezTo>
                  <a:cubicBezTo>
                    <a:pt x="174" y="1"/>
                    <a:pt x="128" y="16"/>
                    <a:pt x="91" y="48"/>
                  </a:cubicBezTo>
                  <a:cubicBezTo>
                    <a:pt x="12" y="119"/>
                    <a:pt x="1" y="243"/>
                    <a:pt x="73" y="324"/>
                  </a:cubicBezTo>
                  <a:cubicBezTo>
                    <a:pt x="205" y="476"/>
                    <a:pt x="400" y="564"/>
                    <a:pt x="607" y="564"/>
                  </a:cubicBezTo>
                  <a:cubicBezTo>
                    <a:pt x="748" y="564"/>
                    <a:pt x="881" y="524"/>
                    <a:pt x="996" y="450"/>
                  </a:cubicBezTo>
                  <a:cubicBezTo>
                    <a:pt x="1110" y="524"/>
                    <a:pt x="1243" y="564"/>
                    <a:pt x="1386" y="564"/>
                  </a:cubicBezTo>
                  <a:cubicBezTo>
                    <a:pt x="1593" y="564"/>
                    <a:pt x="1788" y="478"/>
                    <a:pt x="1923" y="324"/>
                  </a:cubicBezTo>
                  <a:cubicBezTo>
                    <a:pt x="1997" y="241"/>
                    <a:pt x="1989" y="119"/>
                    <a:pt x="1906" y="48"/>
                  </a:cubicBezTo>
                  <a:cubicBezTo>
                    <a:pt x="1869" y="16"/>
                    <a:pt x="1823" y="0"/>
                    <a:pt x="1777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8135376" y="3324303"/>
              <a:ext cx="11109" cy="24793"/>
            </a:xfrm>
            <a:custGeom>
              <a:rect b="b" l="l" r="r" t="t"/>
              <a:pathLst>
                <a:path extrusionOk="0" h="857" w="384">
                  <a:moveTo>
                    <a:pt x="191" y="1"/>
                  </a:moveTo>
                  <a:cubicBezTo>
                    <a:pt x="187" y="1"/>
                    <a:pt x="183" y="1"/>
                    <a:pt x="180" y="1"/>
                  </a:cubicBezTo>
                  <a:cubicBezTo>
                    <a:pt x="77" y="9"/>
                    <a:pt x="0" y="99"/>
                    <a:pt x="0" y="201"/>
                  </a:cubicBezTo>
                  <a:lnTo>
                    <a:pt x="0" y="656"/>
                  </a:lnTo>
                  <a:cubicBezTo>
                    <a:pt x="0" y="759"/>
                    <a:pt x="77" y="848"/>
                    <a:pt x="180" y="856"/>
                  </a:cubicBezTo>
                  <a:cubicBezTo>
                    <a:pt x="184" y="856"/>
                    <a:pt x="189" y="856"/>
                    <a:pt x="193" y="856"/>
                  </a:cubicBezTo>
                  <a:cubicBezTo>
                    <a:pt x="299" y="856"/>
                    <a:pt x="384" y="771"/>
                    <a:pt x="384" y="664"/>
                  </a:cubicBezTo>
                  <a:lnTo>
                    <a:pt x="384" y="193"/>
                  </a:lnTo>
                  <a:cubicBezTo>
                    <a:pt x="384" y="86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8121287" y="3352365"/>
              <a:ext cx="23028" cy="11138"/>
            </a:xfrm>
            <a:custGeom>
              <a:rect b="b" l="l" r="r" t="t"/>
              <a:pathLst>
                <a:path extrusionOk="0" h="385" w="796">
                  <a:moveTo>
                    <a:pt x="207" y="1"/>
                  </a:moveTo>
                  <a:cubicBezTo>
                    <a:pt x="104" y="1"/>
                    <a:pt x="15" y="77"/>
                    <a:pt x="7" y="182"/>
                  </a:cubicBezTo>
                  <a:cubicBezTo>
                    <a:pt x="1" y="292"/>
                    <a:pt x="90" y="384"/>
                    <a:pt x="199" y="384"/>
                  </a:cubicBezTo>
                  <a:lnTo>
                    <a:pt x="590" y="384"/>
                  </a:lnTo>
                  <a:cubicBezTo>
                    <a:pt x="694" y="384"/>
                    <a:pt x="782" y="307"/>
                    <a:pt x="789" y="205"/>
                  </a:cubicBezTo>
                  <a:cubicBezTo>
                    <a:pt x="796" y="93"/>
                    <a:pt x="707" y="1"/>
                    <a:pt x="598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8263478" y="3324303"/>
              <a:ext cx="11138" cy="24764"/>
            </a:xfrm>
            <a:custGeom>
              <a:rect b="b" l="l" r="r" t="t"/>
              <a:pathLst>
                <a:path extrusionOk="0" h="856" w="385">
                  <a:moveTo>
                    <a:pt x="194" y="1"/>
                  </a:moveTo>
                  <a:cubicBezTo>
                    <a:pt x="87" y="1"/>
                    <a:pt x="1" y="88"/>
                    <a:pt x="1" y="193"/>
                  </a:cubicBezTo>
                  <a:lnTo>
                    <a:pt x="1" y="656"/>
                  </a:lnTo>
                  <a:cubicBezTo>
                    <a:pt x="1" y="761"/>
                    <a:pt x="77" y="851"/>
                    <a:pt x="182" y="856"/>
                  </a:cubicBezTo>
                  <a:cubicBezTo>
                    <a:pt x="185" y="856"/>
                    <a:pt x="189" y="856"/>
                    <a:pt x="193" y="856"/>
                  </a:cubicBezTo>
                  <a:cubicBezTo>
                    <a:pt x="298" y="856"/>
                    <a:pt x="384" y="771"/>
                    <a:pt x="384" y="664"/>
                  </a:cubicBezTo>
                  <a:lnTo>
                    <a:pt x="384" y="201"/>
                  </a:lnTo>
                  <a:cubicBezTo>
                    <a:pt x="384" y="96"/>
                    <a:pt x="307" y="7"/>
                    <a:pt x="205" y="1"/>
                  </a:cubicBezTo>
                  <a:cubicBezTo>
                    <a:pt x="201" y="1"/>
                    <a:pt x="197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8265880" y="3352365"/>
              <a:ext cx="22970" cy="11138"/>
            </a:xfrm>
            <a:custGeom>
              <a:rect b="b" l="l" r="r" t="t"/>
              <a:pathLst>
                <a:path extrusionOk="0" h="385" w="794">
                  <a:moveTo>
                    <a:pt x="206" y="1"/>
                  </a:moveTo>
                  <a:cubicBezTo>
                    <a:pt x="102" y="1"/>
                    <a:pt x="14" y="77"/>
                    <a:pt x="7" y="182"/>
                  </a:cubicBezTo>
                  <a:cubicBezTo>
                    <a:pt x="0" y="292"/>
                    <a:pt x="88" y="384"/>
                    <a:pt x="198" y="384"/>
                  </a:cubicBezTo>
                  <a:lnTo>
                    <a:pt x="589" y="384"/>
                  </a:lnTo>
                  <a:cubicBezTo>
                    <a:pt x="692" y="384"/>
                    <a:pt x="781" y="307"/>
                    <a:pt x="789" y="205"/>
                  </a:cubicBezTo>
                  <a:cubicBezTo>
                    <a:pt x="794" y="93"/>
                    <a:pt x="706" y="1"/>
                    <a:pt x="59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26"/>
          <p:cNvGrpSpPr/>
          <p:nvPr/>
        </p:nvGrpSpPr>
        <p:grpSpPr>
          <a:xfrm>
            <a:off x="4527399" y="2024850"/>
            <a:ext cx="1780712" cy="2707750"/>
            <a:chOff x="4527399" y="2024850"/>
            <a:chExt cx="1780712" cy="2707750"/>
          </a:xfrm>
        </p:grpSpPr>
        <p:sp>
          <p:nvSpPr>
            <p:cNvPr id="1278" name="Google Shape;1278;p26"/>
            <p:cNvSpPr txBox="1"/>
            <p:nvPr/>
          </p:nvSpPr>
          <p:spPr>
            <a:xfrm>
              <a:off x="4881611" y="3678875"/>
              <a:ext cx="1426500" cy="413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rgbClr val="19191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9" name="Google Shape;1279;p26"/>
            <p:cNvSpPr txBox="1"/>
            <p:nvPr/>
          </p:nvSpPr>
          <p:spPr>
            <a:xfrm>
              <a:off x="4881610" y="4043800"/>
              <a:ext cx="1426500" cy="68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80" name="Google Shape;1280;p26"/>
            <p:cNvCxnSpPr>
              <a:stCxn id="1260" idx="4"/>
              <a:endCxn id="1278" idx="0"/>
            </p:cNvCxnSpPr>
            <p:nvPr/>
          </p:nvCxnSpPr>
          <p:spPr>
            <a:xfrm flipH="1" rot="-5400000">
              <a:off x="4234149" y="2318100"/>
              <a:ext cx="1653900" cy="1067400"/>
            </a:xfrm>
            <a:prstGeom prst="bentConnector3">
              <a:avLst>
                <a:gd fmla="val 50004" name="adj1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281" name="Google Shape;1281;p26"/>
          <p:cNvSpPr/>
          <p:nvPr/>
        </p:nvSpPr>
        <p:spPr>
          <a:xfrm>
            <a:off x="5798224" y="1903075"/>
            <a:ext cx="413100" cy="413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2" name="Google Shape;1282;p26"/>
          <p:cNvGrpSpPr/>
          <p:nvPr/>
        </p:nvGrpSpPr>
        <p:grpSpPr>
          <a:xfrm>
            <a:off x="5862761" y="2013168"/>
            <a:ext cx="284016" cy="192909"/>
            <a:chOff x="7226540" y="3168775"/>
            <a:chExt cx="377681" cy="256493"/>
          </a:xfrm>
        </p:grpSpPr>
        <p:sp>
          <p:nvSpPr>
            <p:cNvPr id="1283" name="Google Shape;1283;p26"/>
            <p:cNvSpPr/>
            <p:nvPr/>
          </p:nvSpPr>
          <p:spPr>
            <a:xfrm>
              <a:off x="7495908" y="3186712"/>
              <a:ext cx="108314" cy="221199"/>
            </a:xfrm>
            <a:custGeom>
              <a:rect b="b" l="l" r="r" t="t"/>
              <a:pathLst>
                <a:path extrusionOk="0" h="7646" w="3744">
                  <a:moveTo>
                    <a:pt x="1148" y="1"/>
                  </a:moveTo>
                  <a:cubicBezTo>
                    <a:pt x="746" y="1"/>
                    <a:pt x="343" y="124"/>
                    <a:pt x="1" y="364"/>
                  </a:cubicBezTo>
                  <a:lnTo>
                    <a:pt x="468" y="6820"/>
                  </a:lnTo>
                  <a:cubicBezTo>
                    <a:pt x="1085" y="7436"/>
                    <a:pt x="1647" y="7645"/>
                    <a:pt x="2126" y="7645"/>
                  </a:cubicBezTo>
                  <a:cubicBezTo>
                    <a:pt x="2700" y="7645"/>
                    <a:pt x="3155" y="7345"/>
                    <a:pt x="3441" y="7084"/>
                  </a:cubicBezTo>
                  <a:cubicBezTo>
                    <a:pt x="3656" y="6892"/>
                    <a:pt x="3743" y="6596"/>
                    <a:pt x="3668" y="6316"/>
                  </a:cubicBezTo>
                  <a:cubicBezTo>
                    <a:pt x="3479" y="5610"/>
                    <a:pt x="3125" y="4050"/>
                    <a:pt x="3125" y="2378"/>
                  </a:cubicBezTo>
                  <a:cubicBezTo>
                    <a:pt x="3125" y="759"/>
                    <a:pt x="2143" y="1"/>
                    <a:pt x="1148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7226540" y="3186712"/>
              <a:ext cx="108227" cy="221199"/>
            </a:xfrm>
            <a:custGeom>
              <a:rect b="b" l="l" r="r" t="t"/>
              <a:pathLst>
                <a:path extrusionOk="0" h="7646" w="3741">
                  <a:moveTo>
                    <a:pt x="2593" y="1"/>
                  </a:moveTo>
                  <a:cubicBezTo>
                    <a:pt x="1598" y="1"/>
                    <a:pt x="616" y="759"/>
                    <a:pt x="616" y="2378"/>
                  </a:cubicBezTo>
                  <a:cubicBezTo>
                    <a:pt x="616" y="4050"/>
                    <a:pt x="261" y="5610"/>
                    <a:pt x="73" y="6316"/>
                  </a:cubicBezTo>
                  <a:cubicBezTo>
                    <a:pt x="1" y="6596"/>
                    <a:pt x="87" y="6892"/>
                    <a:pt x="300" y="7084"/>
                  </a:cubicBezTo>
                  <a:cubicBezTo>
                    <a:pt x="586" y="7345"/>
                    <a:pt x="1041" y="7645"/>
                    <a:pt x="1615" y="7645"/>
                  </a:cubicBezTo>
                  <a:cubicBezTo>
                    <a:pt x="2094" y="7645"/>
                    <a:pt x="2656" y="7436"/>
                    <a:pt x="3272" y="6820"/>
                  </a:cubicBezTo>
                  <a:lnTo>
                    <a:pt x="3740" y="364"/>
                  </a:lnTo>
                  <a:cubicBezTo>
                    <a:pt x="3398" y="124"/>
                    <a:pt x="2994" y="1"/>
                    <a:pt x="2593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7264525" y="3187638"/>
              <a:ext cx="70242" cy="210697"/>
            </a:xfrm>
            <a:custGeom>
              <a:rect b="b" l="l" r="r" t="t"/>
              <a:pathLst>
                <a:path extrusionOk="0" h="7283" w="2428">
                  <a:moveTo>
                    <a:pt x="1625" y="1"/>
                  </a:moveTo>
                  <a:cubicBezTo>
                    <a:pt x="1415" y="199"/>
                    <a:pt x="1223" y="413"/>
                    <a:pt x="1051" y="640"/>
                  </a:cubicBezTo>
                  <a:cubicBezTo>
                    <a:pt x="363" y="1552"/>
                    <a:pt x="1" y="2638"/>
                    <a:pt x="1" y="3780"/>
                  </a:cubicBezTo>
                  <a:cubicBezTo>
                    <a:pt x="1" y="4368"/>
                    <a:pt x="99" y="4946"/>
                    <a:pt x="291" y="5498"/>
                  </a:cubicBezTo>
                  <a:cubicBezTo>
                    <a:pt x="525" y="6173"/>
                    <a:pt x="890" y="6776"/>
                    <a:pt x="1352" y="7282"/>
                  </a:cubicBezTo>
                  <a:cubicBezTo>
                    <a:pt x="1548" y="7163"/>
                    <a:pt x="1751" y="6999"/>
                    <a:pt x="1959" y="6790"/>
                  </a:cubicBezTo>
                  <a:lnTo>
                    <a:pt x="2427" y="334"/>
                  </a:lnTo>
                  <a:cubicBezTo>
                    <a:pt x="2183" y="163"/>
                    <a:pt x="1909" y="50"/>
                    <a:pt x="162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7495965" y="3187696"/>
              <a:ext cx="70213" cy="210755"/>
            </a:xfrm>
            <a:custGeom>
              <a:rect b="b" l="l" r="r" t="t"/>
              <a:pathLst>
                <a:path extrusionOk="0" h="7285" w="2427">
                  <a:moveTo>
                    <a:pt x="804" y="0"/>
                  </a:moveTo>
                  <a:cubicBezTo>
                    <a:pt x="520" y="51"/>
                    <a:pt x="244" y="161"/>
                    <a:pt x="0" y="333"/>
                  </a:cubicBezTo>
                  <a:lnTo>
                    <a:pt x="468" y="6789"/>
                  </a:lnTo>
                  <a:cubicBezTo>
                    <a:pt x="676" y="6998"/>
                    <a:pt x="881" y="7162"/>
                    <a:pt x="1075" y="7285"/>
                  </a:cubicBezTo>
                  <a:cubicBezTo>
                    <a:pt x="1535" y="6774"/>
                    <a:pt x="1902" y="6173"/>
                    <a:pt x="2138" y="5498"/>
                  </a:cubicBezTo>
                  <a:cubicBezTo>
                    <a:pt x="2330" y="4947"/>
                    <a:pt x="2427" y="4369"/>
                    <a:pt x="2427" y="3780"/>
                  </a:cubicBezTo>
                  <a:cubicBezTo>
                    <a:pt x="2427" y="2637"/>
                    <a:pt x="2065" y="1551"/>
                    <a:pt x="1376" y="640"/>
                  </a:cubicBezTo>
                  <a:cubicBezTo>
                    <a:pt x="1204" y="413"/>
                    <a:pt x="1012" y="198"/>
                    <a:pt x="80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7294266" y="3168775"/>
              <a:ext cx="242173" cy="256493"/>
            </a:xfrm>
            <a:custGeom>
              <a:rect b="b" l="l" r="r" t="t"/>
              <a:pathLst>
                <a:path extrusionOk="0" h="8866" w="8371">
                  <a:moveTo>
                    <a:pt x="4186" y="1"/>
                  </a:moveTo>
                  <a:cubicBezTo>
                    <a:pt x="2740" y="1"/>
                    <a:pt x="1456" y="693"/>
                    <a:pt x="646" y="1765"/>
                  </a:cubicBezTo>
                  <a:lnTo>
                    <a:pt x="0" y="5893"/>
                  </a:lnTo>
                  <a:cubicBezTo>
                    <a:pt x="605" y="7624"/>
                    <a:pt x="2249" y="8865"/>
                    <a:pt x="4186" y="8865"/>
                  </a:cubicBezTo>
                  <a:cubicBezTo>
                    <a:pt x="6122" y="8865"/>
                    <a:pt x="7768" y="7623"/>
                    <a:pt x="8371" y="5893"/>
                  </a:cubicBezTo>
                  <a:lnTo>
                    <a:pt x="7725" y="1765"/>
                  </a:lnTo>
                  <a:cubicBezTo>
                    <a:pt x="6917" y="693"/>
                    <a:pt x="5631" y="1"/>
                    <a:pt x="418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7294352" y="3168833"/>
              <a:ext cx="132413" cy="256378"/>
            </a:xfrm>
            <a:custGeom>
              <a:rect b="b" l="l" r="r" t="t"/>
              <a:pathLst>
                <a:path extrusionOk="0" h="8862" w="4577">
                  <a:moveTo>
                    <a:pt x="4185" y="0"/>
                  </a:moveTo>
                  <a:cubicBezTo>
                    <a:pt x="3235" y="0"/>
                    <a:pt x="2358" y="300"/>
                    <a:pt x="1637" y="806"/>
                  </a:cubicBezTo>
                  <a:cubicBezTo>
                    <a:pt x="1264" y="1068"/>
                    <a:pt x="924" y="1396"/>
                    <a:pt x="648" y="1763"/>
                  </a:cubicBezTo>
                  <a:lnTo>
                    <a:pt x="0" y="5891"/>
                  </a:lnTo>
                  <a:cubicBezTo>
                    <a:pt x="123" y="6242"/>
                    <a:pt x="289" y="6573"/>
                    <a:pt x="491" y="6879"/>
                  </a:cubicBezTo>
                  <a:cubicBezTo>
                    <a:pt x="849" y="7417"/>
                    <a:pt x="1324" y="7876"/>
                    <a:pt x="1876" y="8213"/>
                  </a:cubicBezTo>
                  <a:cubicBezTo>
                    <a:pt x="2550" y="8624"/>
                    <a:pt x="3341" y="8862"/>
                    <a:pt x="4187" y="8862"/>
                  </a:cubicBezTo>
                  <a:cubicBezTo>
                    <a:pt x="4187" y="8862"/>
                    <a:pt x="4188" y="8862"/>
                    <a:pt x="4190" y="8862"/>
                  </a:cubicBezTo>
                  <a:cubicBezTo>
                    <a:pt x="4225" y="8862"/>
                    <a:pt x="4418" y="8844"/>
                    <a:pt x="4530" y="8844"/>
                  </a:cubicBezTo>
                  <a:cubicBezTo>
                    <a:pt x="4547" y="8844"/>
                    <a:pt x="4562" y="8844"/>
                    <a:pt x="4575" y="8845"/>
                  </a:cubicBezTo>
                  <a:cubicBezTo>
                    <a:pt x="2811" y="8692"/>
                    <a:pt x="1341" y="7503"/>
                    <a:pt x="780" y="5891"/>
                  </a:cubicBezTo>
                  <a:cubicBezTo>
                    <a:pt x="620" y="5432"/>
                    <a:pt x="534" y="4941"/>
                    <a:pt x="534" y="4432"/>
                  </a:cubicBezTo>
                  <a:cubicBezTo>
                    <a:pt x="534" y="3430"/>
                    <a:pt x="866" y="2507"/>
                    <a:pt x="1427" y="1764"/>
                  </a:cubicBezTo>
                  <a:cubicBezTo>
                    <a:pt x="2162" y="790"/>
                    <a:pt x="3291" y="131"/>
                    <a:pt x="4576" y="17"/>
                  </a:cubicBezTo>
                  <a:cubicBezTo>
                    <a:pt x="4541" y="14"/>
                    <a:pt x="4506" y="11"/>
                    <a:pt x="4470" y="10"/>
                  </a:cubicBezTo>
                  <a:cubicBezTo>
                    <a:pt x="4377" y="4"/>
                    <a:pt x="4280" y="0"/>
                    <a:pt x="418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7287149" y="3218535"/>
              <a:ext cx="103483" cy="129115"/>
            </a:xfrm>
            <a:custGeom>
              <a:rect b="b" l="l" r="r" t="t"/>
              <a:pathLst>
                <a:path extrusionOk="0" h="4463" w="3577">
                  <a:moveTo>
                    <a:pt x="1346" y="0"/>
                  </a:moveTo>
                  <a:cubicBezTo>
                    <a:pt x="1191" y="0"/>
                    <a:pt x="1039" y="16"/>
                    <a:pt x="894" y="46"/>
                  </a:cubicBezTo>
                  <a:cubicBezTo>
                    <a:pt x="332" y="789"/>
                    <a:pt x="1" y="1712"/>
                    <a:pt x="1" y="2714"/>
                  </a:cubicBezTo>
                  <a:cubicBezTo>
                    <a:pt x="1" y="3223"/>
                    <a:pt x="87" y="3714"/>
                    <a:pt x="246" y="4173"/>
                  </a:cubicBezTo>
                  <a:cubicBezTo>
                    <a:pt x="570" y="4357"/>
                    <a:pt x="946" y="4463"/>
                    <a:pt x="1345" y="4463"/>
                  </a:cubicBezTo>
                  <a:cubicBezTo>
                    <a:pt x="2578" y="4463"/>
                    <a:pt x="3577" y="3464"/>
                    <a:pt x="3577" y="2231"/>
                  </a:cubicBezTo>
                  <a:cubicBezTo>
                    <a:pt x="3577" y="997"/>
                    <a:pt x="2578" y="0"/>
                    <a:pt x="1346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7440073" y="3218477"/>
              <a:ext cx="103483" cy="129172"/>
            </a:xfrm>
            <a:custGeom>
              <a:rect b="b" l="l" r="r" t="t"/>
              <a:pathLst>
                <a:path extrusionOk="0" h="4465" w="3577">
                  <a:moveTo>
                    <a:pt x="2233" y="1"/>
                  </a:moveTo>
                  <a:cubicBezTo>
                    <a:pt x="999" y="1"/>
                    <a:pt x="1" y="999"/>
                    <a:pt x="1" y="2233"/>
                  </a:cubicBezTo>
                  <a:cubicBezTo>
                    <a:pt x="1" y="3466"/>
                    <a:pt x="999" y="4465"/>
                    <a:pt x="2233" y="4465"/>
                  </a:cubicBezTo>
                  <a:cubicBezTo>
                    <a:pt x="2632" y="4465"/>
                    <a:pt x="3007" y="4359"/>
                    <a:pt x="3331" y="4175"/>
                  </a:cubicBezTo>
                  <a:cubicBezTo>
                    <a:pt x="3490" y="3719"/>
                    <a:pt x="3576" y="3228"/>
                    <a:pt x="3576" y="2716"/>
                  </a:cubicBezTo>
                  <a:cubicBezTo>
                    <a:pt x="3576" y="1713"/>
                    <a:pt x="3245" y="791"/>
                    <a:pt x="2685" y="47"/>
                  </a:cubicBezTo>
                  <a:cubicBezTo>
                    <a:pt x="2539" y="16"/>
                    <a:pt x="2388" y="1"/>
                    <a:pt x="2233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7331527" y="3273242"/>
              <a:ext cx="11138" cy="20454"/>
            </a:xfrm>
            <a:custGeom>
              <a:rect b="b" l="l" r="r" t="t"/>
              <a:pathLst>
                <a:path extrusionOk="0" h="707" w="385">
                  <a:moveTo>
                    <a:pt x="191" y="0"/>
                  </a:moveTo>
                  <a:cubicBezTo>
                    <a:pt x="188" y="0"/>
                    <a:pt x="184" y="1"/>
                    <a:pt x="180" y="1"/>
                  </a:cubicBezTo>
                  <a:cubicBezTo>
                    <a:pt x="78" y="5"/>
                    <a:pt x="1" y="96"/>
                    <a:pt x="1" y="200"/>
                  </a:cubicBezTo>
                  <a:lnTo>
                    <a:pt x="1" y="507"/>
                  </a:lnTo>
                  <a:cubicBezTo>
                    <a:pt x="1" y="608"/>
                    <a:pt x="78" y="699"/>
                    <a:pt x="180" y="706"/>
                  </a:cubicBezTo>
                  <a:cubicBezTo>
                    <a:pt x="183" y="706"/>
                    <a:pt x="186" y="707"/>
                    <a:pt x="189" y="707"/>
                  </a:cubicBezTo>
                  <a:cubicBezTo>
                    <a:pt x="297" y="707"/>
                    <a:pt x="384" y="621"/>
                    <a:pt x="384" y="515"/>
                  </a:cubicBezTo>
                  <a:lnTo>
                    <a:pt x="384" y="192"/>
                  </a:lnTo>
                  <a:cubicBezTo>
                    <a:pt x="384" y="86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7318191" y="3295749"/>
              <a:ext cx="22247" cy="11109"/>
            </a:xfrm>
            <a:custGeom>
              <a:rect b="b" l="l" r="r" t="t"/>
              <a:pathLst>
                <a:path extrusionOk="0" h="384" w="769">
                  <a:moveTo>
                    <a:pt x="197" y="0"/>
                  </a:moveTo>
                  <a:cubicBezTo>
                    <a:pt x="88" y="0"/>
                    <a:pt x="0" y="92"/>
                    <a:pt x="5" y="204"/>
                  </a:cubicBezTo>
                  <a:cubicBezTo>
                    <a:pt x="11" y="307"/>
                    <a:pt x="101" y="384"/>
                    <a:pt x="204" y="384"/>
                  </a:cubicBezTo>
                  <a:lnTo>
                    <a:pt x="569" y="384"/>
                  </a:lnTo>
                  <a:cubicBezTo>
                    <a:pt x="680" y="384"/>
                    <a:pt x="769" y="290"/>
                    <a:pt x="761" y="181"/>
                  </a:cubicBezTo>
                  <a:cubicBezTo>
                    <a:pt x="753" y="77"/>
                    <a:pt x="663" y="0"/>
                    <a:pt x="562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7487952" y="3273242"/>
              <a:ext cx="11138" cy="20454"/>
            </a:xfrm>
            <a:custGeom>
              <a:rect b="b" l="l" r="r" t="t"/>
              <a:pathLst>
                <a:path extrusionOk="0" h="707" w="385">
                  <a:moveTo>
                    <a:pt x="191" y="0"/>
                  </a:moveTo>
                  <a:cubicBezTo>
                    <a:pt x="188" y="0"/>
                    <a:pt x="184" y="1"/>
                    <a:pt x="180" y="1"/>
                  </a:cubicBezTo>
                  <a:cubicBezTo>
                    <a:pt x="78" y="5"/>
                    <a:pt x="1" y="96"/>
                    <a:pt x="1" y="200"/>
                  </a:cubicBezTo>
                  <a:lnTo>
                    <a:pt x="1" y="507"/>
                  </a:lnTo>
                  <a:cubicBezTo>
                    <a:pt x="1" y="608"/>
                    <a:pt x="78" y="699"/>
                    <a:pt x="180" y="706"/>
                  </a:cubicBezTo>
                  <a:cubicBezTo>
                    <a:pt x="183" y="706"/>
                    <a:pt x="186" y="707"/>
                    <a:pt x="189" y="707"/>
                  </a:cubicBezTo>
                  <a:cubicBezTo>
                    <a:pt x="297" y="707"/>
                    <a:pt x="384" y="621"/>
                    <a:pt x="384" y="515"/>
                  </a:cubicBezTo>
                  <a:lnTo>
                    <a:pt x="384" y="192"/>
                  </a:lnTo>
                  <a:cubicBezTo>
                    <a:pt x="384" y="86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7490266" y="3295749"/>
              <a:ext cx="22218" cy="11109"/>
            </a:xfrm>
            <a:custGeom>
              <a:rect b="b" l="l" r="r" t="t"/>
              <a:pathLst>
                <a:path extrusionOk="0" h="384" w="768">
                  <a:moveTo>
                    <a:pt x="199" y="0"/>
                  </a:moveTo>
                  <a:cubicBezTo>
                    <a:pt x="90" y="0"/>
                    <a:pt x="1" y="92"/>
                    <a:pt x="7" y="204"/>
                  </a:cubicBezTo>
                  <a:cubicBezTo>
                    <a:pt x="13" y="307"/>
                    <a:pt x="103" y="384"/>
                    <a:pt x="206" y="384"/>
                  </a:cubicBezTo>
                  <a:lnTo>
                    <a:pt x="571" y="384"/>
                  </a:lnTo>
                  <a:cubicBezTo>
                    <a:pt x="680" y="384"/>
                    <a:pt x="768" y="290"/>
                    <a:pt x="763" y="181"/>
                  </a:cubicBezTo>
                  <a:cubicBezTo>
                    <a:pt x="755" y="77"/>
                    <a:pt x="665" y="0"/>
                    <a:pt x="56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70380" y="3318372"/>
              <a:ext cx="89886" cy="49962"/>
            </a:xfrm>
            <a:custGeom>
              <a:rect b="b" l="l" r="r" t="t"/>
              <a:pathLst>
                <a:path extrusionOk="0" h="1727" w="3107">
                  <a:moveTo>
                    <a:pt x="1552" y="1"/>
                  </a:moveTo>
                  <a:cubicBezTo>
                    <a:pt x="696" y="1"/>
                    <a:pt x="0" y="389"/>
                    <a:pt x="0" y="864"/>
                  </a:cubicBezTo>
                  <a:cubicBezTo>
                    <a:pt x="0" y="1340"/>
                    <a:pt x="693" y="1726"/>
                    <a:pt x="1552" y="1726"/>
                  </a:cubicBezTo>
                  <a:cubicBezTo>
                    <a:pt x="2410" y="1726"/>
                    <a:pt x="3106" y="1340"/>
                    <a:pt x="3106" y="864"/>
                  </a:cubicBezTo>
                  <a:cubicBezTo>
                    <a:pt x="3106" y="386"/>
                    <a:pt x="2411" y="1"/>
                    <a:pt x="155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343302" y="3284611"/>
              <a:ext cx="144071" cy="70271"/>
            </a:xfrm>
            <a:custGeom>
              <a:rect b="b" l="l" r="r" t="t"/>
              <a:pathLst>
                <a:path extrusionOk="0" h="2429" w="4980">
                  <a:moveTo>
                    <a:pt x="1674" y="0"/>
                  </a:moveTo>
                  <a:cubicBezTo>
                    <a:pt x="1111" y="168"/>
                    <a:pt x="620" y="510"/>
                    <a:pt x="292" y="982"/>
                  </a:cubicBezTo>
                  <a:cubicBezTo>
                    <a:pt x="0" y="1399"/>
                    <a:pt x="103" y="1973"/>
                    <a:pt x="522" y="2263"/>
                  </a:cubicBezTo>
                  <a:cubicBezTo>
                    <a:pt x="681" y="2373"/>
                    <a:pt x="865" y="2427"/>
                    <a:pt x="1045" y="2427"/>
                  </a:cubicBezTo>
                  <a:cubicBezTo>
                    <a:pt x="1211" y="2427"/>
                    <a:pt x="1375" y="2384"/>
                    <a:pt x="1519" y="2297"/>
                  </a:cubicBezTo>
                  <a:cubicBezTo>
                    <a:pt x="1812" y="2123"/>
                    <a:pt x="2148" y="2033"/>
                    <a:pt x="2488" y="2033"/>
                  </a:cubicBezTo>
                  <a:lnTo>
                    <a:pt x="2491" y="2033"/>
                  </a:lnTo>
                  <a:cubicBezTo>
                    <a:pt x="2838" y="2033"/>
                    <a:pt x="3176" y="2134"/>
                    <a:pt x="3476" y="2307"/>
                  </a:cubicBezTo>
                  <a:cubicBezTo>
                    <a:pt x="3616" y="2387"/>
                    <a:pt x="3775" y="2429"/>
                    <a:pt x="3935" y="2429"/>
                  </a:cubicBezTo>
                  <a:cubicBezTo>
                    <a:pt x="4117" y="2429"/>
                    <a:pt x="4300" y="2375"/>
                    <a:pt x="4459" y="2264"/>
                  </a:cubicBezTo>
                  <a:cubicBezTo>
                    <a:pt x="4877" y="1975"/>
                    <a:pt x="4979" y="1402"/>
                    <a:pt x="4690" y="984"/>
                  </a:cubicBezTo>
                  <a:cubicBezTo>
                    <a:pt x="4363" y="513"/>
                    <a:pt x="3874" y="171"/>
                    <a:pt x="3307" y="2"/>
                  </a:cubicBezTo>
                  <a:lnTo>
                    <a:pt x="3307" y="0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391760" y="3281197"/>
              <a:ext cx="47185" cy="23867"/>
            </a:xfrm>
            <a:custGeom>
              <a:rect b="b" l="l" r="r" t="t"/>
              <a:pathLst>
                <a:path extrusionOk="0" h="825" w="1631">
                  <a:moveTo>
                    <a:pt x="816" y="0"/>
                  </a:moveTo>
                  <a:cubicBezTo>
                    <a:pt x="534" y="0"/>
                    <a:pt x="260" y="42"/>
                    <a:pt x="0" y="118"/>
                  </a:cubicBezTo>
                  <a:cubicBezTo>
                    <a:pt x="57" y="517"/>
                    <a:pt x="402" y="824"/>
                    <a:pt x="816" y="824"/>
                  </a:cubicBezTo>
                  <a:cubicBezTo>
                    <a:pt x="1231" y="824"/>
                    <a:pt x="1573" y="517"/>
                    <a:pt x="1631" y="118"/>
                  </a:cubicBezTo>
                  <a:cubicBezTo>
                    <a:pt x="1372" y="42"/>
                    <a:pt x="1097" y="2"/>
                    <a:pt x="81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7282694" y="3218535"/>
              <a:ext cx="53405" cy="128854"/>
            </a:xfrm>
            <a:custGeom>
              <a:rect b="b" l="l" r="r" t="t"/>
              <a:pathLst>
                <a:path extrusionOk="0" h="4454" w="1846">
                  <a:moveTo>
                    <a:pt x="1500" y="0"/>
                  </a:moveTo>
                  <a:cubicBezTo>
                    <a:pt x="1345" y="0"/>
                    <a:pt x="1193" y="16"/>
                    <a:pt x="1048" y="46"/>
                  </a:cubicBezTo>
                  <a:cubicBezTo>
                    <a:pt x="908" y="232"/>
                    <a:pt x="782" y="428"/>
                    <a:pt x="672" y="635"/>
                  </a:cubicBezTo>
                  <a:cubicBezTo>
                    <a:pt x="100" y="1714"/>
                    <a:pt x="0" y="3021"/>
                    <a:pt x="402" y="4174"/>
                  </a:cubicBezTo>
                  <a:cubicBezTo>
                    <a:pt x="667" y="4325"/>
                    <a:pt x="969" y="4423"/>
                    <a:pt x="1290" y="4453"/>
                  </a:cubicBezTo>
                  <a:cubicBezTo>
                    <a:pt x="1252" y="4361"/>
                    <a:pt x="1215" y="4269"/>
                    <a:pt x="1183" y="4173"/>
                  </a:cubicBezTo>
                  <a:cubicBezTo>
                    <a:pt x="1023" y="3714"/>
                    <a:pt x="937" y="3223"/>
                    <a:pt x="937" y="2714"/>
                  </a:cubicBezTo>
                  <a:cubicBezTo>
                    <a:pt x="937" y="1712"/>
                    <a:pt x="1269" y="789"/>
                    <a:pt x="1830" y="46"/>
                  </a:cubicBezTo>
                  <a:cubicBezTo>
                    <a:pt x="1836" y="40"/>
                    <a:pt x="1841" y="33"/>
                    <a:pt x="1845" y="27"/>
                  </a:cubicBezTo>
                  <a:cubicBezTo>
                    <a:pt x="1733" y="10"/>
                    <a:pt x="1618" y="0"/>
                    <a:pt x="1500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9" name="Google Shape;1299;p26"/>
          <p:cNvGrpSpPr/>
          <p:nvPr/>
        </p:nvGrpSpPr>
        <p:grpSpPr>
          <a:xfrm>
            <a:off x="6004774" y="2316175"/>
            <a:ext cx="2349034" cy="2417732"/>
            <a:chOff x="6004774" y="2316175"/>
            <a:chExt cx="2349034" cy="2417732"/>
          </a:xfrm>
        </p:grpSpPr>
        <p:sp>
          <p:nvSpPr>
            <p:cNvPr id="1300" name="Google Shape;1300;p26"/>
            <p:cNvSpPr txBox="1"/>
            <p:nvPr/>
          </p:nvSpPr>
          <p:spPr>
            <a:xfrm>
              <a:off x="6927308" y="3677875"/>
              <a:ext cx="1426500" cy="413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rgbClr val="19191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1" name="Google Shape;1301;p26"/>
            <p:cNvSpPr txBox="1"/>
            <p:nvPr/>
          </p:nvSpPr>
          <p:spPr>
            <a:xfrm>
              <a:off x="6927301" y="4045107"/>
              <a:ext cx="1426500" cy="68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02" name="Google Shape;1302;p26"/>
            <p:cNvCxnSpPr>
              <a:stCxn id="1281" idx="4"/>
              <a:endCxn id="1300" idx="0"/>
            </p:cNvCxnSpPr>
            <p:nvPr/>
          </p:nvCxnSpPr>
          <p:spPr>
            <a:xfrm flipH="1" rot="-5400000">
              <a:off x="6141874" y="2179075"/>
              <a:ext cx="1361700" cy="16359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7" name="Google Shape;1307;p27"/>
          <p:cNvGrpSpPr/>
          <p:nvPr/>
        </p:nvGrpSpPr>
        <p:grpSpPr>
          <a:xfrm>
            <a:off x="588549" y="1480300"/>
            <a:ext cx="7966901" cy="631200"/>
            <a:chOff x="588549" y="1480300"/>
            <a:chExt cx="7966901" cy="631200"/>
          </a:xfrm>
        </p:grpSpPr>
        <p:sp>
          <p:nvSpPr>
            <p:cNvPr id="1308" name="Google Shape;1308;p27"/>
            <p:cNvSpPr/>
            <p:nvPr/>
          </p:nvSpPr>
          <p:spPr>
            <a:xfrm>
              <a:off x="588549" y="1480300"/>
              <a:ext cx="631200" cy="63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9" name="Google Shape;1309;p27"/>
            <p:cNvGrpSpPr/>
            <p:nvPr/>
          </p:nvGrpSpPr>
          <p:grpSpPr>
            <a:xfrm>
              <a:off x="1866850" y="1616650"/>
              <a:ext cx="2502300" cy="358500"/>
              <a:chOff x="1998300" y="1616650"/>
              <a:chExt cx="2502300" cy="358500"/>
            </a:xfrm>
          </p:grpSpPr>
          <p:sp>
            <p:nvSpPr>
              <p:cNvPr id="1310" name="Google Shape;1310;p27"/>
              <p:cNvSpPr/>
              <p:nvPr/>
            </p:nvSpPr>
            <p:spPr>
              <a:xfrm>
                <a:off x="1998300" y="1616650"/>
                <a:ext cx="2502300" cy="358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1998300" y="1616650"/>
                <a:ext cx="1972200" cy="358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2" name="Google Shape;1312;p27"/>
            <p:cNvSpPr txBox="1"/>
            <p:nvPr/>
          </p:nvSpPr>
          <p:spPr>
            <a:xfrm flipH="1">
              <a:off x="4968000" y="1616650"/>
              <a:ext cx="756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19191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70%</a:t>
              </a:r>
              <a:endParaRPr sz="2000">
                <a:solidFill>
                  <a:srgbClr val="19191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3" name="Google Shape;1313;p27"/>
            <p:cNvSpPr txBox="1"/>
            <p:nvPr/>
          </p:nvSpPr>
          <p:spPr>
            <a:xfrm flipH="1">
              <a:off x="6323150" y="1616650"/>
              <a:ext cx="2232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14" name="Google Shape;1314;p27"/>
            <p:cNvCxnSpPr>
              <a:stCxn id="1308" idx="6"/>
              <a:endCxn id="1311" idx="1"/>
            </p:cNvCxnSpPr>
            <p:nvPr/>
          </p:nvCxnSpPr>
          <p:spPr>
            <a:xfrm>
              <a:off x="1219749" y="1795900"/>
              <a:ext cx="647100" cy="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27"/>
            <p:cNvCxnSpPr>
              <a:stCxn id="1310" idx="3"/>
              <a:endCxn id="1312" idx="3"/>
            </p:cNvCxnSpPr>
            <p:nvPr/>
          </p:nvCxnSpPr>
          <p:spPr>
            <a:xfrm>
              <a:off x="4369150" y="1795900"/>
              <a:ext cx="598800" cy="600"/>
            </a:xfrm>
            <a:prstGeom prst="bentConnector3">
              <a:avLst>
                <a:gd fmla="val 50004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16" name="Google Shape;1316;p27"/>
            <p:cNvCxnSpPr>
              <a:stCxn id="1312" idx="1"/>
              <a:endCxn id="1313" idx="3"/>
            </p:cNvCxnSpPr>
            <p:nvPr/>
          </p:nvCxnSpPr>
          <p:spPr>
            <a:xfrm>
              <a:off x="5724300" y="1795900"/>
              <a:ext cx="598800" cy="600"/>
            </a:xfrm>
            <a:prstGeom prst="bentConnector3">
              <a:avLst>
                <a:gd fmla="val 50004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17" name="Google Shape;1317;p27"/>
          <p:cNvGrpSpPr/>
          <p:nvPr/>
        </p:nvGrpSpPr>
        <p:grpSpPr>
          <a:xfrm>
            <a:off x="588549" y="2256150"/>
            <a:ext cx="7966901" cy="631200"/>
            <a:chOff x="588549" y="2256150"/>
            <a:chExt cx="7966901" cy="631200"/>
          </a:xfrm>
        </p:grpSpPr>
        <p:sp>
          <p:nvSpPr>
            <p:cNvPr id="1318" name="Google Shape;1318;p27"/>
            <p:cNvSpPr/>
            <p:nvPr/>
          </p:nvSpPr>
          <p:spPr>
            <a:xfrm>
              <a:off x="588549" y="2256150"/>
              <a:ext cx="631200" cy="63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9" name="Google Shape;1319;p27"/>
            <p:cNvGrpSpPr/>
            <p:nvPr/>
          </p:nvGrpSpPr>
          <p:grpSpPr>
            <a:xfrm>
              <a:off x="1866850" y="2392500"/>
              <a:ext cx="2502300" cy="358500"/>
              <a:chOff x="1998300" y="1616650"/>
              <a:chExt cx="2502300" cy="358500"/>
            </a:xfrm>
          </p:grpSpPr>
          <p:sp>
            <p:nvSpPr>
              <p:cNvPr id="1320" name="Google Shape;1320;p27"/>
              <p:cNvSpPr/>
              <p:nvPr/>
            </p:nvSpPr>
            <p:spPr>
              <a:xfrm>
                <a:off x="1998300" y="1616650"/>
                <a:ext cx="2502300" cy="358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1998300" y="1616650"/>
                <a:ext cx="1364100" cy="358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2" name="Google Shape;1322;p27"/>
            <p:cNvSpPr txBox="1"/>
            <p:nvPr/>
          </p:nvSpPr>
          <p:spPr>
            <a:xfrm>
              <a:off x="6323150" y="2392500"/>
              <a:ext cx="2232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3" name="Google Shape;1323;p27"/>
            <p:cNvSpPr txBox="1"/>
            <p:nvPr/>
          </p:nvSpPr>
          <p:spPr>
            <a:xfrm flipH="1">
              <a:off x="4968000" y="2392500"/>
              <a:ext cx="756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19191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2000">
                  <a:solidFill>
                    <a:srgbClr val="19191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000">
                <a:solidFill>
                  <a:srgbClr val="19191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324" name="Google Shape;1324;p27"/>
            <p:cNvCxnSpPr>
              <a:stCxn id="1318" idx="6"/>
              <a:endCxn id="1321" idx="1"/>
            </p:cNvCxnSpPr>
            <p:nvPr/>
          </p:nvCxnSpPr>
          <p:spPr>
            <a:xfrm>
              <a:off x="1219749" y="2571750"/>
              <a:ext cx="647100" cy="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27"/>
            <p:cNvCxnSpPr>
              <a:stCxn id="1320" idx="3"/>
              <a:endCxn id="1323" idx="3"/>
            </p:cNvCxnSpPr>
            <p:nvPr/>
          </p:nvCxnSpPr>
          <p:spPr>
            <a:xfrm>
              <a:off x="4369150" y="2571750"/>
              <a:ext cx="598800" cy="600"/>
            </a:xfrm>
            <a:prstGeom prst="bentConnector3">
              <a:avLst>
                <a:gd fmla="val 50004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27"/>
            <p:cNvCxnSpPr>
              <a:stCxn id="1323" idx="1"/>
              <a:endCxn id="1322" idx="1"/>
            </p:cNvCxnSpPr>
            <p:nvPr/>
          </p:nvCxnSpPr>
          <p:spPr>
            <a:xfrm>
              <a:off x="5724300" y="2571750"/>
              <a:ext cx="598800" cy="600"/>
            </a:xfrm>
            <a:prstGeom prst="bentConnector3">
              <a:avLst>
                <a:gd fmla="val 50004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27" name="Google Shape;1327;p27"/>
          <p:cNvGrpSpPr/>
          <p:nvPr/>
        </p:nvGrpSpPr>
        <p:grpSpPr>
          <a:xfrm>
            <a:off x="588549" y="3032000"/>
            <a:ext cx="7966901" cy="631200"/>
            <a:chOff x="588549" y="3032000"/>
            <a:chExt cx="7966901" cy="631200"/>
          </a:xfrm>
        </p:grpSpPr>
        <p:sp>
          <p:nvSpPr>
            <p:cNvPr id="1328" name="Google Shape;1328;p27"/>
            <p:cNvSpPr/>
            <p:nvPr/>
          </p:nvSpPr>
          <p:spPr>
            <a:xfrm>
              <a:off x="588549" y="3032000"/>
              <a:ext cx="631200" cy="63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9" name="Google Shape;1329;p27"/>
            <p:cNvGrpSpPr/>
            <p:nvPr/>
          </p:nvGrpSpPr>
          <p:grpSpPr>
            <a:xfrm>
              <a:off x="1866850" y="3168350"/>
              <a:ext cx="2502300" cy="358500"/>
              <a:chOff x="1998300" y="1616650"/>
              <a:chExt cx="2502300" cy="358500"/>
            </a:xfrm>
          </p:grpSpPr>
          <p:sp>
            <p:nvSpPr>
              <p:cNvPr id="1330" name="Google Shape;1330;p27"/>
              <p:cNvSpPr/>
              <p:nvPr/>
            </p:nvSpPr>
            <p:spPr>
              <a:xfrm>
                <a:off x="1998300" y="1616650"/>
                <a:ext cx="2502300" cy="358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1998300" y="1616650"/>
                <a:ext cx="929700" cy="358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2" name="Google Shape;1332;p27"/>
            <p:cNvSpPr txBox="1"/>
            <p:nvPr/>
          </p:nvSpPr>
          <p:spPr>
            <a:xfrm flipH="1">
              <a:off x="6323150" y="3168350"/>
              <a:ext cx="2232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3" name="Google Shape;1333;p27"/>
            <p:cNvSpPr txBox="1"/>
            <p:nvPr/>
          </p:nvSpPr>
          <p:spPr>
            <a:xfrm flipH="1">
              <a:off x="4968000" y="3168350"/>
              <a:ext cx="756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19191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r>
                <a:rPr lang="en" sz="2000">
                  <a:solidFill>
                    <a:srgbClr val="19191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000">
                <a:solidFill>
                  <a:srgbClr val="19191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334" name="Google Shape;1334;p27"/>
            <p:cNvCxnSpPr>
              <a:stCxn id="1328" idx="6"/>
              <a:endCxn id="1331" idx="1"/>
            </p:cNvCxnSpPr>
            <p:nvPr/>
          </p:nvCxnSpPr>
          <p:spPr>
            <a:xfrm>
              <a:off x="1219749" y="3347600"/>
              <a:ext cx="647100" cy="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27"/>
            <p:cNvCxnSpPr>
              <a:stCxn id="1330" idx="3"/>
              <a:endCxn id="1333" idx="3"/>
            </p:cNvCxnSpPr>
            <p:nvPr/>
          </p:nvCxnSpPr>
          <p:spPr>
            <a:xfrm>
              <a:off x="4369150" y="3347600"/>
              <a:ext cx="598800" cy="600"/>
            </a:xfrm>
            <a:prstGeom prst="bentConnector3">
              <a:avLst>
                <a:gd fmla="val 50004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36" name="Google Shape;1336;p27"/>
            <p:cNvCxnSpPr>
              <a:stCxn id="1333" idx="1"/>
              <a:endCxn id="1332" idx="3"/>
            </p:cNvCxnSpPr>
            <p:nvPr/>
          </p:nvCxnSpPr>
          <p:spPr>
            <a:xfrm>
              <a:off x="5724300" y="3347600"/>
              <a:ext cx="598800" cy="600"/>
            </a:xfrm>
            <a:prstGeom prst="bentConnector3">
              <a:avLst>
                <a:gd fmla="val 50004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7" name="Google Shape;1337;p27"/>
          <p:cNvGrpSpPr/>
          <p:nvPr/>
        </p:nvGrpSpPr>
        <p:grpSpPr>
          <a:xfrm>
            <a:off x="588549" y="3807850"/>
            <a:ext cx="7966901" cy="631200"/>
            <a:chOff x="588549" y="3807850"/>
            <a:chExt cx="7966901" cy="631200"/>
          </a:xfrm>
        </p:grpSpPr>
        <p:sp>
          <p:nvSpPr>
            <p:cNvPr id="1338" name="Google Shape;1338;p27"/>
            <p:cNvSpPr/>
            <p:nvPr/>
          </p:nvSpPr>
          <p:spPr>
            <a:xfrm>
              <a:off x="588549" y="3807850"/>
              <a:ext cx="631200" cy="63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9" name="Google Shape;1339;p27"/>
            <p:cNvGrpSpPr/>
            <p:nvPr/>
          </p:nvGrpSpPr>
          <p:grpSpPr>
            <a:xfrm>
              <a:off x="1866850" y="3944200"/>
              <a:ext cx="2502300" cy="358500"/>
              <a:chOff x="1998300" y="1616650"/>
              <a:chExt cx="2502300" cy="358500"/>
            </a:xfrm>
          </p:grpSpPr>
          <p:sp>
            <p:nvSpPr>
              <p:cNvPr id="1340" name="Google Shape;1340;p27"/>
              <p:cNvSpPr/>
              <p:nvPr/>
            </p:nvSpPr>
            <p:spPr>
              <a:xfrm>
                <a:off x="1998300" y="1616650"/>
                <a:ext cx="2502300" cy="358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1998300" y="1616650"/>
                <a:ext cx="2215500" cy="358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2" name="Google Shape;1342;p27"/>
            <p:cNvSpPr txBox="1"/>
            <p:nvPr/>
          </p:nvSpPr>
          <p:spPr>
            <a:xfrm>
              <a:off x="6323150" y="3944200"/>
              <a:ext cx="2232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3" name="Google Shape;1343;p27"/>
            <p:cNvSpPr txBox="1"/>
            <p:nvPr/>
          </p:nvSpPr>
          <p:spPr>
            <a:xfrm flipH="1">
              <a:off x="4968000" y="3944200"/>
              <a:ext cx="756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19191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</a:t>
              </a:r>
              <a:r>
                <a:rPr lang="en" sz="2000">
                  <a:solidFill>
                    <a:srgbClr val="19191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000">
                <a:solidFill>
                  <a:srgbClr val="19191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344" name="Google Shape;1344;p27"/>
            <p:cNvCxnSpPr>
              <a:stCxn id="1338" idx="6"/>
              <a:endCxn id="1341" idx="1"/>
            </p:cNvCxnSpPr>
            <p:nvPr/>
          </p:nvCxnSpPr>
          <p:spPr>
            <a:xfrm>
              <a:off x="1219749" y="4123450"/>
              <a:ext cx="647100" cy="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27"/>
            <p:cNvCxnSpPr>
              <a:stCxn id="1340" idx="3"/>
              <a:endCxn id="1343" idx="3"/>
            </p:cNvCxnSpPr>
            <p:nvPr/>
          </p:nvCxnSpPr>
          <p:spPr>
            <a:xfrm>
              <a:off x="4369150" y="4123450"/>
              <a:ext cx="598800" cy="600"/>
            </a:xfrm>
            <a:prstGeom prst="bentConnector3">
              <a:avLst>
                <a:gd fmla="val 50004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27"/>
            <p:cNvCxnSpPr>
              <a:stCxn id="1343" idx="1"/>
              <a:endCxn id="1342" idx="1"/>
            </p:cNvCxnSpPr>
            <p:nvPr/>
          </p:nvCxnSpPr>
          <p:spPr>
            <a:xfrm>
              <a:off x="5724300" y="4123450"/>
              <a:ext cx="598800" cy="600"/>
            </a:xfrm>
            <a:prstGeom prst="bentConnector3">
              <a:avLst>
                <a:gd fmla="val 50004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347" name="Google Shape;1347;p27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grpSp>
        <p:nvGrpSpPr>
          <p:cNvPr id="1348" name="Google Shape;1348;p27"/>
          <p:cNvGrpSpPr/>
          <p:nvPr/>
        </p:nvGrpSpPr>
        <p:grpSpPr>
          <a:xfrm>
            <a:off x="757705" y="3936049"/>
            <a:ext cx="292887" cy="374904"/>
            <a:chOff x="2402955" y="3705224"/>
            <a:chExt cx="292887" cy="374904"/>
          </a:xfrm>
        </p:grpSpPr>
        <p:sp>
          <p:nvSpPr>
            <p:cNvPr id="1349" name="Google Shape;1349;p27"/>
            <p:cNvSpPr/>
            <p:nvPr/>
          </p:nvSpPr>
          <p:spPr>
            <a:xfrm>
              <a:off x="2402955" y="3705224"/>
              <a:ext cx="115141" cy="170716"/>
            </a:xfrm>
            <a:custGeom>
              <a:rect b="b" l="l" r="r" t="t"/>
              <a:pathLst>
                <a:path extrusionOk="0" h="5901" w="3980">
                  <a:moveTo>
                    <a:pt x="2255" y="0"/>
                  </a:moveTo>
                  <a:cubicBezTo>
                    <a:pt x="2193" y="0"/>
                    <a:pt x="2132" y="25"/>
                    <a:pt x="2086" y="72"/>
                  </a:cubicBezTo>
                  <a:cubicBezTo>
                    <a:pt x="0" y="2252"/>
                    <a:pt x="884" y="5901"/>
                    <a:pt x="882" y="5901"/>
                  </a:cubicBezTo>
                  <a:lnTo>
                    <a:pt x="3979" y="1943"/>
                  </a:lnTo>
                  <a:cubicBezTo>
                    <a:pt x="3605" y="831"/>
                    <a:pt x="2724" y="235"/>
                    <a:pt x="2367" y="29"/>
                  </a:cubicBezTo>
                  <a:cubicBezTo>
                    <a:pt x="2332" y="10"/>
                    <a:pt x="2293" y="0"/>
                    <a:pt x="2255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2580672" y="3705224"/>
              <a:ext cx="115170" cy="170716"/>
            </a:xfrm>
            <a:custGeom>
              <a:rect b="b" l="l" r="r" t="t"/>
              <a:pathLst>
                <a:path extrusionOk="0" h="5901" w="3981">
                  <a:moveTo>
                    <a:pt x="1725" y="0"/>
                  </a:moveTo>
                  <a:cubicBezTo>
                    <a:pt x="1687" y="0"/>
                    <a:pt x="1648" y="10"/>
                    <a:pt x="1613" y="29"/>
                  </a:cubicBezTo>
                  <a:cubicBezTo>
                    <a:pt x="1255" y="235"/>
                    <a:pt x="375" y="831"/>
                    <a:pt x="0" y="1943"/>
                  </a:cubicBezTo>
                  <a:lnTo>
                    <a:pt x="3097" y="5901"/>
                  </a:lnTo>
                  <a:cubicBezTo>
                    <a:pt x="3097" y="5901"/>
                    <a:pt x="3981" y="2252"/>
                    <a:pt x="1893" y="72"/>
                  </a:cubicBezTo>
                  <a:cubicBezTo>
                    <a:pt x="1848" y="25"/>
                    <a:pt x="1787" y="0"/>
                    <a:pt x="1725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2423148" y="3740895"/>
              <a:ext cx="94977" cy="135045"/>
            </a:xfrm>
            <a:custGeom>
              <a:rect b="b" l="l" r="r" t="t"/>
              <a:pathLst>
                <a:path extrusionOk="0" h="4668" w="3283">
                  <a:moveTo>
                    <a:pt x="2942" y="0"/>
                  </a:moveTo>
                  <a:cubicBezTo>
                    <a:pt x="1902" y="356"/>
                    <a:pt x="1022" y="1117"/>
                    <a:pt x="351" y="2253"/>
                  </a:cubicBezTo>
                  <a:cubicBezTo>
                    <a:pt x="222" y="2470"/>
                    <a:pt x="107" y="2695"/>
                    <a:pt x="0" y="2922"/>
                  </a:cubicBezTo>
                  <a:cubicBezTo>
                    <a:pt x="8" y="3932"/>
                    <a:pt x="186" y="4668"/>
                    <a:pt x="186" y="4668"/>
                  </a:cubicBezTo>
                  <a:lnTo>
                    <a:pt x="3283" y="710"/>
                  </a:lnTo>
                  <a:cubicBezTo>
                    <a:pt x="3192" y="445"/>
                    <a:pt x="3076" y="210"/>
                    <a:pt x="2942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2580672" y="3740895"/>
              <a:ext cx="95006" cy="135045"/>
            </a:xfrm>
            <a:custGeom>
              <a:rect b="b" l="l" r="r" t="t"/>
              <a:pathLst>
                <a:path extrusionOk="0" h="4668" w="3284">
                  <a:moveTo>
                    <a:pt x="343" y="0"/>
                  </a:moveTo>
                  <a:cubicBezTo>
                    <a:pt x="209" y="210"/>
                    <a:pt x="91" y="445"/>
                    <a:pt x="0" y="710"/>
                  </a:cubicBezTo>
                  <a:lnTo>
                    <a:pt x="3097" y="4668"/>
                  </a:lnTo>
                  <a:cubicBezTo>
                    <a:pt x="3097" y="4668"/>
                    <a:pt x="3275" y="3932"/>
                    <a:pt x="3283" y="2922"/>
                  </a:cubicBezTo>
                  <a:cubicBezTo>
                    <a:pt x="3176" y="2695"/>
                    <a:pt x="3059" y="2470"/>
                    <a:pt x="2932" y="2253"/>
                  </a:cubicBezTo>
                  <a:cubicBezTo>
                    <a:pt x="2261" y="1117"/>
                    <a:pt x="1381" y="356"/>
                    <a:pt x="343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2599129" y="3737018"/>
              <a:ext cx="64919" cy="133020"/>
            </a:xfrm>
            <a:custGeom>
              <a:rect b="b" l="l" r="r" t="t"/>
              <a:pathLst>
                <a:path extrusionOk="0" h="4598" w="2244">
                  <a:moveTo>
                    <a:pt x="970" y="1"/>
                  </a:moveTo>
                  <a:cubicBezTo>
                    <a:pt x="686" y="242"/>
                    <a:pt x="172" y="1150"/>
                    <a:pt x="1" y="1659"/>
                  </a:cubicBezTo>
                  <a:lnTo>
                    <a:pt x="1610" y="4598"/>
                  </a:lnTo>
                  <a:cubicBezTo>
                    <a:pt x="1617" y="4567"/>
                    <a:pt x="2243" y="1835"/>
                    <a:pt x="970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2434720" y="3737018"/>
              <a:ext cx="64890" cy="133020"/>
            </a:xfrm>
            <a:custGeom>
              <a:rect b="b" l="l" r="r" t="t"/>
              <a:pathLst>
                <a:path extrusionOk="0" h="4598" w="2243">
                  <a:moveTo>
                    <a:pt x="1274" y="1"/>
                  </a:moveTo>
                  <a:cubicBezTo>
                    <a:pt x="0" y="1835"/>
                    <a:pt x="626" y="4567"/>
                    <a:pt x="634" y="4598"/>
                  </a:cubicBezTo>
                  <a:lnTo>
                    <a:pt x="2243" y="1659"/>
                  </a:lnTo>
                  <a:cubicBezTo>
                    <a:pt x="2071" y="1150"/>
                    <a:pt x="1557" y="242"/>
                    <a:pt x="1274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2442299" y="3752612"/>
              <a:ext cx="57310" cy="117427"/>
            </a:xfrm>
            <a:custGeom>
              <a:rect b="b" l="l" r="r" t="t"/>
              <a:pathLst>
                <a:path extrusionOk="0" h="4059" w="1981">
                  <a:moveTo>
                    <a:pt x="1424" y="0"/>
                  </a:moveTo>
                  <a:cubicBezTo>
                    <a:pt x="1053" y="232"/>
                    <a:pt x="708" y="526"/>
                    <a:pt x="390" y="879"/>
                  </a:cubicBezTo>
                  <a:cubicBezTo>
                    <a:pt x="1" y="2447"/>
                    <a:pt x="366" y="4036"/>
                    <a:pt x="372" y="4059"/>
                  </a:cubicBezTo>
                  <a:lnTo>
                    <a:pt x="1981" y="1120"/>
                  </a:lnTo>
                  <a:cubicBezTo>
                    <a:pt x="1878" y="813"/>
                    <a:pt x="1651" y="365"/>
                    <a:pt x="1424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7"/>
            <p:cNvSpPr/>
            <p:nvPr/>
          </p:nvSpPr>
          <p:spPr>
            <a:xfrm>
              <a:off x="2599216" y="3752612"/>
              <a:ext cx="57281" cy="117427"/>
            </a:xfrm>
            <a:custGeom>
              <a:rect b="b" l="l" r="r" t="t"/>
              <a:pathLst>
                <a:path extrusionOk="0" h="4059" w="1980">
                  <a:moveTo>
                    <a:pt x="556" y="0"/>
                  </a:moveTo>
                  <a:cubicBezTo>
                    <a:pt x="329" y="362"/>
                    <a:pt x="103" y="813"/>
                    <a:pt x="1" y="1120"/>
                  </a:cubicBezTo>
                  <a:lnTo>
                    <a:pt x="1608" y="4059"/>
                  </a:lnTo>
                  <a:cubicBezTo>
                    <a:pt x="1614" y="4036"/>
                    <a:pt x="1979" y="2447"/>
                    <a:pt x="1590" y="879"/>
                  </a:cubicBezTo>
                  <a:cubicBezTo>
                    <a:pt x="1274" y="526"/>
                    <a:pt x="929" y="232"/>
                    <a:pt x="556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2411055" y="3756951"/>
              <a:ext cx="276715" cy="280968"/>
            </a:xfrm>
            <a:custGeom>
              <a:rect b="b" l="l" r="r" t="t"/>
              <a:pathLst>
                <a:path extrusionOk="0" h="9712" w="9565">
                  <a:moveTo>
                    <a:pt x="4782" y="0"/>
                  </a:moveTo>
                  <a:cubicBezTo>
                    <a:pt x="1647" y="0"/>
                    <a:pt x="542" y="3567"/>
                    <a:pt x="189" y="6092"/>
                  </a:cubicBezTo>
                  <a:cubicBezTo>
                    <a:pt x="104" y="6711"/>
                    <a:pt x="1" y="7359"/>
                    <a:pt x="174" y="7972"/>
                  </a:cubicBezTo>
                  <a:cubicBezTo>
                    <a:pt x="354" y="8600"/>
                    <a:pt x="823" y="9017"/>
                    <a:pt x="1374" y="9328"/>
                  </a:cubicBezTo>
                  <a:cubicBezTo>
                    <a:pt x="1624" y="9469"/>
                    <a:pt x="1897" y="9592"/>
                    <a:pt x="2176" y="9712"/>
                  </a:cubicBezTo>
                  <a:lnTo>
                    <a:pt x="7388" y="9712"/>
                  </a:lnTo>
                  <a:cubicBezTo>
                    <a:pt x="7666" y="9592"/>
                    <a:pt x="7940" y="9469"/>
                    <a:pt x="8192" y="9328"/>
                  </a:cubicBezTo>
                  <a:cubicBezTo>
                    <a:pt x="8741" y="9017"/>
                    <a:pt x="9212" y="8600"/>
                    <a:pt x="9390" y="7972"/>
                  </a:cubicBezTo>
                  <a:cubicBezTo>
                    <a:pt x="9565" y="7357"/>
                    <a:pt x="9460" y="6711"/>
                    <a:pt x="9375" y="6092"/>
                  </a:cubicBezTo>
                  <a:cubicBezTo>
                    <a:pt x="9022" y="3567"/>
                    <a:pt x="7917" y="0"/>
                    <a:pt x="4782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2410968" y="3756806"/>
              <a:ext cx="146357" cy="263639"/>
            </a:xfrm>
            <a:custGeom>
              <a:rect b="b" l="l" r="r" t="t"/>
              <a:pathLst>
                <a:path extrusionOk="0" h="9113" w="5059">
                  <a:moveTo>
                    <a:pt x="4784" y="1"/>
                  </a:moveTo>
                  <a:cubicBezTo>
                    <a:pt x="1648" y="1"/>
                    <a:pt x="544" y="3567"/>
                    <a:pt x="191" y="6092"/>
                  </a:cubicBezTo>
                  <a:cubicBezTo>
                    <a:pt x="105" y="6712"/>
                    <a:pt x="1" y="7357"/>
                    <a:pt x="176" y="7974"/>
                  </a:cubicBezTo>
                  <a:cubicBezTo>
                    <a:pt x="315" y="8466"/>
                    <a:pt x="634" y="8828"/>
                    <a:pt x="1030" y="9112"/>
                  </a:cubicBezTo>
                  <a:cubicBezTo>
                    <a:pt x="897" y="8933"/>
                    <a:pt x="791" y="8727"/>
                    <a:pt x="725" y="8496"/>
                  </a:cubicBezTo>
                  <a:cubicBezTo>
                    <a:pt x="550" y="7882"/>
                    <a:pt x="653" y="6712"/>
                    <a:pt x="740" y="6092"/>
                  </a:cubicBezTo>
                  <a:cubicBezTo>
                    <a:pt x="1081" y="3642"/>
                    <a:pt x="2131" y="212"/>
                    <a:pt x="5058" y="10"/>
                  </a:cubicBezTo>
                  <a:cubicBezTo>
                    <a:pt x="4968" y="5"/>
                    <a:pt x="4877" y="1"/>
                    <a:pt x="4784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2444035" y="3808418"/>
              <a:ext cx="210726" cy="271711"/>
            </a:xfrm>
            <a:custGeom>
              <a:rect b="b" l="l" r="r" t="t"/>
              <a:pathLst>
                <a:path extrusionOk="0" h="9392" w="7284">
                  <a:moveTo>
                    <a:pt x="2243" y="1"/>
                  </a:moveTo>
                  <a:cubicBezTo>
                    <a:pt x="53" y="1"/>
                    <a:pt x="1" y="6379"/>
                    <a:pt x="1036" y="7928"/>
                  </a:cubicBezTo>
                  <a:cubicBezTo>
                    <a:pt x="1769" y="8242"/>
                    <a:pt x="2544" y="8540"/>
                    <a:pt x="3058" y="9129"/>
                  </a:cubicBezTo>
                  <a:cubicBezTo>
                    <a:pt x="3205" y="9298"/>
                    <a:pt x="3420" y="9391"/>
                    <a:pt x="3642" y="9391"/>
                  </a:cubicBezTo>
                  <a:cubicBezTo>
                    <a:pt x="3866" y="9391"/>
                    <a:pt x="4081" y="9298"/>
                    <a:pt x="4226" y="9129"/>
                  </a:cubicBezTo>
                  <a:cubicBezTo>
                    <a:pt x="4740" y="8540"/>
                    <a:pt x="5515" y="8242"/>
                    <a:pt x="6248" y="7928"/>
                  </a:cubicBezTo>
                  <a:cubicBezTo>
                    <a:pt x="7284" y="6379"/>
                    <a:pt x="7231" y="1"/>
                    <a:pt x="5039" y="1"/>
                  </a:cubicBezTo>
                  <a:cubicBezTo>
                    <a:pt x="4501" y="1"/>
                    <a:pt x="4142" y="159"/>
                    <a:pt x="3924" y="309"/>
                  </a:cubicBezTo>
                  <a:cubicBezTo>
                    <a:pt x="3839" y="367"/>
                    <a:pt x="3740" y="397"/>
                    <a:pt x="3641" y="397"/>
                  </a:cubicBezTo>
                  <a:cubicBezTo>
                    <a:pt x="3542" y="397"/>
                    <a:pt x="3443" y="367"/>
                    <a:pt x="3358" y="309"/>
                  </a:cubicBezTo>
                  <a:cubicBezTo>
                    <a:pt x="3140" y="159"/>
                    <a:pt x="2782" y="1"/>
                    <a:pt x="2243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2529408" y="3952460"/>
              <a:ext cx="39981" cy="19354"/>
            </a:xfrm>
            <a:custGeom>
              <a:rect b="b" l="l" r="r" t="t"/>
              <a:pathLst>
                <a:path extrusionOk="0" h="669" w="1382">
                  <a:moveTo>
                    <a:pt x="123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424"/>
                    <a:pt x="309" y="668"/>
                    <a:pt x="691" y="668"/>
                  </a:cubicBezTo>
                  <a:cubicBezTo>
                    <a:pt x="1073" y="668"/>
                    <a:pt x="1381" y="424"/>
                    <a:pt x="1381" y="124"/>
                  </a:cubicBezTo>
                  <a:lnTo>
                    <a:pt x="1381" y="120"/>
                  </a:lnTo>
                  <a:cubicBezTo>
                    <a:pt x="1381" y="55"/>
                    <a:pt x="1326" y="1"/>
                    <a:pt x="126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2520324" y="3982229"/>
              <a:ext cx="58149" cy="16432"/>
            </a:xfrm>
            <a:custGeom>
              <a:rect b="b" l="l" r="r" t="t"/>
              <a:pathLst>
                <a:path extrusionOk="0" h="568" w="2010">
                  <a:moveTo>
                    <a:pt x="1792" y="1"/>
                  </a:moveTo>
                  <a:cubicBezTo>
                    <a:pt x="1737" y="1"/>
                    <a:pt x="1682" y="23"/>
                    <a:pt x="1643" y="69"/>
                  </a:cubicBezTo>
                  <a:cubicBezTo>
                    <a:pt x="1585" y="138"/>
                    <a:pt x="1494" y="176"/>
                    <a:pt x="1398" y="176"/>
                  </a:cubicBezTo>
                  <a:cubicBezTo>
                    <a:pt x="1301" y="176"/>
                    <a:pt x="1212" y="138"/>
                    <a:pt x="1152" y="69"/>
                  </a:cubicBezTo>
                  <a:cubicBezTo>
                    <a:pt x="1115" y="26"/>
                    <a:pt x="1060" y="1"/>
                    <a:pt x="1005" y="1"/>
                  </a:cubicBezTo>
                  <a:cubicBezTo>
                    <a:pt x="950" y="1"/>
                    <a:pt x="893" y="26"/>
                    <a:pt x="858" y="69"/>
                  </a:cubicBezTo>
                  <a:cubicBezTo>
                    <a:pt x="798" y="138"/>
                    <a:pt x="707" y="176"/>
                    <a:pt x="612" y="176"/>
                  </a:cubicBezTo>
                  <a:cubicBezTo>
                    <a:pt x="514" y="176"/>
                    <a:pt x="427" y="138"/>
                    <a:pt x="367" y="69"/>
                  </a:cubicBezTo>
                  <a:cubicBezTo>
                    <a:pt x="327" y="24"/>
                    <a:pt x="272" y="1"/>
                    <a:pt x="217" y="1"/>
                  </a:cubicBezTo>
                  <a:cubicBezTo>
                    <a:pt x="172" y="1"/>
                    <a:pt x="127" y="17"/>
                    <a:pt x="91" y="49"/>
                  </a:cubicBezTo>
                  <a:cubicBezTo>
                    <a:pt x="10" y="121"/>
                    <a:pt x="0" y="243"/>
                    <a:pt x="71" y="325"/>
                  </a:cubicBezTo>
                  <a:cubicBezTo>
                    <a:pt x="206" y="478"/>
                    <a:pt x="402" y="567"/>
                    <a:pt x="612" y="567"/>
                  </a:cubicBezTo>
                  <a:cubicBezTo>
                    <a:pt x="753" y="567"/>
                    <a:pt x="890" y="527"/>
                    <a:pt x="1005" y="452"/>
                  </a:cubicBezTo>
                  <a:cubicBezTo>
                    <a:pt x="1120" y="524"/>
                    <a:pt x="1257" y="567"/>
                    <a:pt x="1398" y="567"/>
                  </a:cubicBezTo>
                  <a:cubicBezTo>
                    <a:pt x="1606" y="567"/>
                    <a:pt x="1804" y="478"/>
                    <a:pt x="1939" y="325"/>
                  </a:cubicBezTo>
                  <a:cubicBezTo>
                    <a:pt x="2010" y="245"/>
                    <a:pt x="2002" y="121"/>
                    <a:pt x="1919" y="49"/>
                  </a:cubicBezTo>
                  <a:cubicBezTo>
                    <a:pt x="1883" y="17"/>
                    <a:pt x="1837" y="1"/>
                    <a:pt x="17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2493911" y="3904812"/>
              <a:ext cx="11138" cy="22016"/>
            </a:xfrm>
            <a:custGeom>
              <a:rect b="b" l="l" r="r" t="t"/>
              <a:pathLst>
                <a:path extrusionOk="0" h="761" w="385">
                  <a:moveTo>
                    <a:pt x="192" y="0"/>
                  </a:moveTo>
                  <a:cubicBezTo>
                    <a:pt x="189" y="0"/>
                    <a:pt x="185" y="0"/>
                    <a:pt x="182" y="0"/>
                  </a:cubicBezTo>
                  <a:cubicBezTo>
                    <a:pt x="77" y="8"/>
                    <a:pt x="1" y="99"/>
                    <a:pt x="1" y="200"/>
                  </a:cubicBezTo>
                  <a:lnTo>
                    <a:pt x="1" y="560"/>
                  </a:lnTo>
                  <a:cubicBezTo>
                    <a:pt x="1" y="665"/>
                    <a:pt x="77" y="752"/>
                    <a:pt x="182" y="760"/>
                  </a:cubicBezTo>
                  <a:cubicBezTo>
                    <a:pt x="186" y="760"/>
                    <a:pt x="190" y="760"/>
                    <a:pt x="195" y="760"/>
                  </a:cubicBezTo>
                  <a:cubicBezTo>
                    <a:pt x="299" y="760"/>
                    <a:pt x="384" y="673"/>
                    <a:pt x="384" y="568"/>
                  </a:cubicBezTo>
                  <a:lnTo>
                    <a:pt x="384" y="192"/>
                  </a:lnTo>
                  <a:cubicBezTo>
                    <a:pt x="384" y="87"/>
                    <a:pt x="298" y="0"/>
                    <a:pt x="1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2593748" y="3904812"/>
              <a:ext cx="11138" cy="21958"/>
            </a:xfrm>
            <a:custGeom>
              <a:rect b="b" l="l" r="r" t="t"/>
              <a:pathLst>
                <a:path extrusionOk="0" h="759" w="385">
                  <a:moveTo>
                    <a:pt x="194" y="0"/>
                  </a:moveTo>
                  <a:cubicBezTo>
                    <a:pt x="87" y="0"/>
                    <a:pt x="1" y="87"/>
                    <a:pt x="1" y="192"/>
                  </a:cubicBezTo>
                  <a:lnTo>
                    <a:pt x="1" y="559"/>
                  </a:lnTo>
                  <a:cubicBezTo>
                    <a:pt x="1" y="662"/>
                    <a:pt x="78" y="752"/>
                    <a:pt x="182" y="758"/>
                  </a:cubicBezTo>
                  <a:cubicBezTo>
                    <a:pt x="186" y="758"/>
                    <a:pt x="191" y="759"/>
                    <a:pt x="195" y="759"/>
                  </a:cubicBezTo>
                  <a:cubicBezTo>
                    <a:pt x="300" y="759"/>
                    <a:pt x="384" y="672"/>
                    <a:pt x="384" y="568"/>
                  </a:cubicBezTo>
                  <a:lnTo>
                    <a:pt x="384" y="200"/>
                  </a:lnTo>
                  <a:cubicBezTo>
                    <a:pt x="384" y="97"/>
                    <a:pt x="308" y="7"/>
                    <a:pt x="205" y="0"/>
                  </a:cubicBezTo>
                  <a:cubicBezTo>
                    <a:pt x="201" y="0"/>
                    <a:pt x="198" y="0"/>
                    <a:pt x="19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2603092" y="3930820"/>
              <a:ext cx="23491" cy="11109"/>
            </a:xfrm>
            <a:custGeom>
              <a:rect b="b" l="l" r="r" t="t"/>
              <a:pathLst>
                <a:path extrusionOk="0" h="384" w="812">
                  <a:moveTo>
                    <a:pt x="206" y="0"/>
                  </a:moveTo>
                  <a:cubicBezTo>
                    <a:pt x="101" y="0"/>
                    <a:pt x="12" y="77"/>
                    <a:pt x="6" y="181"/>
                  </a:cubicBezTo>
                  <a:cubicBezTo>
                    <a:pt x="0" y="292"/>
                    <a:pt x="89" y="384"/>
                    <a:pt x="198" y="384"/>
                  </a:cubicBezTo>
                  <a:lnTo>
                    <a:pt x="606" y="384"/>
                  </a:lnTo>
                  <a:cubicBezTo>
                    <a:pt x="710" y="384"/>
                    <a:pt x="798" y="307"/>
                    <a:pt x="805" y="204"/>
                  </a:cubicBezTo>
                  <a:cubicBezTo>
                    <a:pt x="812" y="92"/>
                    <a:pt x="723" y="0"/>
                    <a:pt x="61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2472213" y="3930820"/>
              <a:ext cx="23491" cy="11109"/>
            </a:xfrm>
            <a:custGeom>
              <a:rect b="b" l="l" r="r" t="t"/>
              <a:pathLst>
                <a:path extrusionOk="0" h="384" w="812">
                  <a:moveTo>
                    <a:pt x="206" y="0"/>
                  </a:moveTo>
                  <a:cubicBezTo>
                    <a:pt x="103" y="0"/>
                    <a:pt x="13" y="77"/>
                    <a:pt x="7" y="181"/>
                  </a:cubicBezTo>
                  <a:cubicBezTo>
                    <a:pt x="1" y="292"/>
                    <a:pt x="90" y="384"/>
                    <a:pt x="198" y="384"/>
                  </a:cubicBezTo>
                  <a:lnTo>
                    <a:pt x="606" y="384"/>
                  </a:lnTo>
                  <a:cubicBezTo>
                    <a:pt x="711" y="384"/>
                    <a:pt x="798" y="307"/>
                    <a:pt x="806" y="204"/>
                  </a:cubicBezTo>
                  <a:cubicBezTo>
                    <a:pt x="812" y="92"/>
                    <a:pt x="725" y="0"/>
                    <a:pt x="61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6" name="Google Shape;1366;p27"/>
          <p:cNvGrpSpPr/>
          <p:nvPr/>
        </p:nvGrpSpPr>
        <p:grpSpPr>
          <a:xfrm>
            <a:off x="726987" y="2384341"/>
            <a:ext cx="354335" cy="374817"/>
            <a:chOff x="4797925" y="3705253"/>
            <a:chExt cx="354335" cy="374817"/>
          </a:xfrm>
        </p:grpSpPr>
        <p:sp>
          <p:nvSpPr>
            <p:cNvPr id="1367" name="Google Shape;1367;p27"/>
            <p:cNvSpPr/>
            <p:nvPr/>
          </p:nvSpPr>
          <p:spPr>
            <a:xfrm>
              <a:off x="4797925" y="3705253"/>
              <a:ext cx="115199" cy="128420"/>
            </a:xfrm>
            <a:custGeom>
              <a:rect b="b" l="l" r="r" t="t"/>
              <a:pathLst>
                <a:path extrusionOk="0" h="4439" w="3982">
                  <a:moveTo>
                    <a:pt x="1833" y="0"/>
                  </a:moveTo>
                  <a:cubicBezTo>
                    <a:pt x="1713" y="0"/>
                    <a:pt x="1598" y="49"/>
                    <a:pt x="1516" y="140"/>
                  </a:cubicBezTo>
                  <a:cubicBezTo>
                    <a:pt x="1068" y="619"/>
                    <a:pt x="1" y="2126"/>
                    <a:pt x="1398" y="4438"/>
                  </a:cubicBezTo>
                  <a:lnTo>
                    <a:pt x="3981" y="1582"/>
                  </a:lnTo>
                  <a:cubicBezTo>
                    <a:pt x="3981" y="1582"/>
                    <a:pt x="3245" y="280"/>
                    <a:pt x="1923" y="10"/>
                  </a:cubicBezTo>
                  <a:cubicBezTo>
                    <a:pt x="1893" y="3"/>
                    <a:pt x="1863" y="0"/>
                    <a:pt x="1833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5037060" y="3705253"/>
              <a:ext cx="115199" cy="128420"/>
            </a:xfrm>
            <a:custGeom>
              <a:rect b="b" l="l" r="r" t="t"/>
              <a:pathLst>
                <a:path extrusionOk="0" h="4439" w="3982">
                  <a:moveTo>
                    <a:pt x="2149" y="0"/>
                  </a:moveTo>
                  <a:cubicBezTo>
                    <a:pt x="2119" y="0"/>
                    <a:pt x="2089" y="3"/>
                    <a:pt x="2059" y="10"/>
                  </a:cubicBezTo>
                  <a:cubicBezTo>
                    <a:pt x="737" y="280"/>
                    <a:pt x="1" y="1582"/>
                    <a:pt x="1" y="1582"/>
                  </a:cubicBezTo>
                  <a:lnTo>
                    <a:pt x="2584" y="4438"/>
                  </a:lnTo>
                  <a:cubicBezTo>
                    <a:pt x="3981" y="2126"/>
                    <a:pt x="2914" y="619"/>
                    <a:pt x="2466" y="140"/>
                  </a:cubicBezTo>
                  <a:cubicBezTo>
                    <a:pt x="2383" y="49"/>
                    <a:pt x="2269" y="0"/>
                    <a:pt x="2149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5037060" y="3732447"/>
              <a:ext cx="87976" cy="101313"/>
            </a:xfrm>
            <a:custGeom>
              <a:rect b="b" l="l" r="r" t="t"/>
              <a:pathLst>
                <a:path extrusionOk="0" h="3502" w="3041">
                  <a:moveTo>
                    <a:pt x="493" y="1"/>
                  </a:moveTo>
                  <a:cubicBezTo>
                    <a:pt x="171" y="343"/>
                    <a:pt x="1" y="643"/>
                    <a:pt x="1" y="643"/>
                  </a:cubicBezTo>
                  <a:lnTo>
                    <a:pt x="2584" y="3501"/>
                  </a:lnTo>
                  <a:cubicBezTo>
                    <a:pt x="2785" y="3165"/>
                    <a:pt x="2934" y="2849"/>
                    <a:pt x="3041" y="2552"/>
                  </a:cubicBezTo>
                  <a:cubicBezTo>
                    <a:pt x="2616" y="1648"/>
                    <a:pt x="2024" y="936"/>
                    <a:pt x="1275" y="430"/>
                  </a:cubicBezTo>
                  <a:cubicBezTo>
                    <a:pt x="1032" y="266"/>
                    <a:pt x="769" y="122"/>
                    <a:pt x="493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4825090" y="3732418"/>
              <a:ext cx="88034" cy="101255"/>
            </a:xfrm>
            <a:custGeom>
              <a:rect b="b" l="l" r="r" t="t"/>
              <a:pathLst>
                <a:path extrusionOk="0" h="3500" w="3043">
                  <a:moveTo>
                    <a:pt x="2550" y="0"/>
                  </a:moveTo>
                  <a:cubicBezTo>
                    <a:pt x="2272" y="121"/>
                    <a:pt x="2010" y="266"/>
                    <a:pt x="1767" y="430"/>
                  </a:cubicBezTo>
                  <a:cubicBezTo>
                    <a:pt x="1019" y="936"/>
                    <a:pt x="427" y="1649"/>
                    <a:pt x="0" y="2551"/>
                  </a:cubicBezTo>
                  <a:cubicBezTo>
                    <a:pt x="109" y="2850"/>
                    <a:pt x="258" y="3166"/>
                    <a:pt x="459" y="3499"/>
                  </a:cubicBezTo>
                  <a:lnTo>
                    <a:pt x="3042" y="643"/>
                  </a:lnTo>
                  <a:cubicBezTo>
                    <a:pt x="3042" y="643"/>
                    <a:pt x="2872" y="344"/>
                    <a:pt x="2550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4840799" y="3736758"/>
              <a:ext cx="53810" cy="88468"/>
            </a:xfrm>
            <a:custGeom>
              <a:rect b="b" l="l" r="r" t="t"/>
              <a:pathLst>
                <a:path extrusionOk="0" h="3058" w="1860">
                  <a:moveTo>
                    <a:pt x="1853" y="1040"/>
                  </a:moveTo>
                  <a:lnTo>
                    <a:pt x="1853" y="1040"/>
                  </a:lnTo>
                  <a:cubicBezTo>
                    <a:pt x="1855" y="1044"/>
                    <a:pt x="1855" y="1045"/>
                    <a:pt x="1855" y="1045"/>
                  </a:cubicBezTo>
                  <a:lnTo>
                    <a:pt x="1853" y="1040"/>
                  </a:lnTo>
                  <a:close/>
                  <a:moveTo>
                    <a:pt x="677" y="1"/>
                  </a:moveTo>
                  <a:cubicBezTo>
                    <a:pt x="587" y="1"/>
                    <a:pt x="499" y="47"/>
                    <a:pt x="450" y="131"/>
                  </a:cubicBezTo>
                  <a:cubicBezTo>
                    <a:pt x="379" y="249"/>
                    <a:pt x="312" y="389"/>
                    <a:pt x="256" y="548"/>
                  </a:cubicBezTo>
                  <a:cubicBezTo>
                    <a:pt x="0" y="1292"/>
                    <a:pt x="154" y="2136"/>
                    <a:pt x="712" y="3058"/>
                  </a:cubicBezTo>
                  <a:lnTo>
                    <a:pt x="1859" y="1040"/>
                  </a:lnTo>
                  <a:cubicBezTo>
                    <a:pt x="1824" y="985"/>
                    <a:pt x="1433" y="350"/>
                    <a:pt x="793" y="28"/>
                  </a:cubicBezTo>
                  <a:cubicBezTo>
                    <a:pt x="756" y="9"/>
                    <a:pt x="716" y="1"/>
                    <a:pt x="67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5055517" y="3736758"/>
              <a:ext cx="53868" cy="88468"/>
            </a:xfrm>
            <a:custGeom>
              <a:rect b="b" l="l" r="r" t="t"/>
              <a:pathLst>
                <a:path extrusionOk="0" h="3058" w="1862">
                  <a:moveTo>
                    <a:pt x="2" y="1040"/>
                  </a:moveTo>
                  <a:lnTo>
                    <a:pt x="1" y="1045"/>
                  </a:lnTo>
                  <a:cubicBezTo>
                    <a:pt x="1" y="1045"/>
                    <a:pt x="2" y="1044"/>
                    <a:pt x="2" y="1040"/>
                  </a:cubicBezTo>
                  <a:close/>
                  <a:moveTo>
                    <a:pt x="1185" y="1"/>
                  </a:moveTo>
                  <a:cubicBezTo>
                    <a:pt x="1145" y="1"/>
                    <a:pt x="1106" y="9"/>
                    <a:pt x="1069" y="28"/>
                  </a:cubicBezTo>
                  <a:cubicBezTo>
                    <a:pt x="430" y="350"/>
                    <a:pt x="38" y="985"/>
                    <a:pt x="2" y="1040"/>
                  </a:cubicBezTo>
                  <a:lnTo>
                    <a:pt x="1150" y="3058"/>
                  </a:lnTo>
                  <a:cubicBezTo>
                    <a:pt x="1705" y="2136"/>
                    <a:pt x="1862" y="1292"/>
                    <a:pt x="1605" y="548"/>
                  </a:cubicBezTo>
                  <a:cubicBezTo>
                    <a:pt x="1552" y="389"/>
                    <a:pt x="1483" y="249"/>
                    <a:pt x="1412" y="131"/>
                  </a:cubicBezTo>
                  <a:cubicBezTo>
                    <a:pt x="1363" y="47"/>
                    <a:pt x="1275" y="1"/>
                    <a:pt x="1185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5055517" y="3766845"/>
              <a:ext cx="87" cy="174"/>
            </a:xfrm>
            <a:custGeom>
              <a:rect b="b" l="l" r="r" t="t"/>
              <a:pathLst>
                <a:path extrusionOk="0" h="6" w="3">
                  <a:moveTo>
                    <a:pt x="2" y="0"/>
                  </a:moveTo>
                  <a:lnTo>
                    <a:pt x="1" y="5"/>
                  </a:lnTo>
                  <a:cubicBezTo>
                    <a:pt x="1" y="5"/>
                    <a:pt x="2" y="4"/>
                    <a:pt x="2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5055604" y="3745321"/>
              <a:ext cx="49846" cy="79905"/>
            </a:xfrm>
            <a:custGeom>
              <a:rect b="b" l="l" r="r" t="t"/>
              <a:pathLst>
                <a:path extrusionOk="0" h="2762" w="1723">
                  <a:moveTo>
                    <a:pt x="657" y="1"/>
                  </a:moveTo>
                  <a:cubicBezTo>
                    <a:pt x="262" y="323"/>
                    <a:pt x="27" y="703"/>
                    <a:pt x="1" y="744"/>
                  </a:cubicBezTo>
                  <a:lnTo>
                    <a:pt x="1148" y="2762"/>
                  </a:lnTo>
                  <a:cubicBezTo>
                    <a:pt x="1524" y="2136"/>
                    <a:pt x="1716" y="1547"/>
                    <a:pt x="1722" y="1001"/>
                  </a:cubicBezTo>
                  <a:cubicBezTo>
                    <a:pt x="1412" y="609"/>
                    <a:pt x="1058" y="275"/>
                    <a:pt x="657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4894406" y="3766845"/>
              <a:ext cx="58" cy="174"/>
            </a:xfrm>
            <a:custGeom>
              <a:rect b="b" l="l" r="r" t="t"/>
              <a:pathLst>
                <a:path extrusionOk="0" h="6" w="2">
                  <a:moveTo>
                    <a:pt x="0" y="0"/>
                  </a:moveTo>
                  <a:lnTo>
                    <a:pt x="2" y="5"/>
                  </a:lnTo>
                  <a:cubicBezTo>
                    <a:pt x="2" y="5"/>
                    <a:pt x="2" y="4"/>
                    <a:pt x="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4844733" y="3745321"/>
              <a:ext cx="49875" cy="79905"/>
            </a:xfrm>
            <a:custGeom>
              <a:rect b="b" l="l" r="r" t="t"/>
              <a:pathLst>
                <a:path extrusionOk="0" h="2762" w="1724">
                  <a:moveTo>
                    <a:pt x="1067" y="1"/>
                  </a:moveTo>
                  <a:cubicBezTo>
                    <a:pt x="665" y="275"/>
                    <a:pt x="309" y="609"/>
                    <a:pt x="1" y="1001"/>
                  </a:cubicBezTo>
                  <a:cubicBezTo>
                    <a:pt x="7" y="1547"/>
                    <a:pt x="199" y="2137"/>
                    <a:pt x="576" y="2762"/>
                  </a:cubicBezTo>
                  <a:lnTo>
                    <a:pt x="1723" y="744"/>
                  </a:lnTo>
                  <a:cubicBezTo>
                    <a:pt x="1697" y="703"/>
                    <a:pt x="1463" y="321"/>
                    <a:pt x="1067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4803103" y="3740490"/>
              <a:ext cx="343920" cy="339580"/>
            </a:xfrm>
            <a:custGeom>
              <a:rect b="b" l="l" r="r" t="t"/>
              <a:pathLst>
                <a:path extrusionOk="0" h="11738" w="11888">
                  <a:moveTo>
                    <a:pt x="5945" y="0"/>
                  </a:moveTo>
                  <a:cubicBezTo>
                    <a:pt x="835" y="0"/>
                    <a:pt x="668" y="4798"/>
                    <a:pt x="668" y="7820"/>
                  </a:cubicBezTo>
                  <a:cubicBezTo>
                    <a:pt x="668" y="9299"/>
                    <a:pt x="338" y="10836"/>
                    <a:pt x="1" y="11738"/>
                  </a:cubicBezTo>
                  <a:lnTo>
                    <a:pt x="11887" y="11738"/>
                  </a:lnTo>
                  <a:cubicBezTo>
                    <a:pt x="11550" y="10836"/>
                    <a:pt x="11222" y="9299"/>
                    <a:pt x="11222" y="7820"/>
                  </a:cubicBezTo>
                  <a:cubicBezTo>
                    <a:pt x="11222" y="4798"/>
                    <a:pt x="11053" y="0"/>
                    <a:pt x="594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4803161" y="3740519"/>
              <a:ext cx="183300" cy="339551"/>
            </a:xfrm>
            <a:custGeom>
              <a:rect b="b" l="l" r="r" t="t"/>
              <a:pathLst>
                <a:path extrusionOk="0" h="11737" w="6336">
                  <a:moveTo>
                    <a:pt x="5944" y="1"/>
                  </a:moveTo>
                  <a:cubicBezTo>
                    <a:pt x="833" y="1"/>
                    <a:pt x="668" y="4797"/>
                    <a:pt x="668" y="7819"/>
                  </a:cubicBezTo>
                  <a:cubicBezTo>
                    <a:pt x="668" y="9298"/>
                    <a:pt x="338" y="10835"/>
                    <a:pt x="1" y="11737"/>
                  </a:cubicBezTo>
                  <a:lnTo>
                    <a:pt x="783" y="11737"/>
                  </a:lnTo>
                  <a:cubicBezTo>
                    <a:pt x="1120" y="10835"/>
                    <a:pt x="1447" y="9298"/>
                    <a:pt x="1447" y="7819"/>
                  </a:cubicBezTo>
                  <a:cubicBezTo>
                    <a:pt x="1447" y="4876"/>
                    <a:pt x="1607" y="249"/>
                    <a:pt x="6336" y="10"/>
                  </a:cubicBezTo>
                  <a:cubicBezTo>
                    <a:pt x="6208" y="4"/>
                    <a:pt x="6078" y="1"/>
                    <a:pt x="5944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4984523" y="3861099"/>
              <a:ext cx="109905" cy="187061"/>
            </a:xfrm>
            <a:custGeom>
              <a:rect b="b" l="l" r="r" t="t"/>
              <a:pathLst>
                <a:path extrusionOk="0" h="6466" w="3799">
                  <a:moveTo>
                    <a:pt x="1188" y="0"/>
                  </a:moveTo>
                  <a:cubicBezTo>
                    <a:pt x="949" y="0"/>
                    <a:pt x="686" y="48"/>
                    <a:pt x="404" y="145"/>
                  </a:cubicBezTo>
                  <a:lnTo>
                    <a:pt x="1" y="662"/>
                  </a:lnTo>
                  <a:cubicBezTo>
                    <a:pt x="1" y="662"/>
                    <a:pt x="476" y="1393"/>
                    <a:pt x="476" y="2530"/>
                  </a:cubicBezTo>
                  <a:cubicBezTo>
                    <a:pt x="476" y="5908"/>
                    <a:pt x="1998" y="6465"/>
                    <a:pt x="3005" y="6465"/>
                  </a:cubicBezTo>
                  <a:cubicBezTo>
                    <a:pt x="3217" y="6465"/>
                    <a:pt x="3406" y="6441"/>
                    <a:pt x="3553" y="6412"/>
                  </a:cubicBezTo>
                  <a:cubicBezTo>
                    <a:pt x="3714" y="6382"/>
                    <a:pt x="3799" y="6205"/>
                    <a:pt x="3722" y="6061"/>
                  </a:cubicBezTo>
                  <a:cubicBezTo>
                    <a:pt x="3426" y="5501"/>
                    <a:pt x="2792" y="4128"/>
                    <a:pt x="2792" y="2530"/>
                  </a:cubicBezTo>
                  <a:cubicBezTo>
                    <a:pt x="2792" y="841"/>
                    <a:pt x="2188" y="0"/>
                    <a:pt x="1188" y="0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4855756" y="3861099"/>
              <a:ext cx="109905" cy="187061"/>
            </a:xfrm>
            <a:custGeom>
              <a:rect b="b" l="l" r="r" t="t"/>
              <a:pathLst>
                <a:path extrusionOk="0" h="6466" w="3799">
                  <a:moveTo>
                    <a:pt x="2611" y="0"/>
                  </a:moveTo>
                  <a:cubicBezTo>
                    <a:pt x="1611" y="0"/>
                    <a:pt x="1006" y="841"/>
                    <a:pt x="1006" y="2530"/>
                  </a:cubicBezTo>
                  <a:cubicBezTo>
                    <a:pt x="1006" y="4128"/>
                    <a:pt x="373" y="5501"/>
                    <a:pt x="77" y="6061"/>
                  </a:cubicBezTo>
                  <a:cubicBezTo>
                    <a:pt x="0" y="6205"/>
                    <a:pt x="85" y="6382"/>
                    <a:pt x="246" y="6412"/>
                  </a:cubicBezTo>
                  <a:cubicBezTo>
                    <a:pt x="393" y="6441"/>
                    <a:pt x="582" y="6465"/>
                    <a:pt x="794" y="6465"/>
                  </a:cubicBezTo>
                  <a:cubicBezTo>
                    <a:pt x="1801" y="6465"/>
                    <a:pt x="3323" y="5908"/>
                    <a:pt x="3323" y="2530"/>
                  </a:cubicBezTo>
                  <a:cubicBezTo>
                    <a:pt x="3323" y="1393"/>
                    <a:pt x="3798" y="662"/>
                    <a:pt x="3798" y="662"/>
                  </a:cubicBezTo>
                  <a:lnTo>
                    <a:pt x="3395" y="145"/>
                  </a:lnTo>
                  <a:cubicBezTo>
                    <a:pt x="3113" y="48"/>
                    <a:pt x="2851" y="0"/>
                    <a:pt x="2611" y="0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4906036" y="3823635"/>
              <a:ext cx="11109" cy="23491"/>
            </a:xfrm>
            <a:custGeom>
              <a:rect b="b" l="l" r="r" t="t"/>
              <a:pathLst>
                <a:path extrusionOk="0" h="812" w="384">
                  <a:moveTo>
                    <a:pt x="189" y="1"/>
                  </a:moveTo>
                  <a:cubicBezTo>
                    <a:pt x="187" y="1"/>
                    <a:pt x="184" y="1"/>
                    <a:pt x="181" y="1"/>
                  </a:cubicBezTo>
                  <a:cubicBezTo>
                    <a:pt x="77" y="7"/>
                    <a:pt x="0" y="98"/>
                    <a:pt x="0" y="200"/>
                  </a:cubicBezTo>
                  <a:lnTo>
                    <a:pt x="0" y="611"/>
                  </a:lnTo>
                  <a:cubicBezTo>
                    <a:pt x="0" y="714"/>
                    <a:pt x="77" y="805"/>
                    <a:pt x="181" y="811"/>
                  </a:cubicBezTo>
                  <a:cubicBezTo>
                    <a:pt x="185" y="811"/>
                    <a:pt x="188" y="811"/>
                    <a:pt x="192" y="811"/>
                  </a:cubicBezTo>
                  <a:cubicBezTo>
                    <a:pt x="298" y="811"/>
                    <a:pt x="384" y="724"/>
                    <a:pt x="384" y="619"/>
                  </a:cubicBezTo>
                  <a:lnTo>
                    <a:pt x="384" y="193"/>
                  </a:lnTo>
                  <a:cubicBezTo>
                    <a:pt x="384" y="86"/>
                    <a:pt x="296" y="1"/>
                    <a:pt x="18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5032489" y="3823635"/>
              <a:ext cx="11138" cy="23491"/>
            </a:xfrm>
            <a:custGeom>
              <a:rect b="b" l="l" r="r" t="t"/>
              <a:pathLst>
                <a:path extrusionOk="0" h="812" w="385">
                  <a:moveTo>
                    <a:pt x="195" y="0"/>
                  </a:moveTo>
                  <a:cubicBezTo>
                    <a:pt x="191" y="0"/>
                    <a:pt x="186" y="1"/>
                    <a:pt x="182" y="1"/>
                  </a:cubicBezTo>
                  <a:cubicBezTo>
                    <a:pt x="77" y="7"/>
                    <a:pt x="1" y="98"/>
                    <a:pt x="1" y="200"/>
                  </a:cubicBezTo>
                  <a:lnTo>
                    <a:pt x="1" y="611"/>
                  </a:lnTo>
                  <a:cubicBezTo>
                    <a:pt x="1" y="714"/>
                    <a:pt x="77" y="805"/>
                    <a:pt x="182" y="811"/>
                  </a:cubicBezTo>
                  <a:cubicBezTo>
                    <a:pt x="185" y="811"/>
                    <a:pt x="189" y="811"/>
                    <a:pt x="193" y="811"/>
                  </a:cubicBezTo>
                  <a:cubicBezTo>
                    <a:pt x="298" y="811"/>
                    <a:pt x="384" y="724"/>
                    <a:pt x="384" y="619"/>
                  </a:cubicBezTo>
                  <a:lnTo>
                    <a:pt x="384" y="193"/>
                  </a:lnTo>
                  <a:cubicBezTo>
                    <a:pt x="384" y="88"/>
                    <a:pt x="299" y="0"/>
                    <a:pt x="19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4953742" y="3861504"/>
              <a:ext cx="42180" cy="20511"/>
            </a:xfrm>
            <a:custGeom>
              <a:rect b="b" l="l" r="r" t="t"/>
              <a:pathLst>
                <a:path extrusionOk="0" h="709" w="1458">
                  <a:moveTo>
                    <a:pt x="130" y="0"/>
                  </a:moveTo>
                  <a:cubicBezTo>
                    <a:pt x="60" y="0"/>
                    <a:pt x="0" y="57"/>
                    <a:pt x="0" y="131"/>
                  </a:cubicBezTo>
                  <a:cubicBezTo>
                    <a:pt x="0" y="451"/>
                    <a:pt x="327" y="709"/>
                    <a:pt x="729" y="709"/>
                  </a:cubicBezTo>
                  <a:cubicBezTo>
                    <a:pt x="1132" y="709"/>
                    <a:pt x="1457" y="451"/>
                    <a:pt x="1457" y="131"/>
                  </a:cubicBezTo>
                  <a:lnTo>
                    <a:pt x="1457" y="129"/>
                  </a:lnTo>
                  <a:cubicBezTo>
                    <a:pt x="1457" y="57"/>
                    <a:pt x="1401" y="0"/>
                    <a:pt x="133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27"/>
          <p:cNvGrpSpPr/>
          <p:nvPr/>
        </p:nvGrpSpPr>
        <p:grpSpPr>
          <a:xfrm>
            <a:off x="719412" y="1608491"/>
            <a:ext cx="369465" cy="374817"/>
            <a:chOff x="739624" y="2504253"/>
            <a:chExt cx="369465" cy="374817"/>
          </a:xfrm>
        </p:grpSpPr>
        <p:sp>
          <p:nvSpPr>
            <p:cNvPr id="1385" name="Google Shape;1385;p27"/>
            <p:cNvSpPr/>
            <p:nvPr/>
          </p:nvSpPr>
          <p:spPr>
            <a:xfrm>
              <a:off x="982897" y="2532257"/>
              <a:ext cx="126193" cy="133281"/>
            </a:xfrm>
            <a:custGeom>
              <a:rect b="b" l="l" r="r" t="t"/>
              <a:pathLst>
                <a:path extrusionOk="0" h="4607" w="4362">
                  <a:moveTo>
                    <a:pt x="2997" y="0"/>
                  </a:moveTo>
                  <a:cubicBezTo>
                    <a:pt x="1129" y="0"/>
                    <a:pt x="2" y="1163"/>
                    <a:pt x="1" y="1163"/>
                  </a:cubicBezTo>
                  <a:lnTo>
                    <a:pt x="2365" y="4607"/>
                  </a:lnTo>
                  <a:cubicBezTo>
                    <a:pt x="4362" y="3246"/>
                    <a:pt x="3911" y="1096"/>
                    <a:pt x="3665" y="323"/>
                  </a:cubicBezTo>
                  <a:cubicBezTo>
                    <a:pt x="3607" y="145"/>
                    <a:pt x="3449" y="20"/>
                    <a:pt x="3262" y="8"/>
                  </a:cubicBezTo>
                  <a:cubicBezTo>
                    <a:pt x="3172" y="3"/>
                    <a:pt x="3084" y="0"/>
                    <a:pt x="2997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982897" y="2550049"/>
              <a:ext cx="92518" cy="115489"/>
            </a:xfrm>
            <a:custGeom>
              <a:rect b="b" l="l" r="r" t="t"/>
              <a:pathLst>
                <a:path extrusionOk="0" h="3992" w="3198">
                  <a:moveTo>
                    <a:pt x="739" y="1"/>
                  </a:moveTo>
                  <a:cubicBezTo>
                    <a:pt x="262" y="280"/>
                    <a:pt x="1" y="548"/>
                    <a:pt x="1" y="548"/>
                  </a:cubicBezTo>
                  <a:lnTo>
                    <a:pt x="2365" y="3992"/>
                  </a:lnTo>
                  <a:cubicBezTo>
                    <a:pt x="2713" y="3756"/>
                    <a:pt x="2984" y="3496"/>
                    <a:pt x="3198" y="3225"/>
                  </a:cubicBezTo>
                  <a:cubicBezTo>
                    <a:pt x="3038" y="2682"/>
                    <a:pt x="2808" y="2125"/>
                    <a:pt x="2470" y="1608"/>
                  </a:cubicBezTo>
                  <a:cubicBezTo>
                    <a:pt x="2111" y="1056"/>
                    <a:pt x="1562" y="445"/>
                    <a:pt x="739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999676" y="2563704"/>
              <a:ext cx="65353" cy="82132"/>
            </a:xfrm>
            <a:custGeom>
              <a:rect b="b" l="l" r="r" t="t"/>
              <a:pathLst>
                <a:path extrusionOk="0" h="2839" w="2259">
                  <a:moveTo>
                    <a:pt x="1927" y="1"/>
                  </a:moveTo>
                  <a:cubicBezTo>
                    <a:pt x="1917" y="1"/>
                    <a:pt x="1907" y="1"/>
                    <a:pt x="1897" y="3"/>
                  </a:cubicBezTo>
                  <a:cubicBezTo>
                    <a:pt x="769" y="134"/>
                    <a:pt x="77" y="776"/>
                    <a:pt x="1" y="851"/>
                  </a:cubicBezTo>
                  <a:lnTo>
                    <a:pt x="1137" y="2839"/>
                  </a:lnTo>
                  <a:cubicBezTo>
                    <a:pt x="1769" y="2408"/>
                    <a:pt x="2122" y="1852"/>
                    <a:pt x="2217" y="1144"/>
                  </a:cubicBezTo>
                  <a:cubicBezTo>
                    <a:pt x="2259" y="822"/>
                    <a:pt x="2242" y="509"/>
                    <a:pt x="2203" y="245"/>
                  </a:cubicBezTo>
                  <a:cubicBezTo>
                    <a:pt x="2183" y="104"/>
                    <a:pt x="2064" y="1"/>
                    <a:pt x="192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999503" y="2588295"/>
              <a:ext cx="174" cy="174"/>
            </a:xfrm>
            <a:custGeom>
              <a:rect b="b" l="l" r="r" t="t"/>
              <a:pathLst>
                <a:path extrusionOk="0" h="6" w="6">
                  <a:moveTo>
                    <a:pt x="1" y="5"/>
                  </a:move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999647" y="2569317"/>
              <a:ext cx="61737" cy="76520"/>
            </a:xfrm>
            <a:custGeom>
              <a:rect b="b" l="l" r="r" t="t"/>
              <a:pathLst>
                <a:path extrusionOk="0" h="2645" w="2134">
                  <a:moveTo>
                    <a:pt x="1098" y="0"/>
                  </a:moveTo>
                  <a:cubicBezTo>
                    <a:pt x="448" y="240"/>
                    <a:pt x="58" y="600"/>
                    <a:pt x="0" y="657"/>
                  </a:cubicBezTo>
                  <a:lnTo>
                    <a:pt x="1138" y="2645"/>
                  </a:lnTo>
                  <a:cubicBezTo>
                    <a:pt x="1646" y="2298"/>
                    <a:pt x="1974" y="1872"/>
                    <a:pt x="2134" y="1350"/>
                  </a:cubicBezTo>
                  <a:cubicBezTo>
                    <a:pt x="2060" y="1212"/>
                    <a:pt x="1980" y="1074"/>
                    <a:pt x="1891" y="941"/>
                  </a:cubicBezTo>
                  <a:cubicBezTo>
                    <a:pt x="1690" y="631"/>
                    <a:pt x="1431" y="305"/>
                    <a:pt x="1098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739624" y="2532257"/>
              <a:ext cx="126164" cy="133281"/>
            </a:xfrm>
            <a:custGeom>
              <a:rect b="b" l="l" r="r" t="t"/>
              <a:pathLst>
                <a:path extrusionOk="0" h="4607" w="4361">
                  <a:moveTo>
                    <a:pt x="1364" y="0"/>
                  </a:moveTo>
                  <a:cubicBezTo>
                    <a:pt x="1277" y="0"/>
                    <a:pt x="1189" y="3"/>
                    <a:pt x="1099" y="8"/>
                  </a:cubicBezTo>
                  <a:cubicBezTo>
                    <a:pt x="914" y="20"/>
                    <a:pt x="754" y="145"/>
                    <a:pt x="696" y="323"/>
                  </a:cubicBezTo>
                  <a:cubicBezTo>
                    <a:pt x="450" y="1096"/>
                    <a:pt x="1" y="3246"/>
                    <a:pt x="1997" y="4607"/>
                  </a:cubicBezTo>
                  <a:lnTo>
                    <a:pt x="4360" y="1163"/>
                  </a:lnTo>
                  <a:cubicBezTo>
                    <a:pt x="4360" y="1163"/>
                    <a:pt x="3234" y="0"/>
                    <a:pt x="1364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773357" y="2550049"/>
              <a:ext cx="92460" cy="115489"/>
            </a:xfrm>
            <a:custGeom>
              <a:rect b="b" l="l" r="r" t="t"/>
              <a:pathLst>
                <a:path extrusionOk="0" h="3992" w="3196">
                  <a:moveTo>
                    <a:pt x="2458" y="1"/>
                  </a:moveTo>
                  <a:cubicBezTo>
                    <a:pt x="1636" y="444"/>
                    <a:pt x="1085" y="1054"/>
                    <a:pt x="726" y="1608"/>
                  </a:cubicBezTo>
                  <a:cubicBezTo>
                    <a:pt x="389" y="2125"/>
                    <a:pt x="159" y="2683"/>
                    <a:pt x="1" y="3225"/>
                  </a:cubicBezTo>
                  <a:cubicBezTo>
                    <a:pt x="212" y="3496"/>
                    <a:pt x="485" y="3756"/>
                    <a:pt x="832" y="3992"/>
                  </a:cubicBezTo>
                  <a:lnTo>
                    <a:pt x="3196" y="548"/>
                  </a:lnTo>
                  <a:cubicBezTo>
                    <a:pt x="3196" y="548"/>
                    <a:pt x="2935" y="280"/>
                    <a:pt x="2458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783656" y="2563675"/>
              <a:ext cx="65613" cy="82132"/>
            </a:xfrm>
            <a:custGeom>
              <a:rect b="b" l="l" r="r" t="t"/>
              <a:pathLst>
                <a:path extrusionOk="0" h="2839" w="2268">
                  <a:moveTo>
                    <a:pt x="2262" y="852"/>
                  </a:moveTo>
                  <a:cubicBezTo>
                    <a:pt x="2263" y="855"/>
                    <a:pt x="2268" y="856"/>
                    <a:pt x="2268" y="856"/>
                  </a:cubicBezTo>
                  <a:lnTo>
                    <a:pt x="2262" y="852"/>
                  </a:lnTo>
                  <a:close/>
                  <a:moveTo>
                    <a:pt x="335" y="1"/>
                  </a:moveTo>
                  <a:cubicBezTo>
                    <a:pt x="198" y="1"/>
                    <a:pt x="77" y="104"/>
                    <a:pt x="56" y="243"/>
                  </a:cubicBezTo>
                  <a:cubicBezTo>
                    <a:pt x="17" y="510"/>
                    <a:pt x="1" y="821"/>
                    <a:pt x="43" y="1143"/>
                  </a:cubicBezTo>
                  <a:cubicBezTo>
                    <a:pt x="137" y="1852"/>
                    <a:pt x="490" y="2409"/>
                    <a:pt x="1122" y="2838"/>
                  </a:cubicBezTo>
                  <a:lnTo>
                    <a:pt x="2258" y="849"/>
                  </a:lnTo>
                  <a:cubicBezTo>
                    <a:pt x="2182" y="775"/>
                    <a:pt x="1490" y="134"/>
                    <a:pt x="363" y="2"/>
                  </a:cubicBezTo>
                  <a:cubicBezTo>
                    <a:pt x="353" y="1"/>
                    <a:pt x="344" y="1"/>
                    <a:pt x="335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849067" y="2588295"/>
              <a:ext cx="203" cy="174"/>
            </a:xfrm>
            <a:custGeom>
              <a:rect b="b" l="l" r="r" t="t"/>
              <a:pathLst>
                <a:path extrusionOk="0" h="6" w="7">
                  <a:moveTo>
                    <a:pt x="1" y="1"/>
                  </a:moveTo>
                  <a:cubicBezTo>
                    <a:pt x="2" y="4"/>
                    <a:pt x="7" y="5"/>
                    <a:pt x="7" y="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787388" y="2569317"/>
              <a:ext cx="61621" cy="76520"/>
            </a:xfrm>
            <a:custGeom>
              <a:rect b="b" l="l" r="r" t="t"/>
              <a:pathLst>
                <a:path extrusionOk="0" h="2645" w="2130">
                  <a:moveTo>
                    <a:pt x="1033" y="0"/>
                  </a:moveTo>
                  <a:cubicBezTo>
                    <a:pt x="701" y="307"/>
                    <a:pt x="441" y="634"/>
                    <a:pt x="241" y="942"/>
                  </a:cubicBezTo>
                  <a:cubicBezTo>
                    <a:pt x="155" y="1076"/>
                    <a:pt x="74" y="1212"/>
                    <a:pt x="0" y="1352"/>
                  </a:cubicBezTo>
                  <a:cubicBezTo>
                    <a:pt x="157" y="1873"/>
                    <a:pt x="485" y="2300"/>
                    <a:pt x="993" y="2645"/>
                  </a:cubicBezTo>
                  <a:lnTo>
                    <a:pt x="2129" y="657"/>
                  </a:lnTo>
                  <a:cubicBezTo>
                    <a:pt x="2073" y="600"/>
                    <a:pt x="1683" y="240"/>
                    <a:pt x="1033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786491" y="2554129"/>
              <a:ext cx="275790" cy="324942"/>
            </a:xfrm>
            <a:custGeom>
              <a:rect b="b" l="l" r="r" t="t"/>
              <a:pathLst>
                <a:path extrusionOk="0" h="11232" w="9533">
                  <a:moveTo>
                    <a:pt x="4765" y="1"/>
                  </a:moveTo>
                  <a:cubicBezTo>
                    <a:pt x="884" y="1"/>
                    <a:pt x="1" y="3225"/>
                    <a:pt x="1" y="5466"/>
                  </a:cubicBezTo>
                  <a:cubicBezTo>
                    <a:pt x="1" y="7391"/>
                    <a:pt x="1883" y="8330"/>
                    <a:pt x="2986" y="10218"/>
                  </a:cubicBezTo>
                  <a:cubicBezTo>
                    <a:pt x="3354" y="10848"/>
                    <a:pt x="4035" y="11232"/>
                    <a:pt x="4765" y="11232"/>
                  </a:cubicBezTo>
                  <a:cubicBezTo>
                    <a:pt x="5495" y="11232"/>
                    <a:pt x="6176" y="10848"/>
                    <a:pt x="6544" y="10218"/>
                  </a:cubicBezTo>
                  <a:cubicBezTo>
                    <a:pt x="7647" y="8330"/>
                    <a:pt x="9529" y="7391"/>
                    <a:pt x="9529" y="5466"/>
                  </a:cubicBezTo>
                  <a:cubicBezTo>
                    <a:pt x="9532" y="3225"/>
                    <a:pt x="8646" y="1"/>
                    <a:pt x="4765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786491" y="2554100"/>
              <a:ext cx="147312" cy="324971"/>
            </a:xfrm>
            <a:custGeom>
              <a:rect b="b" l="l" r="r" t="t"/>
              <a:pathLst>
                <a:path extrusionOk="0" h="11233" w="5092">
                  <a:moveTo>
                    <a:pt x="4765" y="0"/>
                  </a:moveTo>
                  <a:cubicBezTo>
                    <a:pt x="884" y="0"/>
                    <a:pt x="1" y="3226"/>
                    <a:pt x="1" y="5467"/>
                  </a:cubicBezTo>
                  <a:cubicBezTo>
                    <a:pt x="1" y="7392"/>
                    <a:pt x="1883" y="8329"/>
                    <a:pt x="2986" y="10219"/>
                  </a:cubicBezTo>
                  <a:cubicBezTo>
                    <a:pt x="3354" y="10849"/>
                    <a:pt x="4035" y="11233"/>
                    <a:pt x="4765" y="11233"/>
                  </a:cubicBezTo>
                  <a:cubicBezTo>
                    <a:pt x="4874" y="11233"/>
                    <a:pt x="4984" y="11224"/>
                    <a:pt x="5092" y="11208"/>
                  </a:cubicBezTo>
                  <a:cubicBezTo>
                    <a:pt x="4489" y="11112"/>
                    <a:pt x="3951" y="10756"/>
                    <a:pt x="3638" y="10219"/>
                  </a:cubicBezTo>
                  <a:cubicBezTo>
                    <a:pt x="2535" y="8329"/>
                    <a:pt x="653" y="7392"/>
                    <a:pt x="653" y="5467"/>
                  </a:cubicBezTo>
                  <a:cubicBezTo>
                    <a:pt x="653" y="3290"/>
                    <a:pt x="1487" y="184"/>
                    <a:pt x="5092" y="8"/>
                  </a:cubicBezTo>
                  <a:cubicBezTo>
                    <a:pt x="4986" y="3"/>
                    <a:pt x="4876" y="0"/>
                    <a:pt x="4765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897380" y="2826071"/>
              <a:ext cx="53868" cy="15912"/>
            </a:xfrm>
            <a:custGeom>
              <a:rect b="b" l="l" r="r" t="t"/>
              <a:pathLst>
                <a:path extrusionOk="0" h="550" w="1862">
                  <a:moveTo>
                    <a:pt x="1645" y="0"/>
                  </a:moveTo>
                  <a:cubicBezTo>
                    <a:pt x="1590" y="0"/>
                    <a:pt x="1536" y="23"/>
                    <a:pt x="1498" y="68"/>
                  </a:cubicBezTo>
                  <a:cubicBezTo>
                    <a:pt x="1447" y="126"/>
                    <a:pt x="1371" y="158"/>
                    <a:pt x="1289" y="158"/>
                  </a:cubicBezTo>
                  <a:cubicBezTo>
                    <a:pt x="1207" y="158"/>
                    <a:pt x="1130" y="126"/>
                    <a:pt x="1079" y="68"/>
                  </a:cubicBezTo>
                  <a:cubicBezTo>
                    <a:pt x="1044" y="27"/>
                    <a:pt x="987" y="0"/>
                    <a:pt x="932" y="0"/>
                  </a:cubicBezTo>
                  <a:cubicBezTo>
                    <a:pt x="877" y="0"/>
                    <a:pt x="822" y="27"/>
                    <a:pt x="785" y="68"/>
                  </a:cubicBezTo>
                  <a:cubicBezTo>
                    <a:pt x="734" y="126"/>
                    <a:pt x="657" y="158"/>
                    <a:pt x="576" y="158"/>
                  </a:cubicBezTo>
                  <a:cubicBezTo>
                    <a:pt x="493" y="158"/>
                    <a:pt x="417" y="126"/>
                    <a:pt x="366" y="68"/>
                  </a:cubicBezTo>
                  <a:cubicBezTo>
                    <a:pt x="327" y="24"/>
                    <a:pt x="273" y="1"/>
                    <a:pt x="218" y="1"/>
                  </a:cubicBezTo>
                  <a:cubicBezTo>
                    <a:pt x="173" y="1"/>
                    <a:pt x="127" y="17"/>
                    <a:pt x="90" y="50"/>
                  </a:cubicBezTo>
                  <a:cubicBezTo>
                    <a:pt x="10" y="120"/>
                    <a:pt x="1" y="243"/>
                    <a:pt x="72" y="326"/>
                  </a:cubicBezTo>
                  <a:cubicBezTo>
                    <a:pt x="196" y="467"/>
                    <a:pt x="380" y="550"/>
                    <a:pt x="573" y="550"/>
                  </a:cubicBezTo>
                  <a:cubicBezTo>
                    <a:pt x="702" y="550"/>
                    <a:pt x="825" y="514"/>
                    <a:pt x="931" y="450"/>
                  </a:cubicBezTo>
                  <a:cubicBezTo>
                    <a:pt x="1036" y="514"/>
                    <a:pt x="1159" y="550"/>
                    <a:pt x="1286" y="550"/>
                  </a:cubicBezTo>
                  <a:cubicBezTo>
                    <a:pt x="1483" y="550"/>
                    <a:pt x="1665" y="467"/>
                    <a:pt x="1790" y="326"/>
                  </a:cubicBezTo>
                  <a:cubicBezTo>
                    <a:pt x="1862" y="244"/>
                    <a:pt x="1854" y="120"/>
                    <a:pt x="1774" y="50"/>
                  </a:cubicBezTo>
                  <a:cubicBezTo>
                    <a:pt x="1737" y="17"/>
                    <a:pt x="1691" y="0"/>
                    <a:pt x="164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851902" y="2736995"/>
              <a:ext cx="11138" cy="22508"/>
            </a:xfrm>
            <a:custGeom>
              <a:rect b="b" l="l" r="r" t="t"/>
              <a:pathLst>
                <a:path extrusionOk="0" h="778" w="385">
                  <a:moveTo>
                    <a:pt x="191" y="1"/>
                  </a:moveTo>
                  <a:cubicBezTo>
                    <a:pt x="187" y="1"/>
                    <a:pt x="184" y="1"/>
                    <a:pt x="180" y="1"/>
                  </a:cubicBezTo>
                  <a:cubicBezTo>
                    <a:pt x="79" y="9"/>
                    <a:pt x="1" y="96"/>
                    <a:pt x="1" y="200"/>
                  </a:cubicBezTo>
                  <a:lnTo>
                    <a:pt x="1" y="578"/>
                  </a:lnTo>
                  <a:cubicBezTo>
                    <a:pt x="1" y="682"/>
                    <a:pt x="77" y="769"/>
                    <a:pt x="180" y="777"/>
                  </a:cubicBezTo>
                  <a:cubicBezTo>
                    <a:pt x="185" y="777"/>
                    <a:pt x="189" y="778"/>
                    <a:pt x="193" y="778"/>
                  </a:cubicBezTo>
                  <a:cubicBezTo>
                    <a:pt x="299" y="778"/>
                    <a:pt x="384" y="690"/>
                    <a:pt x="384" y="585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836945" y="2763726"/>
              <a:ext cx="23780" cy="11109"/>
            </a:xfrm>
            <a:custGeom>
              <a:rect b="b" l="l" r="r" t="t"/>
              <a:pathLst>
                <a:path extrusionOk="0" h="384" w="822">
                  <a:moveTo>
                    <a:pt x="208" y="0"/>
                  </a:moveTo>
                  <a:cubicBezTo>
                    <a:pt x="105" y="0"/>
                    <a:pt x="16" y="77"/>
                    <a:pt x="8" y="181"/>
                  </a:cubicBezTo>
                  <a:cubicBezTo>
                    <a:pt x="1" y="292"/>
                    <a:pt x="90" y="384"/>
                    <a:pt x="200" y="384"/>
                  </a:cubicBezTo>
                  <a:lnTo>
                    <a:pt x="617" y="384"/>
                  </a:lnTo>
                  <a:cubicBezTo>
                    <a:pt x="720" y="384"/>
                    <a:pt x="811" y="307"/>
                    <a:pt x="817" y="204"/>
                  </a:cubicBezTo>
                  <a:cubicBezTo>
                    <a:pt x="821" y="92"/>
                    <a:pt x="734" y="0"/>
                    <a:pt x="62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7"/>
            <p:cNvSpPr/>
            <p:nvPr/>
          </p:nvSpPr>
          <p:spPr>
            <a:xfrm>
              <a:off x="985558" y="2736995"/>
              <a:ext cx="11138" cy="22508"/>
            </a:xfrm>
            <a:custGeom>
              <a:rect b="b" l="l" r="r" t="t"/>
              <a:pathLst>
                <a:path extrusionOk="0" h="778" w="385">
                  <a:moveTo>
                    <a:pt x="194" y="1"/>
                  </a:moveTo>
                  <a:cubicBezTo>
                    <a:pt x="87" y="1"/>
                    <a:pt x="1" y="87"/>
                    <a:pt x="1" y="193"/>
                  </a:cubicBezTo>
                  <a:lnTo>
                    <a:pt x="1" y="578"/>
                  </a:lnTo>
                  <a:cubicBezTo>
                    <a:pt x="1" y="682"/>
                    <a:pt x="78" y="769"/>
                    <a:pt x="182" y="777"/>
                  </a:cubicBezTo>
                  <a:cubicBezTo>
                    <a:pt x="185" y="777"/>
                    <a:pt x="189" y="777"/>
                    <a:pt x="193" y="777"/>
                  </a:cubicBezTo>
                  <a:cubicBezTo>
                    <a:pt x="298" y="777"/>
                    <a:pt x="384" y="691"/>
                    <a:pt x="384" y="585"/>
                  </a:cubicBezTo>
                  <a:lnTo>
                    <a:pt x="384" y="200"/>
                  </a:lnTo>
                  <a:cubicBezTo>
                    <a:pt x="384" y="96"/>
                    <a:pt x="308" y="6"/>
                    <a:pt x="205" y="1"/>
                  </a:cubicBezTo>
                  <a:cubicBezTo>
                    <a:pt x="201" y="1"/>
                    <a:pt x="198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7"/>
            <p:cNvSpPr/>
            <p:nvPr/>
          </p:nvSpPr>
          <p:spPr>
            <a:xfrm>
              <a:off x="987931" y="2763726"/>
              <a:ext cx="23809" cy="11109"/>
            </a:xfrm>
            <a:custGeom>
              <a:rect b="b" l="l" r="r" t="t"/>
              <a:pathLst>
                <a:path extrusionOk="0" h="384" w="823">
                  <a:moveTo>
                    <a:pt x="207" y="0"/>
                  </a:moveTo>
                  <a:cubicBezTo>
                    <a:pt x="103" y="0"/>
                    <a:pt x="12" y="77"/>
                    <a:pt x="8" y="181"/>
                  </a:cubicBezTo>
                  <a:cubicBezTo>
                    <a:pt x="0" y="292"/>
                    <a:pt x="89" y="384"/>
                    <a:pt x="200" y="384"/>
                  </a:cubicBezTo>
                  <a:lnTo>
                    <a:pt x="615" y="384"/>
                  </a:lnTo>
                  <a:cubicBezTo>
                    <a:pt x="718" y="384"/>
                    <a:pt x="809" y="307"/>
                    <a:pt x="815" y="204"/>
                  </a:cubicBezTo>
                  <a:cubicBezTo>
                    <a:pt x="822" y="92"/>
                    <a:pt x="733" y="0"/>
                    <a:pt x="623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903484" y="2794797"/>
              <a:ext cx="41630" cy="20251"/>
            </a:xfrm>
            <a:custGeom>
              <a:rect b="b" l="l" r="r" t="t"/>
              <a:pathLst>
                <a:path extrusionOk="0" h="700" w="1439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443"/>
                    <a:pt x="322" y="700"/>
                    <a:pt x="720" y="700"/>
                  </a:cubicBezTo>
                  <a:cubicBezTo>
                    <a:pt x="1117" y="700"/>
                    <a:pt x="1439" y="445"/>
                    <a:pt x="1439" y="129"/>
                  </a:cubicBezTo>
                  <a:lnTo>
                    <a:pt x="1439" y="127"/>
                  </a:lnTo>
                  <a:cubicBezTo>
                    <a:pt x="1439" y="58"/>
                    <a:pt x="1382" y="0"/>
                    <a:pt x="131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882654" y="2504253"/>
              <a:ext cx="83376" cy="112480"/>
            </a:xfrm>
            <a:custGeom>
              <a:rect b="b" l="l" r="r" t="t"/>
              <a:pathLst>
                <a:path extrusionOk="0" h="3888" w="2882">
                  <a:moveTo>
                    <a:pt x="1440" y="1"/>
                  </a:moveTo>
                  <a:cubicBezTo>
                    <a:pt x="1296" y="1"/>
                    <a:pt x="1153" y="64"/>
                    <a:pt x="1056" y="191"/>
                  </a:cubicBezTo>
                  <a:cubicBezTo>
                    <a:pt x="952" y="324"/>
                    <a:pt x="795" y="364"/>
                    <a:pt x="642" y="415"/>
                  </a:cubicBezTo>
                  <a:cubicBezTo>
                    <a:pt x="404" y="493"/>
                    <a:pt x="265" y="740"/>
                    <a:pt x="320" y="984"/>
                  </a:cubicBezTo>
                  <a:cubicBezTo>
                    <a:pt x="383" y="1254"/>
                    <a:pt x="315" y="1429"/>
                    <a:pt x="146" y="1636"/>
                  </a:cubicBezTo>
                  <a:cubicBezTo>
                    <a:pt x="1" y="1814"/>
                    <a:pt x="1" y="2073"/>
                    <a:pt x="146" y="2251"/>
                  </a:cubicBezTo>
                  <a:cubicBezTo>
                    <a:pt x="320" y="2462"/>
                    <a:pt x="380" y="2639"/>
                    <a:pt x="320" y="2903"/>
                  </a:cubicBezTo>
                  <a:cubicBezTo>
                    <a:pt x="265" y="3148"/>
                    <a:pt x="403" y="3394"/>
                    <a:pt x="642" y="3473"/>
                  </a:cubicBezTo>
                  <a:cubicBezTo>
                    <a:pt x="794" y="3550"/>
                    <a:pt x="943" y="3550"/>
                    <a:pt x="1056" y="3697"/>
                  </a:cubicBezTo>
                  <a:cubicBezTo>
                    <a:pt x="1153" y="3824"/>
                    <a:pt x="1296" y="3887"/>
                    <a:pt x="1440" y="3887"/>
                  </a:cubicBezTo>
                  <a:cubicBezTo>
                    <a:pt x="1584" y="3887"/>
                    <a:pt x="1728" y="3824"/>
                    <a:pt x="1825" y="3697"/>
                  </a:cubicBezTo>
                  <a:cubicBezTo>
                    <a:pt x="1929" y="3562"/>
                    <a:pt x="2085" y="3522"/>
                    <a:pt x="2239" y="3473"/>
                  </a:cubicBezTo>
                  <a:cubicBezTo>
                    <a:pt x="2476" y="3394"/>
                    <a:pt x="2616" y="3147"/>
                    <a:pt x="2561" y="2903"/>
                  </a:cubicBezTo>
                  <a:cubicBezTo>
                    <a:pt x="2501" y="2642"/>
                    <a:pt x="2567" y="2455"/>
                    <a:pt x="2734" y="2251"/>
                  </a:cubicBezTo>
                  <a:cubicBezTo>
                    <a:pt x="2881" y="2071"/>
                    <a:pt x="2881" y="1814"/>
                    <a:pt x="2734" y="1636"/>
                  </a:cubicBezTo>
                  <a:cubicBezTo>
                    <a:pt x="2559" y="1422"/>
                    <a:pt x="2498" y="1261"/>
                    <a:pt x="2561" y="984"/>
                  </a:cubicBezTo>
                  <a:cubicBezTo>
                    <a:pt x="2616" y="738"/>
                    <a:pt x="2478" y="491"/>
                    <a:pt x="2239" y="415"/>
                  </a:cubicBezTo>
                  <a:cubicBezTo>
                    <a:pt x="2084" y="363"/>
                    <a:pt x="1930" y="326"/>
                    <a:pt x="1825" y="191"/>
                  </a:cubicBezTo>
                  <a:cubicBezTo>
                    <a:pt x="1728" y="64"/>
                    <a:pt x="1584" y="1"/>
                    <a:pt x="144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882741" y="2504282"/>
              <a:ext cx="49210" cy="112393"/>
            </a:xfrm>
            <a:custGeom>
              <a:rect b="b" l="l" r="r" t="t"/>
              <a:pathLst>
                <a:path extrusionOk="0" h="3885" w="1701">
                  <a:moveTo>
                    <a:pt x="1440" y="1"/>
                  </a:moveTo>
                  <a:cubicBezTo>
                    <a:pt x="1296" y="1"/>
                    <a:pt x="1152" y="64"/>
                    <a:pt x="1055" y="190"/>
                  </a:cubicBezTo>
                  <a:cubicBezTo>
                    <a:pt x="952" y="323"/>
                    <a:pt x="794" y="363"/>
                    <a:pt x="640" y="414"/>
                  </a:cubicBezTo>
                  <a:cubicBezTo>
                    <a:pt x="403" y="492"/>
                    <a:pt x="263" y="739"/>
                    <a:pt x="318" y="983"/>
                  </a:cubicBezTo>
                  <a:cubicBezTo>
                    <a:pt x="381" y="1253"/>
                    <a:pt x="315" y="1428"/>
                    <a:pt x="147" y="1635"/>
                  </a:cubicBezTo>
                  <a:cubicBezTo>
                    <a:pt x="1" y="1813"/>
                    <a:pt x="1" y="2072"/>
                    <a:pt x="147" y="2250"/>
                  </a:cubicBezTo>
                  <a:cubicBezTo>
                    <a:pt x="318" y="2461"/>
                    <a:pt x="378" y="2638"/>
                    <a:pt x="318" y="2902"/>
                  </a:cubicBezTo>
                  <a:cubicBezTo>
                    <a:pt x="263" y="3147"/>
                    <a:pt x="401" y="3393"/>
                    <a:pt x="640" y="3472"/>
                  </a:cubicBezTo>
                  <a:cubicBezTo>
                    <a:pt x="792" y="3549"/>
                    <a:pt x="941" y="3549"/>
                    <a:pt x="1055" y="3696"/>
                  </a:cubicBezTo>
                  <a:cubicBezTo>
                    <a:pt x="1152" y="3822"/>
                    <a:pt x="1295" y="3885"/>
                    <a:pt x="1437" y="3885"/>
                  </a:cubicBezTo>
                  <a:cubicBezTo>
                    <a:pt x="1529" y="3885"/>
                    <a:pt x="1621" y="3859"/>
                    <a:pt x="1700" y="3808"/>
                  </a:cubicBezTo>
                  <a:cubicBezTo>
                    <a:pt x="1653" y="3781"/>
                    <a:pt x="1611" y="3742"/>
                    <a:pt x="1576" y="3696"/>
                  </a:cubicBezTo>
                  <a:cubicBezTo>
                    <a:pt x="1463" y="3549"/>
                    <a:pt x="1315" y="3546"/>
                    <a:pt x="1162" y="3472"/>
                  </a:cubicBezTo>
                  <a:cubicBezTo>
                    <a:pt x="924" y="3393"/>
                    <a:pt x="785" y="3146"/>
                    <a:pt x="840" y="2902"/>
                  </a:cubicBezTo>
                  <a:cubicBezTo>
                    <a:pt x="901" y="2639"/>
                    <a:pt x="840" y="2461"/>
                    <a:pt x="668" y="2250"/>
                  </a:cubicBezTo>
                  <a:cubicBezTo>
                    <a:pt x="522" y="2072"/>
                    <a:pt x="522" y="1813"/>
                    <a:pt x="668" y="1635"/>
                  </a:cubicBezTo>
                  <a:cubicBezTo>
                    <a:pt x="837" y="1429"/>
                    <a:pt x="901" y="1256"/>
                    <a:pt x="840" y="983"/>
                  </a:cubicBezTo>
                  <a:cubicBezTo>
                    <a:pt x="785" y="737"/>
                    <a:pt x="923" y="490"/>
                    <a:pt x="1162" y="414"/>
                  </a:cubicBezTo>
                  <a:cubicBezTo>
                    <a:pt x="1315" y="363"/>
                    <a:pt x="1473" y="323"/>
                    <a:pt x="1576" y="190"/>
                  </a:cubicBezTo>
                  <a:cubicBezTo>
                    <a:pt x="1613" y="144"/>
                    <a:pt x="1654" y="105"/>
                    <a:pt x="1700" y="76"/>
                  </a:cubicBezTo>
                  <a:cubicBezTo>
                    <a:pt x="1621" y="26"/>
                    <a:pt x="1531" y="1"/>
                    <a:pt x="1440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5" name="Google Shape;1405;p27"/>
          <p:cNvGrpSpPr/>
          <p:nvPr/>
        </p:nvGrpSpPr>
        <p:grpSpPr>
          <a:xfrm>
            <a:off x="718648" y="3168361"/>
            <a:ext cx="370998" cy="358501"/>
            <a:chOff x="8019598" y="3713411"/>
            <a:chExt cx="370998" cy="358501"/>
          </a:xfrm>
        </p:grpSpPr>
        <p:sp>
          <p:nvSpPr>
            <p:cNvPr id="1406" name="Google Shape;1406;p27"/>
            <p:cNvSpPr/>
            <p:nvPr/>
          </p:nvSpPr>
          <p:spPr>
            <a:xfrm>
              <a:off x="8019598" y="3713411"/>
              <a:ext cx="122056" cy="172510"/>
            </a:xfrm>
            <a:custGeom>
              <a:rect b="b" l="l" r="r" t="t"/>
              <a:pathLst>
                <a:path extrusionOk="0" h="5963" w="4219">
                  <a:moveTo>
                    <a:pt x="1938" y="0"/>
                  </a:moveTo>
                  <a:cubicBezTo>
                    <a:pt x="1811" y="0"/>
                    <a:pt x="1687" y="57"/>
                    <a:pt x="1605" y="160"/>
                  </a:cubicBezTo>
                  <a:cubicBezTo>
                    <a:pt x="1111" y="777"/>
                    <a:pt x="0" y="2703"/>
                    <a:pt x="1956" y="5963"/>
                  </a:cubicBezTo>
                  <a:lnTo>
                    <a:pt x="4219" y="2400"/>
                  </a:lnTo>
                  <a:cubicBezTo>
                    <a:pt x="4217" y="2400"/>
                    <a:pt x="3764" y="610"/>
                    <a:pt x="2073" y="22"/>
                  </a:cubicBezTo>
                  <a:cubicBezTo>
                    <a:pt x="2028" y="7"/>
                    <a:pt x="1983" y="0"/>
                    <a:pt x="1938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8062415" y="3762679"/>
              <a:ext cx="79239" cy="123242"/>
            </a:xfrm>
            <a:custGeom>
              <a:rect b="b" l="l" r="r" t="t"/>
              <a:pathLst>
                <a:path extrusionOk="0" h="4260" w="2739">
                  <a:moveTo>
                    <a:pt x="2456" y="0"/>
                  </a:moveTo>
                  <a:cubicBezTo>
                    <a:pt x="2013" y="220"/>
                    <a:pt x="1660" y="602"/>
                    <a:pt x="1479" y="1077"/>
                  </a:cubicBezTo>
                  <a:cubicBezTo>
                    <a:pt x="1370" y="1361"/>
                    <a:pt x="1246" y="1500"/>
                    <a:pt x="930" y="1701"/>
                  </a:cubicBezTo>
                  <a:cubicBezTo>
                    <a:pt x="381" y="2050"/>
                    <a:pt x="36" y="2643"/>
                    <a:pt x="5" y="3292"/>
                  </a:cubicBezTo>
                  <a:cubicBezTo>
                    <a:pt x="4" y="3320"/>
                    <a:pt x="2" y="3346"/>
                    <a:pt x="0" y="3370"/>
                  </a:cubicBezTo>
                  <a:cubicBezTo>
                    <a:pt x="132" y="3654"/>
                    <a:pt x="292" y="3952"/>
                    <a:pt x="476" y="4260"/>
                  </a:cubicBezTo>
                  <a:lnTo>
                    <a:pt x="2739" y="697"/>
                  </a:lnTo>
                  <a:cubicBezTo>
                    <a:pt x="2739" y="697"/>
                    <a:pt x="2662" y="396"/>
                    <a:pt x="245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7"/>
            <p:cNvSpPr/>
            <p:nvPr/>
          </p:nvSpPr>
          <p:spPr>
            <a:xfrm>
              <a:off x="8068577" y="3748995"/>
              <a:ext cx="58844" cy="121940"/>
            </a:xfrm>
            <a:custGeom>
              <a:rect b="b" l="l" r="r" t="t"/>
              <a:pathLst>
                <a:path extrusionOk="0" h="4215" w="2034">
                  <a:moveTo>
                    <a:pt x="509" y="1"/>
                  </a:moveTo>
                  <a:cubicBezTo>
                    <a:pt x="458" y="1"/>
                    <a:pt x="408" y="30"/>
                    <a:pt x="387" y="81"/>
                  </a:cubicBezTo>
                  <a:cubicBezTo>
                    <a:pt x="326" y="223"/>
                    <a:pt x="269" y="387"/>
                    <a:pt x="226" y="579"/>
                  </a:cubicBezTo>
                  <a:cubicBezTo>
                    <a:pt x="1" y="1602"/>
                    <a:pt x="311" y="2857"/>
                    <a:pt x="1125" y="4215"/>
                  </a:cubicBezTo>
                  <a:lnTo>
                    <a:pt x="2033" y="2983"/>
                  </a:lnTo>
                  <a:cubicBezTo>
                    <a:pt x="1789" y="2197"/>
                    <a:pt x="1631" y="1315"/>
                    <a:pt x="1160" y="628"/>
                  </a:cubicBezTo>
                  <a:cubicBezTo>
                    <a:pt x="993" y="384"/>
                    <a:pt x="800" y="183"/>
                    <a:pt x="585" y="25"/>
                  </a:cubicBezTo>
                  <a:cubicBezTo>
                    <a:pt x="562" y="9"/>
                    <a:pt x="535" y="1"/>
                    <a:pt x="509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8268541" y="3713411"/>
              <a:ext cx="122056" cy="172510"/>
            </a:xfrm>
            <a:custGeom>
              <a:rect b="b" l="l" r="r" t="t"/>
              <a:pathLst>
                <a:path extrusionOk="0" h="5963" w="4219">
                  <a:moveTo>
                    <a:pt x="2281" y="0"/>
                  </a:moveTo>
                  <a:cubicBezTo>
                    <a:pt x="2236" y="0"/>
                    <a:pt x="2191" y="7"/>
                    <a:pt x="2146" y="22"/>
                  </a:cubicBezTo>
                  <a:cubicBezTo>
                    <a:pt x="453" y="610"/>
                    <a:pt x="1" y="2400"/>
                    <a:pt x="1" y="2400"/>
                  </a:cubicBezTo>
                  <a:lnTo>
                    <a:pt x="2263" y="5963"/>
                  </a:lnTo>
                  <a:cubicBezTo>
                    <a:pt x="4219" y="2703"/>
                    <a:pt x="3108" y="777"/>
                    <a:pt x="2614" y="160"/>
                  </a:cubicBezTo>
                  <a:cubicBezTo>
                    <a:pt x="2532" y="57"/>
                    <a:pt x="2408" y="0"/>
                    <a:pt x="2281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8268599" y="3762679"/>
              <a:ext cx="79181" cy="123242"/>
            </a:xfrm>
            <a:custGeom>
              <a:rect b="b" l="l" r="r" t="t"/>
              <a:pathLst>
                <a:path extrusionOk="0" h="4260" w="2737">
                  <a:moveTo>
                    <a:pt x="282" y="0"/>
                  </a:moveTo>
                  <a:cubicBezTo>
                    <a:pt x="77" y="396"/>
                    <a:pt x="0" y="697"/>
                    <a:pt x="0" y="697"/>
                  </a:cubicBezTo>
                  <a:lnTo>
                    <a:pt x="2263" y="4260"/>
                  </a:lnTo>
                  <a:cubicBezTo>
                    <a:pt x="2445" y="3952"/>
                    <a:pt x="2602" y="3656"/>
                    <a:pt x="2737" y="3370"/>
                  </a:cubicBezTo>
                  <a:cubicBezTo>
                    <a:pt x="2735" y="3346"/>
                    <a:pt x="2732" y="3320"/>
                    <a:pt x="2730" y="3292"/>
                  </a:cubicBezTo>
                  <a:cubicBezTo>
                    <a:pt x="2700" y="2643"/>
                    <a:pt x="2355" y="2050"/>
                    <a:pt x="1807" y="1701"/>
                  </a:cubicBezTo>
                  <a:cubicBezTo>
                    <a:pt x="1489" y="1500"/>
                    <a:pt x="1367" y="1361"/>
                    <a:pt x="1259" y="1077"/>
                  </a:cubicBezTo>
                  <a:cubicBezTo>
                    <a:pt x="1078" y="600"/>
                    <a:pt x="726" y="220"/>
                    <a:pt x="28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7"/>
            <p:cNvSpPr/>
            <p:nvPr/>
          </p:nvSpPr>
          <p:spPr>
            <a:xfrm>
              <a:off x="8282746" y="3748995"/>
              <a:ext cx="58815" cy="121940"/>
            </a:xfrm>
            <a:custGeom>
              <a:rect b="b" l="l" r="r" t="t"/>
              <a:pathLst>
                <a:path extrusionOk="0" h="4215" w="2033">
                  <a:moveTo>
                    <a:pt x="1525" y="1"/>
                  </a:moveTo>
                  <a:cubicBezTo>
                    <a:pt x="1498" y="1"/>
                    <a:pt x="1472" y="9"/>
                    <a:pt x="1448" y="25"/>
                  </a:cubicBezTo>
                  <a:cubicBezTo>
                    <a:pt x="1232" y="183"/>
                    <a:pt x="1039" y="384"/>
                    <a:pt x="873" y="628"/>
                  </a:cubicBezTo>
                  <a:cubicBezTo>
                    <a:pt x="401" y="1315"/>
                    <a:pt x="244" y="2197"/>
                    <a:pt x="0" y="2983"/>
                  </a:cubicBezTo>
                  <a:lnTo>
                    <a:pt x="907" y="4215"/>
                  </a:lnTo>
                  <a:cubicBezTo>
                    <a:pt x="1721" y="2857"/>
                    <a:pt x="2033" y="1602"/>
                    <a:pt x="1806" y="579"/>
                  </a:cubicBezTo>
                  <a:cubicBezTo>
                    <a:pt x="1764" y="387"/>
                    <a:pt x="1706" y="223"/>
                    <a:pt x="1645" y="81"/>
                  </a:cubicBezTo>
                  <a:cubicBezTo>
                    <a:pt x="1623" y="30"/>
                    <a:pt x="1575" y="1"/>
                    <a:pt x="1525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7"/>
            <p:cNvSpPr/>
            <p:nvPr/>
          </p:nvSpPr>
          <p:spPr>
            <a:xfrm>
              <a:off x="8282688" y="3782815"/>
              <a:ext cx="48950" cy="88121"/>
            </a:xfrm>
            <a:custGeom>
              <a:rect b="b" l="l" r="r" t="t"/>
              <a:pathLst>
                <a:path extrusionOk="0" h="3046" w="1692">
                  <a:moveTo>
                    <a:pt x="576" y="1"/>
                  </a:moveTo>
                  <a:cubicBezTo>
                    <a:pt x="318" y="579"/>
                    <a:pt x="185" y="1223"/>
                    <a:pt x="1" y="1814"/>
                  </a:cubicBezTo>
                  <a:lnTo>
                    <a:pt x="909" y="3046"/>
                  </a:lnTo>
                  <a:cubicBezTo>
                    <a:pt x="1269" y="2444"/>
                    <a:pt x="1532" y="1863"/>
                    <a:pt x="1691" y="1312"/>
                  </a:cubicBezTo>
                  <a:cubicBezTo>
                    <a:pt x="1581" y="1197"/>
                    <a:pt x="1455" y="1094"/>
                    <a:pt x="1317" y="1008"/>
                  </a:cubicBezTo>
                  <a:cubicBezTo>
                    <a:pt x="1001" y="806"/>
                    <a:pt x="878" y="666"/>
                    <a:pt x="771" y="383"/>
                  </a:cubicBezTo>
                  <a:cubicBezTo>
                    <a:pt x="719" y="246"/>
                    <a:pt x="654" y="120"/>
                    <a:pt x="57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8078471" y="3782786"/>
              <a:ext cx="48950" cy="88092"/>
            </a:xfrm>
            <a:custGeom>
              <a:rect b="b" l="l" r="r" t="t"/>
              <a:pathLst>
                <a:path extrusionOk="0" h="3045" w="1692">
                  <a:moveTo>
                    <a:pt x="1116" y="0"/>
                  </a:moveTo>
                  <a:cubicBezTo>
                    <a:pt x="1039" y="118"/>
                    <a:pt x="972" y="246"/>
                    <a:pt x="920" y="382"/>
                  </a:cubicBezTo>
                  <a:cubicBezTo>
                    <a:pt x="814" y="667"/>
                    <a:pt x="691" y="807"/>
                    <a:pt x="375" y="1006"/>
                  </a:cubicBezTo>
                  <a:cubicBezTo>
                    <a:pt x="237" y="1095"/>
                    <a:pt x="113" y="1197"/>
                    <a:pt x="1" y="1312"/>
                  </a:cubicBezTo>
                  <a:cubicBezTo>
                    <a:pt x="162" y="1862"/>
                    <a:pt x="423" y="2444"/>
                    <a:pt x="783" y="3045"/>
                  </a:cubicBezTo>
                  <a:lnTo>
                    <a:pt x="1691" y="1812"/>
                  </a:lnTo>
                  <a:cubicBezTo>
                    <a:pt x="1506" y="1221"/>
                    <a:pt x="1372" y="577"/>
                    <a:pt x="1116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8036899" y="3761782"/>
              <a:ext cx="336398" cy="310130"/>
            </a:xfrm>
            <a:custGeom>
              <a:rect b="b" l="l" r="r" t="t"/>
              <a:pathLst>
                <a:path extrusionOk="0" h="10720" w="11628">
                  <a:moveTo>
                    <a:pt x="5813" y="0"/>
                  </a:moveTo>
                  <a:cubicBezTo>
                    <a:pt x="5566" y="0"/>
                    <a:pt x="5319" y="73"/>
                    <a:pt x="5107" y="220"/>
                  </a:cubicBezTo>
                  <a:cubicBezTo>
                    <a:pt x="4771" y="452"/>
                    <a:pt x="4463" y="541"/>
                    <a:pt x="4059" y="594"/>
                  </a:cubicBezTo>
                  <a:cubicBezTo>
                    <a:pt x="3605" y="654"/>
                    <a:pt x="3222" y="958"/>
                    <a:pt x="3058" y="1386"/>
                  </a:cubicBezTo>
                  <a:cubicBezTo>
                    <a:pt x="2880" y="1852"/>
                    <a:pt x="2633" y="2108"/>
                    <a:pt x="2212" y="2375"/>
                  </a:cubicBezTo>
                  <a:cubicBezTo>
                    <a:pt x="1869" y="2591"/>
                    <a:pt x="1652" y="2964"/>
                    <a:pt x="1634" y="3371"/>
                  </a:cubicBezTo>
                  <a:cubicBezTo>
                    <a:pt x="1606" y="3917"/>
                    <a:pt x="1447" y="4262"/>
                    <a:pt x="1068" y="4659"/>
                  </a:cubicBezTo>
                  <a:cubicBezTo>
                    <a:pt x="800" y="4938"/>
                    <a:pt x="677" y="5328"/>
                    <a:pt x="737" y="5710"/>
                  </a:cubicBezTo>
                  <a:cubicBezTo>
                    <a:pt x="823" y="6268"/>
                    <a:pt x="734" y="6646"/>
                    <a:pt x="418" y="7120"/>
                  </a:cubicBezTo>
                  <a:cubicBezTo>
                    <a:pt x="208" y="7435"/>
                    <a:pt x="149" y="7828"/>
                    <a:pt x="264" y="8190"/>
                  </a:cubicBezTo>
                  <a:cubicBezTo>
                    <a:pt x="438" y="8733"/>
                    <a:pt x="410" y="9124"/>
                    <a:pt x="163" y="9644"/>
                  </a:cubicBezTo>
                  <a:cubicBezTo>
                    <a:pt x="0" y="9983"/>
                    <a:pt x="0" y="10381"/>
                    <a:pt x="163" y="10720"/>
                  </a:cubicBezTo>
                  <a:lnTo>
                    <a:pt x="11465" y="10720"/>
                  </a:lnTo>
                  <a:cubicBezTo>
                    <a:pt x="11628" y="10381"/>
                    <a:pt x="11628" y="9983"/>
                    <a:pt x="11465" y="9644"/>
                  </a:cubicBezTo>
                  <a:cubicBezTo>
                    <a:pt x="11216" y="9129"/>
                    <a:pt x="11186" y="8742"/>
                    <a:pt x="11362" y="8190"/>
                  </a:cubicBezTo>
                  <a:cubicBezTo>
                    <a:pt x="11477" y="7828"/>
                    <a:pt x="11422" y="7432"/>
                    <a:pt x="11209" y="7120"/>
                  </a:cubicBezTo>
                  <a:cubicBezTo>
                    <a:pt x="10894" y="6652"/>
                    <a:pt x="10805" y="6276"/>
                    <a:pt x="10891" y="5710"/>
                  </a:cubicBezTo>
                  <a:cubicBezTo>
                    <a:pt x="10951" y="5326"/>
                    <a:pt x="10828" y="4938"/>
                    <a:pt x="10560" y="4659"/>
                  </a:cubicBezTo>
                  <a:cubicBezTo>
                    <a:pt x="10181" y="4263"/>
                    <a:pt x="10020" y="3923"/>
                    <a:pt x="9994" y="3371"/>
                  </a:cubicBezTo>
                  <a:cubicBezTo>
                    <a:pt x="9974" y="2964"/>
                    <a:pt x="9758" y="2594"/>
                    <a:pt x="9414" y="2375"/>
                  </a:cubicBezTo>
                  <a:cubicBezTo>
                    <a:pt x="8998" y="2111"/>
                    <a:pt x="8747" y="1855"/>
                    <a:pt x="8569" y="1386"/>
                  </a:cubicBezTo>
                  <a:cubicBezTo>
                    <a:pt x="8406" y="958"/>
                    <a:pt x="8023" y="654"/>
                    <a:pt x="7569" y="594"/>
                  </a:cubicBezTo>
                  <a:cubicBezTo>
                    <a:pt x="7165" y="553"/>
                    <a:pt x="6854" y="450"/>
                    <a:pt x="6521" y="220"/>
                  </a:cubicBezTo>
                  <a:cubicBezTo>
                    <a:pt x="6308" y="73"/>
                    <a:pt x="6061" y="0"/>
                    <a:pt x="5813" y="0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7"/>
            <p:cNvSpPr/>
            <p:nvPr/>
          </p:nvSpPr>
          <p:spPr>
            <a:xfrm>
              <a:off x="8036899" y="3761754"/>
              <a:ext cx="179048" cy="310159"/>
            </a:xfrm>
            <a:custGeom>
              <a:rect b="b" l="l" r="r" t="t"/>
              <a:pathLst>
                <a:path extrusionOk="0" h="10721" w="6189">
                  <a:moveTo>
                    <a:pt x="5813" y="1"/>
                  </a:moveTo>
                  <a:cubicBezTo>
                    <a:pt x="5566" y="1"/>
                    <a:pt x="5320" y="74"/>
                    <a:pt x="5107" y="221"/>
                  </a:cubicBezTo>
                  <a:cubicBezTo>
                    <a:pt x="4771" y="453"/>
                    <a:pt x="4463" y="542"/>
                    <a:pt x="4059" y="595"/>
                  </a:cubicBezTo>
                  <a:cubicBezTo>
                    <a:pt x="3605" y="655"/>
                    <a:pt x="3222" y="959"/>
                    <a:pt x="3059" y="1387"/>
                  </a:cubicBezTo>
                  <a:cubicBezTo>
                    <a:pt x="2880" y="1853"/>
                    <a:pt x="2633" y="2109"/>
                    <a:pt x="2212" y="2376"/>
                  </a:cubicBezTo>
                  <a:cubicBezTo>
                    <a:pt x="1870" y="2592"/>
                    <a:pt x="1652" y="2965"/>
                    <a:pt x="1634" y="3372"/>
                  </a:cubicBezTo>
                  <a:cubicBezTo>
                    <a:pt x="1606" y="3918"/>
                    <a:pt x="1447" y="4263"/>
                    <a:pt x="1068" y="4660"/>
                  </a:cubicBezTo>
                  <a:cubicBezTo>
                    <a:pt x="800" y="4939"/>
                    <a:pt x="677" y="5329"/>
                    <a:pt x="737" y="5711"/>
                  </a:cubicBezTo>
                  <a:cubicBezTo>
                    <a:pt x="823" y="6271"/>
                    <a:pt x="737" y="6647"/>
                    <a:pt x="418" y="7121"/>
                  </a:cubicBezTo>
                  <a:cubicBezTo>
                    <a:pt x="208" y="7436"/>
                    <a:pt x="149" y="7829"/>
                    <a:pt x="264" y="8191"/>
                  </a:cubicBezTo>
                  <a:cubicBezTo>
                    <a:pt x="438" y="8734"/>
                    <a:pt x="410" y="9125"/>
                    <a:pt x="163" y="9645"/>
                  </a:cubicBezTo>
                  <a:cubicBezTo>
                    <a:pt x="0" y="9984"/>
                    <a:pt x="0" y="10382"/>
                    <a:pt x="163" y="10721"/>
                  </a:cubicBezTo>
                  <a:lnTo>
                    <a:pt x="912" y="10721"/>
                  </a:lnTo>
                  <a:cubicBezTo>
                    <a:pt x="747" y="10382"/>
                    <a:pt x="747" y="9984"/>
                    <a:pt x="912" y="9645"/>
                  </a:cubicBezTo>
                  <a:cubicBezTo>
                    <a:pt x="1160" y="9125"/>
                    <a:pt x="1185" y="8733"/>
                    <a:pt x="1013" y="8191"/>
                  </a:cubicBezTo>
                  <a:cubicBezTo>
                    <a:pt x="898" y="7829"/>
                    <a:pt x="953" y="7435"/>
                    <a:pt x="1166" y="7121"/>
                  </a:cubicBezTo>
                  <a:cubicBezTo>
                    <a:pt x="1484" y="6647"/>
                    <a:pt x="1571" y="6271"/>
                    <a:pt x="1484" y="5711"/>
                  </a:cubicBezTo>
                  <a:cubicBezTo>
                    <a:pt x="1425" y="5327"/>
                    <a:pt x="1548" y="4939"/>
                    <a:pt x="1817" y="4660"/>
                  </a:cubicBezTo>
                  <a:cubicBezTo>
                    <a:pt x="2196" y="4263"/>
                    <a:pt x="2355" y="3918"/>
                    <a:pt x="2381" y="3372"/>
                  </a:cubicBezTo>
                  <a:cubicBezTo>
                    <a:pt x="2401" y="2965"/>
                    <a:pt x="2617" y="2595"/>
                    <a:pt x="2961" y="2376"/>
                  </a:cubicBezTo>
                  <a:cubicBezTo>
                    <a:pt x="3381" y="2109"/>
                    <a:pt x="3628" y="1853"/>
                    <a:pt x="3806" y="1387"/>
                  </a:cubicBezTo>
                  <a:cubicBezTo>
                    <a:pt x="3969" y="959"/>
                    <a:pt x="4352" y="655"/>
                    <a:pt x="4808" y="595"/>
                  </a:cubicBezTo>
                  <a:cubicBezTo>
                    <a:pt x="5211" y="542"/>
                    <a:pt x="5518" y="451"/>
                    <a:pt x="5854" y="221"/>
                  </a:cubicBezTo>
                  <a:cubicBezTo>
                    <a:pt x="5958" y="149"/>
                    <a:pt x="6070" y="95"/>
                    <a:pt x="6188" y="58"/>
                  </a:cubicBezTo>
                  <a:cubicBezTo>
                    <a:pt x="6066" y="20"/>
                    <a:pt x="5940" y="1"/>
                    <a:pt x="581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7"/>
            <p:cNvSpPr/>
            <p:nvPr/>
          </p:nvSpPr>
          <p:spPr>
            <a:xfrm>
              <a:off x="8185657" y="3960416"/>
              <a:ext cx="38303" cy="18631"/>
            </a:xfrm>
            <a:custGeom>
              <a:rect b="b" l="l" r="r" t="t"/>
              <a:pathLst>
                <a:path extrusionOk="0" h="644" w="1324">
                  <a:moveTo>
                    <a:pt x="120" y="0"/>
                  </a:moveTo>
                  <a:cubicBezTo>
                    <a:pt x="54" y="0"/>
                    <a:pt x="0" y="54"/>
                    <a:pt x="0" y="119"/>
                  </a:cubicBezTo>
                  <a:cubicBezTo>
                    <a:pt x="0" y="410"/>
                    <a:pt x="296" y="643"/>
                    <a:pt x="663" y="643"/>
                  </a:cubicBezTo>
                  <a:cubicBezTo>
                    <a:pt x="1028" y="643"/>
                    <a:pt x="1324" y="408"/>
                    <a:pt x="1324" y="119"/>
                  </a:cubicBezTo>
                  <a:lnTo>
                    <a:pt x="1324" y="117"/>
                  </a:lnTo>
                  <a:cubicBezTo>
                    <a:pt x="1324" y="51"/>
                    <a:pt x="1272" y="0"/>
                    <a:pt x="1207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8176949" y="3991197"/>
              <a:ext cx="56153" cy="15738"/>
            </a:xfrm>
            <a:custGeom>
              <a:rect b="b" l="l" r="r" t="t"/>
              <a:pathLst>
                <a:path extrusionOk="0" h="544" w="1941">
                  <a:moveTo>
                    <a:pt x="213" y="1"/>
                  </a:moveTo>
                  <a:cubicBezTo>
                    <a:pt x="168" y="1"/>
                    <a:pt x="123" y="17"/>
                    <a:pt x="86" y="49"/>
                  </a:cubicBezTo>
                  <a:cubicBezTo>
                    <a:pt x="8" y="114"/>
                    <a:pt x="1" y="234"/>
                    <a:pt x="70" y="312"/>
                  </a:cubicBezTo>
                  <a:cubicBezTo>
                    <a:pt x="198" y="460"/>
                    <a:pt x="389" y="544"/>
                    <a:pt x="590" y="544"/>
                  </a:cubicBezTo>
                  <a:cubicBezTo>
                    <a:pt x="728" y="544"/>
                    <a:pt x="858" y="506"/>
                    <a:pt x="968" y="434"/>
                  </a:cubicBezTo>
                  <a:cubicBezTo>
                    <a:pt x="1080" y="504"/>
                    <a:pt x="1211" y="544"/>
                    <a:pt x="1349" y="544"/>
                  </a:cubicBezTo>
                  <a:cubicBezTo>
                    <a:pt x="1550" y="544"/>
                    <a:pt x="1740" y="460"/>
                    <a:pt x="1869" y="312"/>
                  </a:cubicBezTo>
                  <a:cubicBezTo>
                    <a:pt x="1941" y="234"/>
                    <a:pt x="1933" y="114"/>
                    <a:pt x="1855" y="49"/>
                  </a:cubicBezTo>
                  <a:cubicBezTo>
                    <a:pt x="1819" y="18"/>
                    <a:pt x="1775" y="2"/>
                    <a:pt x="1731" y="2"/>
                  </a:cubicBezTo>
                  <a:cubicBezTo>
                    <a:pt x="1679" y="2"/>
                    <a:pt x="1627" y="24"/>
                    <a:pt x="1590" y="65"/>
                  </a:cubicBezTo>
                  <a:cubicBezTo>
                    <a:pt x="1533" y="133"/>
                    <a:pt x="1444" y="168"/>
                    <a:pt x="1350" y="168"/>
                  </a:cubicBezTo>
                  <a:cubicBezTo>
                    <a:pt x="1257" y="168"/>
                    <a:pt x="1168" y="130"/>
                    <a:pt x="1111" y="65"/>
                  </a:cubicBezTo>
                  <a:cubicBezTo>
                    <a:pt x="1076" y="24"/>
                    <a:pt x="1022" y="1"/>
                    <a:pt x="971" y="1"/>
                  </a:cubicBezTo>
                  <a:cubicBezTo>
                    <a:pt x="918" y="1"/>
                    <a:pt x="866" y="24"/>
                    <a:pt x="830" y="65"/>
                  </a:cubicBezTo>
                  <a:cubicBezTo>
                    <a:pt x="774" y="133"/>
                    <a:pt x="685" y="168"/>
                    <a:pt x="591" y="168"/>
                  </a:cubicBezTo>
                  <a:cubicBezTo>
                    <a:pt x="497" y="168"/>
                    <a:pt x="409" y="130"/>
                    <a:pt x="352" y="65"/>
                  </a:cubicBezTo>
                  <a:cubicBezTo>
                    <a:pt x="315" y="22"/>
                    <a:pt x="264" y="1"/>
                    <a:pt x="21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8133496" y="3895786"/>
              <a:ext cx="10588" cy="24590"/>
            </a:xfrm>
            <a:custGeom>
              <a:rect b="b" l="l" r="r" t="t"/>
              <a:pathLst>
                <a:path extrusionOk="0" h="850" w="366">
                  <a:moveTo>
                    <a:pt x="181" y="1"/>
                  </a:moveTo>
                  <a:cubicBezTo>
                    <a:pt x="178" y="1"/>
                    <a:pt x="175" y="1"/>
                    <a:pt x="173" y="1"/>
                  </a:cubicBezTo>
                  <a:cubicBezTo>
                    <a:pt x="76" y="10"/>
                    <a:pt x="1" y="95"/>
                    <a:pt x="1" y="191"/>
                  </a:cubicBezTo>
                  <a:lnTo>
                    <a:pt x="1" y="659"/>
                  </a:lnTo>
                  <a:cubicBezTo>
                    <a:pt x="1" y="757"/>
                    <a:pt x="74" y="842"/>
                    <a:pt x="173" y="849"/>
                  </a:cubicBezTo>
                  <a:cubicBezTo>
                    <a:pt x="176" y="850"/>
                    <a:pt x="180" y="850"/>
                    <a:pt x="183" y="850"/>
                  </a:cubicBezTo>
                  <a:cubicBezTo>
                    <a:pt x="283" y="850"/>
                    <a:pt x="366" y="769"/>
                    <a:pt x="366" y="667"/>
                  </a:cubicBezTo>
                  <a:lnTo>
                    <a:pt x="366" y="184"/>
                  </a:lnTo>
                  <a:cubicBezTo>
                    <a:pt x="366" y="83"/>
                    <a:pt x="281" y="1"/>
                    <a:pt x="18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7"/>
            <p:cNvSpPr/>
            <p:nvPr/>
          </p:nvSpPr>
          <p:spPr>
            <a:xfrm>
              <a:off x="8119696" y="3923790"/>
              <a:ext cx="22189" cy="10559"/>
            </a:xfrm>
            <a:custGeom>
              <a:rect b="b" l="l" r="r" t="t"/>
              <a:pathLst>
                <a:path extrusionOk="0" h="365" w="767">
                  <a:moveTo>
                    <a:pt x="197" y="1"/>
                  </a:moveTo>
                  <a:cubicBezTo>
                    <a:pt x="99" y="1"/>
                    <a:pt x="15" y="73"/>
                    <a:pt x="7" y="171"/>
                  </a:cubicBezTo>
                  <a:cubicBezTo>
                    <a:pt x="1" y="277"/>
                    <a:pt x="84" y="364"/>
                    <a:pt x="189" y="364"/>
                  </a:cubicBezTo>
                  <a:lnTo>
                    <a:pt x="568" y="364"/>
                  </a:lnTo>
                  <a:cubicBezTo>
                    <a:pt x="666" y="364"/>
                    <a:pt x="752" y="292"/>
                    <a:pt x="759" y="194"/>
                  </a:cubicBezTo>
                  <a:cubicBezTo>
                    <a:pt x="766" y="88"/>
                    <a:pt x="682" y="1"/>
                    <a:pt x="57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7"/>
            <p:cNvSpPr/>
            <p:nvPr/>
          </p:nvSpPr>
          <p:spPr>
            <a:xfrm>
              <a:off x="8266111" y="3895844"/>
              <a:ext cx="10531" cy="24533"/>
            </a:xfrm>
            <a:custGeom>
              <a:rect b="b" l="l" r="r" t="t"/>
              <a:pathLst>
                <a:path extrusionOk="0" h="848" w="364">
                  <a:moveTo>
                    <a:pt x="182" y="0"/>
                  </a:moveTo>
                  <a:cubicBezTo>
                    <a:pt x="82" y="0"/>
                    <a:pt x="0" y="81"/>
                    <a:pt x="0" y="182"/>
                  </a:cubicBezTo>
                  <a:lnTo>
                    <a:pt x="0" y="657"/>
                  </a:lnTo>
                  <a:cubicBezTo>
                    <a:pt x="0" y="755"/>
                    <a:pt x="72" y="841"/>
                    <a:pt x="170" y="847"/>
                  </a:cubicBezTo>
                  <a:cubicBezTo>
                    <a:pt x="174" y="848"/>
                    <a:pt x="178" y="848"/>
                    <a:pt x="181" y="848"/>
                  </a:cubicBezTo>
                  <a:cubicBezTo>
                    <a:pt x="282" y="848"/>
                    <a:pt x="364" y="767"/>
                    <a:pt x="364" y="665"/>
                  </a:cubicBezTo>
                  <a:lnTo>
                    <a:pt x="364" y="189"/>
                  </a:lnTo>
                  <a:cubicBezTo>
                    <a:pt x="364" y="93"/>
                    <a:pt x="292" y="5"/>
                    <a:pt x="193" y="1"/>
                  </a:cubicBezTo>
                  <a:cubicBezTo>
                    <a:pt x="190" y="0"/>
                    <a:pt x="186" y="0"/>
                    <a:pt x="18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8268310" y="3923790"/>
              <a:ext cx="22189" cy="10559"/>
            </a:xfrm>
            <a:custGeom>
              <a:rect b="b" l="l" r="r" t="t"/>
              <a:pathLst>
                <a:path extrusionOk="0" h="365" w="767">
                  <a:moveTo>
                    <a:pt x="196" y="1"/>
                  </a:moveTo>
                  <a:cubicBezTo>
                    <a:pt x="99" y="1"/>
                    <a:pt x="15" y="73"/>
                    <a:pt x="7" y="171"/>
                  </a:cubicBezTo>
                  <a:cubicBezTo>
                    <a:pt x="1" y="277"/>
                    <a:pt x="84" y="364"/>
                    <a:pt x="188" y="364"/>
                  </a:cubicBezTo>
                  <a:lnTo>
                    <a:pt x="568" y="364"/>
                  </a:lnTo>
                  <a:cubicBezTo>
                    <a:pt x="667" y="364"/>
                    <a:pt x="752" y="292"/>
                    <a:pt x="759" y="194"/>
                  </a:cubicBezTo>
                  <a:cubicBezTo>
                    <a:pt x="766" y="88"/>
                    <a:pt x="682" y="1"/>
                    <a:pt x="57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8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grpSp>
        <p:nvGrpSpPr>
          <p:cNvPr id="1427" name="Google Shape;1427;p28"/>
          <p:cNvGrpSpPr/>
          <p:nvPr/>
        </p:nvGrpSpPr>
        <p:grpSpPr>
          <a:xfrm>
            <a:off x="3931137" y="1894098"/>
            <a:ext cx="4755683" cy="2451243"/>
            <a:chOff x="2613350" y="2172500"/>
            <a:chExt cx="3117050" cy="1606635"/>
          </a:xfrm>
        </p:grpSpPr>
        <p:sp>
          <p:nvSpPr>
            <p:cNvPr id="1428" name="Google Shape;1428;p28"/>
            <p:cNvSpPr/>
            <p:nvPr/>
          </p:nvSpPr>
          <p:spPr>
            <a:xfrm>
              <a:off x="4097450" y="3355410"/>
              <a:ext cx="747525" cy="240650"/>
            </a:xfrm>
            <a:custGeom>
              <a:rect b="b" l="l" r="r" t="t"/>
              <a:pathLst>
                <a:path extrusionOk="0" h="9626" w="29901">
                  <a:moveTo>
                    <a:pt x="17461" y="1"/>
                  </a:moveTo>
                  <a:cubicBezTo>
                    <a:pt x="17404" y="1"/>
                    <a:pt x="17385" y="1"/>
                    <a:pt x="17347" y="20"/>
                  </a:cubicBezTo>
                  <a:lnTo>
                    <a:pt x="17309" y="20"/>
                  </a:lnTo>
                  <a:cubicBezTo>
                    <a:pt x="17290" y="20"/>
                    <a:pt x="17271" y="39"/>
                    <a:pt x="17252" y="39"/>
                  </a:cubicBezTo>
                  <a:lnTo>
                    <a:pt x="17195" y="39"/>
                  </a:lnTo>
                  <a:cubicBezTo>
                    <a:pt x="17176" y="77"/>
                    <a:pt x="17138" y="96"/>
                    <a:pt x="17100" y="96"/>
                  </a:cubicBezTo>
                  <a:lnTo>
                    <a:pt x="16301" y="857"/>
                  </a:lnTo>
                  <a:cubicBezTo>
                    <a:pt x="16263" y="876"/>
                    <a:pt x="16244" y="895"/>
                    <a:pt x="16225" y="952"/>
                  </a:cubicBezTo>
                  <a:lnTo>
                    <a:pt x="16225" y="971"/>
                  </a:lnTo>
                  <a:cubicBezTo>
                    <a:pt x="16206" y="990"/>
                    <a:pt x="16206" y="1028"/>
                    <a:pt x="16168" y="1047"/>
                  </a:cubicBezTo>
                  <a:lnTo>
                    <a:pt x="16168" y="1066"/>
                  </a:lnTo>
                  <a:cubicBezTo>
                    <a:pt x="16168" y="1123"/>
                    <a:pt x="16149" y="1142"/>
                    <a:pt x="16149" y="1180"/>
                  </a:cubicBezTo>
                  <a:lnTo>
                    <a:pt x="16149" y="4014"/>
                  </a:lnTo>
                  <a:lnTo>
                    <a:pt x="15997" y="4128"/>
                  </a:lnTo>
                  <a:cubicBezTo>
                    <a:pt x="15997" y="4128"/>
                    <a:pt x="15978" y="4128"/>
                    <a:pt x="15978" y="4167"/>
                  </a:cubicBezTo>
                  <a:cubicBezTo>
                    <a:pt x="15959" y="4186"/>
                    <a:pt x="15940" y="4205"/>
                    <a:pt x="15882" y="4205"/>
                  </a:cubicBezTo>
                  <a:cubicBezTo>
                    <a:pt x="15882" y="4205"/>
                    <a:pt x="15863" y="4205"/>
                    <a:pt x="15863" y="4224"/>
                  </a:cubicBezTo>
                  <a:cubicBezTo>
                    <a:pt x="15844" y="4224"/>
                    <a:pt x="15806" y="4262"/>
                    <a:pt x="15787" y="4262"/>
                  </a:cubicBezTo>
                  <a:lnTo>
                    <a:pt x="15768" y="4262"/>
                  </a:lnTo>
                  <a:cubicBezTo>
                    <a:pt x="15711" y="4262"/>
                    <a:pt x="15692" y="4281"/>
                    <a:pt x="15654" y="4281"/>
                  </a:cubicBezTo>
                  <a:cubicBezTo>
                    <a:pt x="15502" y="4281"/>
                    <a:pt x="15388" y="4224"/>
                    <a:pt x="15293" y="4128"/>
                  </a:cubicBezTo>
                  <a:lnTo>
                    <a:pt x="12421" y="1466"/>
                  </a:lnTo>
                  <a:cubicBezTo>
                    <a:pt x="12326" y="1370"/>
                    <a:pt x="12173" y="1332"/>
                    <a:pt x="12059" y="1332"/>
                  </a:cubicBezTo>
                  <a:lnTo>
                    <a:pt x="5573" y="1332"/>
                  </a:lnTo>
                  <a:cubicBezTo>
                    <a:pt x="5516" y="1332"/>
                    <a:pt x="5497" y="1332"/>
                    <a:pt x="5459" y="1351"/>
                  </a:cubicBezTo>
                  <a:lnTo>
                    <a:pt x="5421" y="1351"/>
                  </a:lnTo>
                  <a:cubicBezTo>
                    <a:pt x="5402" y="1351"/>
                    <a:pt x="5383" y="1370"/>
                    <a:pt x="5364" y="1370"/>
                  </a:cubicBezTo>
                  <a:lnTo>
                    <a:pt x="5307" y="1370"/>
                  </a:lnTo>
                  <a:cubicBezTo>
                    <a:pt x="5288" y="1409"/>
                    <a:pt x="5250" y="1409"/>
                    <a:pt x="5231" y="1428"/>
                  </a:cubicBezTo>
                  <a:lnTo>
                    <a:pt x="5212" y="1428"/>
                  </a:lnTo>
                  <a:lnTo>
                    <a:pt x="114" y="6164"/>
                  </a:lnTo>
                  <a:cubicBezTo>
                    <a:pt x="95" y="6183"/>
                    <a:pt x="76" y="6202"/>
                    <a:pt x="57" y="6259"/>
                  </a:cubicBezTo>
                  <a:lnTo>
                    <a:pt x="57" y="6278"/>
                  </a:lnTo>
                  <a:cubicBezTo>
                    <a:pt x="38" y="6297"/>
                    <a:pt x="38" y="6316"/>
                    <a:pt x="38" y="6354"/>
                  </a:cubicBezTo>
                  <a:lnTo>
                    <a:pt x="38" y="6373"/>
                  </a:lnTo>
                  <a:cubicBezTo>
                    <a:pt x="38" y="6411"/>
                    <a:pt x="0" y="6449"/>
                    <a:pt x="0" y="6487"/>
                  </a:cubicBezTo>
                  <a:lnTo>
                    <a:pt x="0" y="9625"/>
                  </a:lnTo>
                  <a:cubicBezTo>
                    <a:pt x="0" y="9587"/>
                    <a:pt x="0" y="9549"/>
                    <a:pt x="38" y="9511"/>
                  </a:cubicBezTo>
                  <a:lnTo>
                    <a:pt x="38" y="9492"/>
                  </a:lnTo>
                  <a:cubicBezTo>
                    <a:pt x="38" y="9454"/>
                    <a:pt x="57" y="9435"/>
                    <a:pt x="57" y="9416"/>
                  </a:cubicBezTo>
                  <a:cubicBezTo>
                    <a:pt x="57" y="9416"/>
                    <a:pt x="57" y="9397"/>
                    <a:pt x="76" y="9397"/>
                  </a:cubicBezTo>
                  <a:cubicBezTo>
                    <a:pt x="95" y="9359"/>
                    <a:pt x="133" y="9321"/>
                    <a:pt x="152" y="9302"/>
                  </a:cubicBezTo>
                  <a:lnTo>
                    <a:pt x="5231" y="4566"/>
                  </a:lnTo>
                  <a:cubicBezTo>
                    <a:pt x="5231" y="4566"/>
                    <a:pt x="5269" y="4566"/>
                    <a:pt x="5269" y="4547"/>
                  </a:cubicBezTo>
                  <a:cubicBezTo>
                    <a:pt x="5288" y="4509"/>
                    <a:pt x="5307" y="4490"/>
                    <a:pt x="5326" y="4490"/>
                  </a:cubicBezTo>
                  <a:cubicBezTo>
                    <a:pt x="5326" y="4490"/>
                    <a:pt x="5364" y="4490"/>
                    <a:pt x="5364" y="4471"/>
                  </a:cubicBezTo>
                  <a:cubicBezTo>
                    <a:pt x="5383" y="4471"/>
                    <a:pt x="5402" y="4452"/>
                    <a:pt x="5421" y="4452"/>
                  </a:cubicBezTo>
                  <a:lnTo>
                    <a:pt x="5459" y="4452"/>
                  </a:lnTo>
                  <a:cubicBezTo>
                    <a:pt x="5497" y="4452"/>
                    <a:pt x="5516" y="4414"/>
                    <a:pt x="5573" y="4414"/>
                  </a:cubicBezTo>
                  <a:lnTo>
                    <a:pt x="12059" y="4414"/>
                  </a:lnTo>
                  <a:cubicBezTo>
                    <a:pt x="12192" y="4414"/>
                    <a:pt x="12326" y="4471"/>
                    <a:pt x="12421" y="4566"/>
                  </a:cubicBezTo>
                  <a:lnTo>
                    <a:pt x="15293" y="7229"/>
                  </a:lnTo>
                  <a:cubicBezTo>
                    <a:pt x="15388" y="7324"/>
                    <a:pt x="15521" y="7362"/>
                    <a:pt x="15654" y="7362"/>
                  </a:cubicBezTo>
                  <a:cubicBezTo>
                    <a:pt x="15692" y="7362"/>
                    <a:pt x="15711" y="7362"/>
                    <a:pt x="15768" y="7343"/>
                  </a:cubicBezTo>
                  <a:lnTo>
                    <a:pt x="15787" y="7343"/>
                  </a:lnTo>
                  <a:cubicBezTo>
                    <a:pt x="15825" y="7343"/>
                    <a:pt x="15844" y="7324"/>
                    <a:pt x="15863" y="7324"/>
                  </a:cubicBezTo>
                  <a:lnTo>
                    <a:pt x="15921" y="7324"/>
                  </a:lnTo>
                  <a:cubicBezTo>
                    <a:pt x="15940" y="7305"/>
                    <a:pt x="15959" y="7267"/>
                    <a:pt x="15997" y="7267"/>
                  </a:cubicBezTo>
                  <a:lnTo>
                    <a:pt x="16035" y="7267"/>
                  </a:lnTo>
                  <a:lnTo>
                    <a:pt x="17252" y="6164"/>
                  </a:lnTo>
                  <a:cubicBezTo>
                    <a:pt x="17271" y="6126"/>
                    <a:pt x="17290" y="6107"/>
                    <a:pt x="17309" y="6069"/>
                  </a:cubicBezTo>
                  <a:lnTo>
                    <a:pt x="17309" y="6031"/>
                  </a:lnTo>
                  <a:cubicBezTo>
                    <a:pt x="17347" y="6012"/>
                    <a:pt x="17347" y="5993"/>
                    <a:pt x="17347" y="5974"/>
                  </a:cubicBezTo>
                  <a:lnTo>
                    <a:pt x="17347" y="5935"/>
                  </a:lnTo>
                  <a:cubicBezTo>
                    <a:pt x="17347" y="5897"/>
                    <a:pt x="17366" y="5878"/>
                    <a:pt x="17366" y="5821"/>
                  </a:cubicBezTo>
                  <a:lnTo>
                    <a:pt x="17366" y="3082"/>
                  </a:lnTo>
                  <a:cubicBezTo>
                    <a:pt x="17404" y="3082"/>
                    <a:pt x="17423" y="3063"/>
                    <a:pt x="17480" y="3063"/>
                  </a:cubicBezTo>
                  <a:lnTo>
                    <a:pt x="23453" y="3063"/>
                  </a:lnTo>
                  <a:cubicBezTo>
                    <a:pt x="23586" y="3063"/>
                    <a:pt x="23719" y="3120"/>
                    <a:pt x="23814" y="3215"/>
                  </a:cubicBezTo>
                  <a:lnTo>
                    <a:pt x="26040" y="5270"/>
                  </a:lnTo>
                  <a:cubicBezTo>
                    <a:pt x="26135" y="5365"/>
                    <a:pt x="26287" y="5422"/>
                    <a:pt x="26401" y="5422"/>
                  </a:cubicBezTo>
                  <a:cubicBezTo>
                    <a:pt x="26439" y="5422"/>
                    <a:pt x="26458" y="5422"/>
                    <a:pt x="26515" y="5403"/>
                  </a:cubicBezTo>
                  <a:lnTo>
                    <a:pt x="26534" y="5403"/>
                  </a:lnTo>
                  <a:cubicBezTo>
                    <a:pt x="26572" y="5403"/>
                    <a:pt x="26591" y="5365"/>
                    <a:pt x="26610" y="5365"/>
                  </a:cubicBezTo>
                  <a:lnTo>
                    <a:pt x="26667" y="5365"/>
                  </a:lnTo>
                  <a:cubicBezTo>
                    <a:pt x="26686" y="5346"/>
                    <a:pt x="26724" y="5327"/>
                    <a:pt x="26762" y="5308"/>
                  </a:cubicBezTo>
                  <a:lnTo>
                    <a:pt x="27371" y="4737"/>
                  </a:lnTo>
                  <a:cubicBezTo>
                    <a:pt x="27371" y="4737"/>
                    <a:pt x="27390" y="4737"/>
                    <a:pt x="27390" y="4699"/>
                  </a:cubicBezTo>
                  <a:cubicBezTo>
                    <a:pt x="27428" y="4680"/>
                    <a:pt x="27447" y="4661"/>
                    <a:pt x="27466" y="4661"/>
                  </a:cubicBezTo>
                  <a:cubicBezTo>
                    <a:pt x="27466" y="4661"/>
                    <a:pt x="27485" y="4661"/>
                    <a:pt x="27485" y="4642"/>
                  </a:cubicBezTo>
                  <a:cubicBezTo>
                    <a:pt x="27523" y="4642"/>
                    <a:pt x="27542" y="4604"/>
                    <a:pt x="27561" y="4604"/>
                  </a:cubicBezTo>
                  <a:lnTo>
                    <a:pt x="27580" y="4604"/>
                  </a:lnTo>
                  <a:cubicBezTo>
                    <a:pt x="27637" y="4604"/>
                    <a:pt x="27656" y="4585"/>
                    <a:pt x="27713" y="4585"/>
                  </a:cubicBezTo>
                  <a:cubicBezTo>
                    <a:pt x="27847" y="4585"/>
                    <a:pt x="27961" y="4642"/>
                    <a:pt x="28056" y="4737"/>
                  </a:cubicBezTo>
                  <a:lnTo>
                    <a:pt x="29730" y="6278"/>
                  </a:lnTo>
                  <a:cubicBezTo>
                    <a:pt x="29768" y="6316"/>
                    <a:pt x="29825" y="6373"/>
                    <a:pt x="29844" y="6449"/>
                  </a:cubicBezTo>
                  <a:cubicBezTo>
                    <a:pt x="29863" y="6487"/>
                    <a:pt x="29901" y="6563"/>
                    <a:pt x="29901" y="6639"/>
                  </a:cubicBezTo>
                  <a:lnTo>
                    <a:pt x="29901" y="3558"/>
                  </a:lnTo>
                  <a:lnTo>
                    <a:pt x="29863" y="3558"/>
                  </a:lnTo>
                  <a:cubicBezTo>
                    <a:pt x="29863" y="3444"/>
                    <a:pt x="29825" y="3330"/>
                    <a:pt x="29730" y="3235"/>
                  </a:cubicBezTo>
                  <a:lnTo>
                    <a:pt x="28056" y="1694"/>
                  </a:lnTo>
                  <a:cubicBezTo>
                    <a:pt x="27961" y="1599"/>
                    <a:pt x="27828" y="1542"/>
                    <a:pt x="27713" y="1542"/>
                  </a:cubicBezTo>
                  <a:cubicBezTo>
                    <a:pt x="27656" y="1542"/>
                    <a:pt x="27637" y="1542"/>
                    <a:pt x="27580" y="1561"/>
                  </a:cubicBezTo>
                  <a:lnTo>
                    <a:pt x="27561" y="1561"/>
                  </a:lnTo>
                  <a:cubicBezTo>
                    <a:pt x="27542" y="1561"/>
                    <a:pt x="27504" y="1599"/>
                    <a:pt x="27485" y="1599"/>
                  </a:cubicBezTo>
                  <a:lnTo>
                    <a:pt x="27447" y="1599"/>
                  </a:lnTo>
                  <a:cubicBezTo>
                    <a:pt x="27409" y="1618"/>
                    <a:pt x="27390" y="1618"/>
                    <a:pt x="27371" y="1637"/>
                  </a:cubicBezTo>
                  <a:lnTo>
                    <a:pt x="27352" y="1637"/>
                  </a:lnTo>
                  <a:lnTo>
                    <a:pt x="26724" y="2207"/>
                  </a:lnTo>
                  <a:lnTo>
                    <a:pt x="26705" y="2207"/>
                  </a:lnTo>
                  <a:cubicBezTo>
                    <a:pt x="26686" y="2226"/>
                    <a:pt x="26648" y="2264"/>
                    <a:pt x="26610" y="2283"/>
                  </a:cubicBezTo>
                  <a:cubicBezTo>
                    <a:pt x="26610" y="2283"/>
                    <a:pt x="26591" y="2283"/>
                    <a:pt x="26591" y="2303"/>
                  </a:cubicBezTo>
                  <a:cubicBezTo>
                    <a:pt x="26553" y="2303"/>
                    <a:pt x="26534" y="2322"/>
                    <a:pt x="26515" y="2322"/>
                  </a:cubicBezTo>
                  <a:lnTo>
                    <a:pt x="26496" y="2322"/>
                  </a:lnTo>
                  <a:cubicBezTo>
                    <a:pt x="26439" y="2322"/>
                    <a:pt x="26420" y="2360"/>
                    <a:pt x="26382" y="2360"/>
                  </a:cubicBezTo>
                  <a:cubicBezTo>
                    <a:pt x="26230" y="2360"/>
                    <a:pt x="26116" y="2303"/>
                    <a:pt x="26021" y="2207"/>
                  </a:cubicBezTo>
                  <a:lnTo>
                    <a:pt x="23776" y="134"/>
                  </a:lnTo>
                  <a:cubicBezTo>
                    <a:pt x="23681" y="39"/>
                    <a:pt x="23548" y="1"/>
                    <a:pt x="234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615250" y="2728685"/>
              <a:ext cx="1478400" cy="969125"/>
            </a:xfrm>
            <a:custGeom>
              <a:rect b="b" l="l" r="r" t="t"/>
              <a:pathLst>
                <a:path extrusionOk="0" h="38765" w="59136">
                  <a:moveTo>
                    <a:pt x="59041" y="35170"/>
                  </a:moveTo>
                  <a:cubicBezTo>
                    <a:pt x="59041" y="35208"/>
                    <a:pt x="59041" y="35246"/>
                    <a:pt x="59003" y="35284"/>
                  </a:cubicBezTo>
                  <a:cubicBezTo>
                    <a:pt x="59017" y="35284"/>
                    <a:pt x="59030" y="35284"/>
                    <a:pt x="59041" y="35284"/>
                  </a:cubicBezTo>
                  <a:lnTo>
                    <a:pt x="59041" y="35284"/>
                  </a:lnTo>
                  <a:lnTo>
                    <a:pt x="59041" y="35170"/>
                  </a:lnTo>
                  <a:close/>
                  <a:moveTo>
                    <a:pt x="59041" y="35284"/>
                  </a:moveTo>
                  <a:lnTo>
                    <a:pt x="59041" y="35458"/>
                  </a:lnTo>
                  <a:lnTo>
                    <a:pt x="59041" y="35458"/>
                  </a:lnTo>
                  <a:cubicBezTo>
                    <a:pt x="59055" y="35441"/>
                    <a:pt x="59069" y="35427"/>
                    <a:pt x="59079" y="35417"/>
                  </a:cubicBezTo>
                  <a:cubicBezTo>
                    <a:pt x="59098" y="35417"/>
                    <a:pt x="59098" y="35379"/>
                    <a:pt x="59098" y="35379"/>
                  </a:cubicBezTo>
                  <a:cubicBezTo>
                    <a:pt x="59098" y="35360"/>
                    <a:pt x="59136" y="35341"/>
                    <a:pt x="59136" y="35322"/>
                  </a:cubicBezTo>
                  <a:cubicBezTo>
                    <a:pt x="59136" y="35288"/>
                    <a:pt x="59136" y="35285"/>
                    <a:pt x="59041" y="35284"/>
                  </a:cubicBezTo>
                  <a:close/>
                  <a:moveTo>
                    <a:pt x="0" y="1"/>
                  </a:moveTo>
                  <a:lnTo>
                    <a:pt x="0" y="3139"/>
                  </a:lnTo>
                  <a:cubicBezTo>
                    <a:pt x="0" y="3272"/>
                    <a:pt x="38" y="3386"/>
                    <a:pt x="133" y="3481"/>
                  </a:cubicBezTo>
                  <a:lnTo>
                    <a:pt x="1427" y="4661"/>
                  </a:lnTo>
                  <a:cubicBezTo>
                    <a:pt x="1522" y="4756"/>
                    <a:pt x="1560" y="4889"/>
                    <a:pt x="1560" y="5003"/>
                  </a:cubicBezTo>
                  <a:lnTo>
                    <a:pt x="1560" y="6563"/>
                  </a:lnTo>
                  <a:cubicBezTo>
                    <a:pt x="1560" y="6696"/>
                    <a:pt x="1617" y="6810"/>
                    <a:pt x="1712" y="6905"/>
                  </a:cubicBezTo>
                  <a:lnTo>
                    <a:pt x="3158" y="8237"/>
                  </a:lnTo>
                  <a:cubicBezTo>
                    <a:pt x="3253" y="8332"/>
                    <a:pt x="3291" y="8446"/>
                    <a:pt x="3291" y="8560"/>
                  </a:cubicBezTo>
                  <a:lnTo>
                    <a:pt x="3291" y="9948"/>
                  </a:lnTo>
                  <a:cubicBezTo>
                    <a:pt x="3291" y="10063"/>
                    <a:pt x="3348" y="10177"/>
                    <a:pt x="3443" y="10272"/>
                  </a:cubicBezTo>
                  <a:lnTo>
                    <a:pt x="5744" y="12421"/>
                  </a:lnTo>
                  <a:cubicBezTo>
                    <a:pt x="5840" y="12516"/>
                    <a:pt x="5897" y="12630"/>
                    <a:pt x="5897" y="12745"/>
                  </a:cubicBezTo>
                  <a:lnTo>
                    <a:pt x="5897" y="14076"/>
                  </a:lnTo>
                  <a:cubicBezTo>
                    <a:pt x="5897" y="14209"/>
                    <a:pt x="5935" y="14323"/>
                    <a:pt x="6030" y="14418"/>
                  </a:cubicBezTo>
                  <a:lnTo>
                    <a:pt x="8655" y="16834"/>
                  </a:lnTo>
                  <a:cubicBezTo>
                    <a:pt x="8750" y="16929"/>
                    <a:pt x="8788" y="17062"/>
                    <a:pt x="8788" y="17176"/>
                  </a:cubicBezTo>
                  <a:lnTo>
                    <a:pt x="8788" y="19573"/>
                  </a:lnTo>
                  <a:cubicBezTo>
                    <a:pt x="8788" y="19839"/>
                    <a:pt x="9035" y="20049"/>
                    <a:pt x="9320" y="20049"/>
                  </a:cubicBezTo>
                  <a:lnTo>
                    <a:pt x="12554" y="20049"/>
                  </a:lnTo>
                  <a:cubicBezTo>
                    <a:pt x="12687" y="20049"/>
                    <a:pt x="12820" y="20106"/>
                    <a:pt x="12915" y="20201"/>
                  </a:cubicBezTo>
                  <a:lnTo>
                    <a:pt x="15255" y="22388"/>
                  </a:lnTo>
                  <a:cubicBezTo>
                    <a:pt x="15350" y="22483"/>
                    <a:pt x="15502" y="22521"/>
                    <a:pt x="15616" y="22521"/>
                  </a:cubicBezTo>
                  <a:lnTo>
                    <a:pt x="25032" y="22521"/>
                  </a:lnTo>
                  <a:cubicBezTo>
                    <a:pt x="25184" y="22521"/>
                    <a:pt x="25298" y="22578"/>
                    <a:pt x="25393" y="22673"/>
                  </a:cubicBezTo>
                  <a:lnTo>
                    <a:pt x="29178" y="26154"/>
                  </a:lnTo>
                  <a:cubicBezTo>
                    <a:pt x="29273" y="26249"/>
                    <a:pt x="29406" y="26306"/>
                    <a:pt x="29520" y="26306"/>
                  </a:cubicBezTo>
                  <a:lnTo>
                    <a:pt x="34428" y="26306"/>
                  </a:lnTo>
                  <a:cubicBezTo>
                    <a:pt x="34466" y="26306"/>
                    <a:pt x="34504" y="26306"/>
                    <a:pt x="34542" y="26287"/>
                  </a:cubicBezTo>
                  <a:lnTo>
                    <a:pt x="34561" y="26287"/>
                  </a:lnTo>
                  <a:cubicBezTo>
                    <a:pt x="34599" y="26287"/>
                    <a:pt x="34618" y="26249"/>
                    <a:pt x="34637" y="26249"/>
                  </a:cubicBezTo>
                  <a:lnTo>
                    <a:pt x="34694" y="26249"/>
                  </a:lnTo>
                  <a:cubicBezTo>
                    <a:pt x="34713" y="26230"/>
                    <a:pt x="34751" y="26211"/>
                    <a:pt x="34789" y="26211"/>
                  </a:cubicBezTo>
                  <a:cubicBezTo>
                    <a:pt x="34808" y="26192"/>
                    <a:pt x="34827" y="26135"/>
                    <a:pt x="34846" y="26116"/>
                  </a:cubicBezTo>
                  <a:lnTo>
                    <a:pt x="34846" y="26097"/>
                  </a:lnTo>
                  <a:cubicBezTo>
                    <a:pt x="34884" y="26059"/>
                    <a:pt x="34884" y="26040"/>
                    <a:pt x="34884" y="26021"/>
                  </a:cubicBezTo>
                  <a:lnTo>
                    <a:pt x="34884" y="26002"/>
                  </a:lnTo>
                  <a:cubicBezTo>
                    <a:pt x="34884" y="25945"/>
                    <a:pt x="34903" y="25926"/>
                    <a:pt x="34903" y="25869"/>
                  </a:cubicBezTo>
                  <a:lnTo>
                    <a:pt x="34903" y="25393"/>
                  </a:lnTo>
                  <a:cubicBezTo>
                    <a:pt x="34903" y="25355"/>
                    <a:pt x="34903" y="25336"/>
                    <a:pt x="34922" y="25279"/>
                  </a:cubicBezTo>
                  <a:lnTo>
                    <a:pt x="34922" y="25260"/>
                  </a:lnTo>
                  <a:cubicBezTo>
                    <a:pt x="34922" y="25241"/>
                    <a:pt x="34941" y="25203"/>
                    <a:pt x="34941" y="25184"/>
                  </a:cubicBezTo>
                  <a:cubicBezTo>
                    <a:pt x="34941" y="25184"/>
                    <a:pt x="34941" y="25165"/>
                    <a:pt x="34979" y="25165"/>
                  </a:cubicBezTo>
                  <a:cubicBezTo>
                    <a:pt x="34998" y="25146"/>
                    <a:pt x="35018" y="25089"/>
                    <a:pt x="35037" y="25070"/>
                  </a:cubicBezTo>
                  <a:lnTo>
                    <a:pt x="35075" y="25070"/>
                  </a:lnTo>
                  <a:cubicBezTo>
                    <a:pt x="35094" y="25051"/>
                    <a:pt x="35113" y="25013"/>
                    <a:pt x="35170" y="25013"/>
                  </a:cubicBezTo>
                  <a:cubicBezTo>
                    <a:pt x="35170" y="25013"/>
                    <a:pt x="35189" y="25013"/>
                    <a:pt x="35189" y="24994"/>
                  </a:cubicBezTo>
                  <a:cubicBezTo>
                    <a:pt x="35208" y="24994"/>
                    <a:pt x="35227" y="24975"/>
                    <a:pt x="35265" y="24975"/>
                  </a:cubicBezTo>
                  <a:lnTo>
                    <a:pt x="35284" y="24975"/>
                  </a:lnTo>
                  <a:cubicBezTo>
                    <a:pt x="35322" y="24975"/>
                    <a:pt x="35360" y="24956"/>
                    <a:pt x="35398" y="24956"/>
                  </a:cubicBezTo>
                  <a:lnTo>
                    <a:pt x="39659" y="24956"/>
                  </a:lnTo>
                  <a:cubicBezTo>
                    <a:pt x="39792" y="24956"/>
                    <a:pt x="39925" y="24994"/>
                    <a:pt x="40020" y="25089"/>
                  </a:cubicBezTo>
                  <a:lnTo>
                    <a:pt x="42911" y="27771"/>
                  </a:lnTo>
                  <a:cubicBezTo>
                    <a:pt x="43006" y="27866"/>
                    <a:pt x="43063" y="27999"/>
                    <a:pt x="43063" y="28113"/>
                  </a:cubicBezTo>
                  <a:lnTo>
                    <a:pt x="43063" y="29026"/>
                  </a:lnTo>
                  <a:cubicBezTo>
                    <a:pt x="43063" y="29159"/>
                    <a:pt x="43101" y="29274"/>
                    <a:pt x="43196" y="29369"/>
                  </a:cubicBezTo>
                  <a:lnTo>
                    <a:pt x="45498" y="31499"/>
                  </a:lnTo>
                  <a:cubicBezTo>
                    <a:pt x="45593" y="31594"/>
                    <a:pt x="45745" y="31651"/>
                    <a:pt x="45859" y="31651"/>
                  </a:cubicBezTo>
                  <a:cubicBezTo>
                    <a:pt x="45916" y="31651"/>
                    <a:pt x="45935" y="31651"/>
                    <a:pt x="45974" y="31632"/>
                  </a:cubicBezTo>
                  <a:lnTo>
                    <a:pt x="46012" y="31632"/>
                  </a:lnTo>
                  <a:cubicBezTo>
                    <a:pt x="46031" y="31632"/>
                    <a:pt x="46050" y="31594"/>
                    <a:pt x="46069" y="31594"/>
                  </a:cubicBezTo>
                  <a:lnTo>
                    <a:pt x="46126" y="31594"/>
                  </a:lnTo>
                  <a:cubicBezTo>
                    <a:pt x="46145" y="31575"/>
                    <a:pt x="46164" y="31556"/>
                    <a:pt x="46221" y="31556"/>
                  </a:cubicBezTo>
                  <a:lnTo>
                    <a:pt x="46240" y="31556"/>
                  </a:lnTo>
                  <a:lnTo>
                    <a:pt x="47838" y="30053"/>
                  </a:lnTo>
                  <a:cubicBezTo>
                    <a:pt x="47857" y="30034"/>
                    <a:pt x="47914" y="30015"/>
                    <a:pt x="47933" y="29977"/>
                  </a:cubicBezTo>
                  <a:cubicBezTo>
                    <a:pt x="47933" y="29977"/>
                    <a:pt x="47952" y="29977"/>
                    <a:pt x="47952" y="29958"/>
                  </a:cubicBezTo>
                  <a:cubicBezTo>
                    <a:pt x="47971" y="29958"/>
                    <a:pt x="48009" y="29939"/>
                    <a:pt x="48028" y="29939"/>
                  </a:cubicBezTo>
                  <a:lnTo>
                    <a:pt x="48047" y="29939"/>
                  </a:lnTo>
                  <a:cubicBezTo>
                    <a:pt x="48104" y="29939"/>
                    <a:pt x="48123" y="29920"/>
                    <a:pt x="48161" y="29920"/>
                  </a:cubicBezTo>
                  <a:lnTo>
                    <a:pt x="49645" y="29920"/>
                  </a:lnTo>
                  <a:cubicBezTo>
                    <a:pt x="49778" y="29920"/>
                    <a:pt x="49911" y="29958"/>
                    <a:pt x="50006" y="30053"/>
                  </a:cubicBezTo>
                  <a:lnTo>
                    <a:pt x="53734" y="33534"/>
                  </a:lnTo>
                  <a:cubicBezTo>
                    <a:pt x="53829" y="33629"/>
                    <a:pt x="53867" y="33743"/>
                    <a:pt x="53867" y="33858"/>
                  </a:cubicBezTo>
                  <a:lnTo>
                    <a:pt x="53867" y="34771"/>
                  </a:lnTo>
                  <a:cubicBezTo>
                    <a:pt x="53867" y="34885"/>
                    <a:pt x="53924" y="34999"/>
                    <a:pt x="54019" y="35094"/>
                  </a:cubicBezTo>
                  <a:lnTo>
                    <a:pt x="57823" y="38613"/>
                  </a:lnTo>
                  <a:cubicBezTo>
                    <a:pt x="57919" y="38708"/>
                    <a:pt x="58052" y="38765"/>
                    <a:pt x="58185" y="38765"/>
                  </a:cubicBezTo>
                  <a:lnTo>
                    <a:pt x="58565" y="38765"/>
                  </a:lnTo>
                  <a:cubicBezTo>
                    <a:pt x="58603" y="38765"/>
                    <a:pt x="58622" y="38765"/>
                    <a:pt x="58679" y="38727"/>
                  </a:cubicBezTo>
                  <a:lnTo>
                    <a:pt x="58698" y="38727"/>
                  </a:lnTo>
                  <a:cubicBezTo>
                    <a:pt x="58717" y="38727"/>
                    <a:pt x="58756" y="38708"/>
                    <a:pt x="58775" y="38708"/>
                  </a:cubicBezTo>
                  <a:lnTo>
                    <a:pt x="58813" y="38708"/>
                  </a:lnTo>
                  <a:cubicBezTo>
                    <a:pt x="58851" y="38689"/>
                    <a:pt x="58889" y="38670"/>
                    <a:pt x="58908" y="38632"/>
                  </a:cubicBezTo>
                  <a:cubicBezTo>
                    <a:pt x="58946" y="38613"/>
                    <a:pt x="58965" y="38575"/>
                    <a:pt x="58984" y="38537"/>
                  </a:cubicBezTo>
                  <a:lnTo>
                    <a:pt x="58984" y="38518"/>
                  </a:lnTo>
                  <a:cubicBezTo>
                    <a:pt x="59003" y="38499"/>
                    <a:pt x="59003" y="38480"/>
                    <a:pt x="59003" y="38442"/>
                  </a:cubicBezTo>
                  <a:lnTo>
                    <a:pt x="59003" y="38423"/>
                  </a:lnTo>
                  <a:cubicBezTo>
                    <a:pt x="59003" y="38385"/>
                    <a:pt x="59041" y="38346"/>
                    <a:pt x="59041" y="38308"/>
                  </a:cubicBezTo>
                  <a:lnTo>
                    <a:pt x="59041" y="35458"/>
                  </a:lnTo>
                  <a:lnTo>
                    <a:pt x="59041" y="35458"/>
                  </a:lnTo>
                  <a:cubicBezTo>
                    <a:pt x="59027" y="35474"/>
                    <a:pt x="59012" y="35493"/>
                    <a:pt x="59003" y="35512"/>
                  </a:cubicBezTo>
                  <a:lnTo>
                    <a:pt x="58984" y="35512"/>
                  </a:lnTo>
                  <a:cubicBezTo>
                    <a:pt x="58965" y="35531"/>
                    <a:pt x="58927" y="35550"/>
                    <a:pt x="58889" y="35569"/>
                  </a:cubicBezTo>
                  <a:cubicBezTo>
                    <a:pt x="58889" y="35569"/>
                    <a:pt x="58870" y="35569"/>
                    <a:pt x="58870" y="35607"/>
                  </a:cubicBezTo>
                  <a:cubicBezTo>
                    <a:pt x="58851" y="35607"/>
                    <a:pt x="58813" y="35627"/>
                    <a:pt x="58794" y="35627"/>
                  </a:cubicBezTo>
                  <a:lnTo>
                    <a:pt x="58775" y="35627"/>
                  </a:lnTo>
                  <a:cubicBezTo>
                    <a:pt x="58717" y="35627"/>
                    <a:pt x="58698" y="35646"/>
                    <a:pt x="58660" y="35646"/>
                  </a:cubicBezTo>
                  <a:lnTo>
                    <a:pt x="58280" y="35646"/>
                  </a:lnTo>
                  <a:cubicBezTo>
                    <a:pt x="58128" y="35646"/>
                    <a:pt x="58014" y="35607"/>
                    <a:pt x="57919" y="35512"/>
                  </a:cubicBezTo>
                  <a:lnTo>
                    <a:pt x="54114" y="31994"/>
                  </a:lnTo>
                  <a:cubicBezTo>
                    <a:pt x="54019" y="31898"/>
                    <a:pt x="53962" y="31765"/>
                    <a:pt x="53962" y="31651"/>
                  </a:cubicBezTo>
                  <a:lnTo>
                    <a:pt x="53962" y="30757"/>
                  </a:lnTo>
                  <a:cubicBezTo>
                    <a:pt x="53962" y="30624"/>
                    <a:pt x="53924" y="30510"/>
                    <a:pt x="53829" y="30415"/>
                  </a:cubicBezTo>
                  <a:lnTo>
                    <a:pt x="50082" y="26953"/>
                  </a:lnTo>
                  <a:cubicBezTo>
                    <a:pt x="49987" y="26858"/>
                    <a:pt x="49854" y="26801"/>
                    <a:pt x="49740" y="26801"/>
                  </a:cubicBezTo>
                  <a:lnTo>
                    <a:pt x="48256" y="26801"/>
                  </a:lnTo>
                  <a:cubicBezTo>
                    <a:pt x="48218" y="26801"/>
                    <a:pt x="48180" y="26801"/>
                    <a:pt x="48142" y="26820"/>
                  </a:cubicBezTo>
                  <a:lnTo>
                    <a:pt x="48123" y="26820"/>
                  </a:lnTo>
                  <a:cubicBezTo>
                    <a:pt x="48085" y="26820"/>
                    <a:pt x="48066" y="26858"/>
                    <a:pt x="48047" y="26858"/>
                  </a:cubicBezTo>
                  <a:lnTo>
                    <a:pt x="47990" y="26858"/>
                  </a:lnTo>
                  <a:cubicBezTo>
                    <a:pt x="47971" y="26877"/>
                    <a:pt x="47933" y="26896"/>
                    <a:pt x="47895" y="26915"/>
                  </a:cubicBezTo>
                  <a:lnTo>
                    <a:pt x="46316" y="28399"/>
                  </a:lnTo>
                  <a:cubicBezTo>
                    <a:pt x="46316" y="28399"/>
                    <a:pt x="46278" y="28399"/>
                    <a:pt x="46278" y="28418"/>
                  </a:cubicBezTo>
                  <a:cubicBezTo>
                    <a:pt x="46259" y="28437"/>
                    <a:pt x="46240" y="28475"/>
                    <a:pt x="46183" y="28475"/>
                  </a:cubicBezTo>
                  <a:cubicBezTo>
                    <a:pt x="46183" y="28475"/>
                    <a:pt x="46164" y="28475"/>
                    <a:pt x="46164" y="28494"/>
                  </a:cubicBezTo>
                  <a:cubicBezTo>
                    <a:pt x="46145" y="28494"/>
                    <a:pt x="46126" y="28513"/>
                    <a:pt x="46088" y="28513"/>
                  </a:cubicBezTo>
                  <a:lnTo>
                    <a:pt x="46069" y="28513"/>
                  </a:lnTo>
                  <a:cubicBezTo>
                    <a:pt x="46031" y="28513"/>
                    <a:pt x="45993" y="28532"/>
                    <a:pt x="45954" y="28532"/>
                  </a:cubicBezTo>
                  <a:cubicBezTo>
                    <a:pt x="45802" y="28532"/>
                    <a:pt x="45688" y="28494"/>
                    <a:pt x="45593" y="28399"/>
                  </a:cubicBezTo>
                  <a:lnTo>
                    <a:pt x="43292" y="26249"/>
                  </a:lnTo>
                  <a:cubicBezTo>
                    <a:pt x="43196" y="26154"/>
                    <a:pt x="43139" y="26040"/>
                    <a:pt x="43139" y="25926"/>
                  </a:cubicBezTo>
                  <a:lnTo>
                    <a:pt x="43139" y="24994"/>
                  </a:lnTo>
                  <a:cubicBezTo>
                    <a:pt x="43139" y="24880"/>
                    <a:pt x="43101" y="24766"/>
                    <a:pt x="43006" y="24671"/>
                  </a:cubicBezTo>
                  <a:lnTo>
                    <a:pt x="40020" y="21951"/>
                  </a:lnTo>
                  <a:cubicBezTo>
                    <a:pt x="39925" y="21855"/>
                    <a:pt x="39773" y="21817"/>
                    <a:pt x="39659" y="21817"/>
                  </a:cubicBezTo>
                  <a:lnTo>
                    <a:pt x="35398" y="21817"/>
                  </a:lnTo>
                  <a:cubicBezTo>
                    <a:pt x="35360" y="21817"/>
                    <a:pt x="35322" y="21817"/>
                    <a:pt x="35284" y="21836"/>
                  </a:cubicBezTo>
                  <a:lnTo>
                    <a:pt x="35265" y="21836"/>
                  </a:lnTo>
                  <a:cubicBezTo>
                    <a:pt x="35227" y="21836"/>
                    <a:pt x="35208" y="21855"/>
                    <a:pt x="35189" y="21855"/>
                  </a:cubicBezTo>
                  <a:lnTo>
                    <a:pt x="35132" y="21855"/>
                  </a:lnTo>
                  <a:cubicBezTo>
                    <a:pt x="35113" y="21874"/>
                    <a:pt x="35075" y="21913"/>
                    <a:pt x="35037" y="21913"/>
                  </a:cubicBezTo>
                  <a:cubicBezTo>
                    <a:pt x="35018" y="21932"/>
                    <a:pt x="34998" y="21951"/>
                    <a:pt x="34979" y="22008"/>
                  </a:cubicBezTo>
                  <a:lnTo>
                    <a:pt x="34979" y="22027"/>
                  </a:lnTo>
                  <a:cubicBezTo>
                    <a:pt x="34941" y="22046"/>
                    <a:pt x="34941" y="22065"/>
                    <a:pt x="34941" y="22103"/>
                  </a:cubicBezTo>
                  <a:lnTo>
                    <a:pt x="34941" y="22122"/>
                  </a:lnTo>
                  <a:cubicBezTo>
                    <a:pt x="34941" y="22160"/>
                    <a:pt x="34922" y="22198"/>
                    <a:pt x="34922" y="22236"/>
                  </a:cubicBezTo>
                  <a:lnTo>
                    <a:pt x="34922" y="22711"/>
                  </a:lnTo>
                  <a:cubicBezTo>
                    <a:pt x="34922" y="22768"/>
                    <a:pt x="34922" y="22787"/>
                    <a:pt x="34903" y="22826"/>
                  </a:cubicBezTo>
                  <a:lnTo>
                    <a:pt x="34903" y="22864"/>
                  </a:lnTo>
                  <a:cubicBezTo>
                    <a:pt x="34903" y="22883"/>
                    <a:pt x="34884" y="22902"/>
                    <a:pt x="34884" y="22921"/>
                  </a:cubicBezTo>
                  <a:cubicBezTo>
                    <a:pt x="34884" y="22921"/>
                    <a:pt x="34884" y="22959"/>
                    <a:pt x="34846" y="22959"/>
                  </a:cubicBezTo>
                  <a:cubicBezTo>
                    <a:pt x="34827" y="22978"/>
                    <a:pt x="34808" y="23016"/>
                    <a:pt x="34789" y="23054"/>
                  </a:cubicBezTo>
                  <a:lnTo>
                    <a:pt x="34751" y="23054"/>
                  </a:lnTo>
                  <a:cubicBezTo>
                    <a:pt x="34732" y="23073"/>
                    <a:pt x="34713" y="23092"/>
                    <a:pt x="34656" y="23092"/>
                  </a:cubicBezTo>
                  <a:cubicBezTo>
                    <a:pt x="34656" y="23092"/>
                    <a:pt x="34637" y="23092"/>
                    <a:pt x="34637" y="23111"/>
                  </a:cubicBezTo>
                  <a:cubicBezTo>
                    <a:pt x="34618" y="23111"/>
                    <a:pt x="34599" y="23149"/>
                    <a:pt x="34561" y="23149"/>
                  </a:cubicBezTo>
                  <a:lnTo>
                    <a:pt x="34542" y="23149"/>
                  </a:lnTo>
                  <a:cubicBezTo>
                    <a:pt x="34504" y="23149"/>
                    <a:pt x="34466" y="23168"/>
                    <a:pt x="34428" y="23168"/>
                  </a:cubicBezTo>
                  <a:lnTo>
                    <a:pt x="29520" y="23168"/>
                  </a:lnTo>
                  <a:cubicBezTo>
                    <a:pt x="29387" y="23168"/>
                    <a:pt x="29273" y="23111"/>
                    <a:pt x="29178" y="23016"/>
                  </a:cubicBezTo>
                  <a:lnTo>
                    <a:pt x="25393" y="19535"/>
                  </a:lnTo>
                  <a:cubicBezTo>
                    <a:pt x="25298" y="19440"/>
                    <a:pt x="25146" y="19383"/>
                    <a:pt x="25032" y="19383"/>
                  </a:cubicBezTo>
                  <a:lnTo>
                    <a:pt x="15616" y="19383"/>
                  </a:lnTo>
                  <a:cubicBezTo>
                    <a:pt x="15483" y="19383"/>
                    <a:pt x="15350" y="19345"/>
                    <a:pt x="15255" y="19250"/>
                  </a:cubicBezTo>
                  <a:lnTo>
                    <a:pt x="12915" y="17062"/>
                  </a:lnTo>
                  <a:cubicBezTo>
                    <a:pt x="12820" y="16967"/>
                    <a:pt x="12668" y="16910"/>
                    <a:pt x="12554" y="16910"/>
                  </a:cubicBezTo>
                  <a:lnTo>
                    <a:pt x="9320" y="16910"/>
                  </a:lnTo>
                  <a:cubicBezTo>
                    <a:pt x="9035" y="16910"/>
                    <a:pt x="8788" y="16701"/>
                    <a:pt x="8788" y="16435"/>
                  </a:cubicBezTo>
                  <a:lnTo>
                    <a:pt x="8788" y="14038"/>
                  </a:lnTo>
                  <a:cubicBezTo>
                    <a:pt x="8788" y="13924"/>
                    <a:pt x="8750" y="13791"/>
                    <a:pt x="8655" y="13696"/>
                  </a:cubicBezTo>
                  <a:lnTo>
                    <a:pt x="6030" y="11280"/>
                  </a:lnTo>
                  <a:cubicBezTo>
                    <a:pt x="5935" y="11185"/>
                    <a:pt x="5897" y="11071"/>
                    <a:pt x="5897" y="10938"/>
                  </a:cubicBezTo>
                  <a:lnTo>
                    <a:pt x="5897" y="9606"/>
                  </a:lnTo>
                  <a:cubicBezTo>
                    <a:pt x="5897" y="9492"/>
                    <a:pt x="5840" y="9378"/>
                    <a:pt x="5744" y="9283"/>
                  </a:cubicBezTo>
                  <a:lnTo>
                    <a:pt x="3443" y="7133"/>
                  </a:lnTo>
                  <a:cubicBezTo>
                    <a:pt x="3348" y="7038"/>
                    <a:pt x="3291" y="6924"/>
                    <a:pt x="3291" y="6810"/>
                  </a:cubicBezTo>
                  <a:lnTo>
                    <a:pt x="3291" y="5422"/>
                  </a:lnTo>
                  <a:cubicBezTo>
                    <a:pt x="3291" y="5307"/>
                    <a:pt x="3253" y="5193"/>
                    <a:pt x="3158" y="5098"/>
                  </a:cubicBezTo>
                  <a:lnTo>
                    <a:pt x="1712" y="3767"/>
                  </a:lnTo>
                  <a:cubicBezTo>
                    <a:pt x="1617" y="3672"/>
                    <a:pt x="1560" y="3557"/>
                    <a:pt x="1560" y="3424"/>
                  </a:cubicBezTo>
                  <a:lnTo>
                    <a:pt x="1560" y="1865"/>
                  </a:lnTo>
                  <a:cubicBezTo>
                    <a:pt x="1560" y="1751"/>
                    <a:pt x="1522" y="1617"/>
                    <a:pt x="1427" y="1522"/>
                  </a:cubicBezTo>
                  <a:lnTo>
                    <a:pt x="133" y="343"/>
                  </a:lnTo>
                  <a:cubicBezTo>
                    <a:pt x="38" y="248"/>
                    <a:pt x="0" y="13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4845425" y="3549435"/>
              <a:ext cx="209375" cy="229700"/>
            </a:xfrm>
            <a:custGeom>
              <a:rect b="b" l="l" r="r" t="t"/>
              <a:pathLst>
                <a:path extrusionOk="0" h="9188" w="8375">
                  <a:moveTo>
                    <a:pt x="8370" y="4280"/>
                  </a:moveTo>
                  <a:cubicBezTo>
                    <a:pt x="8370" y="4337"/>
                    <a:pt x="8370" y="4356"/>
                    <a:pt x="8351" y="4413"/>
                  </a:cubicBezTo>
                  <a:cubicBezTo>
                    <a:pt x="8361" y="4409"/>
                    <a:pt x="8366" y="4405"/>
                    <a:pt x="8370" y="4403"/>
                  </a:cubicBezTo>
                  <a:lnTo>
                    <a:pt x="8370" y="4403"/>
                  </a:lnTo>
                  <a:lnTo>
                    <a:pt x="8370" y="4413"/>
                  </a:lnTo>
                  <a:cubicBezTo>
                    <a:pt x="8370" y="4404"/>
                    <a:pt x="8375" y="4399"/>
                    <a:pt x="8375" y="4399"/>
                  </a:cubicBezTo>
                  <a:lnTo>
                    <a:pt x="8375" y="4399"/>
                  </a:lnTo>
                  <a:cubicBezTo>
                    <a:pt x="8375" y="4399"/>
                    <a:pt x="8374" y="4400"/>
                    <a:pt x="8370" y="4403"/>
                  </a:cubicBezTo>
                  <a:lnTo>
                    <a:pt x="8370" y="4280"/>
                  </a:lnTo>
                  <a:close/>
                  <a:moveTo>
                    <a:pt x="1" y="0"/>
                  </a:moveTo>
                  <a:lnTo>
                    <a:pt x="1" y="3158"/>
                  </a:lnTo>
                  <a:cubicBezTo>
                    <a:pt x="1" y="3272"/>
                    <a:pt x="39" y="3405"/>
                    <a:pt x="134" y="3481"/>
                  </a:cubicBezTo>
                  <a:lnTo>
                    <a:pt x="4204" y="7266"/>
                  </a:lnTo>
                  <a:lnTo>
                    <a:pt x="6126" y="9035"/>
                  </a:lnTo>
                  <a:cubicBezTo>
                    <a:pt x="6221" y="9130"/>
                    <a:pt x="6373" y="9187"/>
                    <a:pt x="6487" y="9187"/>
                  </a:cubicBezTo>
                  <a:cubicBezTo>
                    <a:pt x="6544" y="9187"/>
                    <a:pt x="6563" y="9187"/>
                    <a:pt x="6601" y="9168"/>
                  </a:cubicBezTo>
                  <a:lnTo>
                    <a:pt x="6639" y="9168"/>
                  </a:lnTo>
                  <a:cubicBezTo>
                    <a:pt x="6658" y="9168"/>
                    <a:pt x="6677" y="9130"/>
                    <a:pt x="6696" y="9130"/>
                  </a:cubicBezTo>
                  <a:lnTo>
                    <a:pt x="6753" y="9130"/>
                  </a:lnTo>
                  <a:cubicBezTo>
                    <a:pt x="6772" y="9111"/>
                    <a:pt x="6829" y="9092"/>
                    <a:pt x="6848" y="9073"/>
                  </a:cubicBezTo>
                  <a:lnTo>
                    <a:pt x="8256" y="7761"/>
                  </a:lnTo>
                  <a:cubicBezTo>
                    <a:pt x="8275" y="7742"/>
                    <a:pt x="8294" y="7704"/>
                    <a:pt x="8313" y="7666"/>
                  </a:cubicBezTo>
                  <a:lnTo>
                    <a:pt x="8313" y="7647"/>
                  </a:lnTo>
                  <a:cubicBezTo>
                    <a:pt x="8351" y="7609"/>
                    <a:pt x="8351" y="7590"/>
                    <a:pt x="8351" y="7571"/>
                  </a:cubicBezTo>
                  <a:lnTo>
                    <a:pt x="8351" y="7552"/>
                  </a:lnTo>
                  <a:cubicBezTo>
                    <a:pt x="8351" y="7495"/>
                    <a:pt x="8370" y="7476"/>
                    <a:pt x="8370" y="7438"/>
                  </a:cubicBezTo>
                  <a:lnTo>
                    <a:pt x="8370" y="4413"/>
                  </a:lnTo>
                  <a:cubicBezTo>
                    <a:pt x="8370" y="4432"/>
                    <a:pt x="8351" y="4451"/>
                    <a:pt x="8351" y="4470"/>
                  </a:cubicBezTo>
                  <a:cubicBezTo>
                    <a:pt x="8351" y="4470"/>
                    <a:pt x="8351" y="4508"/>
                    <a:pt x="8313" y="4508"/>
                  </a:cubicBezTo>
                  <a:cubicBezTo>
                    <a:pt x="8294" y="4527"/>
                    <a:pt x="8275" y="4565"/>
                    <a:pt x="8256" y="4603"/>
                  </a:cubicBezTo>
                  <a:lnTo>
                    <a:pt x="6848" y="5897"/>
                  </a:lnTo>
                  <a:lnTo>
                    <a:pt x="6829" y="5897"/>
                  </a:lnTo>
                  <a:cubicBezTo>
                    <a:pt x="6791" y="5935"/>
                    <a:pt x="6772" y="5954"/>
                    <a:pt x="6734" y="5973"/>
                  </a:cubicBezTo>
                  <a:cubicBezTo>
                    <a:pt x="6734" y="5973"/>
                    <a:pt x="6696" y="5973"/>
                    <a:pt x="6696" y="5992"/>
                  </a:cubicBezTo>
                  <a:cubicBezTo>
                    <a:pt x="6677" y="5992"/>
                    <a:pt x="6658" y="6030"/>
                    <a:pt x="6639" y="6030"/>
                  </a:cubicBezTo>
                  <a:lnTo>
                    <a:pt x="6601" y="6030"/>
                  </a:lnTo>
                  <a:cubicBezTo>
                    <a:pt x="6563" y="6030"/>
                    <a:pt x="6544" y="6049"/>
                    <a:pt x="6487" y="6049"/>
                  </a:cubicBezTo>
                  <a:cubicBezTo>
                    <a:pt x="6354" y="6049"/>
                    <a:pt x="6221" y="5992"/>
                    <a:pt x="6126" y="5897"/>
                  </a:cubicBezTo>
                  <a:lnTo>
                    <a:pt x="4204" y="4128"/>
                  </a:lnTo>
                  <a:lnTo>
                    <a:pt x="134" y="343"/>
                  </a:lnTo>
                  <a:cubicBezTo>
                    <a:pt x="39" y="248"/>
                    <a:pt x="1" y="13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613350" y="2172500"/>
              <a:ext cx="3117050" cy="1554000"/>
            </a:xfrm>
            <a:custGeom>
              <a:rect b="b" l="l" r="r" t="t"/>
              <a:pathLst>
                <a:path extrusionOk="0" h="62160" w="124682">
                  <a:moveTo>
                    <a:pt x="63263" y="0"/>
                  </a:moveTo>
                  <a:lnTo>
                    <a:pt x="63263" y="19"/>
                  </a:lnTo>
                  <a:lnTo>
                    <a:pt x="4869" y="19"/>
                  </a:lnTo>
                  <a:cubicBezTo>
                    <a:pt x="4584" y="19"/>
                    <a:pt x="4375" y="209"/>
                    <a:pt x="4356" y="457"/>
                  </a:cubicBezTo>
                  <a:lnTo>
                    <a:pt x="4280" y="1598"/>
                  </a:lnTo>
                  <a:cubicBezTo>
                    <a:pt x="4261" y="1864"/>
                    <a:pt x="4032" y="2054"/>
                    <a:pt x="3747" y="2054"/>
                  </a:cubicBezTo>
                  <a:lnTo>
                    <a:pt x="514" y="2054"/>
                  </a:lnTo>
                  <a:cubicBezTo>
                    <a:pt x="228" y="2054"/>
                    <a:pt x="0" y="2264"/>
                    <a:pt x="0" y="2530"/>
                  </a:cubicBezTo>
                  <a:lnTo>
                    <a:pt x="0" y="17385"/>
                  </a:lnTo>
                  <a:lnTo>
                    <a:pt x="0" y="23453"/>
                  </a:lnTo>
                  <a:cubicBezTo>
                    <a:pt x="0" y="23567"/>
                    <a:pt x="38" y="23700"/>
                    <a:pt x="133" y="23795"/>
                  </a:cubicBezTo>
                  <a:lnTo>
                    <a:pt x="1427" y="24974"/>
                  </a:lnTo>
                  <a:cubicBezTo>
                    <a:pt x="1522" y="25069"/>
                    <a:pt x="1560" y="25184"/>
                    <a:pt x="1560" y="25298"/>
                  </a:cubicBezTo>
                  <a:lnTo>
                    <a:pt x="1560" y="26876"/>
                  </a:lnTo>
                  <a:cubicBezTo>
                    <a:pt x="1560" y="26991"/>
                    <a:pt x="1617" y="27124"/>
                    <a:pt x="1712" y="27200"/>
                  </a:cubicBezTo>
                  <a:lnTo>
                    <a:pt x="3158" y="28550"/>
                  </a:lnTo>
                  <a:cubicBezTo>
                    <a:pt x="3253" y="28626"/>
                    <a:pt x="3310" y="28759"/>
                    <a:pt x="3310" y="28874"/>
                  </a:cubicBezTo>
                  <a:lnTo>
                    <a:pt x="3310" y="30262"/>
                  </a:lnTo>
                  <a:cubicBezTo>
                    <a:pt x="3310" y="30376"/>
                    <a:pt x="3348" y="30490"/>
                    <a:pt x="3443" y="30585"/>
                  </a:cubicBezTo>
                  <a:lnTo>
                    <a:pt x="5744" y="32716"/>
                  </a:lnTo>
                  <a:cubicBezTo>
                    <a:pt x="5839" y="32811"/>
                    <a:pt x="5897" y="32944"/>
                    <a:pt x="5897" y="33058"/>
                  </a:cubicBezTo>
                  <a:lnTo>
                    <a:pt x="5897" y="34390"/>
                  </a:lnTo>
                  <a:cubicBezTo>
                    <a:pt x="5897" y="34504"/>
                    <a:pt x="5954" y="34618"/>
                    <a:pt x="6030" y="34713"/>
                  </a:cubicBezTo>
                  <a:lnTo>
                    <a:pt x="8655" y="37148"/>
                  </a:lnTo>
                  <a:cubicBezTo>
                    <a:pt x="8750" y="37243"/>
                    <a:pt x="8807" y="37357"/>
                    <a:pt x="8807" y="37471"/>
                  </a:cubicBezTo>
                  <a:lnTo>
                    <a:pt x="8807" y="39887"/>
                  </a:lnTo>
                  <a:cubicBezTo>
                    <a:pt x="8807" y="40134"/>
                    <a:pt x="9035" y="40362"/>
                    <a:pt x="9320" y="40362"/>
                  </a:cubicBezTo>
                  <a:lnTo>
                    <a:pt x="12554" y="40362"/>
                  </a:lnTo>
                  <a:cubicBezTo>
                    <a:pt x="12668" y="40362"/>
                    <a:pt x="12820" y="40400"/>
                    <a:pt x="12915" y="40495"/>
                  </a:cubicBezTo>
                  <a:lnTo>
                    <a:pt x="15255" y="42683"/>
                  </a:lnTo>
                  <a:cubicBezTo>
                    <a:pt x="15350" y="42778"/>
                    <a:pt x="15483" y="42835"/>
                    <a:pt x="15616" y="42835"/>
                  </a:cubicBezTo>
                  <a:lnTo>
                    <a:pt x="25031" y="42835"/>
                  </a:lnTo>
                  <a:cubicBezTo>
                    <a:pt x="25165" y="42835"/>
                    <a:pt x="25298" y="42873"/>
                    <a:pt x="25393" y="42968"/>
                  </a:cubicBezTo>
                  <a:lnTo>
                    <a:pt x="29178" y="46468"/>
                  </a:lnTo>
                  <a:cubicBezTo>
                    <a:pt x="29273" y="46563"/>
                    <a:pt x="29387" y="46620"/>
                    <a:pt x="29520" y="46620"/>
                  </a:cubicBezTo>
                  <a:lnTo>
                    <a:pt x="34428" y="46620"/>
                  </a:lnTo>
                  <a:cubicBezTo>
                    <a:pt x="34713" y="46620"/>
                    <a:pt x="34960" y="46392"/>
                    <a:pt x="34960" y="46144"/>
                  </a:cubicBezTo>
                  <a:lnTo>
                    <a:pt x="34960" y="45669"/>
                  </a:lnTo>
                  <a:cubicBezTo>
                    <a:pt x="34960" y="45403"/>
                    <a:pt x="35189" y="45193"/>
                    <a:pt x="35474" y="45193"/>
                  </a:cubicBezTo>
                  <a:lnTo>
                    <a:pt x="39735" y="45193"/>
                  </a:lnTo>
                  <a:cubicBezTo>
                    <a:pt x="39849" y="45193"/>
                    <a:pt x="40001" y="45231"/>
                    <a:pt x="40096" y="45327"/>
                  </a:cubicBezTo>
                  <a:lnTo>
                    <a:pt x="43272" y="47970"/>
                  </a:lnTo>
                  <a:cubicBezTo>
                    <a:pt x="43368" y="48066"/>
                    <a:pt x="43406" y="48180"/>
                    <a:pt x="43406" y="48294"/>
                  </a:cubicBezTo>
                  <a:lnTo>
                    <a:pt x="43406" y="49226"/>
                  </a:lnTo>
                  <a:cubicBezTo>
                    <a:pt x="43406" y="49340"/>
                    <a:pt x="43463" y="49473"/>
                    <a:pt x="43558" y="49568"/>
                  </a:cubicBezTo>
                  <a:lnTo>
                    <a:pt x="45859" y="51699"/>
                  </a:lnTo>
                  <a:cubicBezTo>
                    <a:pt x="45954" y="51794"/>
                    <a:pt x="46069" y="51851"/>
                    <a:pt x="46221" y="51851"/>
                  </a:cubicBezTo>
                  <a:cubicBezTo>
                    <a:pt x="46335" y="51851"/>
                    <a:pt x="46487" y="51794"/>
                    <a:pt x="46582" y="51699"/>
                  </a:cubicBezTo>
                  <a:lnTo>
                    <a:pt x="48161" y="50234"/>
                  </a:lnTo>
                  <a:cubicBezTo>
                    <a:pt x="48256" y="50139"/>
                    <a:pt x="48389" y="50082"/>
                    <a:pt x="48522" y="50082"/>
                  </a:cubicBezTo>
                  <a:lnTo>
                    <a:pt x="50006" y="50082"/>
                  </a:lnTo>
                  <a:cubicBezTo>
                    <a:pt x="50120" y="50082"/>
                    <a:pt x="50253" y="50139"/>
                    <a:pt x="50348" y="50234"/>
                  </a:cubicBezTo>
                  <a:lnTo>
                    <a:pt x="54095" y="53696"/>
                  </a:lnTo>
                  <a:cubicBezTo>
                    <a:pt x="54190" y="53791"/>
                    <a:pt x="54228" y="53905"/>
                    <a:pt x="54228" y="54038"/>
                  </a:cubicBezTo>
                  <a:lnTo>
                    <a:pt x="54228" y="54932"/>
                  </a:lnTo>
                  <a:cubicBezTo>
                    <a:pt x="54228" y="55046"/>
                    <a:pt x="54286" y="55179"/>
                    <a:pt x="54381" y="55274"/>
                  </a:cubicBezTo>
                  <a:lnTo>
                    <a:pt x="58185" y="58793"/>
                  </a:lnTo>
                  <a:cubicBezTo>
                    <a:pt x="58280" y="58888"/>
                    <a:pt x="58394" y="58926"/>
                    <a:pt x="58527" y="58926"/>
                  </a:cubicBezTo>
                  <a:lnTo>
                    <a:pt x="58908" y="58926"/>
                  </a:lnTo>
                  <a:cubicBezTo>
                    <a:pt x="59193" y="58926"/>
                    <a:pt x="59440" y="58717"/>
                    <a:pt x="59440" y="58451"/>
                  </a:cubicBezTo>
                  <a:lnTo>
                    <a:pt x="59440" y="54989"/>
                  </a:lnTo>
                  <a:cubicBezTo>
                    <a:pt x="59440" y="54856"/>
                    <a:pt x="59478" y="54742"/>
                    <a:pt x="59573" y="54647"/>
                  </a:cubicBezTo>
                  <a:lnTo>
                    <a:pt x="64671" y="49911"/>
                  </a:lnTo>
                  <a:cubicBezTo>
                    <a:pt x="64766" y="49815"/>
                    <a:pt x="64880" y="49777"/>
                    <a:pt x="65032" y="49777"/>
                  </a:cubicBezTo>
                  <a:lnTo>
                    <a:pt x="71518" y="49777"/>
                  </a:lnTo>
                  <a:cubicBezTo>
                    <a:pt x="71633" y="49777"/>
                    <a:pt x="71785" y="49815"/>
                    <a:pt x="71880" y="49911"/>
                  </a:cubicBezTo>
                  <a:lnTo>
                    <a:pt x="74752" y="52573"/>
                  </a:lnTo>
                  <a:cubicBezTo>
                    <a:pt x="74847" y="52669"/>
                    <a:pt x="74961" y="52726"/>
                    <a:pt x="75113" y="52726"/>
                  </a:cubicBezTo>
                  <a:cubicBezTo>
                    <a:pt x="75227" y="52726"/>
                    <a:pt x="75361" y="52669"/>
                    <a:pt x="75456" y="52573"/>
                  </a:cubicBezTo>
                  <a:lnTo>
                    <a:pt x="76654" y="51470"/>
                  </a:lnTo>
                  <a:cubicBezTo>
                    <a:pt x="76844" y="51299"/>
                    <a:pt x="76844" y="50995"/>
                    <a:pt x="76654" y="50805"/>
                  </a:cubicBezTo>
                  <a:lnTo>
                    <a:pt x="75741" y="49968"/>
                  </a:lnTo>
                  <a:cubicBezTo>
                    <a:pt x="75551" y="49796"/>
                    <a:pt x="75551" y="49492"/>
                    <a:pt x="75741" y="49302"/>
                  </a:cubicBezTo>
                  <a:lnTo>
                    <a:pt x="76559" y="48541"/>
                  </a:lnTo>
                  <a:cubicBezTo>
                    <a:pt x="76654" y="48446"/>
                    <a:pt x="76768" y="48389"/>
                    <a:pt x="76920" y="48389"/>
                  </a:cubicBezTo>
                  <a:lnTo>
                    <a:pt x="82874" y="48389"/>
                  </a:lnTo>
                  <a:cubicBezTo>
                    <a:pt x="83007" y="48389"/>
                    <a:pt x="83140" y="48446"/>
                    <a:pt x="83235" y="48541"/>
                  </a:cubicBezTo>
                  <a:lnTo>
                    <a:pt x="85480" y="50614"/>
                  </a:lnTo>
                  <a:cubicBezTo>
                    <a:pt x="85575" y="50709"/>
                    <a:pt x="85708" y="50748"/>
                    <a:pt x="85822" y="50748"/>
                  </a:cubicBezTo>
                  <a:cubicBezTo>
                    <a:pt x="85955" y="50748"/>
                    <a:pt x="86088" y="50709"/>
                    <a:pt x="86183" y="50614"/>
                  </a:cubicBezTo>
                  <a:lnTo>
                    <a:pt x="86811" y="50044"/>
                  </a:lnTo>
                  <a:cubicBezTo>
                    <a:pt x="86906" y="49949"/>
                    <a:pt x="87039" y="49892"/>
                    <a:pt x="87154" y="49892"/>
                  </a:cubicBezTo>
                  <a:cubicBezTo>
                    <a:pt x="87287" y="49892"/>
                    <a:pt x="87420" y="49949"/>
                    <a:pt x="87515" y="50044"/>
                  </a:cubicBezTo>
                  <a:lnTo>
                    <a:pt x="89189" y="51584"/>
                  </a:lnTo>
                  <a:cubicBezTo>
                    <a:pt x="89284" y="51680"/>
                    <a:pt x="89322" y="51794"/>
                    <a:pt x="89322" y="51908"/>
                  </a:cubicBezTo>
                  <a:lnTo>
                    <a:pt x="89322" y="56130"/>
                  </a:lnTo>
                  <a:cubicBezTo>
                    <a:pt x="89322" y="56245"/>
                    <a:pt x="89379" y="56359"/>
                    <a:pt x="89474" y="56454"/>
                  </a:cubicBezTo>
                  <a:lnTo>
                    <a:pt x="93526" y="60239"/>
                  </a:lnTo>
                  <a:lnTo>
                    <a:pt x="95466" y="62008"/>
                  </a:lnTo>
                  <a:cubicBezTo>
                    <a:pt x="95561" y="62103"/>
                    <a:pt x="95694" y="62160"/>
                    <a:pt x="95808" y="62160"/>
                  </a:cubicBezTo>
                  <a:cubicBezTo>
                    <a:pt x="95941" y="62160"/>
                    <a:pt x="96074" y="62103"/>
                    <a:pt x="96169" y="62008"/>
                  </a:cubicBezTo>
                  <a:lnTo>
                    <a:pt x="97577" y="60714"/>
                  </a:lnTo>
                  <a:cubicBezTo>
                    <a:pt x="97672" y="60619"/>
                    <a:pt x="97710" y="60486"/>
                    <a:pt x="97710" y="60372"/>
                  </a:cubicBezTo>
                  <a:lnTo>
                    <a:pt x="97710" y="57557"/>
                  </a:lnTo>
                  <a:cubicBezTo>
                    <a:pt x="97710" y="57424"/>
                    <a:pt x="97672" y="57310"/>
                    <a:pt x="97577" y="57215"/>
                  </a:cubicBezTo>
                  <a:lnTo>
                    <a:pt x="93697" y="53620"/>
                  </a:lnTo>
                  <a:cubicBezTo>
                    <a:pt x="93602" y="53525"/>
                    <a:pt x="93564" y="53410"/>
                    <a:pt x="93564" y="53296"/>
                  </a:cubicBezTo>
                  <a:lnTo>
                    <a:pt x="93564" y="47305"/>
                  </a:lnTo>
                  <a:cubicBezTo>
                    <a:pt x="93564" y="47191"/>
                    <a:pt x="93602" y="47057"/>
                    <a:pt x="93697" y="46962"/>
                  </a:cubicBezTo>
                  <a:lnTo>
                    <a:pt x="105261" y="36273"/>
                  </a:lnTo>
                  <a:cubicBezTo>
                    <a:pt x="105356" y="36178"/>
                    <a:pt x="105395" y="36063"/>
                    <a:pt x="105395" y="35930"/>
                  </a:cubicBezTo>
                  <a:lnTo>
                    <a:pt x="105395" y="34180"/>
                  </a:lnTo>
                  <a:cubicBezTo>
                    <a:pt x="105395" y="33914"/>
                    <a:pt x="105166" y="33705"/>
                    <a:pt x="104881" y="33705"/>
                  </a:cubicBezTo>
                  <a:lnTo>
                    <a:pt x="103492" y="33705"/>
                  </a:lnTo>
                  <a:cubicBezTo>
                    <a:pt x="103207" y="33705"/>
                    <a:pt x="102979" y="33496"/>
                    <a:pt x="102979" y="33229"/>
                  </a:cubicBezTo>
                  <a:lnTo>
                    <a:pt x="102979" y="28607"/>
                  </a:lnTo>
                  <a:cubicBezTo>
                    <a:pt x="102979" y="28493"/>
                    <a:pt x="103017" y="28379"/>
                    <a:pt x="103112" y="28284"/>
                  </a:cubicBezTo>
                  <a:lnTo>
                    <a:pt x="103778" y="27656"/>
                  </a:lnTo>
                  <a:cubicBezTo>
                    <a:pt x="103873" y="27561"/>
                    <a:pt x="104025" y="27523"/>
                    <a:pt x="104139" y="27523"/>
                  </a:cubicBezTo>
                  <a:cubicBezTo>
                    <a:pt x="104405" y="27523"/>
                    <a:pt x="104672" y="27713"/>
                    <a:pt x="104672" y="27999"/>
                  </a:cubicBezTo>
                  <a:lnTo>
                    <a:pt x="104672" y="31841"/>
                  </a:lnTo>
                  <a:cubicBezTo>
                    <a:pt x="104672" y="32012"/>
                    <a:pt x="104767" y="32164"/>
                    <a:pt x="105185" y="32316"/>
                  </a:cubicBezTo>
                  <a:cubicBezTo>
                    <a:pt x="105299" y="32316"/>
                    <a:pt x="105452" y="32278"/>
                    <a:pt x="105547" y="32183"/>
                  </a:cubicBezTo>
                  <a:lnTo>
                    <a:pt x="117225" y="21360"/>
                  </a:lnTo>
                  <a:cubicBezTo>
                    <a:pt x="117416" y="21189"/>
                    <a:pt x="117416" y="20885"/>
                    <a:pt x="117225" y="20695"/>
                  </a:cubicBezTo>
                  <a:lnTo>
                    <a:pt x="115533" y="19135"/>
                  </a:lnTo>
                  <a:cubicBezTo>
                    <a:pt x="115342" y="18964"/>
                    <a:pt x="115342" y="18659"/>
                    <a:pt x="115533" y="18469"/>
                  </a:cubicBezTo>
                  <a:lnTo>
                    <a:pt x="120117" y="14113"/>
                  </a:lnTo>
                  <a:cubicBezTo>
                    <a:pt x="120212" y="14018"/>
                    <a:pt x="120326" y="13961"/>
                    <a:pt x="120478" y="13961"/>
                  </a:cubicBezTo>
                  <a:lnTo>
                    <a:pt x="122684" y="13961"/>
                  </a:lnTo>
                  <a:cubicBezTo>
                    <a:pt x="122799" y="13961"/>
                    <a:pt x="122951" y="13923"/>
                    <a:pt x="123046" y="13828"/>
                  </a:cubicBezTo>
                  <a:lnTo>
                    <a:pt x="124491" y="12459"/>
                  </a:lnTo>
                  <a:cubicBezTo>
                    <a:pt x="124682" y="12307"/>
                    <a:pt x="124682" y="11983"/>
                    <a:pt x="124491" y="11793"/>
                  </a:cubicBezTo>
                  <a:lnTo>
                    <a:pt x="123141" y="10538"/>
                  </a:lnTo>
                  <a:cubicBezTo>
                    <a:pt x="123046" y="10442"/>
                    <a:pt x="122989" y="10328"/>
                    <a:pt x="122989" y="10214"/>
                  </a:cubicBezTo>
                  <a:lnTo>
                    <a:pt x="122989" y="6886"/>
                  </a:lnTo>
                  <a:cubicBezTo>
                    <a:pt x="122989" y="6752"/>
                    <a:pt x="122951" y="6638"/>
                    <a:pt x="122856" y="6543"/>
                  </a:cubicBezTo>
                  <a:lnTo>
                    <a:pt x="121752" y="5516"/>
                  </a:lnTo>
                  <a:cubicBezTo>
                    <a:pt x="121657" y="5421"/>
                    <a:pt x="121524" y="5383"/>
                    <a:pt x="121410" y="5383"/>
                  </a:cubicBezTo>
                  <a:cubicBezTo>
                    <a:pt x="121277" y="5383"/>
                    <a:pt x="121144" y="5421"/>
                    <a:pt x="121049" y="5516"/>
                  </a:cubicBezTo>
                  <a:lnTo>
                    <a:pt x="114810" y="11298"/>
                  </a:lnTo>
                  <a:cubicBezTo>
                    <a:pt x="114715" y="11394"/>
                    <a:pt x="114601" y="11451"/>
                    <a:pt x="114467" y="11451"/>
                  </a:cubicBezTo>
                  <a:lnTo>
                    <a:pt x="106669" y="11451"/>
                  </a:lnTo>
                  <a:cubicBezTo>
                    <a:pt x="106536" y="11451"/>
                    <a:pt x="106403" y="11489"/>
                    <a:pt x="106308" y="11584"/>
                  </a:cubicBezTo>
                  <a:lnTo>
                    <a:pt x="103169" y="14513"/>
                  </a:lnTo>
                  <a:cubicBezTo>
                    <a:pt x="103074" y="14608"/>
                    <a:pt x="102960" y="14646"/>
                    <a:pt x="102808" y="14646"/>
                  </a:cubicBezTo>
                  <a:lnTo>
                    <a:pt x="97881" y="14646"/>
                  </a:lnTo>
                  <a:cubicBezTo>
                    <a:pt x="97767" y="14646"/>
                    <a:pt x="97634" y="14703"/>
                    <a:pt x="97539" y="14798"/>
                  </a:cubicBezTo>
                  <a:lnTo>
                    <a:pt x="91186" y="20676"/>
                  </a:lnTo>
                  <a:cubicBezTo>
                    <a:pt x="91091" y="20771"/>
                    <a:pt x="90977" y="20809"/>
                    <a:pt x="90825" y="20809"/>
                  </a:cubicBezTo>
                  <a:cubicBezTo>
                    <a:pt x="90710" y="20809"/>
                    <a:pt x="90558" y="20771"/>
                    <a:pt x="90463" y="20676"/>
                  </a:cubicBezTo>
                  <a:lnTo>
                    <a:pt x="89094" y="19382"/>
                  </a:lnTo>
                  <a:cubicBezTo>
                    <a:pt x="88903" y="19230"/>
                    <a:pt x="88903" y="18907"/>
                    <a:pt x="89094" y="18717"/>
                  </a:cubicBezTo>
                  <a:lnTo>
                    <a:pt x="91015" y="16948"/>
                  </a:lnTo>
                  <a:cubicBezTo>
                    <a:pt x="91110" y="16852"/>
                    <a:pt x="91167" y="16719"/>
                    <a:pt x="91167" y="16605"/>
                  </a:cubicBezTo>
                  <a:lnTo>
                    <a:pt x="91167" y="13828"/>
                  </a:lnTo>
                  <a:cubicBezTo>
                    <a:pt x="91167" y="13714"/>
                    <a:pt x="91110" y="13581"/>
                    <a:pt x="91015" y="13486"/>
                  </a:cubicBezTo>
                  <a:lnTo>
                    <a:pt x="77947" y="1370"/>
                  </a:lnTo>
                  <a:cubicBezTo>
                    <a:pt x="77852" y="1274"/>
                    <a:pt x="77719" y="1217"/>
                    <a:pt x="77586" y="1217"/>
                  </a:cubicBezTo>
                  <a:cubicBezTo>
                    <a:pt x="77472" y="1217"/>
                    <a:pt x="77320" y="1274"/>
                    <a:pt x="77225" y="1370"/>
                  </a:cubicBezTo>
                  <a:lnTo>
                    <a:pt x="75893" y="2606"/>
                  </a:lnTo>
                  <a:cubicBezTo>
                    <a:pt x="75798" y="2701"/>
                    <a:pt x="75684" y="2739"/>
                    <a:pt x="75532" y="2739"/>
                  </a:cubicBezTo>
                  <a:lnTo>
                    <a:pt x="71994" y="2739"/>
                  </a:lnTo>
                  <a:cubicBezTo>
                    <a:pt x="71880" y="2739"/>
                    <a:pt x="71728" y="2701"/>
                    <a:pt x="71633" y="2606"/>
                  </a:cubicBezTo>
                  <a:lnTo>
                    <a:pt x="70092" y="1179"/>
                  </a:lnTo>
                  <a:cubicBezTo>
                    <a:pt x="69997" y="1084"/>
                    <a:pt x="69883" y="1027"/>
                    <a:pt x="69730" y="1027"/>
                  </a:cubicBezTo>
                  <a:lnTo>
                    <a:pt x="64538" y="1027"/>
                  </a:lnTo>
                  <a:cubicBezTo>
                    <a:pt x="64348" y="1027"/>
                    <a:pt x="64176" y="932"/>
                    <a:pt x="64081" y="799"/>
                  </a:cubicBezTo>
                  <a:lnTo>
                    <a:pt x="63720" y="247"/>
                  </a:lnTo>
                  <a:cubicBezTo>
                    <a:pt x="63625" y="95"/>
                    <a:pt x="63454" y="0"/>
                    <a:pt x="63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2" name="Google Shape;1432;p28"/>
          <p:cNvSpPr txBox="1"/>
          <p:nvPr/>
        </p:nvSpPr>
        <p:spPr>
          <a:xfrm>
            <a:off x="457049" y="1200575"/>
            <a:ext cx="8229600" cy="3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Dogs in USA</a:t>
            </a:r>
            <a:endParaRPr sz="1800">
              <a:solidFill>
                <a:srgbClr val="191919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433" name="Google Shape;1433;p28"/>
          <p:cNvGrpSpPr/>
          <p:nvPr/>
        </p:nvGrpSpPr>
        <p:grpSpPr>
          <a:xfrm>
            <a:off x="457200" y="2105088"/>
            <a:ext cx="448500" cy="448500"/>
            <a:chOff x="901650" y="1883188"/>
            <a:chExt cx="448500" cy="448500"/>
          </a:xfrm>
        </p:grpSpPr>
        <p:sp>
          <p:nvSpPr>
            <p:cNvPr id="1434" name="Google Shape;1434;p28"/>
            <p:cNvSpPr/>
            <p:nvPr/>
          </p:nvSpPr>
          <p:spPr>
            <a:xfrm>
              <a:off x="901650" y="1883188"/>
              <a:ext cx="448500" cy="448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5" name="Google Shape;1435;p28"/>
            <p:cNvGrpSpPr/>
            <p:nvPr/>
          </p:nvGrpSpPr>
          <p:grpSpPr>
            <a:xfrm rot="-519848">
              <a:off x="953702" y="1961827"/>
              <a:ext cx="344396" cy="291221"/>
              <a:chOff x="1098700" y="564700"/>
              <a:chExt cx="5404225" cy="4569800"/>
            </a:xfrm>
          </p:grpSpPr>
          <p:sp>
            <p:nvSpPr>
              <p:cNvPr id="1436" name="Google Shape;1436;p28"/>
              <p:cNvSpPr/>
              <p:nvPr/>
            </p:nvSpPr>
            <p:spPr>
              <a:xfrm>
                <a:off x="1838875" y="2423075"/>
                <a:ext cx="3552575" cy="2711425"/>
              </a:xfrm>
              <a:custGeom>
                <a:rect b="b" l="l" r="r" t="t"/>
                <a:pathLst>
                  <a:path extrusionOk="0" h="108457" w="142103">
                    <a:moveTo>
                      <a:pt x="71051" y="0"/>
                    </a:moveTo>
                    <a:cubicBezTo>
                      <a:pt x="53625" y="0"/>
                      <a:pt x="37597" y="8774"/>
                      <a:pt x="28185" y="23455"/>
                    </a:cubicBezTo>
                    <a:lnTo>
                      <a:pt x="5490" y="58821"/>
                    </a:lnTo>
                    <a:cubicBezTo>
                      <a:pt x="1740" y="64679"/>
                      <a:pt x="0" y="71468"/>
                      <a:pt x="466" y="78428"/>
                    </a:cubicBezTo>
                    <a:cubicBezTo>
                      <a:pt x="956" y="85389"/>
                      <a:pt x="3603" y="91859"/>
                      <a:pt x="8137" y="97153"/>
                    </a:cubicBezTo>
                    <a:cubicBezTo>
                      <a:pt x="12671" y="102471"/>
                      <a:pt x="18651" y="106074"/>
                      <a:pt x="25465" y="107643"/>
                    </a:cubicBezTo>
                    <a:cubicBezTo>
                      <a:pt x="27855" y="108186"/>
                      <a:pt x="30266" y="108457"/>
                      <a:pt x="32667" y="108457"/>
                    </a:cubicBezTo>
                    <a:cubicBezTo>
                      <a:pt x="37085" y="108457"/>
                      <a:pt x="41466" y="107541"/>
                      <a:pt x="45611" y="105731"/>
                    </a:cubicBezTo>
                    <a:lnTo>
                      <a:pt x="46028" y="105535"/>
                    </a:lnTo>
                    <a:cubicBezTo>
                      <a:pt x="53996" y="102110"/>
                      <a:pt x="62524" y="100394"/>
                      <a:pt x="71052" y="100394"/>
                    </a:cubicBezTo>
                    <a:cubicBezTo>
                      <a:pt x="79730" y="100394"/>
                      <a:pt x="88407" y="102171"/>
                      <a:pt x="96491" y="105731"/>
                    </a:cubicBezTo>
                    <a:cubicBezTo>
                      <a:pt x="100633" y="107545"/>
                      <a:pt x="104996" y="108452"/>
                      <a:pt x="109432" y="108452"/>
                    </a:cubicBezTo>
                    <a:cubicBezTo>
                      <a:pt x="111834" y="108452"/>
                      <a:pt x="114236" y="108182"/>
                      <a:pt x="116638" y="107643"/>
                    </a:cubicBezTo>
                    <a:cubicBezTo>
                      <a:pt x="123451" y="106099"/>
                      <a:pt x="129431" y="102471"/>
                      <a:pt x="133965" y="97178"/>
                    </a:cubicBezTo>
                    <a:cubicBezTo>
                      <a:pt x="138499" y="91859"/>
                      <a:pt x="141146" y="85389"/>
                      <a:pt x="141612" y="78428"/>
                    </a:cubicBezTo>
                    <a:cubicBezTo>
                      <a:pt x="142102" y="71468"/>
                      <a:pt x="140362" y="64679"/>
                      <a:pt x="136612" y="58821"/>
                    </a:cubicBezTo>
                    <a:lnTo>
                      <a:pt x="113917" y="23455"/>
                    </a:lnTo>
                    <a:cubicBezTo>
                      <a:pt x="104506" y="8774"/>
                      <a:pt x="88477" y="0"/>
                      <a:pt x="710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8"/>
              <p:cNvSpPr/>
              <p:nvPr/>
            </p:nvSpPr>
            <p:spPr>
              <a:xfrm>
                <a:off x="1098700" y="1574625"/>
                <a:ext cx="1452175" cy="1472825"/>
              </a:xfrm>
              <a:custGeom>
                <a:rect b="b" l="l" r="r" t="t"/>
                <a:pathLst>
                  <a:path extrusionOk="0" h="58913" w="58087">
                    <a:moveTo>
                      <a:pt x="28280" y="0"/>
                    </a:moveTo>
                    <a:cubicBezTo>
                      <a:pt x="25387" y="0"/>
                      <a:pt x="22522" y="526"/>
                      <a:pt x="19779" y="1587"/>
                    </a:cubicBezTo>
                    <a:cubicBezTo>
                      <a:pt x="6226" y="6807"/>
                      <a:pt x="1" y="23547"/>
                      <a:pt x="5907" y="38938"/>
                    </a:cubicBezTo>
                    <a:cubicBezTo>
                      <a:pt x="10637" y="51168"/>
                      <a:pt x="21642" y="58913"/>
                      <a:pt x="32769" y="58913"/>
                    </a:cubicBezTo>
                    <a:cubicBezTo>
                      <a:pt x="35612" y="58913"/>
                      <a:pt x="38455" y="58398"/>
                      <a:pt x="41224" y="57344"/>
                    </a:cubicBezTo>
                    <a:cubicBezTo>
                      <a:pt x="47964" y="54746"/>
                      <a:pt x="53087" y="49305"/>
                      <a:pt x="55636" y="42026"/>
                    </a:cubicBezTo>
                    <a:cubicBezTo>
                      <a:pt x="58086" y="35090"/>
                      <a:pt x="57890" y="27272"/>
                      <a:pt x="55072" y="19993"/>
                    </a:cubicBezTo>
                    <a:cubicBezTo>
                      <a:pt x="52278" y="12738"/>
                      <a:pt x="47180" y="6783"/>
                      <a:pt x="40734" y="3278"/>
                    </a:cubicBezTo>
                    <a:cubicBezTo>
                      <a:pt x="36718" y="1103"/>
                      <a:pt x="32470" y="0"/>
                      <a:pt x="28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28"/>
              <p:cNvSpPr/>
              <p:nvPr/>
            </p:nvSpPr>
            <p:spPr>
              <a:xfrm>
                <a:off x="2461400" y="564700"/>
                <a:ext cx="1535500" cy="1750550"/>
              </a:xfrm>
              <a:custGeom>
                <a:rect b="b" l="l" r="r" t="t"/>
                <a:pathLst>
                  <a:path extrusionOk="0" h="70022" w="61420">
                    <a:moveTo>
                      <a:pt x="30710" y="0"/>
                    </a:moveTo>
                    <a:cubicBezTo>
                      <a:pt x="13774" y="0"/>
                      <a:pt x="0" y="15710"/>
                      <a:pt x="0" y="35023"/>
                    </a:cubicBezTo>
                    <a:cubicBezTo>
                      <a:pt x="0" y="54312"/>
                      <a:pt x="13774" y="70022"/>
                      <a:pt x="30710" y="70022"/>
                    </a:cubicBezTo>
                    <a:cubicBezTo>
                      <a:pt x="47645" y="70022"/>
                      <a:pt x="61419" y="54312"/>
                      <a:pt x="61419" y="35023"/>
                    </a:cubicBezTo>
                    <a:cubicBezTo>
                      <a:pt x="61419" y="15710"/>
                      <a:pt x="47645" y="0"/>
                      <a:pt x="30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28"/>
              <p:cNvSpPr/>
              <p:nvPr/>
            </p:nvSpPr>
            <p:spPr>
              <a:xfrm>
                <a:off x="3999325" y="975975"/>
                <a:ext cx="1544675" cy="1586200"/>
              </a:xfrm>
              <a:custGeom>
                <a:rect b="b" l="l" r="r" t="t"/>
                <a:pathLst>
                  <a:path extrusionOk="0" h="63448" w="61787">
                    <a:moveTo>
                      <a:pt x="34481" y="0"/>
                    </a:moveTo>
                    <a:cubicBezTo>
                      <a:pt x="29611" y="0"/>
                      <a:pt x="24706" y="1400"/>
                      <a:pt x="20146" y="4161"/>
                    </a:cubicBezTo>
                    <a:cubicBezTo>
                      <a:pt x="13407" y="8254"/>
                      <a:pt x="8235" y="14871"/>
                      <a:pt x="5588" y="22837"/>
                    </a:cubicBezTo>
                    <a:cubicBezTo>
                      <a:pt x="0" y="39601"/>
                      <a:pt x="7475" y="57247"/>
                      <a:pt x="22254" y="62173"/>
                    </a:cubicBezTo>
                    <a:cubicBezTo>
                      <a:pt x="24852" y="63031"/>
                      <a:pt x="27499" y="63448"/>
                      <a:pt x="30146" y="63448"/>
                    </a:cubicBezTo>
                    <a:cubicBezTo>
                      <a:pt x="42498" y="63448"/>
                      <a:pt x="54557" y="54453"/>
                      <a:pt x="59140" y="40630"/>
                    </a:cubicBezTo>
                    <a:cubicBezTo>
                      <a:pt x="61787" y="32689"/>
                      <a:pt x="61615" y="24258"/>
                      <a:pt x="58650" y="16955"/>
                    </a:cubicBezTo>
                    <a:cubicBezTo>
                      <a:pt x="55562" y="9283"/>
                      <a:pt x="49802" y="3744"/>
                      <a:pt x="42474" y="1294"/>
                    </a:cubicBezTo>
                    <a:cubicBezTo>
                      <a:pt x="39863" y="429"/>
                      <a:pt x="37177" y="0"/>
                      <a:pt x="344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28"/>
              <p:cNvSpPr/>
              <p:nvPr/>
            </p:nvSpPr>
            <p:spPr>
              <a:xfrm>
                <a:off x="4954550" y="2311775"/>
                <a:ext cx="1548375" cy="1432950"/>
              </a:xfrm>
              <a:custGeom>
                <a:rect b="b" l="l" r="r" t="t"/>
                <a:pathLst>
                  <a:path extrusionOk="0" h="57318" w="61935">
                    <a:moveTo>
                      <a:pt x="34294" y="0"/>
                    </a:moveTo>
                    <a:cubicBezTo>
                      <a:pt x="25328" y="0"/>
                      <a:pt x="16010" y="4571"/>
                      <a:pt x="9779" y="12981"/>
                    </a:cubicBezTo>
                    <a:cubicBezTo>
                      <a:pt x="0" y="26216"/>
                      <a:pt x="1520" y="44009"/>
                      <a:pt x="13186" y="52661"/>
                    </a:cubicBezTo>
                    <a:cubicBezTo>
                      <a:pt x="17451" y="55798"/>
                      <a:pt x="22475" y="57318"/>
                      <a:pt x="27622" y="57318"/>
                    </a:cubicBezTo>
                    <a:cubicBezTo>
                      <a:pt x="36567" y="57318"/>
                      <a:pt x="45905" y="52735"/>
                      <a:pt x="52131" y="44328"/>
                    </a:cubicBezTo>
                    <a:cubicBezTo>
                      <a:pt x="61934" y="31093"/>
                      <a:pt x="60390" y="13275"/>
                      <a:pt x="48724" y="4648"/>
                    </a:cubicBezTo>
                    <a:cubicBezTo>
                      <a:pt x="44463" y="1504"/>
                      <a:pt x="39436" y="0"/>
                      <a:pt x="342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41" name="Google Shape;1441;p28"/>
          <p:cNvSpPr txBox="1"/>
          <p:nvPr/>
        </p:nvSpPr>
        <p:spPr>
          <a:xfrm>
            <a:off x="1008296" y="2164175"/>
            <a:ext cx="2092200" cy="33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American </a:t>
            </a:r>
            <a:r>
              <a:rPr lang="en"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Bulldog</a:t>
            </a:r>
            <a:endParaRPr sz="1800">
              <a:solidFill>
                <a:srgbClr val="191919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42" name="Google Shape;1442;p28"/>
          <p:cNvSpPr txBox="1"/>
          <p:nvPr/>
        </p:nvSpPr>
        <p:spPr>
          <a:xfrm>
            <a:off x="1008296" y="2774713"/>
            <a:ext cx="2092200" cy="33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Australian Shepherd</a:t>
            </a:r>
            <a:endParaRPr sz="1800">
              <a:solidFill>
                <a:srgbClr val="191919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43" name="Google Shape;1443;p28"/>
          <p:cNvSpPr txBox="1"/>
          <p:nvPr/>
        </p:nvSpPr>
        <p:spPr>
          <a:xfrm>
            <a:off x="1008296" y="3385263"/>
            <a:ext cx="2092200" cy="33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White Shepherd</a:t>
            </a:r>
            <a:endParaRPr sz="1800">
              <a:solidFill>
                <a:srgbClr val="191919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444" name="Google Shape;1444;p28"/>
          <p:cNvGrpSpPr/>
          <p:nvPr/>
        </p:nvGrpSpPr>
        <p:grpSpPr>
          <a:xfrm>
            <a:off x="457200" y="2715600"/>
            <a:ext cx="448500" cy="448500"/>
            <a:chOff x="901650" y="2732250"/>
            <a:chExt cx="448500" cy="448500"/>
          </a:xfrm>
        </p:grpSpPr>
        <p:sp>
          <p:nvSpPr>
            <p:cNvPr id="1445" name="Google Shape;1445;p28"/>
            <p:cNvSpPr/>
            <p:nvPr/>
          </p:nvSpPr>
          <p:spPr>
            <a:xfrm>
              <a:off x="901650" y="2732250"/>
              <a:ext cx="448500" cy="448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6" name="Google Shape;1446;p28"/>
            <p:cNvGrpSpPr/>
            <p:nvPr/>
          </p:nvGrpSpPr>
          <p:grpSpPr>
            <a:xfrm rot="-519848">
              <a:off x="953702" y="2810890"/>
              <a:ext cx="344396" cy="291221"/>
              <a:chOff x="1098700" y="564700"/>
              <a:chExt cx="5404225" cy="4569800"/>
            </a:xfrm>
          </p:grpSpPr>
          <p:sp>
            <p:nvSpPr>
              <p:cNvPr id="1447" name="Google Shape;1447;p28"/>
              <p:cNvSpPr/>
              <p:nvPr/>
            </p:nvSpPr>
            <p:spPr>
              <a:xfrm>
                <a:off x="1838875" y="2423075"/>
                <a:ext cx="3552575" cy="2711425"/>
              </a:xfrm>
              <a:custGeom>
                <a:rect b="b" l="l" r="r" t="t"/>
                <a:pathLst>
                  <a:path extrusionOk="0" h="108457" w="142103">
                    <a:moveTo>
                      <a:pt x="71051" y="0"/>
                    </a:moveTo>
                    <a:cubicBezTo>
                      <a:pt x="53625" y="0"/>
                      <a:pt x="37597" y="8774"/>
                      <a:pt x="28185" y="23455"/>
                    </a:cubicBezTo>
                    <a:lnTo>
                      <a:pt x="5490" y="58821"/>
                    </a:lnTo>
                    <a:cubicBezTo>
                      <a:pt x="1740" y="64679"/>
                      <a:pt x="0" y="71468"/>
                      <a:pt x="466" y="78428"/>
                    </a:cubicBezTo>
                    <a:cubicBezTo>
                      <a:pt x="956" y="85389"/>
                      <a:pt x="3603" y="91859"/>
                      <a:pt x="8137" y="97153"/>
                    </a:cubicBezTo>
                    <a:cubicBezTo>
                      <a:pt x="12671" y="102471"/>
                      <a:pt x="18651" y="106074"/>
                      <a:pt x="25465" y="107643"/>
                    </a:cubicBezTo>
                    <a:cubicBezTo>
                      <a:pt x="27855" y="108186"/>
                      <a:pt x="30266" y="108457"/>
                      <a:pt x="32667" y="108457"/>
                    </a:cubicBezTo>
                    <a:cubicBezTo>
                      <a:pt x="37085" y="108457"/>
                      <a:pt x="41466" y="107541"/>
                      <a:pt x="45611" y="105731"/>
                    </a:cubicBezTo>
                    <a:lnTo>
                      <a:pt x="46028" y="105535"/>
                    </a:lnTo>
                    <a:cubicBezTo>
                      <a:pt x="53996" y="102110"/>
                      <a:pt x="62524" y="100394"/>
                      <a:pt x="71052" y="100394"/>
                    </a:cubicBezTo>
                    <a:cubicBezTo>
                      <a:pt x="79730" y="100394"/>
                      <a:pt x="88407" y="102171"/>
                      <a:pt x="96491" y="105731"/>
                    </a:cubicBezTo>
                    <a:cubicBezTo>
                      <a:pt x="100633" y="107545"/>
                      <a:pt x="104996" y="108452"/>
                      <a:pt x="109432" y="108452"/>
                    </a:cubicBezTo>
                    <a:cubicBezTo>
                      <a:pt x="111834" y="108452"/>
                      <a:pt x="114236" y="108182"/>
                      <a:pt x="116638" y="107643"/>
                    </a:cubicBezTo>
                    <a:cubicBezTo>
                      <a:pt x="123451" y="106099"/>
                      <a:pt x="129431" y="102471"/>
                      <a:pt x="133965" y="97178"/>
                    </a:cubicBezTo>
                    <a:cubicBezTo>
                      <a:pt x="138499" y="91859"/>
                      <a:pt x="141146" y="85389"/>
                      <a:pt x="141612" y="78428"/>
                    </a:cubicBezTo>
                    <a:cubicBezTo>
                      <a:pt x="142102" y="71468"/>
                      <a:pt x="140362" y="64679"/>
                      <a:pt x="136612" y="58821"/>
                    </a:cubicBezTo>
                    <a:lnTo>
                      <a:pt x="113917" y="23455"/>
                    </a:lnTo>
                    <a:cubicBezTo>
                      <a:pt x="104506" y="8774"/>
                      <a:pt x="88477" y="0"/>
                      <a:pt x="710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8"/>
              <p:cNvSpPr/>
              <p:nvPr/>
            </p:nvSpPr>
            <p:spPr>
              <a:xfrm>
                <a:off x="1098700" y="1574625"/>
                <a:ext cx="1452175" cy="1472825"/>
              </a:xfrm>
              <a:custGeom>
                <a:rect b="b" l="l" r="r" t="t"/>
                <a:pathLst>
                  <a:path extrusionOk="0" h="58913" w="58087">
                    <a:moveTo>
                      <a:pt x="28280" y="0"/>
                    </a:moveTo>
                    <a:cubicBezTo>
                      <a:pt x="25387" y="0"/>
                      <a:pt x="22522" y="526"/>
                      <a:pt x="19779" y="1587"/>
                    </a:cubicBezTo>
                    <a:cubicBezTo>
                      <a:pt x="6226" y="6807"/>
                      <a:pt x="1" y="23547"/>
                      <a:pt x="5907" y="38938"/>
                    </a:cubicBezTo>
                    <a:cubicBezTo>
                      <a:pt x="10637" y="51168"/>
                      <a:pt x="21642" y="58913"/>
                      <a:pt x="32769" y="58913"/>
                    </a:cubicBezTo>
                    <a:cubicBezTo>
                      <a:pt x="35612" y="58913"/>
                      <a:pt x="38455" y="58398"/>
                      <a:pt x="41224" y="57344"/>
                    </a:cubicBezTo>
                    <a:cubicBezTo>
                      <a:pt x="47964" y="54746"/>
                      <a:pt x="53087" y="49305"/>
                      <a:pt x="55636" y="42026"/>
                    </a:cubicBezTo>
                    <a:cubicBezTo>
                      <a:pt x="58086" y="35090"/>
                      <a:pt x="57890" y="27272"/>
                      <a:pt x="55072" y="19993"/>
                    </a:cubicBezTo>
                    <a:cubicBezTo>
                      <a:pt x="52278" y="12738"/>
                      <a:pt x="47180" y="6783"/>
                      <a:pt x="40734" y="3278"/>
                    </a:cubicBezTo>
                    <a:cubicBezTo>
                      <a:pt x="36718" y="1103"/>
                      <a:pt x="32470" y="0"/>
                      <a:pt x="282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8"/>
              <p:cNvSpPr/>
              <p:nvPr/>
            </p:nvSpPr>
            <p:spPr>
              <a:xfrm>
                <a:off x="2461400" y="564700"/>
                <a:ext cx="1535500" cy="1750550"/>
              </a:xfrm>
              <a:custGeom>
                <a:rect b="b" l="l" r="r" t="t"/>
                <a:pathLst>
                  <a:path extrusionOk="0" h="70022" w="61420">
                    <a:moveTo>
                      <a:pt x="30710" y="0"/>
                    </a:moveTo>
                    <a:cubicBezTo>
                      <a:pt x="13774" y="0"/>
                      <a:pt x="0" y="15710"/>
                      <a:pt x="0" y="35023"/>
                    </a:cubicBezTo>
                    <a:cubicBezTo>
                      <a:pt x="0" y="54312"/>
                      <a:pt x="13774" y="70022"/>
                      <a:pt x="30710" y="70022"/>
                    </a:cubicBezTo>
                    <a:cubicBezTo>
                      <a:pt x="47645" y="70022"/>
                      <a:pt x="61419" y="54312"/>
                      <a:pt x="61419" y="35023"/>
                    </a:cubicBezTo>
                    <a:cubicBezTo>
                      <a:pt x="61419" y="15710"/>
                      <a:pt x="47645" y="0"/>
                      <a:pt x="307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8"/>
              <p:cNvSpPr/>
              <p:nvPr/>
            </p:nvSpPr>
            <p:spPr>
              <a:xfrm>
                <a:off x="3999325" y="975975"/>
                <a:ext cx="1544675" cy="1586200"/>
              </a:xfrm>
              <a:custGeom>
                <a:rect b="b" l="l" r="r" t="t"/>
                <a:pathLst>
                  <a:path extrusionOk="0" h="63448" w="61787">
                    <a:moveTo>
                      <a:pt x="34481" y="0"/>
                    </a:moveTo>
                    <a:cubicBezTo>
                      <a:pt x="29611" y="0"/>
                      <a:pt x="24706" y="1400"/>
                      <a:pt x="20146" y="4161"/>
                    </a:cubicBezTo>
                    <a:cubicBezTo>
                      <a:pt x="13407" y="8254"/>
                      <a:pt x="8235" y="14871"/>
                      <a:pt x="5588" y="22837"/>
                    </a:cubicBezTo>
                    <a:cubicBezTo>
                      <a:pt x="0" y="39601"/>
                      <a:pt x="7475" y="57247"/>
                      <a:pt x="22254" y="62173"/>
                    </a:cubicBezTo>
                    <a:cubicBezTo>
                      <a:pt x="24852" y="63031"/>
                      <a:pt x="27499" y="63448"/>
                      <a:pt x="30146" y="63448"/>
                    </a:cubicBezTo>
                    <a:cubicBezTo>
                      <a:pt x="42498" y="63448"/>
                      <a:pt x="54557" y="54453"/>
                      <a:pt x="59140" y="40630"/>
                    </a:cubicBezTo>
                    <a:cubicBezTo>
                      <a:pt x="61787" y="32689"/>
                      <a:pt x="61615" y="24258"/>
                      <a:pt x="58650" y="16955"/>
                    </a:cubicBezTo>
                    <a:cubicBezTo>
                      <a:pt x="55562" y="9283"/>
                      <a:pt x="49802" y="3744"/>
                      <a:pt x="42474" y="1294"/>
                    </a:cubicBezTo>
                    <a:cubicBezTo>
                      <a:pt x="39863" y="429"/>
                      <a:pt x="37177" y="0"/>
                      <a:pt x="34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8"/>
              <p:cNvSpPr/>
              <p:nvPr/>
            </p:nvSpPr>
            <p:spPr>
              <a:xfrm>
                <a:off x="4954550" y="2311775"/>
                <a:ext cx="1548375" cy="1432950"/>
              </a:xfrm>
              <a:custGeom>
                <a:rect b="b" l="l" r="r" t="t"/>
                <a:pathLst>
                  <a:path extrusionOk="0" h="57318" w="61935">
                    <a:moveTo>
                      <a:pt x="34294" y="0"/>
                    </a:moveTo>
                    <a:cubicBezTo>
                      <a:pt x="25328" y="0"/>
                      <a:pt x="16010" y="4571"/>
                      <a:pt x="9779" y="12981"/>
                    </a:cubicBezTo>
                    <a:cubicBezTo>
                      <a:pt x="0" y="26216"/>
                      <a:pt x="1520" y="44009"/>
                      <a:pt x="13186" y="52661"/>
                    </a:cubicBezTo>
                    <a:cubicBezTo>
                      <a:pt x="17451" y="55798"/>
                      <a:pt x="22475" y="57318"/>
                      <a:pt x="27622" y="57318"/>
                    </a:cubicBezTo>
                    <a:cubicBezTo>
                      <a:pt x="36567" y="57318"/>
                      <a:pt x="45905" y="52735"/>
                      <a:pt x="52131" y="44328"/>
                    </a:cubicBezTo>
                    <a:cubicBezTo>
                      <a:pt x="61934" y="31093"/>
                      <a:pt x="60390" y="13275"/>
                      <a:pt x="48724" y="4648"/>
                    </a:cubicBezTo>
                    <a:cubicBezTo>
                      <a:pt x="44463" y="1504"/>
                      <a:pt x="39436" y="0"/>
                      <a:pt x="342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52" name="Google Shape;1452;p28"/>
          <p:cNvGrpSpPr/>
          <p:nvPr/>
        </p:nvGrpSpPr>
        <p:grpSpPr>
          <a:xfrm>
            <a:off x="457200" y="3326088"/>
            <a:ext cx="448500" cy="448500"/>
            <a:chOff x="901650" y="3581288"/>
            <a:chExt cx="448500" cy="448500"/>
          </a:xfrm>
        </p:grpSpPr>
        <p:sp>
          <p:nvSpPr>
            <p:cNvPr id="1453" name="Google Shape;1453;p28"/>
            <p:cNvSpPr/>
            <p:nvPr/>
          </p:nvSpPr>
          <p:spPr>
            <a:xfrm>
              <a:off x="901650" y="3581288"/>
              <a:ext cx="448500" cy="448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4" name="Google Shape;1454;p28"/>
            <p:cNvGrpSpPr/>
            <p:nvPr/>
          </p:nvGrpSpPr>
          <p:grpSpPr>
            <a:xfrm rot="-519848">
              <a:off x="953702" y="3659927"/>
              <a:ext cx="344396" cy="291221"/>
              <a:chOff x="1098700" y="564700"/>
              <a:chExt cx="5404225" cy="4569800"/>
            </a:xfrm>
          </p:grpSpPr>
          <p:sp>
            <p:nvSpPr>
              <p:cNvPr id="1455" name="Google Shape;1455;p28"/>
              <p:cNvSpPr/>
              <p:nvPr/>
            </p:nvSpPr>
            <p:spPr>
              <a:xfrm>
                <a:off x="1838875" y="2423075"/>
                <a:ext cx="3552575" cy="2711425"/>
              </a:xfrm>
              <a:custGeom>
                <a:rect b="b" l="l" r="r" t="t"/>
                <a:pathLst>
                  <a:path extrusionOk="0" h="108457" w="142103">
                    <a:moveTo>
                      <a:pt x="71051" y="0"/>
                    </a:moveTo>
                    <a:cubicBezTo>
                      <a:pt x="53625" y="0"/>
                      <a:pt x="37597" y="8774"/>
                      <a:pt x="28185" y="23455"/>
                    </a:cubicBezTo>
                    <a:lnTo>
                      <a:pt x="5490" y="58821"/>
                    </a:lnTo>
                    <a:cubicBezTo>
                      <a:pt x="1740" y="64679"/>
                      <a:pt x="0" y="71468"/>
                      <a:pt x="466" y="78428"/>
                    </a:cubicBezTo>
                    <a:cubicBezTo>
                      <a:pt x="956" y="85389"/>
                      <a:pt x="3603" y="91859"/>
                      <a:pt x="8137" y="97153"/>
                    </a:cubicBezTo>
                    <a:cubicBezTo>
                      <a:pt x="12671" y="102471"/>
                      <a:pt x="18651" y="106074"/>
                      <a:pt x="25465" y="107643"/>
                    </a:cubicBezTo>
                    <a:cubicBezTo>
                      <a:pt x="27855" y="108186"/>
                      <a:pt x="30266" y="108457"/>
                      <a:pt x="32667" y="108457"/>
                    </a:cubicBezTo>
                    <a:cubicBezTo>
                      <a:pt x="37085" y="108457"/>
                      <a:pt x="41466" y="107541"/>
                      <a:pt x="45611" y="105731"/>
                    </a:cubicBezTo>
                    <a:lnTo>
                      <a:pt x="46028" y="105535"/>
                    </a:lnTo>
                    <a:cubicBezTo>
                      <a:pt x="53996" y="102110"/>
                      <a:pt x="62524" y="100394"/>
                      <a:pt x="71052" y="100394"/>
                    </a:cubicBezTo>
                    <a:cubicBezTo>
                      <a:pt x="79730" y="100394"/>
                      <a:pt x="88407" y="102171"/>
                      <a:pt x="96491" y="105731"/>
                    </a:cubicBezTo>
                    <a:cubicBezTo>
                      <a:pt x="100633" y="107545"/>
                      <a:pt x="104996" y="108452"/>
                      <a:pt x="109432" y="108452"/>
                    </a:cubicBezTo>
                    <a:cubicBezTo>
                      <a:pt x="111834" y="108452"/>
                      <a:pt x="114236" y="108182"/>
                      <a:pt x="116638" y="107643"/>
                    </a:cubicBezTo>
                    <a:cubicBezTo>
                      <a:pt x="123451" y="106099"/>
                      <a:pt x="129431" y="102471"/>
                      <a:pt x="133965" y="97178"/>
                    </a:cubicBezTo>
                    <a:cubicBezTo>
                      <a:pt x="138499" y="91859"/>
                      <a:pt x="141146" y="85389"/>
                      <a:pt x="141612" y="78428"/>
                    </a:cubicBezTo>
                    <a:cubicBezTo>
                      <a:pt x="142102" y="71468"/>
                      <a:pt x="140362" y="64679"/>
                      <a:pt x="136612" y="58821"/>
                    </a:cubicBezTo>
                    <a:lnTo>
                      <a:pt x="113917" y="23455"/>
                    </a:lnTo>
                    <a:cubicBezTo>
                      <a:pt x="104506" y="8774"/>
                      <a:pt x="88477" y="0"/>
                      <a:pt x="710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28"/>
              <p:cNvSpPr/>
              <p:nvPr/>
            </p:nvSpPr>
            <p:spPr>
              <a:xfrm>
                <a:off x="1098700" y="1574625"/>
                <a:ext cx="1452175" cy="1472825"/>
              </a:xfrm>
              <a:custGeom>
                <a:rect b="b" l="l" r="r" t="t"/>
                <a:pathLst>
                  <a:path extrusionOk="0" h="58913" w="58087">
                    <a:moveTo>
                      <a:pt x="28280" y="0"/>
                    </a:moveTo>
                    <a:cubicBezTo>
                      <a:pt x="25387" y="0"/>
                      <a:pt x="22522" y="526"/>
                      <a:pt x="19779" y="1587"/>
                    </a:cubicBezTo>
                    <a:cubicBezTo>
                      <a:pt x="6226" y="6807"/>
                      <a:pt x="1" y="23547"/>
                      <a:pt x="5907" y="38938"/>
                    </a:cubicBezTo>
                    <a:cubicBezTo>
                      <a:pt x="10637" y="51168"/>
                      <a:pt x="21642" y="58913"/>
                      <a:pt x="32769" y="58913"/>
                    </a:cubicBezTo>
                    <a:cubicBezTo>
                      <a:pt x="35612" y="58913"/>
                      <a:pt x="38455" y="58398"/>
                      <a:pt x="41224" y="57344"/>
                    </a:cubicBezTo>
                    <a:cubicBezTo>
                      <a:pt x="47964" y="54746"/>
                      <a:pt x="53087" y="49305"/>
                      <a:pt x="55636" y="42026"/>
                    </a:cubicBezTo>
                    <a:cubicBezTo>
                      <a:pt x="58086" y="35090"/>
                      <a:pt x="57890" y="27272"/>
                      <a:pt x="55072" y="19993"/>
                    </a:cubicBezTo>
                    <a:cubicBezTo>
                      <a:pt x="52278" y="12738"/>
                      <a:pt x="47180" y="6783"/>
                      <a:pt x="40734" y="3278"/>
                    </a:cubicBezTo>
                    <a:cubicBezTo>
                      <a:pt x="36718" y="1103"/>
                      <a:pt x="32470" y="0"/>
                      <a:pt x="282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28"/>
              <p:cNvSpPr/>
              <p:nvPr/>
            </p:nvSpPr>
            <p:spPr>
              <a:xfrm>
                <a:off x="2461400" y="564700"/>
                <a:ext cx="1535500" cy="1750550"/>
              </a:xfrm>
              <a:custGeom>
                <a:rect b="b" l="l" r="r" t="t"/>
                <a:pathLst>
                  <a:path extrusionOk="0" h="70022" w="61420">
                    <a:moveTo>
                      <a:pt x="30710" y="0"/>
                    </a:moveTo>
                    <a:cubicBezTo>
                      <a:pt x="13774" y="0"/>
                      <a:pt x="0" y="15710"/>
                      <a:pt x="0" y="35023"/>
                    </a:cubicBezTo>
                    <a:cubicBezTo>
                      <a:pt x="0" y="54312"/>
                      <a:pt x="13774" y="70022"/>
                      <a:pt x="30710" y="70022"/>
                    </a:cubicBezTo>
                    <a:cubicBezTo>
                      <a:pt x="47645" y="70022"/>
                      <a:pt x="61419" y="54312"/>
                      <a:pt x="61419" y="35023"/>
                    </a:cubicBezTo>
                    <a:cubicBezTo>
                      <a:pt x="61419" y="15710"/>
                      <a:pt x="47645" y="0"/>
                      <a:pt x="307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8"/>
              <p:cNvSpPr/>
              <p:nvPr/>
            </p:nvSpPr>
            <p:spPr>
              <a:xfrm>
                <a:off x="3999325" y="975975"/>
                <a:ext cx="1544675" cy="1586200"/>
              </a:xfrm>
              <a:custGeom>
                <a:rect b="b" l="l" r="r" t="t"/>
                <a:pathLst>
                  <a:path extrusionOk="0" h="63448" w="61787">
                    <a:moveTo>
                      <a:pt x="34481" y="0"/>
                    </a:moveTo>
                    <a:cubicBezTo>
                      <a:pt x="29611" y="0"/>
                      <a:pt x="24706" y="1400"/>
                      <a:pt x="20146" y="4161"/>
                    </a:cubicBezTo>
                    <a:cubicBezTo>
                      <a:pt x="13407" y="8254"/>
                      <a:pt x="8235" y="14871"/>
                      <a:pt x="5588" y="22837"/>
                    </a:cubicBezTo>
                    <a:cubicBezTo>
                      <a:pt x="0" y="39601"/>
                      <a:pt x="7475" y="57247"/>
                      <a:pt x="22254" y="62173"/>
                    </a:cubicBezTo>
                    <a:cubicBezTo>
                      <a:pt x="24852" y="63031"/>
                      <a:pt x="27499" y="63448"/>
                      <a:pt x="30146" y="63448"/>
                    </a:cubicBezTo>
                    <a:cubicBezTo>
                      <a:pt x="42498" y="63448"/>
                      <a:pt x="54557" y="54453"/>
                      <a:pt x="59140" y="40630"/>
                    </a:cubicBezTo>
                    <a:cubicBezTo>
                      <a:pt x="61787" y="32689"/>
                      <a:pt x="61615" y="24258"/>
                      <a:pt x="58650" y="16955"/>
                    </a:cubicBezTo>
                    <a:cubicBezTo>
                      <a:pt x="55562" y="9283"/>
                      <a:pt x="49802" y="3744"/>
                      <a:pt x="42474" y="1294"/>
                    </a:cubicBezTo>
                    <a:cubicBezTo>
                      <a:pt x="39863" y="429"/>
                      <a:pt x="37177" y="0"/>
                      <a:pt x="34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8"/>
              <p:cNvSpPr/>
              <p:nvPr/>
            </p:nvSpPr>
            <p:spPr>
              <a:xfrm>
                <a:off x="4954550" y="2311775"/>
                <a:ext cx="1548375" cy="1432950"/>
              </a:xfrm>
              <a:custGeom>
                <a:rect b="b" l="l" r="r" t="t"/>
                <a:pathLst>
                  <a:path extrusionOk="0" h="57318" w="61935">
                    <a:moveTo>
                      <a:pt x="34294" y="0"/>
                    </a:moveTo>
                    <a:cubicBezTo>
                      <a:pt x="25328" y="0"/>
                      <a:pt x="16010" y="4571"/>
                      <a:pt x="9779" y="12981"/>
                    </a:cubicBezTo>
                    <a:cubicBezTo>
                      <a:pt x="0" y="26216"/>
                      <a:pt x="1520" y="44009"/>
                      <a:pt x="13186" y="52661"/>
                    </a:cubicBezTo>
                    <a:cubicBezTo>
                      <a:pt x="17451" y="55798"/>
                      <a:pt x="22475" y="57318"/>
                      <a:pt x="27622" y="57318"/>
                    </a:cubicBezTo>
                    <a:cubicBezTo>
                      <a:pt x="36567" y="57318"/>
                      <a:pt x="45905" y="52735"/>
                      <a:pt x="52131" y="44328"/>
                    </a:cubicBezTo>
                    <a:cubicBezTo>
                      <a:pt x="61934" y="31093"/>
                      <a:pt x="60390" y="13275"/>
                      <a:pt x="48724" y="4648"/>
                    </a:cubicBezTo>
                    <a:cubicBezTo>
                      <a:pt x="44463" y="1504"/>
                      <a:pt x="39436" y="0"/>
                      <a:pt x="342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0" name="Google Shape;1460;p28"/>
          <p:cNvGrpSpPr/>
          <p:nvPr/>
        </p:nvGrpSpPr>
        <p:grpSpPr>
          <a:xfrm>
            <a:off x="6787800" y="3180738"/>
            <a:ext cx="448500" cy="448500"/>
            <a:chOff x="4163925" y="3970763"/>
            <a:chExt cx="448500" cy="448500"/>
          </a:xfrm>
        </p:grpSpPr>
        <p:sp>
          <p:nvSpPr>
            <p:cNvPr id="1461" name="Google Shape;1461;p28"/>
            <p:cNvSpPr/>
            <p:nvPr/>
          </p:nvSpPr>
          <p:spPr>
            <a:xfrm>
              <a:off x="4163925" y="3970763"/>
              <a:ext cx="448500" cy="448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2" name="Google Shape;1462;p28"/>
            <p:cNvGrpSpPr/>
            <p:nvPr/>
          </p:nvGrpSpPr>
          <p:grpSpPr>
            <a:xfrm rot="-519848">
              <a:off x="4215977" y="4049402"/>
              <a:ext cx="344396" cy="291221"/>
              <a:chOff x="1098700" y="564700"/>
              <a:chExt cx="5404225" cy="4569800"/>
            </a:xfrm>
          </p:grpSpPr>
          <p:sp>
            <p:nvSpPr>
              <p:cNvPr id="1463" name="Google Shape;1463;p28"/>
              <p:cNvSpPr/>
              <p:nvPr/>
            </p:nvSpPr>
            <p:spPr>
              <a:xfrm>
                <a:off x="1838875" y="2423075"/>
                <a:ext cx="3552575" cy="2711425"/>
              </a:xfrm>
              <a:custGeom>
                <a:rect b="b" l="l" r="r" t="t"/>
                <a:pathLst>
                  <a:path extrusionOk="0" h="108457" w="142103">
                    <a:moveTo>
                      <a:pt x="71051" y="0"/>
                    </a:moveTo>
                    <a:cubicBezTo>
                      <a:pt x="53625" y="0"/>
                      <a:pt x="37597" y="8774"/>
                      <a:pt x="28185" y="23455"/>
                    </a:cubicBezTo>
                    <a:lnTo>
                      <a:pt x="5490" y="58821"/>
                    </a:lnTo>
                    <a:cubicBezTo>
                      <a:pt x="1740" y="64679"/>
                      <a:pt x="0" y="71468"/>
                      <a:pt x="466" y="78428"/>
                    </a:cubicBezTo>
                    <a:cubicBezTo>
                      <a:pt x="956" y="85389"/>
                      <a:pt x="3603" y="91859"/>
                      <a:pt x="8137" y="97153"/>
                    </a:cubicBezTo>
                    <a:cubicBezTo>
                      <a:pt x="12671" y="102471"/>
                      <a:pt x="18651" y="106074"/>
                      <a:pt x="25465" y="107643"/>
                    </a:cubicBezTo>
                    <a:cubicBezTo>
                      <a:pt x="27855" y="108186"/>
                      <a:pt x="30266" y="108457"/>
                      <a:pt x="32667" y="108457"/>
                    </a:cubicBezTo>
                    <a:cubicBezTo>
                      <a:pt x="37085" y="108457"/>
                      <a:pt x="41466" y="107541"/>
                      <a:pt x="45611" y="105731"/>
                    </a:cubicBezTo>
                    <a:lnTo>
                      <a:pt x="46028" y="105535"/>
                    </a:lnTo>
                    <a:cubicBezTo>
                      <a:pt x="53996" y="102110"/>
                      <a:pt x="62524" y="100394"/>
                      <a:pt x="71052" y="100394"/>
                    </a:cubicBezTo>
                    <a:cubicBezTo>
                      <a:pt x="79730" y="100394"/>
                      <a:pt x="88407" y="102171"/>
                      <a:pt x="96491" y="105731"/>
                    </a:cubicBezTo>
                    <a:cubicBezTo>
                      <a:pt x="100633" y="107545"/>
                      <a:pt x="104996" y="108452"/>
                      <a:pt x="109432" y="108452"/>
                    </a:cubicBezTo>
                    <a:cubicBezTo>
                      <a:pt x="111834" y="108452"/>
                      <a:pt x="114236" y="108182"/>
                      <a:pt x="116638" y="107643"/>
                    </a:cubicBezTo>
                    <a:cubicBezTo>
                      <a:pt x="123451" y="106099"/>
                      <a:pt x="129431" y="102471"/>
                      <a:pt x="133965" y="97178"/>
                    </a:cubicBezTo>
                    <a:cubicBezTo>
                      <a:pt x="138499" y="91859"/>
                      <a:pt x="141146" y="85389"/>
                      <a:pt x="141612" y="78428"/>
                    </a:cubicBezTo>
                    <a:cubicBezTo>
                      <a:pt x="142102" y="71468"/>
                      <a:pt x="140362" y="64679"/>
                      <a:pt x="136612" y="58821"/>
                    </a:cubicBezTo>
                    <a:lnTo>
                      <a:pt x="113917" y="23455"/>
                    </a:lnTo>
                    <a:cubicBezTo>
                      <a:pt x="104506" y="8774"/>
                      <a:pt x="88477" y="0"/>
                      <a:pt x="710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28"/>
              <p:cNvSpPr/>
              <p:nvPr/>
            </p:nvSpPr>
            <p:spPr>
              <a:xfrm>
                <a:off x="1098700" y="1574625"/>
                <a:ext cx="1452175" cy="1472825"/>
              </a:xfrm>
              <a:custGeom>
                <a:rect b="b" l="l" r="r" t="t"/>
                <a:pathLst>
                  <a:path extrusionOk="0" h="58913" w="58087">
                    <a:moveTo>
                      <a:pt x="28280" y="0"/>
                    </a:moveTo>
                    <a:cubicBezTo>
                      <a:pt x="25387" y="0"/>
                      <a:pt x="22522" y="526"/>
                      <a:pt x="19779" y="1587"/>
                    </a:cubicBezTo>
                    <a:cubicBezTo>
                      <a:pt x="6226" y="6807"/>
                      <a:pt x="1" y="23547"/>
                      <a:pt x="5907" y="38938"/>
                    </a:cubicBezTo>
                    <a:cubicBezTo>
                      <a:pt x="10637" y="51168"/>
                      <a:pt x="21642" y="58913"/>
                      <a:pt x="32769" y="58913"/>
                    </a:cubicBezTo>
                    <a:cubicBezTo>
                      <a:pt x="35612" y="58913"/>
                      <a:pt x="38455" y="58398"/>
                      <a:pt x="41224" y="57344"/>
                    </a:cubicBezTo>
                    <a:cubicBezTo>
                      <a:pt x="47964" y="54746"/>
                      <a:pt x="53087" y="49305"/>
                      <a:pt x="55636" y="42026"/>
                    </a:cubicBezTo>
                    <a:cubicBezTo>
                      <a:pt x="58086" y="35090"/>
                      <a:pt x="57890" y="27272"/>
                      <a:pt x="55072" y="19993"/>
                    </a:cubicBezTo>
                    <a:cubicBezTo>
                      <a:pt x="52278" y="12738"/>
                      <a:pt x="47180" y="6783"/>
                      <a:pt x="40734" y="3278"/>
                    </a:cubicBezTo>
                    <a:cubicBezTo>
                      <a:pt x="36718" y="1103"/>
                      <a:pt x="32470" y="0"/>
                      <a:pt x="282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28"/>
              <p:cNvSpPr/>
              <p:nvPr/>
            </p:nvSpPr>
            <p:spPr>
              <a:xfrm>
                <a:off x="2461400" y="564700"/>
                <a:ext cx="1535500" cy="1750550"/>
              </a:xfrm>
              <a:custGeom>
                <a:rect b="b" l="l" r="r" t="t"/>
                <a:pathLst>
                  <a:path extrusionOk="0" h="70022" w="61420">
                    <a:moveTo>
                      <a:pt x="30710" y="0"/>
                    </a:moveTo>
                    <a:cubicBezTo>
                      <a:pt x="13774" y="0"/>
                      <a:pt x="0" y="15710"/>
                      <a:pt x="0" y="35023"/>
                    </a:cubicBezTo>
                    <a:cubicBezTo>
                      <a:pt x="0" y="54312"/>
                      <a:pt x="13774" y="70022"/>
                      <a:pt x="30710" y="70022"/>
                    </a:cubicBezTo>
                    <a:cubicBezTo>
                      <a:pt x="47645" y="70022"/>
                      <a:pt x="61419" y="54312"/>
                      <a:pt x="61419" y="35023"/>
                    </a:cubicBezTo>
                    <a:cubicBezTo>
                      <a:pt x="61419" y="15710"/>
                      <a:pt x="47645" y="0"/>
                      <a:pt x="307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8"/>
              <p:cNvSpPr/>
              <p:nvPr/>
            </p:nvSpPr>
            <p:spPr>
              <a:xfrm>
                <a:off x="3999325" y="975975"/>
                <a:ext cx="1544675" cy="1586200"/>
              </a:xfrm>
              <a:custGeom>
                <a:rect b="b" l="l" r="r" t="t"/>
                <a:pathLst>
                  <a:path extrusionOk="0" h="63448" w="61787">
                    <a:moveTo>
                      <a:pt x="34481" y="0"/>
                    </a:moveTo>
                    <a:cubicBezTo>
                      <a:pt x="29611" y="0"/>
                      <a:pt x="24706" y="1400"/>
                      <a:pt x="20146" y="4161"/>
                    </a:cubicBezTo>
                    <a:cubicBezTo>
                      <a:pt x="13407" y="8254"/>
                      <a:pt x="8235" y="14871"/>
                      <a:pt x="5588" y="22837"/>
                    </a:cubicBezTo>
                    <a:cubicBezTo>
                      <a:pt x="0" y="39601"/>
                      <a:pt x="7475" y="57247"/>
                      <a:pt x="22254" y="62173"/>
                    </a:cubicBezTo>
                    <a:cubicBezTo>
                      <a:pt x="24852" y="63031"/>
                      <a:pt x="27499" y="63448"/>
                      <a:pt x="30146" y="63448"/>
                    </a:cubicBezTo>
                    <a:cubicBezTo>
                      <a:pt x="42498" y="63448"/>
                      <a:pt x="54557" y="54453"/>
                      <a:pt x="59140" y="40630"/>
                    </a:cubicBezTo>
                    <a:cubicBezTo>
                      <a:pt x="61787" y="32689"/>
                      <a:pt x="61615" y="24258"/>
                      <a:pt x="58650" y="16955"/>
                    </a:cubicBezTo>
                    <a:cubicBezTo>
                      <a:pt x="55562" y="9283"/>
                      <a:pt x="49802" y="3744"/>
                      <a:pt x="42474" y="1294"/>
                    </a:cubicBezTo>
                    <a:cubicBezTo>
                      <a:pt x="39863" y="429"/>
                      <a:pt x="37177" y="0"/>
                      <a:pt x="34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8"/>
              <p:cNvSpPr/>
              <p:nvPr/>
            </p:nvSpPr>
            <p:spPr>
              <a:xfrm>
                <a:off x="4954550" y="2311775"/>
                <a:ext cx="1548375" cy="1432950"/>
              </a:xfrm>
              <a:custGeom>
                <a:rect b="b" l="l" r="r" t="t"/>
                <a:pathLst>
                  <a:path extrusionOk="0" h="57318" w="61935">
                    <a:moveTo>
                      <a:pt x="34294" y="0"/>
                    </a:moveTo>
                    <a:cubicBezTo>
                      <a:pt x="25328" y="0"/>
                      <a:pt x="16010" y="4571"/>
                      <a:pt x="9779" y="12981"/>
                    </a:cubicBezTo>
                    <a:cubicBezTo>
                      <a:pt x="0" y="26216"/>
                      <a:pt x="1520" y="44009"/>
                      <a:pt x="13186" y="52661"/>
                    </a:cubicBezTo>
                    <a:cubicBezTo>
                      <a:pt x="17451" y="55798"/>
                      <a:pt x="22475" y="57318"/>
                      <a:pt x="27622" y="57318"/>
                    </a:cubicBezTo>
                    <a:cubicBezTo>
                      <a:pt x="36567" y="57318"/>
                      <a:pt x="45905" y="52735"/>
                      <a:pt x="52131" y="44328"/>
                    </a:cubicBezTo>
                    <a:cubicBezTo>
                      <a:pt x="61934" y="31093"/>
                      <a:pt x="60390" y="13275"/>
                      <a:pt x="48724" y="4648"/>
                    </a:cubicBezTo>
                    <a:cubicBezTo>
                      <a:pt x="44463" y="1504"/>
                      <a:pt x="39436" y="0"/>
                      <a:pt x="342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8" name="Google Shape;1468;p28"/>
          <p:cNvGrpSpPr/>
          <p:nvPr/>
        </p:nvGrpSpPr>
        <p:grpSpPr>
          <a:xfrm>
            <a:off x="4242700" y="2272575"/>
            <a:ext cx="448500" cy="448500"/>
            <a:chOff x="901650" y="2732250"/>
            <a:chExt cx="448500" cy="448500"/>
          </a:xfrm>
        </p:grpSpPr>
        <p:sp>
          <p:nvSpPr>
            <p:cNvPr id="1469" name="Google Shape;1469;p28"/>
            <p:cNvSpPr/>
            <p:nvPr/>
          </p:nvSpPr>
          <p:spPr>
            <a:xfrm>
              <a:off x="901650" y="2732250"/>
              <a:ext cx="448500" cy="448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0" name="Google Shape;1470;p28"/>
            <p:cNvGrpSpPr/>
            <p:nvPr/>
          </p:nvGrpSpPr>
          <p:grpSpPr>
            <a:xfrm rot="-519848">
              <a:off x="953702" y="2810890"/>
              <a:ext cx="344396" cy="291221"/>
              <a:chOff x="1098700" y="564700"/>
              <a:chExt cx="5404225" cy="4569800"/>
            </a:xfrm>
          </p:grpSpPr>
          <p:sp>
            <p:nvSpPr>
              <p:cNvPr id="1471" name="Google Shape;1471;p28"/>
              <p:cNvSpPr/>
              <p:nvPr/>
            </p:nvSpPr>
            <p:spPr>
              <a:xfrm>
                <a:off x="1838875" y="2423075"/>
                <a:ext cx="3552575" cy="2711425"/>
              </a:xfrm>
              <a:custGeom>
                <a:rect b="b" l="l" r="r" t="t"/>
                <a:pathLst>
                  <a:path extrusionOk="0" h="108457" w="142103">
                    <a:moveTo>
                      <a:pt x="71051" y="0"/>
                    </a:moveTo>
                    <a:cubicBezTo>
                      <a:pt x="53625" y="0"/>
                      <a:pt x="37597" y="8774"/>
                      <a:pt x="28185" y="23455"/>
                    </a:cubicBezTo>
                    <a:lnTo>
                      <a:pt x="5490" y="58821"/>
                    </a:lnTo>
                    <a:cubicBezTo>
                      <a:pt x="1740" y="64679"/>
                      <a:pt x="0" y="71468"/>
                      <a:pt x="466" y="78428"/>
                    </a:cubicBezTo>
                    <a:cubicBezTo>
                      <a:pt x="956" y="85389"/>
                      <a:pt x="3603" y="91859"/>
                      <a:pt x="8137" y="97153"/>
                    </a:cubicBezTo>
                    <a:cubicBezTo>
                      <a:pt x="12671" y="102471"/>
                      <a:pt x="18651" y="106074"/>
                      <a:pt x="25465" y="107643"/>
                    </a:cubicBezTo>
                    <a:cubicBezTo>
                      <a:pt x="27855" y="108186"/>
                      <a:pt x="30266" y="108457"/>
                      <a:pt x="32667" y="108457"/>
                    </a:cubicBezTo>
                    <a:cubicBezTo>
                      <a:pt x="37085" y="108457"/>
                      <a:pt x="41466" y="107541"/>
                      <a:pt x="45611" y="105731"/>
                    </a:cubicBezTo>
                    <a:lnTo>
                      <a:pt x="46028" y="105535"/>
                    </a:lnTo>
                    <a:cubicBezTo>
                      <a:pt x="53996" y="102110"/>
                      <a:pt x="62524" y="100394"/>
                      <a:pt x="71052" y="100394"/>
                    </a:cubicBezTo>
                    <a:cubicBezTo>
                      <a:pt x="79730" y="100394"/>
                      <a:pt x="88407" y="102171"/>
                      <a:pt x="96491" y="105731"/>
                    </a:cubicBezTo>
                    <a:cubicBezTo>
                      <a:pt x="100633" y="107545"/>
                      <a:pt x="104996" y="108452"/>
                      <a:pt x="109432" y="108452"/>
                    </a:cubicBezTo>
                    <a:cubicBezTo>
                      <a:pt x="111834" y="108452"/>
                      <a:pt x="114236" y="108182"/>
                      <a:pt x="116638" y="107643"/>
                    </a:cubicBezTo>
                    <a:cubicBezTo>
                      <a:pt x="123451" y="106099"/>
                      <a:pt x="129431" y="102471"/>
                      <a:pt x="133965" y="97178"/>
                    </a:cubicBezTo>
                    <a:cubicBezTo>
                      <a:pt x="138499" y="91859"/>
                      <a:pt x="141146" y="85389"/>
                      <a:pt x="141612" y="78428"/>
                    </a:cubicBezTo>
                    <a:cubicBezTo>
                      <a:pt x="142102" y="71468"/>
                      <a:pt x="140362" y="64679"/>
                      <a:pt x="136612" y="58821"/>
                    </a:cubicBezTo>
                    <a:lnTo>
                      <a:pt x="113917" y="23455"/>
                    </a:lnTo>
                    <a:cubicBezTo>
                      <a:pt x="104506" y="8774"/>
                      <a:pt x="88477" y="0"/>
                      <a:pt x="710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28"/>
              <p:cNvSpPr/>
              <p:nvPr/>
            </p:nvSpPr>
            <p:spPr>
              <a:xfrm>
                <a:off x="1098700" y="1574625"/>
                <a:ext cx="1452175" cy="1472825"/>
              </a:xfrm>
              <a:custGeom>
                <a:rect b="b" l="l" r="r" t="t"/>
                <a:pathLst>
                  <a:path extrusionOk="0" h="58913" w="58087">
                    <a:moveTo>
                      <a:pt x="28280" y="0"/>
                    </a:moveTo>
                    <a:cubicBezTo>
                      <a:pt x="25387" y="0"/>
                      <a:pt x="22522" y="526"/>
                      <a:pt x="19779" y="1587"/>
                    </a:cubicBezTo>
                    <a:cubicBezTo>
                      <a:pt x="6226" y="6807"/>
                      <a:pt x="1" y="23547"/>
                      <a:pt x="5907" y="38938"/>
                    </a:cubicBezTo>
                    <a:cubicBezTo>
                      <a:pt x="10637" y="51168"/>
                      <a:pt x="21642" y="58913"/>
                      <a:pt x="32769" y="58913"/>
                    </a:cubicBezTo>
                    <a:cubicBezTo>
                      <a:pt x="35612" y="58913"/>
                      <a:pt x="38455" y="58398"/>
                      <a:pt x="41224" y="57344"/>
                    </a:cubicBezTo>
                    <a:cubicBezTo>
                      <a:pt x="47964" y="54746"/>
                      <a:pt x="53087" y="49305"/>
                      <a:pt x="55636" y="42026"/>
                    </a:cubicBezTo>
                    <a:cubicBezTo>
                      <a:pt x="58086" y="35090"/>
                      <a:pt x="57890" y="27272"/>
                      <a:pt x="55072" y="19993"/>
                    </a:cubicBezTo>
                    <a:cubicBezTo>
                      <a:pt x="52278" y="12738"/>
                      <a:pt x="47180" y="6783"/>
                      <a:pt x="40734" y="3278"/>
                    </a:cubicBezTo>
                    <a:cubicBezTo>
                      <a:pt x="36718" y="1103"/>
                      <a:pt x="32470" y="0"/>
                      <a:pt x="282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28"/>
              <p:cNvSpPr/>
              <p:nvPr/>
            </p:nvSpPr>
            <p:spPr>
              <a:xfrm>
                <a:off x="2461400" y="564700"/>
                <a:ext cx="1535500" cy="1750550"/>
              </a:xfrm>
              <a:custGeom>
                <a:rect b="b" l="l" r="r" t="t"/>
                <a:pathLst>
                  <a:path extrusionOk="0" h="70022" w="61420">
                    <a:moveTo>
                      <a:pt x="30710" y="0"/>
                    </a:moveTo>
                    <a:cubicBezTo>
                      <a:pt x="13774" y="0"/>
                      <a:pt x="0" y="15710"/>
                      <a:pt x="0" y="35023"/>
                    </a:cubicBezTo>
                    <a:cubicBezTo>
                      <a:pt x="0" y="54312"/>
                      <a:pt x="13774" y="70022"/>
                      <a:pt x="30710" y="70022"/>
                    </a:cubicBezTo>
                    <a:cubicBezTo>
                      <a:pt x="47645" y="70022"/>
                      <a:pt x="61419" y="54312"/>
                      <a:pt x="61419" y="35023"/>
                    </a:cubicBezTo>
                    <a:cubicBezTo>
                      <a:pt x="61419" y="15710"/>
                      <a:pt x="47645" y="0"/>
                      <a:pt x="307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28"/>
              <p:cNvSpPr/>
              <p:nvPr/>
            </p:nvSpPr>
            <p:spPr>
              <a:xfrm>
                <a:off x="3999325" y="975975"/>
                <a:ext cx="1544675" cy="1586200"/>
              </a:xfrm>
              <a:custGeom>
                <a:rect b="b" l="l" r="r" t="t"/>
                <a:pathLst>
                  <a:path extrusionOk="0" h="63448" w="61787">
                    <a:moveTo>
                      <a:pt x="34481" y="0"/>
                    </a:moveTo>
                    <a:cubicBezTo>
                      <a:pt x="29611" y="0"/>
                      <a:pt x="24706" y="1400"/>
                      <a:pt x="20146" y="4161"/>
                    </a:cubicBezTo>
                    <a:cubicBezTo>
                      <a:pt x="13407" y="8254"/>
                      <a:pt x="8235" y="14871"/>
                      <a:pt x="5588" y="22837"/>
                    </a:cubicBezTo>
                    <a:cubicBezTo>
                      <a:pt x="0" y="39601"/>
                      <a:pt x="7475" y="57247"/>
                      <a:pt x="22254" y="62173"/>
                    </a:cubicBezTo>
                    <a:cubicBezTo>
                      <a:pt x="24852" y="63031"/>
                      <a:pt x="27499" y="63448"/>
                      <a:pt x="30146" y="63448"/>
                    </a:cubicBezTo>
                    <a:cubicBezTo>
                      <a:pt x="42498" y="63448"/>
                      <a:pt x="54557" y="54453"/>
                      <a:pt x="59140" y="40630"/>
                    </a:cubicBezTo>
                    <a:cubicBezTo>
                      <a:pt x="61787" y="32689"/>
                      <a:pt x="61615" y="24258"/>
                      <a:pt x="58650" y="16955"/>
                    </a:cubicBezTo>
                    <a:cubicBezTo>
                      <a:pt x="55562" y="9283"/>
                      <a:pt x="49802" y="3744"/>
                      <a:pt x="42474" y="1294"/>
                    </a:cubicBezTo>
                    <a:cubicBezTo>
                      <a:pt x="39863" y="429"/>
                      <a:pt x="37177" y="0"/>
                      <a:pt x="34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28"/>
              <p:cNvSpPr/>
              <p:nvPr/>
            </p:nvSpPr>
            <p:spPr>
              <a:xfrm>
                <a:off x="4954550" y="2311775"/>
                <a:ext cx="1548375" cy="1432950"/>
              </a:xfrm>
              <a:custGeom>
                <a:rect b="b" l="l" r="r" t="t"/>
                <a:pathLst>
                  <a:path extrusionOk="0" h="57318" w="61935">
                    <a:moveTo>
                      <a:pt x="34294" y="0"/>
                    </a:moveTo>
                    <a:cubicBezTo>
                      <a:pt x="25328" y="0"/>
                      <a:pt x="16010" y="4571"/>
                      <a:pt x="9779" y="12981"/>
                    </a:cubicBezTo>
                    <a:cubicBezTo>
                      <a:pt x="0" y="26216"/>
                      <a:pt x="1520" y="44009"/>
                      <a:pt x="13186" y="52661"/>
                    </a:cubicBezTo>
                    <a:cubicBezTo>
                      <a:pt x="17451" y="55798"/>
                      <a:pt x="22475" y="57318"/>
                      <a:pt x="27622" y="57318"/>
                    </a:cubicBezTo>
                    <a:cubicBezTo>
                      <a:pt x="36567" y="57318"/>
                      <a:pt x="45905" y="52735"/>
                      <a:pt x="52131" y="44328"/>
                    </a:cubicBezTo>
                    <a:cubicBezTo>
                      <a:pt x="61934" y="31093"/>
                      <a:pt x="60390" y="13275"/>
                      <a:pt x="48724" y="4648"/>
                    </a:cubicBezTo>
                    <a:cubicBezTo>
                      <a:pt x="44463" y="1504"/>
                      <a:pt x="39436" y="0"/>
                      <a:pt x="342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6" name="Google Shape;1476;p28"/>
          <p:cNvGrpSpPr/>
          <p:nvPr/>
        </p:nvGrpSpPr>
        <p:grpSpPr>
          <a:xfrm>
            <a:off x="6009150" y="2105088"/>
            <a:ext cx="448500" cy="448500"/>
            <a:chOff x="901650" y="1883188"/>
            <a:chExt cx="448500" cy="448500"/>
          </a:xfrm>
        </p:grpSpPr>
        <p:sp>
          <p:nvSpPr>
            <p:cNvPr id="1477" name="Google Shape;1477;p28"/>
            <p:cNvSpPr/>
            <p:nvPr/>
          </p:nvSpPr>
          <p:spPr>
            <a:xfrm>
              <a:off x="901650" y="1883188"/>
              <a:ext cx="448500" cy="448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8" name="Google Shape;1478;p28"/>
            <p:cNvGrpSpPr/>
            <p:nvPr/>
          </p:nvGrpSpPr>
          <p:grpSpPr>
            <a:xfrm rot="-519848">
              <a:off x="953702" y="1961827"/>
              <a:ext cx="344396" cy="291221"/>
              <a:chOff x="1098700" y="564700"/>
              <a:chExt cx="5404225" cy="4569800"/>
            </a:xfrm>
          </p:grpSpPr>
          <p:sp>
            <p:nvSpPr>
              <p:cNvPr id="1479" name="Google Shape;1479;p28"/>
              <p:cNvSpPr/>
              <p:nvPr/>
            </p:nvSpPr>
            <p:spPr>
              <a:xfrm>
                <a:off x="1838875" y="2423075"/>
                <a:ext cx="3552575" cy="2711425"/>
              </a:xfrm>
              <a:custGeom>
                <a:rect b="b" l="l" r="r" t="t"/>
                <a:pathLst>
                  <a:path extrusionOk="0" h="108457" w="142103">
                    <a:moveTo>
                      <a:pt x="71051" y="0"/>
                    </a:moveTo>
                    <a:cubicBezTo>
                      <a:pt x="53625" y="0"/>
                      <a:pt x="37597" y="8774"/>
                      <a:pt x="28185" y="23455"/>
                    </a:cubicBezTo>
                    <a:lnTo>
                      <a:pt x="5490" y="58821"/>
                    </a:lnTo>
                    <a:cubicBezTo>
                      <a:pt x="1740" y="64679"/>
                      <a:pt x="0" y="71468"/>
                      <a:pt x="466" y="78428"/>
                    </a:cubicBezTo>
                    <a:cubicBezTo>
                      <a:pt x="956" y="85389"/>
                      <a:pt x="3603" y="91859"/>
                      <a:pt x="8137" y="97153"/>
                    </a:cubicBezTo>
                    <a:cubicBezTo>
                      <a:pt x="12671" y="102471"/>
                      <a:pt x="18651" y="106074"/>
                      <a:pt x="25465" y="107643"/>
                    </a:cubicBezTo>
                    <a:cubicBezTo>
                      <a:pt x="27855" y="108186"/>
                      <a:pt x="30266" y="108457"/>
                      <a:pt x="32667" y="108457"/>
                    </a:cubicBezTo>
                    <a:cubicBezTo>
                      <a:pt x="37085" y="108457"/>
                      <a:pt x="41466" y="107541"/>
                      <a:pt x="45611" y="105731"/>
                    </a:cubicBezTo>
                    <a:lnTo>
                      <a:pt x="46028" y="105535"/>
                    </a:lnTo>
                    <a:cubicBezTo>
                      <a:pt x="53996" y="102110"/>
                      <a:pt x="62524" y="100394"/>
                      <a:pt x="71052" y="100394"/>
                    </a:cubicBezTo>
                    <a:cubicBezTo>
                      <a:pt x="79730" y="100394"/>
                      <a:pt x="88407" y="102171"/>
                      <a:pt x="96491" y="105731"/>
                    </a:cubicBezTo>
                    <a:cubicBezTo>
                      <a:pt x="100633" y="107545"/>
                      <a:pt x="104996" y="108452"/>
                      <a:pt x="109432" y="108452"/>
                    </a:cubicBezTo>
                    <a:cubicBezTo>
                      <a:pt x="111834" y="108452"/>
                      <a:pt x="114236" y="108182"/>
                      <a:pt x="116638" y="107643"/>
                    </a:cubicBezTo>
                    <a:cubicBezTo>
                      <a:pt x="123451" y="106099"/>
                      <a:pt x="129431" y="102471"/>
                      <a:pt x="133965" y="97178"/>
                    </a:cubicBezTo>
                    <a:cubicBezTo>
                      <a:pt x="138499" y="91859"/>
                      <a:pt x="141146" y="85389"/>
                      <a:pt x="141612" y="78428"/>
                    </a:cubicBezTo>
                    <a:cubicBezTo>
                      <a:pt x="142102" y="71468"/>
                      <a:pt x="140362" y="64679"/>
                      <a:pt x="136612" y="58821"/>
                    </a:cubicBezTo>
                    <a:lnTo>
                      <a:pt x="113917" y="23455"/>
                    </a:lnTo>
                    <a:cubicBezTo>
                      <a:pt x="104506" y="8774"/>
                      <a:pt x="88477" y="0"/>
                      <a:pt x="710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28"/>
              <p:cNvSpPr/>
              <p:nvPr/>
            </p:nvSpPr>
            <p:spPr>
              <a:xfrm>
                <a:off x="1098700" y="1574625"/>
                <a:ext cx="1452175" cy="1472825"/>
              </a:xfrm>
              <a:custGeom>
                <a:rect b="b" l="l" r="r" t="t"/>
                <a:pathLst>
                  <a:path extrusionOk="0" h="58913" w="58087">
                    <a:moveTo>
                      <a:pt x="28280" y="0"/>
                    </a:moveTo>
                    <a:cubicBezTo>
                      <a:pt x="25387" y="0"/>
                      <a:pt x="22522" y="526"/>
                      <a:pt x="19779" y="1587"/>
                    </a:cubicBezTo>
                    <a:cubicBezTo>
                      <a:pt x="6226" y="6807"/>
                      <a:pt x="1" y="23547"/>
                      <a:pt x="5907" y="38938"/>
                    </a:cubicBezTo>
                    <a:cubicBezTo>
                      <a:pt x="10637" y="51168"/>
                      <a:pt x="21642" y="58913"/>
                      <a:pt x="32769" y="58913"/>
                    </a:cubicBezTo>
                    <a:cubicBezTo>
                      <a:pt x="35612" y="58913"/>
                      <a:pt x="38455" y="58398"/>
                      <a:pt x="41224" y="57344"/>
                    </a:cubicBezTo>
                    <a:cubicBezTo>
                      <a:pt x="47964" y="54746"/>
                      <a:pt x="53087" y="49305"/>
                      <a:pt x="55636" y="42026"/>
                    </a:cubicBezTo>
                    <a:cubicBezTo>
                      <a:pt x="58086" y="35090"/>
                      <a:pt x="57890" y="27272"/>
                      <a:pt x="55072" y="19993"/>
                    </a:cubicBezTo>
                    <a:cubicBezTo>
                      <a:pt x="52278" y="12738"/>
                      <a:pt x="47180" y="6783"/>
                      <a:pt x="40734" y="3278"/>
                    </a:cubicBezTo>
                    <a:cubicBezTo>
                      <a:pt x="36718" y="1103"/>
                      <a:pt x="32470" y="0"/>
                      <a:pt x="28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28"/>
              <p:cNvSpPr/>
              <p:nvPr/>
            </p:nvSpPr>
            <p:spPr>
              <a:xfrm>
                <a:off x="2461400" y="564700"/>
                <a:ext cx="1535500" cy="1750550"/>
              </a:xfrm>
              <a:custGeom>
                <a:rect b="b" l="l" r="r" t="t"/>
                <a:pathLst>
                  <a:path extrusionOk="0" h="70022" w="61420">
                    <a:moveTo>
                      <a:pt x="30710" y="0"/>
                    </a:moveTo>
                    <a:cubicBezTo>
                      <a:pt x="13774" y="0"/>
                      <a:pt x="0" y="15710"/>
                      <a:pt x="0" y="35023"/>
                    </a:cubicBezTo>
                    <a:cubicBezTo>
                      <a:pt x="0" y="54312"/>
                      <a:pt x="13774" y="70022"/>
                      <a:pt x="30710" y="70022"/>
                    </a:cubicBezTo>
                    <a:cubicBezTo>
                      <a:pt x="47645" y="70022"/>
                      <a:pt x="61419" y="54312"/>
                      <a:pt x="61419" y="35023"/>
                    </a:cubicBezTo>
                    <a:cubicBezTo>
                      <a:pt x="61419" y="15710"/>
                      <a:pt x="47645" y="0"/>
                      <a:pt x="30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28"/>
              <p:cNvSpPr/>
              <p:nvPr/>
            </p:nvSpPr>
            <p:spPr>
              <a:xfrm>
                <a:off x="3999325" y="975975"/>
                <a:ext cx="1544675" cy="1586200"/>
              </a:xfrm>
              <a:custGeom>
                <a:rect b="b" l="l" r="r" t="t"/>
                <a:pathLst>
                  <a:path extrusionOk="0" h="63448" w="61787">
                    <a:moveTo>
                      <a:pt x="34481" y="0"/>
                    </a:moveTo>
                    <a:cubicBezTo>
                      <a:pt x="29611" y="0"/>
                      <a:pt x="24706" y="1400"/>
                      <a:pt x="20146" y="4161"/>
                    </a:cubicBezTo>
                    <a:cubicBezTo>
                      <a:pt x="13407" y="8254"/>
                      <a:pt x="8235" y="14871"/>
                      <a:pt x="5588" y="22837"/>
                    </a:cubicBezTo>
                    <a:cubicBezTo>
                      <a:pt x="0" y="39601"/>
                      <a:pt x="7475" y="57247"/>
                      <a:pt x="22254" y="62173"/>
                    </a:cubicBezTo>
                    <a:cubicBezTo>
                      <a:pt x="24852" y="63031"/>
                      <a:pt x="27499" y="63448"/>
                      <a:pt x="30146" y="63448"/>
                    </a:cubicBezTo>
                    <a:cubicBezTo>
                      <a:pt x="42498" y="63448"/>
                      <a:pt x="54557" y="54453"/>
                      <a:pt x="59140" y="40630"/>
                    </a:cubicBezTo>
                    <a:cubicBezTo>
                      <a:pt x="61787" y="32689"/>
                      <a:pt x="61615" y="24258"/>
                      <a:pt x="58650" y="16955"/>
                    </a:cubicBezTo>
                    <a:cubicBezTo>
                      <a:pt x="55562" y="9283"/>
                      <a:pt x="49802" y="3744"/>
                      <a:pt x="42474" y="1294"/>
                    </a:cubicBezTo>
                    <a:cubicBezTo>
                      <a:pt x="39863" y="429"/>
                      <a:pt x="37177" y="0"/>
                      <a:pt x="344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28"/>
              <p:cNvSpPr/>
              <p:nvPr/>
            </p:nvSpPr>
            <p:spPr>
              <a:xfrm>
                <a:off x="4954550" y="2311775"/>
                <a:ext cx="1548375" cy="1432950"/>
              </a:xfrm>
              <a:custGeom>
                <a:rect b="b" l="l" r="r" t="t"/>
                <a:pathLst>
                  <a:path extrusionOk="0" h="57318" w="61935">
                    <a:moveTo>
                      <a:pt x="34294" y="0"/>
                    </a:moveTo>
                    <a:cubicBezTo>
                      <a:pt x="25328" y="0"/>
                      <a:pt x="16010" y="4571"/>
                      <a:pt x="9779" y="12981"/>
                    </a:cubicBezTo>
                    <a:cubicBezTo>
                      <a:pt x="0" y="26216"/>
                      <a:pt x="1520" y="44009"/>
                      <a:pt x="13186" y="52661"/>
                    </a:cubicBezTo>
                    <a:cubicBezTo>
                      <a:pt x="17451" y="55798"/>
                      <a:pt x="22475" y="57318"/>
                      <a:pt x="27622" y="57318"/>
                    </a:cubicBezTo>
                    <a:cubicBezTo>
                      <a:pt x="36567" y="57318"/>
                      <a:pt x="45905" y="52735"/>
                      <a:pt x="52131" y="44328"/>
                    </a:cubicBezTo>
                    <a:cubicBezTo>
                      <a:pt x="61934" y="31093"/>
                      <a:pt x="60390" y="13275"/>
                      <a:pt x="48724" y="4648"/>
                    </a:cubicBezTo>
                    <a:cubicBezTo>
                      <a:pt x="44463" y="1504"/>
                      <a:pt x="39436" y="0"/>
                      <a:pt x="342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84" name="Google Shape;1484;p28"/>
          <p:cNvSpPr txBox="1"/>
          <p:nvPr/>
        </p:nvSpPr>
        <p:spPr>
          <a:xfrm flipH="1">
            <a:off x="457200" y="4403625"/>
            <a:ext cx="8229600" cy="33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place. It’s full of iron oxide dust</a:t>
            </a:r>
            <a:endParaRPr sz="1200">
              <a:solidFill>
                <a:srgbClr val="19191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9" name="Google Shape;1489;p29"/>
          <p:cNvGrpSpPr/>
          <p:nvPr/>
        </p:nvGrpSpPr>
        <p:grpSpPr>
          <a:xfrm>
            <a:off x="689188" y="1399950"/>
            <a:ext cx="3777000" cy="3333975"/>
            <a:chOff x="689188" y="1399950"/>
            <a:chExt cx="3777000" cy="3333975"/>
          </a:xfrm>
        </p:grpSpPr>
        <p:sp>
          <p:nvSpPr>
            <p:cNvPr id="1490" name="Google Shape;1490;p29"/>
            <p:cNvSpPr/>
            <p:nvPr/>
          </p:nvSpPr>
          <p:spPr>
            <a:xfrm>
              <a:off x="2110300" y="1399950"/>
              <a:ext cx="934800" cy="333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888550" y="2228625"/>
              <a:ext cx="934800" cy="2505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3332050" y="2840550"/>
              <a:ext cx="934800" cy="1893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3" name="Google Shape;1493;p29"/>
            <p:cNvGrpSpPr/>
            <p:nvPr/>
          </p:nvGrpSpPr>
          <p:grpSpPr>
            <a:xfrm>
              <a:off x="1019687" y="2869532"/>
              <a:ext cx="2174647" cy="1864330"/>
              <a:chOff x="-31045350" y="-47284600"/>
              <a:chExt cx="30672025" cy="26295200"/>
            </a:xfrm>
          </p:grpSpPr>
          <p:sp>
            <p:nvSpPr>
              <p:cNvPr id="1494" name="Google Shape;1494;p29"/>
              <p:cNvSpPr/>
              <p:nvPr/>
            </p:nvSpPr>
            <p:spPr>
              <a:xfrm>
                <a:off x="-14846825" y="-29966275"/>
                <a:ext cx="7954350" cy="8907300"/>
              </a:xfrm>
              <a:custGeom>
                <a:rect b="b" l="l" r="r" t="t"/>
                <a:pathLst>
                  <a:path extrusionOk="0" h="356292" w="318174">
                    <a:moveTo>
                      <a:pt x="119403" y="1"/>
                    </a:moveTo>
                    <a:cubicBezTo>
                      <a:pt x="75917" y="1"/>
                      <a:pt x="30525" y="15724"/>
                      <a:pt x="1" y="44551"/>
                    </a:cubicBezTo>
                    <a:lnTo>
                      <a:pt x="48523" y="356292"/>
                    </a:lnTo>
                    <a:lnTo>
                      <a:pt x="305318" y="356292"/>
                    </a:lnTo>
                    <a:cubicBezTo>
                      <a:pt x="305318" y="356292"/>
                      <a:pt x="318173" y="293590"/>
                      <a:pt x="225029" y="293590"/>
                    </a:cubicBezTo>
                    <a:cubicBezTo>
                      <a:pt x="210695" y="293590"/>
                      <a:pt x="193851" y="295074"/>
                      <a:pt x="174064" y="298501"/>
                    </a:cubicBezTo>
                    <a:cubicBezTo>
                      <a:pt x="314429" y="87946"/>
                      <a:pt x="222247" y="1"/>
                      <a:pt x="119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>
                <a:off x="-9480425" y="-22049325"/>
                <a:ext cx="775250" cy="1059925"/>
              </a:xfrm>
              <a:custGeom>
                <a:rect b="b" l="l" r="r" t="t"/>
                <a:pathLst>
                  <a:path extrusionOk="0" h="42397" w="31010">
                    <a:moveTo>
                      <a:pt x="3163" y="0"/>
                    </a:moveTo>
                    <a:cubicBezTo>
                      <a:pt x="2115" y="0"/>
                      <a:pt x="1108" y="607"/>
                      <a:pt x="649" y="1617"/>
                    </a:cubicBezTo>
                    <a:cubicBezTo>
                      <a:pt x="0" y="2998"/>
                      <a:pt x="628" y="4651"/>
                      <a:pt x="2009" y="5278"/>
                    </a:cubicBezTo>
                    <a:cubicBezTo>
                      <a:pt x="2239" y="5383"/>
                      <a:pt x="24627" y="15845"/>
                      <a:pt x="19480" y="39007"/>
                    </a:cubicBezTo>
                    <a:cubicBezTo>
                      <a:pt x="19145" y="40514"/>
                      <a:pt x="20087" y="41978"/>
                      <a:pt x="21573" y="42313"/>
                    </a:cubicBezTo>
                    <a:cubicBezTo>
                      <a:pt x="21782" y="42355"/>
                      <a:pt x="21970" y="42397"/>
                      <a:pt x="22179" y="42397"/>
                    </a:cubicBezTo>
                    <a:cubicBezTo>
                      <a:pt x="23435" y="42397"/>
                      <a:pt x="24586" y="41497"/>
                      <a:pt x="24899" y="40242"/>
                    </a:cubicBezTo>
                    <a:cubicBezTo>
                      <a:pt x="31009" y="12748"/>
                      <a:pt x="4583" y="382"/>
                      <a:pt x="4311" y="257"/>
                    </a:cubicBezTo>
                    <a:cubicBezTo>
                      <a:pt x="3939" y="82"/>
                      <a:pt x="3548" y="0"/>
                      <a:pt x="3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29"/>
              <p:cNvSpPr/>
              <p:nvPr/>
            </p:nvSpPr>
            <p:spPr>
              <a:xfrm>
                <a:off x="-8268425" y="-22192725"/>
                <a:ext cx="608900" cy="1203325"/>
              </a:xfrm>
              <a:custGeom>
                <a:rect b="b" l="l" r="r" t="t"/>
                <a:pathLst>
                  <a:path extrusionOk="0" h="48133" w="24356">
                    <a:moveTo>
                      <a:pt x="3153" y="0"/>
                    </a:moveTo>
                    <a:cubicBezTo>
                      <a:pt x="2160" y="0"/>
                      <a:pt x="1205" y="531"/>
                      <a:pt x="712" y="1473"/>
                    </a:cubicBezTo>
                    <a:cubicBezTo>
                      <a:pt x="0" y="2791"/>
                      <a:pt x="502" y="4465"/>
                      <a:pt x="1862" y="5198"/>
                    </a:cubicBezTo>
                    <a:cubicBezTo>
                      <a:pt x="14312" y="11851"/>
                      <a:pt x="18455" y="33382"/>
                      <a:pt x="15693" y="44701"/>
                    </a:cubicBezTo>
                    <a:cubicBezTo>
                      <a:pt x="15337" y="46187"/>
                      <a:pt x="16258" y="47673"/>
                      <a:pt x="17744" y="48049"/>
                    </a:cubicBezTo>
                    <a:cubicBezTo>
                      <a:pt x="17953" y="48091"/>
                      <a:pt x="18183" y="48133"/>
                      <a:pt x="18392" y="48133"/>
                    </a:cubicBezTo>
                    <a:cubicBezTo>
                      <a:pt x="19648" y="48133"/>
                      <a:pt x="20777" y="47254"/>
                      <a:pt x="21070" y="45978"/>
                    </a:cubicBezTo>
                    <a:cubicBezTo>
                      <a:pt x="24355" y="32377"/>
                      <a:pt x="19627" y="8420"/>
                      <a:pt x="4457" y="322"/>
                    </a:cubicBezTo>
                    <a:cubicBezTo>
                      <a:pt x="4040" y="104"/>
                      <a:pt x="3593" y="0"/>
                      <a:pt x="3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29"/>
              <p:cNvSpPr/>
              <p:nvPr/>
            </p:nvSpPr>
            <p:spPr>
              <a:xfrm>
                <a:off x="-11206950" y="-45802575"/>
                <a:ext cx="10833625" cy="14123025"/>
              </a:xfrm>
              <a:custGeom>
                <a:rect b="b" l="l" r="r" t="t"/>
                <a:pathLst>
                  <a:path extrusionOk="0" h="564921" w="433345">
                    <a:moveTo>
                      <a:pt x="169150" y="1"/>
                    </a:moveTo>
                    <a:cubicBezTo>
                      <a:pt x="144902" y="1"/>
                      <a:pt x="120379" y="8186"/>
                      <a:pt x="96764" y="27467"/>
                    </a:cubicBezTo>
                    <a:lnTo>
                      <a:pt x="83436" y="120682"/>
                    </a:lnTo>
                    <a:cubicBezTo>
                      <a:pt x="59389" y="216927"/>
                      <a:pt x="0" y="514321"/>
                      <a:pt x="69790" y="514321"/>
                    </a:cubicBezTo>
                    <a:cubicBezTo>
                      <a:pt x="77242" y="514321"/>
                      <a:pt x="86167" y="510930"/>
                      <a:pt x="96764" y="503542"/>
                    </a:cubicBezTo>
                    <a:cubicBezTo>
                      <a:pt x="113693" y="548292"/>
                      <a:pt x="133700" y="564920"/>
                      <a:pt x="152156" y="564920"/>
                    </a:cubicBezTo>
                    <a:cubicBezTo>
                      <a:pt x="184501" y="564920"/>
                      <a:pt x="212079" y="513845"/>
                      <a:pt x="209961" y="473558"/>
                    </a:cubicBezTo>
                    <a:lnTo>
                      <a:pt x="209961" y="473558"/>
                    </a:lnTo>
                    <a:cubicBezTo>
                      <a:pt x="235468" y="506624"/>
                      <a:pt x="256418" y="519315"/>
                      <a:pt x="272658" y="519315"/>
                    </a:cubicBezTo>
                    <a:cubicBezTo>
                      <a:pt x="313648" y="519315"/>
                      <a:pt x="324636" y="438466"/>
                      <a:pt x="303176" y="400326"/>
                    </a:cubicBezTo>
                    <a:lnTo>
                      <a:pt x="303176" y="400326"/>
                    </a:lnTo>
                    <a:cubicBezTo>
                      <a:pt x="320434" y="415120"/>
                      <a:pt x="333470" y="421355"/>
                      <a:pt x="343001" y="421355"/>
                    </a:cubicBezTo>
                    <a:cubicBezTo>
                      <a:pt x="384953" y="421355"/>
                      <a:pt x="359032" y="300579"/>
                      <a:pt x="326485" y="257187"/>
                    </a:cubicBezTo>
                    <a:lnTo>
                      <a:pt x="326485" y="257187"/>
                    </a:lnTo>
                    <a:cubicBezTo>
                      <a:pt x="332160" y="258539"/>
                      <a:pt x="337265" y="259182"/>
                      <a:pt x="341826" y="259182"/>
                    </a:cubicBezTo>
                    <a:cubicBezTo>
                      <a:pt x="433345" y="259182"/>
                      <a:pt x="305594" y="1"/>
                      <a:pt x="1691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-29553100" y="-37103350"/>
                <a:ext cx="23017175" cy="16044375"/>
              </a:xfrm>
              <a:custGeom>
                <a:rect b="b" l="l" r="r" t="t"/>
                <a:pathLst>
                  <a:path extrusionOk="0" h="641775" w="920687">
                    <a:moveTo>
                      <a:pt x="363452" y="0"/>
                    </a:moveTo>
                    <a:cubicBezTo>
                      <a:pt x="0" y="0"/>
                      <a:pt x="96547" y="641775"/>
                      <a:pt x="96547" y="641775"/>
                    </a:cubicBezTo>
                    <a:lnTo>
                      <a:pt x="669101" y="641775"/>
                    </a:lnTo>
                    <a:cubicBezTo>
                      <a:pt x="920686" y="458652"/>
                      <a:pt x="741392" y="67547"/>
                      <a:pt x="741392" y="67547"/>
                    </a:cubicBezTo>
                    <a:cubicBezTo>
                      <a:pt x="741392" y="67547"/>
                      <a:pt x="804163" y="44720"/>
                      <a:pt x="398998" y="1931"/>
                    </a:cubicBezTo>
                    <a:cubicBezTo>
                      <a:pt x="386686" y="631"/>
                      <a:pt x="374843" y="0"/>
                      <a:pt x="363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-19032050" y="-40288825"/>
                <a:ext cx="11817675" cy="9155150"/>
              </a:xfrm>
              <a:custGeom>
                <a:rect b="b" l="l" r="r" t="t"/>
                <a:pathLst>
                  <a:path extrusionOk="0" h="366206" w="472707">
                    <a:moveTo>
                      <a:pt x="236353" y="0"/>
                    </a:moveTo>
                    <a:cubicBezTo>
                      <a:pt x="173666" y="0"/>
                      <a:pt x="113553" y="19292"/>
                      <a:pt x="69236" y="53627"/>
                    </a:cubicBezTo>
                    <a:cubicBezTo>
                      <a:pt x="24899" y="87963"/>
                      <a:pt x="0" y="134539"/>
                      <a:pt x="0" y="183103"/>
                    </a:cubicBezTo>
                    <a:cubicBezTo>
                      <a:pt x="0" y="231666"/>
                      <a:pt x="24899" y="278242"/>
                      <a:pt x="69236" y="312578"/>
                    </a:cubicBezTo>
                    <a:cubicBezTo>
                      <a:pt x="113553" y="346914"/>
                      <a:pt x="173666" y="366205"/>
                      <a:pt x="236353" y="366205"/>
                    </a:cubicBezTo>
                    <a:cubicBezTo>
                      <a:pt x="299040" y="366205"/>
                      <a:pt x="359154" y="346914"/>
                      <a:pt x="403491" y="312578"/>
                    </a:cubicBezTo>
                    <a:cubicBezTo>
                      <a:pt x="447807" y="278242"/>
                      <a:pt x="472706" y="231666"/>
                      <a:pt x="472706" y="183103"/>
                    </a:cubicBezTo>
                    <a:cubicBezTo>
                      <a:pt x="472706" y="134539"/>
                      <a:pt x="447807" y="87963"/>
                      <a:pt x="403491" y="53627"/>
                    </a:cubicBezTo>
                    <a:cubicBezTo>
                      <a:pt x="359154" y="19292"/>
                      <a:pt x="299040" y="0"/>
                      <a:pt x="2363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29"/>
              <p:cNvSpPr/>
              <p:nvPr/>
            </p:nvSpPr>
            <p:spPr>
              <a:xfrm>
                <a:off x="-31045350" y="-26687450"/>
                <a:ext cx="5229875" cy="5583200"/>
              </a:xfrm>
              <a:custGeom>
                <a:rect b="b" l="l" r="r" t="t"/>
                <a:pathLst>
                  <a:path extrusionOk="0" h="223328" w="209195">
                    <a:moveTo>
                      <a:pt x="26071" y="1"/>
                    </a:moveTo>
                    <a:cubicBezTo>
                      <a:pt x="0" y="48565"/>
                      <a:pt x="5713" y="63379"/>
                      <a:pt x="22179" y="67333"/>
                    </a:cubicBezTo>
                    <a:cubicBezTo>
                      <a:pt x="13099" y="100602"/>
                      <a:pt x="15358" y="116441"/>
                      <a:pt x="45446" y="127740"/>
                    </a:cubicBezTo>
                    <a:cubicBezTo>
                      <a:pt x="24799" y="143495"/>
                      <a:pt x="43799" y="171086"/>
                      <a:pt x="60574" y="171086"/>
                    </a:cubicBezTo>
                    <a:cubicBezTo>
                      <a:pt x="63960" y="171086"/>
                      <a:pt x="67255" y="169962"/>
                      <a:pt x="70115" y="167390"/>
                    </a:cubicBezTo>
                    <a:lnTo>
                      <a:pt x="70115" y="167390"/>
                    </a:lnTo>
                    <a:cubicBezTo>
                      <a:pt x="50642" y="194616"/>
                      <a:pt x="66178" y="205886"/>
                      <a:pt x="83913" y="205886"/>
                    </a:cubicBezTo>
                    <a:cubicBezTo>
                      <a:pt x="94704" y="205886"/>
                      <a:pt x="106309" y="201713"/>
                      <a:pt x="111335" y="194423"/>
                    </a:cubicBezTo>
                    <a:cubicBezTo>
                      <a:pt x="112134" y="214264"/>
                      <a:pt x="120237" y="223328"/>
                      <a:pt x="129952" y="223328"/>
                    </a:cubicBezTo>
                    <a:cubicBezTo>
                      <a:pt x="139313" y="223328"/>
                      <a:pt x="150170" y="214911"/>
                      <a:pt x="157430" y="199612"/>
                    </a:cubicBezTo>
                    <a:lnTo>
                      <a:pt x="181094" y="193754"/>
                    </a:lnTo>
                    <a:lnTo>
                      <a:pt x="209195" y="168750"/>
                    </a:lnTo>
                    <a:cubicBezTo>
                      <a:pt x="209195" y="168750"/>
                      <a:pt x="57498" y="163540"/>
                      <a:pt x="260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29"/>
              <p:cNvSpPr/>
              <p:nvPr/>
            </p:nvSpPr>
            <p:spPr>
              <a:xfrm>
                <a:off x="-12354300" y="-31088725"/>
                <a:ext cx="1445325" cy="1445325"/>
              </a:xfrm>
              <a:custGeom>
                <a:rect b="b" l="l" r="r" t="t"/>
                <a:pathLst>
                  <a:path extrusionOk="0" h="57813" w="57813">
                    <a:moveTo>
                      <a:pt x="28896" y="1"/>
                    </a:moveTo>
                    <a:cubicBezTo>
                      <a:pt x="12953" y="1"/>
                      <a:pt x="1" y="12952"/>
                      <a:pt x="1" y="28917"/>
                    </a:cubicBezTo>
                    <a:cubicBezTo>
                      <a:pt x="1" y="44882"/>
                      <a:pt x="12953" y="57813"/>
                      <a:pt x="28896" y="57813"/>
                    </a:cubicBezTo>
                    <a:cubicBezTo>
                      <a:pt x="44861" y="57813"/>
                      <a:pt x="57813" y="44882"/>
                      <a:pt x="57813" y="28917"/>
                    </a:cubicBezTo>
                    <a:cubicBezTo>
                      <a:pt x="57813" y="12952"/>
                      <a:pt x="44861" y="1"/>
                      <a:pt x="288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29"/>
              <p:cNvSpPr/>
              <p:nvPr/>
            </p:nvSpPr>
            <p:spPr>
              <a:xfrm>
                <a:off x="-11755350" y="-31440750"/>
                <a:ext cx="388675" cy="845325"/>
              </a:xfrm>
              <a:custGeom>
                <a:rect b="b" l="l" r="r" t="t"/>
                <a:pathLst>
                  <a:path extrusionOk="0" h="33813" w="15547">
                    <a:moveTo>
                      <a:pt x="231" y="0"/>
                    </a:moveTo>
                    <a:cubicBezTo>
                      <a:pt x="105" y="0"/>
                      <a:pt x="0" y="105"/>
                      <a:pt x="0" y="230"/>
                    </a:cubicBezTo>
                    <a:lnTo>
                      <a:pt x="0" y="33603"/>
                    </a:lnTo>
                    <a:cubicBezTo>
                      <a:pt x="21" y="33729"/>
                      <a:pt x="105" y="33813"/>
                      <a:pt x="231" y="33813"/>
                    </a:cubicBezTo>
                    <a:lnTo>
                      <a:pt x="15296" y="33813"/>
                    </a:lnTo>
                    <a:cubicBezTo>
                      <a:pt x="15442" y="33813"/>
                      <a:pt x="15547" y="33708"/>
                      <a:pt x="15547" y="33582"/>
                    </a:cubicBezTo>
                    <a:lnTo>
                      <a:pt x="15547" y="230"/>
                    </a:lnTo>
                    <a:cubicBezTo>
                      <a:pt x="15547" y="105"/>
                      <a:pt x="15442" y="0"/>
                      <a:pt x="15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29"/>
              <p:cNvSpPr/>
              <p:nvPr/>
            </p:nvSpPr>
            <p:spPr>
              <a:xfrm>
                <a:off x="-21944625" y="-47284600"/>
                <a:ext cx="18419075" cy="15038400"/>
              </a:xfrm>
              <a:custGeom>
                <a:rect b="b" l="l" r="r" t="t"/>
                <a:pathLst>
                  <a:path extrusionOk="0" h="601536" w="736763">
                    <a:moveTo>
                      <a:pt x="329072" y="1"/>
                    </a:moveTo>
                    <a:cubicBezTo>
                      <a:pt x="325331" y="1"/>
                      <a:pt x="321610" y="70"/>
                      <a:pt x="317914" y="208"/>
                    </a:cubicBezTo>
                    <a:cubicBezTo>
                      <a:pt x="163874" y="5962"/>
                      <a:pt x="0" y="134558"/>
                      <a:pt x="0" y="296486"/>
                    </a:cubicBezTo>
                    <a:cubicBezTo>
                      <a:pt x="0" y="477978"/>
                      <a:pt x="206475" y="569770"/>
                      <a:pt x="317935" y="592786"/>
                    </a:cubicBezTo>
                    <a:cubicBezTo>
                      <a:pt x="346824" y="598749"/>
                      <a:pt x="376496" y="601536"/>
                      <a:pt x="406011" y="601536"/>
                    </a:cubicBezTo>
                    <a:cubicBezTo>
                      <a:pt x="547253" y="601536"/>
                      <a:pt x="684883" y="537727"/>
                      <a:pt x="715776" y="452974"/>
                    </a:cubicBezTo>
                    <a:cubicBezTo>
                      <a:pt x="719647" y="442366"/>
                      <a:pt x="736763" y="395455"/>
                      <a:pt x="715776" y="356432"/>
                    </a:cubicBezTo>
                    <a:cubicBezTo>
                      <a:pt x="697531" y="322453"/>
                      <a:pt x="666794" y="324921"/>
                      <a:pt x="635869" y="296507"/>
                    </a:cubicBezTo>
                    <a:cubicBezTo>
                      <a:pt x="584481" y="249241"/>
                      <a:pt x="617101" y="184838"/>
                      <a:pt x="582598" y="126712"/>
                    </a:cubicBezTo>
                    <a:cubicBezTo>
                      <a:pt x="534247" y="45235"/>
                      <a:pt x="424942" y="1"/>
                      <a:pt x="3290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29"/>
              <p:cNvSpPr/>
              <p:nvPr/>
            </p:nvSpPr>
            <p:spPr>
              <a:xfrm>
                <a:off x="-6203800" y="-37788975"/>
                <a:ext cx="25" cy="2716950"/>
              </a:xfrm>
              <a:custGeom>
                <a:rect b="b" l="l" r="r" t="t"/>
                <a:pathLst>
                  <a:path extrusionOk="0" h="108678" w="1">
                    <a:moveTo>
                      <a:pt x="1" y="0"/>
                    </a:moveTo>
                    <a:lnTo>
                      <a:pt x="1" y="108677"/>
                    </a:lnTo>
                  </a:path>
                </a:pathLst>
              </a:custGeom>
              <a:solidFill>
                <a:srgbClr val="FF0000">
                  <a:alpha val="27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29"/>
              <p:cNvSpPr/>
              <p:nvPr/>
            </p:nvSpPr>
            <p:spPr>
              <a:xfrm>
                <a:off x="-6273375" y="-37858550"/>
                <a:ext cx="138650" cy="2855575"/>
              </a:xfrm>
              <a:custGeom>
                <a:rect b="b" l="l" r="r" t="t"/>
                <a:pathLst>
                  <a:path extrusionOk="0" h="114223" w="5546">
                    <a:moveTo>
                      <a:pt x="2784" y="0"/>
                    </a:moveTo>
                    <a:cubicBezTo>
                      <a:pt x="1235" y="0"/>
                      <a:pt x="1" y="1256"/>
                      <a:pt x="1" y="2762"/>
                    </a:cubicBezTo>
                    <a:lnTo>
                      <a:pt x="1" y="111439"/>
                    </a:lnTo>
                    <a:cubicBezTo>
                      <a:pt x="1" y="112988"/>
                      <a:pt x="1256" y="114222"/>
                      <a:pt x="2784" y="114222"/>
                    </a:cubicBezTo>
                    <a:cubicBezTo>
                      <a:pt x="4290" y="114222"/>
                      <a:pt x="5525" y="112988"/>
                      <a:pt x="5546" y="111439"/>
                    </a:cubicBezTo>
                    <a:lnTo>
                      <a:pt x="5546" y="2762"/>
                    </a:lnTo>
                    <a:cubicBezTo>
                      <a:pt x="5546" y="1235"/>
                      <a:pt x="4290" y="0"/>
                      <a:pt x="27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29"/>
              <p:cNvSpPr/>
              <p:nvPr/>
            </p:nvSpPr>
            <p:spPr>
              <a:xfrm>
                <a:off x="-7280300" y="-36076450"/>
                <a:ext cx="2135275" cy="1103275"/>
              </a:xfrm>
              <a:custGeom>
                <a:rect b="b" l="l" r="r" t="t"/>
                <a:pathLst>
                  <a:path extrusionOk="0" h="44131" w="85411">
                    <a:moveTo>
                      <a:pt x="3548" y="1"/>
                    </a:moveTo>
                    <a:cubicBezTo>
                      <a:pt x="2108" y="1"/>
                      <a:pt x="835" y="1151"/>
                      <a:pt x="774" y="2618"/>
                    </a:cubicBezTo>
                    <a:cubicBezTo>
                      <a:pt x="0" y="17935"/>
                      <a:pt x="6026" y="30321"/>
                      <a:pt x="17660" y="37561"/>
                    </a:cubicBezTo>
                    <a:cubicBezTo>
                      <a:pt x="24690" y="41934"/>
                      <a:pt x="33352" y="44131"/>
                      <a:pt x="42161" y="44131"/>
                    </a:cubicBezTo>
                    <a:cubicBezTo>
                      <a:pt x="50740" y="44131"/>
                      <a:pt x="59423" y="42059"/>
                      <a:pt x="66872" y="37917"/>
                    </a:cubicBezTo>
                    <a:cubicBezTo>
                      <a:pt x="78840" y="31284"/>
                      <a:pt x="85410" y="20655"/>
                      <a:pt x="85410" y="7954"/>
                    </a:cubicBezTo>
                    <a:cubicBezTo>
                      <a:pt x="85410" y="6427"/>
                      <a:pt x="84176" y="5192"/>
                      <a:pt x="82627" y="5192"/>
                    </a:cubicBezTo>
                    <a:cubicBezTo>
                      <a:pt x="81079" y="5192"/>
                      <a:pt x="79845" y="6447"/>
                      <a:pt x="79845" y="7954"/>
                    </a:cubicBezTo>
                    <a:cubicBezTo>
                      <a:pt x="79845" y="18562"/>
                      <a:pt x="74279" y="27476"/>
                      <a:pt x="64194" y="33104"/>
                    </a:cubicBezTo>
                    <a:cubicBezTo>
                      <a:pt x="57537" y="36800"/>
                      <a:pt x="49789" y="38642"/>
                      <a:pt x="42177" y="38642"/>
                    </a:cubicBezTo>
                    <a:cubicBezTo>
                      <a:pt x="34404" y="38642"/>
                      <a:pt x="26773" y="36722"/>
                      <a:pt x="20589" y="32895"/>
                    </a:cubicBezTo>
                    <a:cubicBezTo>
                      <a:pt x="13600" y="28543"/>
                      <a:pt x="5440" y="19818"/>
                      <a:pt x="6277" y="2911"/>
                    </a:cubicBezTo>
                    <a:cubicBezTo>
                      <a:pt x="6361" y="1363"/>
                      <a:pt x="5189" y="87"/>
                      <a:pt x="3662" y="3"/>
                    </a:cubicBezTo>
                    <a:cubicBezTo>
                      <a:pt x="3624" y="1"/>
                      <a:pt x="3585" y="1"/>
                      <a:pt x="35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29"/>
              <p:cNvSpPr/>
              <p:nvPr/>
            </p:nvSpPr>
            <p:spPr>
              <a:xfrm>
                <a:off x="-8268950" y="-40288825"/>
                <a:ext cx="4129825" cy="3031850"/>
              </a:xfrm>
              <a:custGeom>
                <a:rect b="b" l="l" r="r" t="t"/>
                <a:pathLst>
                  <a:path extrusionOk="0" h="121274" w="165193">
                    <a:moveTo>
                      <a:pt x="82607" y="0"/>
                    </a:moveTo>
                    <a:cubicBezTo>
                      <a:pt x="36993" y="0"/>
                      <a:pt x="0" y="26280"/>
                      <a:pt x="0" y="58691"/>
                    </a:cubicBezTo>
                    <a:cubicBezTo>
                      <a:pt x="0" y="91081"/>
                      <a:pt x="82607" y="121273"/>
                      <a:pt x="82607" y="121273"/>
                    </a:cubicBezTo>
                    <a:cubicBezTo>
                      <a:pt x="82607" y="121273"/>
                      <a:pt x="165192" y="91102"/>
                      <a:pt x="165192" y="58691"/>
                    </a:cubicBezTo>
                    <a:cubicBezTo>
                      <a:pt x="165192" y="26280"/>
                      <a:pt x="128220" y="0"/>
                      <a:pt x="826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29"/>
              <p:cNvSpPr/>
              <p:nvPr/>
            </p:nvSpPr>
            <p:spPr>
              <a:xfrm>
                <a:off x="-14634975" y="-42405250"/>
                <a:ext cx="2169825" cy="2169275"/>
              </a:xfrm>
              <a:custGeom>
                <a:rect b="b" l="l" r="r" t="t"/>
                <a:pathLst>
                  <a:path extrusionOk="0" h="86771" w="86793">
                    <a:moveTo>
                      <a:pt x="43397" y="0"/>
                    </a:moveTo>
                    <a:cubicBezTo>
                      <a:pt x="19439" y="0"/>
                      <a:pt x="1" y="19417"/>
                      <a:pt x="1" y="43375"/>
                    </a:cubicBezTo>
                    <a:cubicBezTo>
                      <a:pt x="1" y="67353"/>
                      <a:pt x="19439" y="86770"/>
                      <a:pt x="43397" y="86770"/>
                    </a:cubicBezTo>
                    <a:cubicBezTo>
                      <a:pt x="67354" y="86770"/>
                      <a:pt x="86792" y="67353"/>
                      <a:pt x="86792" y="43375"/>
                    </a:cubicBezTo>
                    <a:cubicBezTo>
                      <a:pt x="86792" y="19417"/>
                      <a:pt x="67354" y="0"/>
                      <a:pt x="433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29"/>
              <p:cNvSpPr/>
              <p:nvPr/>
            </p:nvSpPr>
            <p:spPr>
              <a:xfrm>
                <a:off x="-14432525" y="-42203350"/>
                <a:ext cx="1765450" cy="1765450"/>
              </a:xfrm>
              <a:custGeom>
                <a:rect b="b" l="l" r="r" t="t"/>
                <a:pathLst>
                  <a:path extrusionOk="0" h="70618" w="70618">
                    <a:moveTo>
                      <a:pt x="35299" y="1"/>
                    </a:moveTo>
                    <a:cubicBezTo>
                      <a:pt x="15798" y="1"/>
                      <a:pt x="0" y="15798"/>
                      <a:pt x="0" y="35299"/>
                    </a:cubicBezTo>
                    <a:cubicBezTo>
                      <a:pt x="0" y="54800"/>
                      <a:pt x="15798" y="70618"/>
                      <a:pt x="35299" y="70618"/>
                    </a:cubicBezTo>
                    <a:cubicBezTo>
                      <a:pt x="54799" y="70618"/>
                      <a:pt x="70618" y="54800"/>
                      <a:pt x="70618" y="35299"/>
                    </a:cubicBezTo>
                    <a:cubicBezTo>
                      <a:pt x="70618" y="15798"/>
                      <a:pt x="54799" y="1"/>
                      <a:pt x="352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29"/>
              <p:cNvSpPr/>
              <p:nvPr/>
            </p:nvSpPr>
            <p:spPr>
              <a:xfrm>
                <a:off x="-10556425" y="-42405250"/>
                <a:ext cx="2169275" cy="2169275"/>
              </a:xfrm>
              <a:custGeom>
                <a:rect b="b" l="l" r="r" t="t"/>
                <a:pathLst>
                  <a:path extrusionOk="0" h="86771" w="86771">
                    <a:moveTo>
                      <a:pt x="43375" y="0"/>
                    </a:moveTo>
                    <a:cubicBezTo>
                      <a:pt x="19418" y="0"/>
                      <a:pt x="0" y="19417"/>
                      <a:pt x="0" y="43375"/>
                    </a:cubicBezTo>
                    <a:cubicBezTo>
                      <a:pt x="0" y="67353"/>
                      <a:pt x="19418" y="86770"/>
                      <a:pt x="43375" y="86770"/>
                    </a:cubicBezTo>
                    <a:cubicBezTo>
                      <a:pt x="67354" y="86770"/>
                      <a:pt x="86771" y="67353"/>
                      <a:pt x="86771" y="43375"/>
                    </a:cubicBezTo>
                    <a:cubicBezTo>
                      <a:pt x="86771" y="19417"/>
                      <a:pt x="67354" y="0"/>
                      <a:pt x="43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29"/>
              <p:cNvSpPr/>
              <p:nvPr/>
            </p:nvSpPr>
            <p:spPr>
              <a:xfrm>
                <a:off x="-10354525" y="-42203350"/>
                <a:ext cx="1765475" cy="1765450"/>
              </a:xfrm>
              <a:custGeom>
                <a:rect b="b" l="l" r="r" t="t"/>
                <a:pathLst>
                  <a:path extrusionOk="0" h="70618" w="70619">
                    <a:moveTo>
                      <a:pt x="35299" y="1"/>
                    </a:moveTo>
                    <a:cubicBezTo>
                      <a:pt x="15798" y="1"/>
                      <a:pt x="1" y="15798"/>
                      <a:pt x="1" y="35299"/>
                    </a:cubicBezTo>
                    <a:cubicBezTo>
                      <a:pt x="1" y="54800"/>
                      <a:pt x="15798" y="70618"/>
                      <a:pt x="35299" y="70618"/>
                    </a:cubicBezTo>
                    <a:cubicBezTo>
                      <a:pt x="54800" y="70618"/>
                      <a:pt x="70618" y="54800"/>
                      <a:pt x="70618" y="35299"/>
                    </a:cubicBezTo>
                    <a:cubicBezTo>
                      <a:pt x="70618" y="15798"/>
                      <a:pt x="54800" y="1"/>
                      <a:pt x="352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29"/>
              <p:cNvSpPr/>
              <p:nvPr/>
            </p:nvSpPr>
            <p:spPr>
              <a:xfrm>
                <a:off x="-26363775" y="-45802575"/>
                <a:ext cx="10833625" cy="14123025"/>
              </a:xfrm>
              <a:custGeom>
                <a:rect b="b" l="l" r="r" t="t"/>
                <a:pathLst>
                  <a:path extrusionOk="0" h="564921" w="433345">
                    <a:moveTo>
                      <a:pt x="264195" y="1"/>
                    </a:moveTo>
                    <a:cubicBezTo>
                      <a:pt x="127751" y="1"/>
                      <a:pt x="1" y="259182"/>
                      <a:pt x="91519" y="259182"/>
                    </a:cubicBezTo>
                    <a:cubicBezTo>
                      <a:pt x="96080" y="259182"/>
                      <a:pt x="101185" y="258539"/>
                      <a:pt x="106861" y="257187"/>
                    </a:cubicBezTo>
                    <a:lnTo>
                      <a:pt x="106861" y="257187"/>
                    </a:lnTo>
                    <a:cubicBezTo>
                      <a:pt x="74296" y="300579"/>
                      <a:pt x="48385" y="421355"/>
                      <a:pt x="90342" y="421355"/>
                    </a:cubicBezTo>
                    <a:cubicBezTo>
                      <a:pt x="99875" y="421355"/>
                      <a:pt x="112911" y="415120"/>
                      <a:pt x="130170" y="400326"/>
                    </a:cubicBezTo>
                    <a:lnTo>
                      <a:pt x="130170" y="400326"/>
                    </a:lnTo>
                    <a:cubicBezTo>
                      <a:pt x="108694" y="438466"/>
                      <a:pt x="119688" y="519315"/>
                      <a:pt x="160684" y="519315"/>
                    </a:cubicBezTo>
                    <a:cubicBezTo>
                      <a:pt x="176926" y="519315"/>
                      <a:pt x="197877" y="506624"/>
                      <a:pt x="223384" y="473558"/>
                    </a:cubicBezTo>
                    <a:lnTo>
                      <a:pt x="223384" y="473558"/>
                    </a:lnTo>
                    <a:cubicBezTo>
                      <a:pt x="221266" y="513845"/>
                      <a:pt x="248836" y="564920"/>
                      <a:pt x="281180" y="564920"/>
                    </a:cubicBezTo>
                    <a:cubicBezTo>
                      <a:pt x="299635" y="564920"/>
                      <a:pt x="319645" y="548292"/>
                      <a:pt x="336581" y="503542"/>
                    </a:cubicBezTo>
                    <a:cubicBezTo>
                      <a:pt x="347179" y="510930"/>
                      <a:pt x="356103" y="514321"/>
                      <a:pt x="363555" y="514321"/>
                    </a:cubicBezTo>
                    <a:cubicBezTo>
                      <a:pt x="433344" y="514321"/>
                      <a:pt x="373954" y="216927"/>
                      <a:pt x="349888" y="120682"/>
                    </a:cubicBezTo>
                    <a:lnTo>
                      <a:pt x="336581" y="27467"/>
                    </a:lnTo>
                    <a:cubicBezTo>
                      <a:pt x="312966" y="8186"/>
                      <a:pt x="288443" y="1"/>
                      <a:pt x="2641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29"/>
              <p:cNvSpPr/>
              <p:nvPr/>
            </p:nvSpPr>
            <p:spPr>
              <a:xfrm>
                <a:off x="-14546550" y="-43028650"/>
                <a:ext cx="6621825" cy="1774725"/>
              </a:xfrm>
              <a:custGeom>
                <a:rect b="b" l="l" r="r" t="t"/>
                <a:pathLst>
                  <a:path extrusionOk="0" h="70989" w="264873">
                    <a:moveTo>
                      <a:pt x="11651" y="1"/>
                    </a:moveTo>
                    <a:cubicBezTo>
                      <a:pt x="10703" y="1"/>
                      <a:pt x="9777" y="493"/>
                      <a:pt x="9248" y="1355"/>
                    </a:cubicBezTo>
                    <a:cubicBezTo>
                      <a:pt x="0" y="16943"/>
                      <a:pt x="3892" y="29184"/>
                      <a:pt x="8809" y="36695"/>
                    </a:cubicBezTo>
                    <a:cubicBezTo>
                      <a:pt x="17839" y="50510"/>
                      <a:pt x="37787" y="59703"/>
                      <a:pt x="57302" y="59703"/>
                    </a:cubicBezTo>
                    <a:cubicBezTo>
                      <a:pt x="59718" y="59703"/>
                      <a:pt x="62127" y="59562"/>
                      <a:pt x="64508" y="59272"/>
                    </a:cubicBezTo>
                    <a:cubicBezTo>
                      <a:pt x="77501" y="57661"/>
                      <a:pt x="87335" y="51802"/>
                      <a:pt x="92859" y="42575"/>
                    </a:cubicBezTo>
                    <a:cubicBezTo>
                      <a:pt x="102296" y="63603"/>
                      <a:pt x="122110" y="70989"/>
                      <a:pt x="140105" y="70989"/>
                    </a:cubicBezTo>
                    <a:cubicBezTo>
                      <a:pt x="143620" y="70989"/>
                      <a:pt x="147030" y="70717"/>
                      <a:pt x="150315" y="70194"/>
                    </a:cubicBezTo>
                    <a:cubicBezTo>
                      <a:pt x="169000" y="67265"/>
                      <a:pt x="187873" y="56196"/>
                      <a:pt x="192581" y="39876"/>
                    </a:cubicBezTo>
                    <a:cubicBezTo>
                      <a:pt x="202277" y="54038"/>
                      <a:pt x="215198" y="60224"/>
                      <a:pt x="227100" y="60224"/>
                    </a:cubicBezTo>
                    <a:cubicBezTo>
                      <a:pt x="232483" y="60224"/>
                      <a:pt x="237658" y="58959"/>
                      <a:pt x="242233" y="56594"/>
                    </a:cubicBezTo>
                    <a:cubicBezTo>
                      <a:pt x="255666" y="49689"/>
                      <a:pt x="264872" y="31904"/>
                      <a:pt x="253364" y="9202"/>
                    </a:cubicBezTo>
                    <a:cubicBezTo>
                      <a:pt x="252880" y="8248"/>
                      <a:pt x="251913" y="7696"/>
                      <a:pt x="250909" y="7696"/>
                    </a:cubicBezTo>
                    <a:cubicBezTo>
                      <a:pt x="250481" y="7696"/>
                      <a:pt x="250046" y="7796"/>
                      <a:pt x="249640" y="8009"/>
                    </a:cubicBezTo>
                    <a:cubicBezTo>
                      <a:pt x="248280" y="8679"/>
                      <a:pt x="247757" y="10352"/>
                      <a:pt x="248447" y="11712"/>
                    </a:cubicBezTo>
                    <a:cubicBezTo>
                      <a:pt x="258281" y="31150"/>
                      <a:pt x="251167" y="45818"/>
                      <a:pt x="239701" y="51697"/>
                    </a:cubicBezTo>
                    <a:cubicBezTo>
                      <a:pt x="235915" y="53648"/>
                      <a:pt x="231639" y="54686"/>
                      <a:pt x="227175" y="54686"/>
                    </a:cubicBezTo>
                    <a:cubicBezTo>
                      <a:pt x="215353" y="54686"/>
                      <a:pt x="202210" y="47406"/>
                      <a:pt x="193355" y="30502"/>
                    </a:cubicBezTo>
                    <a:cubicBezTo>
                      <a:pt x="192892" y="29559"/>
                      <a:pt x="191937" y="28995"/>
                      <a:pt x="190917" y="28995"/>
                    </a:cubicBezTo>
                    <a:cubicBezTo>
                      <a:pt x="190692" y="28995"/>
                      <a:pt x="190464" y="29022"/>
                      <a:pt x="190238" y="29079"/>
                    </a:cubicBezTo>
                    <a:cubicBezTo>
                      <a:pt x="189024" y="29372"/>
                      <a:pt x="188145" y="30502"/>
                      <a:pt x="188145" y="31778"/>
                    </a:cubicBezTo>
                    <a:cubicBezTo>
                      <a:pt x="188292" y="49228"/>
                      <a:pt x="168310" y="61783"/>
                      <a:pt x="149437" y="64733"/>
                    </a:cubicBezTo>
                    <a:cubicBezTo>
                      <a:pt x="146281" y="65225"/>
                      <a:pt x="143019" y="65492"/>
                      <a:pt x="139729" y="65492"/>
                    </a:cubicBezTo>
                    <a:cubicBezTo>
                      <a:pt x="121750" y="65492"/>
                      <a:pt x="102910" y="57514"/>
                      <a:pt x="95747" y="34645"/>
                    </a:cubicBezTo>
                    <a:cubicBezTo>
                      <a:pt x="95412" y="33536"/>
                      <a:pt x="94366" y="32741"/>
                      <a:pt x="93152" y="32720"/>
                    </a:cubicBezTo>
                    <a:cubicBezTo>
                      <a:pt x="91834" y="32720"/>
                      <a:pt x="90913" y="33452"/>
                      <a:pt x="90516" y="34582"/>
                    </a:cubicBezTo>
                    <a:cubicBezTo>
                      <a:pt x="85494" y="49040"/>
                      <a:pt x="71663" y="52806"/>
                      <a:pt x="63838" y="53769"/>
                    </a:cubicBezTo>
                    <a:cubicBezTo>
                      <a:pt x="61719" y="54030"/>
                      <a:pt x="59567" y="54157"/>
                      <a:pt x="57403" y="54157"/>
                    </a:cubicBezTo>
                    <a:cubicBezTo>
                      <a:pt x="39816" y="54157"/>
                      <a:pt x="21412" y="45808"/>
                      <a:pt x="13475" y="33661"/>
                    </a:cubicBezTo>
                    <a:cubicBezTo>
                      <a:pt x="7658" y="24769"/>
                      <a:pt x="7846" y="14558"/>
                      <a:pt x="14019" y="4180"/>
                    </a:cubicBezTo>
                    <a:cubicBezTo>
                      <a:pt x="14793" y="2883"/>
                      <a:pt x="14354" y="1167"/>
                      <a:pt x="13056" y="393"/>
                    </a:cubicBezTo>
                    <a:cubicBezTo>
                      <a:pt x="12614" y="126"/>
                      <a:pt x="12130" y="1"/>
                      <a:pt x="116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29"/>
              <p:cNvSpPr/>
              <p:nvPr/>
            </p:nvSpPr>
            <p:spPr>
              <a:xfrm>
                <a:off x="-16013300" y="-27209250"/>
                <a:ext cx="1502325" cy="6219850"/>
              </a:xfrm>
              <a:custGeom>
                <a:rect b="b" l="l" r="r" t="t"/>
                <a:pathLst>
                  <a:path extrusionOk="0" h="248794" w="60093">
                    <a:moveTo>
                      <a:pt x="8706" y="0"/>
                    </a:moveTo>
                    <a:cubicBezTo>
                      <a:pt x="8623" y="0"/>
                      <a:pt x="8539" y="4"/>
                      <a:pt x="8453" y="12"/>
                    </a:cubicBezTo>
                    <a:cubicBezTo>
                      <a:pt x="6926" y="117"/>
                      <a:pt x="5775" y="1414"/>
                      <a:pt x="5859" y="2941"/>
                    </a:cubicBezTo>
                    <a:cubicBezTo>
                      <a:pt x="9311" y="61841"/>
                      <a:pt x="12638" y="178135"/>
                      <a:pt x="607" y="196715"/>
                    </a:cubicBezTo>
                    <a:cubicBezTo>
                      <a:pt x="0" y="197636"/>
                      <a:pt x="21" y="198849"/>
                      <a:pt x="649" y="199770"/>
                    </a:cubicBezTo>
                    <a:cubicBezTo>
                      <a:pt x="1166" y="200528"/>
                      <a:pt x="2024" y="200960"/>
                      <a:pt x="2930" y="200960"/>
                    </a:cubicBezTo>
                    <a:cubicBezTo>
                      <a:pt x="3124" y="200960"/>
                      <a:pt x="3320" y="200940"/>
                      <a:pt x="3515" y="200900"/>
                    </a:cubicBezTo>
                    <a:cubicBezTo>
                      <a:pt x="7444" y="200060"/>
                      <a:pt x="11222" y="199643"/>
                      <a:pt x="14822" y="199643"/>
                    </a:cubicBezTo>
                    <a:cubicBezTo>
                      <a:pt x="24682" y="199643"/>
                      <a:pt x="33213" y="202773"/>
                      <a:pt x="39881" y="208934"/>
                    </a:cubicBezTo>
                    <a:cubicBezTo>
                      <a:pt x="50907" y="219103"/>
                      <a:pt x="54402" y="234712"/>
                      <a:pt x="52958" y="245655"/>
                    </a:cubicBezTo>
                    <a:cubicBezTo>
                      <a:pt x="52749" y="247162"/>
                      <a:pt x="53837" y="248543"/>
                      <a:pt x="55343" y="248752"/>
                    </a:cubicBezTo>
                    <a:cubicBezTo>
                      <a:pt x="55469" y="248794"/>
                      <a:pt x="55573" y="248794"/>
                      <a:pt x="55720" y="248794"/>
                    </a:cubicBezTo>
                    <a:cubicBezTo>
                      <a:pt x="57080" y="248794"/>
                      <a:pt x="58273" y="247769"/>
                      <a:pt x="58461" y="246346"/>
                    </a:cubicBezTo>
                    <a:cubicBezTo>
                      <a:pt x="60093" y="234001"/>
                      <a:pt x="56096" y="216383"/>
                      <a:pt x="43626" y="204875"/>
                    </a:cubicBezTo>
                    <a:cubicBezTo>
                      <a:pt x="37893" y="199608"/>
                      <a:pt x="28631" y="194110"/>
                      <a:pt x="14894" y="194110"/>
                    </a:cubicBezTo>
                    <a:cubicBezTo>
                      <a:pt x="12589" y="194110"/>
                      <a:pt x="10157" y="194265"/>
                      <a:pt x="7596" y="194602"/>
                    </a:cubicBezTo>
                    <a:cubicBezTo>
                      <a:pt x="20254" y="157776"/>
                      <a:pt x="11780" y="9239"/>
                      <a:pt x="11383" y="2586"/>
                    </a:cubicBezTo>
                    <a:cubicBezTo>
                      <a:pt x="11284" y="1162"/>
                      <a:pt x="10139" y="0"/>
                      <a:pt x="87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9"/>
              <p:cNvSpPr/>
              <p:nvPr/>
            </p:nvSpPr>
            <p:spPr>
              <a:xfrm>
                <a:off x="-17866100" y="-27033200"/>
                <a:ext cx="35600" cy="5974225"/>
              </a:xfrm>
              <a:custGeom>
                <a:rect b="b" l="l" r="r" t="t"/>
                <a:pathLst>
                  <a:path extrusionOk="0" h="238969" w="1424">
                    <a:moveTo>
                      <a:pt x="1" y="0"/>
                    </a:moveTo>
                    <a:lnTo>
                      <a:pt x="1424" y="238969"/>
                    </a:lnTo>
                  </a:path>
                </a:pathLst>
              </a:custGeom>
              <a:solidFill>
                <a:srgbClr val="FF0000">
                  <a:alpha val="27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29"/>
              <p:cNvSpPr/>
              <p:nvPr/>
            </p:nvSpPr>
            <p:spPr>
              <a:xfrm>
                <a:off x="-16525925" y="-21978325"/>
                <a:ext cx="706700" cy="988925"/>
              </a:xfrm>
              <a:custGeom>
                <a:rect b="b" l="l" r="r" t="t"/>
                <a:pathLst>
                  <a:path extrusionOk="0" h="39557" w="28268">
                    <a:moveTo>
                      <a:pt x="2921" y="0"/>
                    </a:moveTo>
                    <a:cubicBezTo>
                      <a:pt x="1608" y="0"/>
                      <a:pt x="418" y="988"/>
                      <a:pt x="209" y="2355"/>
                    </a:cubicBezTo>
                    <a:cubicBezTo>
                      <a:pt x="0" y="3840"/>
                      <a:pt x="1046" y="5263"/>
                      <a:pt x="2532" y="5493"/>
                    </a:cubicBezTo>
                    <a:cubicBezTo>
                      <a:pt x="3348" y="5598"/>
                      <a:pt x="22200" y="8820"/>
                      <a:pt x="19229" y="36460"/>
                    </a:cubicBezTo>
                    <a:cubicBezTo>
                      <a:pt x="19062" y="38008"/>
                      <a:pt x="20170" y="39369"/>
                      <a:pt x="21677" y="39515"/>
                    </a:cubicBezTo>
                    <a:cubicBezTo>
                      <a:pt x="21782" y="39557"/>
                      <a:pt x="21886" y="39557"/>
                      <a:pt x="21991" y="39557"/>
                    </a:cubicBezTo>
                    <a:cubicBezTo>
                      <a:pt x="23393" y="39557"/>
                      <a:pt x="24585" y="38511"/>
                      <a:pt x="24690" y="37088"/>
                    </a:cubicBezTo>
                    <a:cubicBezTo>
                      <a:pt x="28268" y="4008"/>
                      <a:pt x="3578" y="53"/>
                      <a:pt x="3327" y="32"/>
                    </a:cubicBezTo>
                    <a:cubicBezTo>
                      <a:pt x="3191" y="11"/>
                      <a:pt x="3055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9"/>
              <p:cNvSpPr/>
              <p:nvPr/>
            </p:nvSpPr>
            <p:spPr>
              <a:xfrm>
                <a:off x="-15552975" y="-22019400"/>
                <a:ext cx="502175" cy="1030000"/>
              </a:xfrm>
              <a:custGeom>
                <a:rect b="b" l="l" r="r" t="t"/>
                <a:pathLst>
                  <a:path extrusionOk="0" h="41200" w="20087">
                    <a:moveTo>
                      <a:pt x="4869" y="1"/>
                    </a:moveTo>
                    <a:cubicBezTo>
                      <a:pt x="4064" y="1"/>
                      <a:pt x="3241" y="98"/>
                      <a:pt x="2406" y="294"/>
                    </a:cubicBezTo>
                    <a:cubicBezTo>
                      <a:pt x="921" y="629"/>
                      <a:pt x="0" y="2115"/>
                      <a:pt x="356" y="3600"/>
                    </a:cubicBezTo>
                    <a:cubicBezTo>
                      <a:pt x="642" y="4888"/>
                      <a:pt x="1769" y="5748"/>
                      <a:pt x="3019" y="5748"/>
                    </a:cubicBezTo>
                    <a:cubicBezTo>
                      <a:pt x="3231" y="5748"/>
                      <a:pt x="3446" y="5723"/>
                      <a:pt x="3662" y="5672"/>
                    </a:cubicBezTo>
                    <a:cubicBezTo>
                      <a:pt x="4105" y="5568"/>
                      <a:pt x="4518" y="5516"/>
                      <a:pt x="4909" y="5516"/>
                    </a:cubicBezTo>
                    <a:cubicBezTo>
                      <a:pt x="5866" y="5516"/>
                      <a:pt x="6689" y="5828"/>
                      <a:pt x="7491" y="6467"/>
                    </a:cubicBezTo>
                    <a:cubicBezTo>
                      <a:pt x="11780" y="9856"/>
                      <a:pt x="14542" y="22410"/>
                      <a:pt x="14542" y="38417"/>
                    </a:cubicBezTo>
                    <a:cubicBezTo>
                      <a:pt x="14542" y="39965"/>
                      <a:pt x="15797" y="41200"/>
                      <a:pt x="17325" y="41200"/>
                    </a:cubicBezTo>
                    <a:cubicBezTo>
                      <a:pt x="18852" y="41200"/>
                      <a:pt x="20087" y="39965"/>
                      <a:pt x="20066" y="38417"/>
                    </a:cubicBezTo>
                    <a:cubicBezTo>
                      <a:pt x="20066" y="27599"/>
                      <a:pt x="18894" y="8475"/>
                      <a:pt x="10922" y="2135"/>
                    </a:cubicBezTo>
                    <a:cubicBezTo>
                      <a:pt x="9130" y="726"/>
                      <a:pt x="7068" y="1"/>
                      <a:pt x="48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9"/>
              <p:cNvSpPr/>
              <p:nvPr/>
            </p:nvSpPr>
            <p:spPr>
              <a:xfrm>
                <a:off x="-12139300" y="-21978325"/>
                <a:ext cx="707250" cy="988925"/>
              </a:xfrm>
              <a:custGeom>
                <a:rect b="b" l="l" r="r" t="t"/>
                <a:pathLst>
                  <a:path extrusionOk="0" h="39557" w="28290">
                    <a:moveTo>
                      <a:pt x="2917" y="0"/>
                    </a:moveTo>
                    <a:cubicBezTo>
                      <a:pt x="1595" y="0"/>
                      <a:pt x="438" y="988"/>
                      <a:pt x="210" y="2355"/>
                    </a:cubicBezTo>
                    <a:cubicBezTo>
                      <a:pt x="1" y="3840"/>
                      <a:pt x="1047" y="5263"/>
                      <a:pt x="2553" y="5493"/>
                    </a:cubicBezTo>
                    <a:cubicBezTo>
                      <a:pt x="3348" y="5598"/>
                      <a:pt x="22221" y="8820"/>
                      <a:pt x="19229" y="36460"/>
                    </a:cubicBezTo>
                    <a:cubicBezTo>
                      <a:pt x="19083" y="38008"/>
                      <a:pt x="20171" y="39369"/>
                      <a:pt x="21698" y="39515"/>
                    </a:cubicBezTo>
                    <a:cubicBezTo>
                      <a:pt x="21803" y="39557"/>
                      <a:pt x="21908" y="39557"/>
                      <a:pt x="22012" y="39557"/>
                    </a:cubicBezTo>
                    <a:cubicBezTo>
                      <a:pt x="23393" y="39557"/>
                      <a:pt x="24586" y="38511"/>
                      <a:pt x="24690" y="37088"/>
                    </a:cubicBezTo>
                    <a:cubicBezTo>
                      <a:pt x="28289" y="4008"/>
                      <a:pt x="3599" y="53"/>
                      <a:pt x="3327" y="32"/>
                    </a:cubicBezTo>
                    <a:cubicBezTo>
                      <a:pt x="3189" y="11"/>
                      <a:pt x="3052" y="0"/>
                      <a:pt x="29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9"/>
              <p:cNvSpPr/>
              <p:nvPr/>
            </p:nvSpPr>
            <p:spPr>
              <a:xfrm>
                <a:off x="-11165825" y="-22019400"/>
                <a:ext cx="501675" cy="1030000"/>
              </a:xfrm>
              <a:custGeom>
                <a:rect b="b" l="l" r="r" t="t"/>
                <a:pathLst>
                  <a:path extrusionOk="0" h="41200" w="20067">
                    <a:moveTo>
                      <a:pt x="4860" y="1"/>
                    </a:moveTo>
                    <a:cubicBezTo>
                      <a:pt x="4057" y="1"/>
                      <a:pt x="3236" y="98"/>
                      <a:pt x="2407" y="294"/>
                    </a:cubicBezTo>
                    <a:cubicBezTo>
                      <a:pt x="900" y="629"/>
                      <a:pt x="0" y="2115"/>
                      <a:pt x="335" y="3600"/>
                    </a:cubicBezTo>
                    <a:cubicBezTo>
                      <a:pt x="621" y="4888"/>
                      <a:pt x="1749" y="5748"/>
                      <a:pt x="3011" y="5748"/>
                    </a:cubicBezTo>
                    <a:cubicBezTo>
                      <a:pt x="3225" y="5748"/>
                      <a:pt x="3444" y="5723"/>
                      <a:pt x="3662" y="5672"/>
                    </a:cubicBezTo>
                    <a:cubicBezTo>
                      <a:pt x="4099" y="5568"/>
                      <a:pt x="4508" y="5516"/>
                      <a:pt x="4896" y="5516"/>
                    </a:cubicBezTo>
                    <a:cubicBezTo>
                      <a:pt x="5845" y="5516"/>
                      <a:pt x="6668" y="5828"/>
                      <a:pt x="7470" y="6467"/>
                    </a:cubicBezTo>
                    <a:cubicBezTo>
                      <a:pt x="11759" y="9856"/>
                      <a:pt x="14542" y="22410"/>
                      <a:pt x="14542" y="38417"/>
                    </a:cubicBezTo>
                    <a:cubicBezTo>
                      <a:pt x="14542" y="39965"/>
                      <a:pt x="15777" y="41200"/>
                      <a:pt x="17304" y="41200"/>
                    </a:cubicBezTo>
                    <a:cubicBezTo>
                      <a:pt x="18853" y="41200"/>
                      <a:pt x="20066" y="39965"/>
                      <a:pt x="20045" y="38417"/>
                    </a:cubicBezTo>
                    <a:cubicBezTo>
                      <a:pt x="20045" y="27599"/>
                      <a:pt x="18873" y="8475"/>
                      <a:pt x="10902" y="2135"/>
                    </a:cubicBezTo>
                    <a:cubicBezTo>
                      <a:pt x="9125" y="726"/>
                      <a:pt x="7056" y="1"/>
                      <a:pt x="48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9"/>
              <p:cNvSpPr/>
              <p:nvPr/>
            </p:nvSpPr>
            <p:spPr>
              <a:xfrm>
                <a:off x="-11627200" y="-27209250"/>
                <a:ext cx="1501300" cy="6219850"/>
              </a:xfrm>
              <a:custGeom>
                <a:rect b="b" l="l" r="r" t="t"/>
                <a:pathLst>
                  <a:path extrusionOk="0" h="248794" w="60052">
                    <a:moveTo>
                      <a:pt x="8710" y="0"/>
                    </a:moveTo>
                    <a:cubicBezTo>
                      <a:pt x="8626" y="0"/>
                      <a:pt x="8540" y="4"/>
                      <a:pt x="8454" y="12"/>
                    </a:cubicBezTo>
                    <a:cubicBezTo>
                      <a:pt x="6926" y="117"/>
                      <a:pt x="5776" y="1414"/>
                      <a:pt x="5859" y="2941"/>
                    </a:cubicBezTo>
                    <a:cubicBezTo>
                      <a:pt x="9312" y="61841"/>
                      <a:pt x="12639" y="178135"/>
                      <a:pt x="608" y="196715"/>
                    </a:cubicBezTo>
                    <a:cubicBezTo>
                      <a:pt x="1" y="197636"/>
                      <a:pt x="22" y="198849"/>
                      <a:pt x="649" y="199770"/>
                    </a:cubicBezTo>
                    <a:cubicBezTo>
                      <a:pt x="1166" y="200528"/>
                      <a:pt x="2024" y="200960"/>
                      <a:pt x="2931" y="200960"/>
                    </a:cubicBezTo>
                    <a:cubicBezTo>
                      <a:pt x="3124" y="200960"/>
                      <a:pt x="3320" y="200940"/>
                      <a:pt x="3516" y="200900"/>
                    </a:cubicBezTo>
                    <a:cubicBezTo>
                      <a:pt x="7445" y="200060"/>
                      <a:pt x="11222" y="199643"/>
                      <a:pt x="14823" y="199643"/>
                    </a:cubicBezTo>
                    <a:cubicBezTo>
                      <a:pt x="24683" y="199643"/>
                      <a:pt x="33214" y="202773"/>
                      <a:pt x="39881" y="208934"/>
                    </a:cubicBezTo>
                    <a:cubicBezTo>
                      <a:pt x="50929" y="219103"/>
                      <a:pt x="54423" y="234691"/>
                      <a:pt x="53000" y="245655"/>
                    </a:cubicBezTo>
                    <a:cubicBezTo>
                      <a:pt x="52791" y="247162"/>
                      <a:pt x="53858" y="248543"/>
                      <a:pt x="55365" y="248752"/>
                    </a:cubicBezTo>
                    <a:cubicBezTo>
                      <a:pt x="55511" y="248794"/>
                      <a:pt x="55616" y="248794"/>
                      <a:pt x="55741" y="248794"/>
                    </a:cubicBezTo>
                    <a:cubicBezTo>
                      <a:pt x="57101" y="248794"/>
                      <a:pt x="58294" y="247769"/>
                      <a:pt x="58440" y="246388"/>
                    </a:cubicBezTo>
                    <a:cubicBezTo>
                      <a:pt x="60052" y="234001"/>
                      <a:pt x="56076" y="216383"/>
                      <a:pt x="43606" y="204875"/>
                    </a:cubicBezTo>
                    <a:cubicBezTo>
                      <a:pt x="37890" y="199608"/>
                      <a:pt x="28631" y="194110"/>
                      <a:pt x="14895" y="194110"/>
                    </a:cubicBezTo>
                    <a:cubicBezTo>
                      <a:pt x="12589" y="194110"/>
                      <a:pt x="10158" y="194265"/>
                      <a:pt x="7596" y="194602"/>
                    </a:cubicBezTo>
                    <a:cubicBezTo>
                      <a:pt x="20255" y="157776"/>
                      <a:pt x="11781" y="9239"/>
                      <a:pt x="11383" y="2586"/>
                    </a:cubicBezTo>
                    <a:cubicBezTo>
                      <a:pt x="11284" y="1162"/>
                      <a:pt x="10158" y="0"/>
                      <a:pt x="87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9"/>
              <p:cNvSpPr/>
              <p:nvPr/>
            </p:nvSpPr>
            <p:spPr>
              <a:xfrm>
                <a:off x="-13479450" y="-27033200"/>
                <a:ext cx="36100" cy="5974225"/>
              </a:xfrm>
              <a:custGeom>
                <a:rect b="b" l="l" r="r" t="t"/>
                <a:pathLst>
                  <a:path extrusionOk="0" h="238969" w="1444">
                    <a:moveTo>
                      <a:pt x="0" y="0"/>
                    </a:moveTo>
                    <a:lnTo>
                      <a:pt x="1444" y="238969"/>
                    </a:lnTo>
                  </a:path>
                </a:pathLst>
              </a:custGeom>
              <a:solidFill>
                <a:srgbClr val="FF0000">
                  <a:alpha val="27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9"/>
              <p:cNvSpPr/>
              <p:nvPr/>
            </p:nvSpPr>
            <p:spPr>
              <a:xfrm>
                <a:off x="-13547975" y="-27101725"/>
                <a:ext cx="173675" cy="6112325"/>
              </a:xfrm>
              <a:custGeom>
                <a:rect b="b" l="l" r="r" t="t"/>
                <a:pathLst>
                  <a:path extrusionOk="0" h="244493" w="6947">
                    <a:moveTo>
                      <a:pt x="2741" y="0"/>
                    </a:moveTo>
                    <a:cubicBezTo>
                      <a:pt x="1214" y="0"/>
                      <a:pt x="0" y="1256"/>
                      <a:pt x="0" y="2762"/>
                    </a:cubicBezTo>
                    <a:lnTo>
                      <a:pt x="1402" y="241731"/>
                    </a:lnTo>
                    <a:cubicBezTo>
                      <a:pt x="1423" y="243258"/>
                      <a:pt x="2658" y="244493"/>
                      <a:pt x="4185" y="244493"/>
                    </a:cubicBezTo>
                    <a:cubicBezTo>
                      <a:pt x="5733" y="244493"/>
                      <a:pt x="6947" y="243237"/>
                      <a:pt x="6947" y="241710"/>
                    </a:cubicBezTo>
                    <a:lnTo>
                      <a:pt x="5545" y="2741"/>
                    </a:lnTo>
                    <a:cubicBezTo>
                      <a:pt x="5503" y="1214"/>
                      <a:pt x="4290" y="0"/>
                      <a:pt x="27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9"/>
              <p:cNvSpPr/>
              <p:nvPr/>
            </p:nvSpPr>
            <p:spPr>
              <a:xfrm>
                <a:off x="-25005225" y="-30183500"/>
                <a:ext cx="7906000" cy="9194100"/>
              </a:xfrm>
              <a:custGeom>
                <a:rect b="b" l="l" r="r" t="t"/>
                <a:pathLst>
                  <a:path extrusionOk="0" h="367764" w="316240">
                    <a:moveTo>
                      <a:pt x="121854" y="0"/>
                    </a:moveTo>
                    <a:cubicBezTo>
                      <a:pt x="78401" y="0"/>
                      <a:pt x="32904" y="15568"/>
                      <a:pt x="1151" y="45561"/>
                    </a:cubicBezTo>
                    <a:cubicBezTo>
                      <a:pt x="63" y="46628"/>
                      <a:pt x="0" y="48386"/>
                      <a:pt x="1047" y="49495"/>
                    </a:cubicBezTo>
                    <a:cubicBezTo>
                      <a:pt x="1596" y="50055"/>
                      <a:pt x="2328" y="50338"/>
                      <a:pt x="3060" y="50338"/>
                    </a:cubicBezTo>
                    <a:cubicBezTo>
                      <a:pt x="3751" y="50338"/>
                      <a:pt x="4442" y="50086"/>
                      <a:pt x="4980" y="49578"/>
                    </a:cubicBezTo>
                    <a:cubicBezTo>
                      <a:pt x="35272" y="20973"/>
                      <a:pt x="79842" y="6056"/>
                      <a:pt x="122222" y="6056"/>
                    </a:cubicBezTo>
                    <a:cubicBezTo>
                      <a:pt x="155572" y="6056"/>
                      <a:pt x="187566" y="15293"/>
                      <a:pt x="210178" y="34367"/>
                    </a:cubicBezTo>
                    <a:cubicBezTo>
                      <a:pt x="267823" y="82993"/>
                      <a:pt x="254934" y="179807"/>
                      <a:pt x="174817" y="299971"/>
                    </a:cubicBezTo>
                    <a:cubicBezTo>
                      <a:pt x="174189" y="300871"/>
                      <a:pt x="174189" y="302085"/>
                      <a:pt x="174796" y="303005"/>
                    </a:cubicBezTo>
                    <a:cubicBezTo>
                      <a:pt x="175315" y="303775"/>
                      <a:pt x="176187" y="304238"/>
                      <a:pt x="177122" y="304238"/>
                    </a:cubicBezTo>
                    <a:cubicBezTo>
                      <a:pt x="177280" y="304238"/>
                      <a:pt x="177440" y="304225"/>
                      <a:pt x="177600" y="304198"/>
                    </a:cubicBezTo>
                    <a:cubicBezTo>
                      <a:pt x="195541" y="301098"/>
                      <a:pt x="211687" y="299550"/>
                      <a:pt x="226001" y="299550"/>
                    </a:cubicBezTo>
                    <a:cubicBezTo>
                      <a:pt x="256226" y="299550"/>
                      <a:pt x="278290" y="306452"/>
                      <a:pt x="291864" y="320225"/>
                    </a:cubicBezTo>
                    <a:cubicBezTo>
                      <a:pt x="310256" y="338889"/>
                      <a:pt x="305715" y="364207"/>
                      <a:pt x="305673" y="364458"/>
                    </a:cubicBezTo>
                    <a:cubicBezTo>
                      <a:pt x="305380" y="365985"/>
                      <a:pt x="306385" y="367408"/>
                      <a:pt x="307870" y="367701"/>
                    </a:cubicBezTo>
                    <a:cubicBezTo>
                      <a:pt x="308059" y="367722"/>
                      <a:pt x="308205" y="367764"/>
                      <a:pt x="308393" y="367764"/>
                    </a:cubicBezTo>
                    <a:cubicBezTo>
                      <a:pt x="309691" y="367764"/>
                      <a:pt x="310842" y="366843"/>
                      <a:pt x="311051" y="365525"/>
                    </a:cubicBezTo>
                    <a:cubicBezTo>
                      <a:pt x="311302" y="364395"/>
                      <a:pt x="316240" y="337215"/>
                      <a:pt x="295839" y="316438"/>
                    </a:cubicBezTo>
                    <a:cubicBezTo>
                      <a:pt x="281193" y="301538"/>
                      <a:pt x="257718" y="294066"/>
                      <a:pt x="225771" y="294066"/>
                    </a:cubicBezTo>
                    <a:cubicBezTo>
                      <a:pt x="212855" y="294066"/>
                      <a:pt x="198555" y="295287"/>
                      <a:pt x="182894" y="297732"/>
                    </a:cubicBezTo>
                    <a:cubicBezTo>
                      <a:pt x="224929" y="233539"/>
                      <a:pt x="247841" y="176878"/>
                      <a:pt x="251042" y="129256"/>
                    </a:cubicBezTo>
                    <a:cubicBezTo>
                      <a:pt x="253867" y="87387"/>
                      <a:pt x="240936" y="53094"/>
                      <a:pt x="213735" y="30140"/>
                    </a:cubicBezTo>
                    <a:cubicBezTo>
                      <a:pt x="189704" y="9855"/>
                      <a:pt x="156426" y="0"/>
                      <a:pt x="121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29"/>
              <p:cNvSpPr/>
              <p:nvPr/>
            </p:nvSpPr>
            <p:spPr>
              <a:xfrm>
                <a:off x="-19904298" y="-22049325"/>
                <a:ext cx="774725" cy="1059925"/>
              </a:xfrm>
              <a:custGeom>
                <a:rect b="b" l="l" r="r" t="t"/>
                <a:pathLst>
                  <a:path extrusionOk="0" h="42397" w="30989">
                    <a:moveTo>
                      <a:pt x="3124" y="0"/>
                    </a:moveTo>
                    <a:cubicBezTo>
                      <a:pt x="2071" y="0"/>
                      <a:pt x="1087" y="607"/>
                      <a:pt x="628" y="1617"/>
                    </a:cubicBezTo>
                    <a:cubicBezTo>
                      <a:pt x="0" y="2998"/>
                      <a:pt x="586" y="4651"/>
                      <a:pt x="1988" y="5278"/>
                    </a:cubicBezTo>
                    <a:cubicBezTo>
                      <a:pt x="2888" y="5697"/>
                      <a:pt x="24606" y="15949"/>
                      <a:pt x="19459" y="39007"/>
                    </a:cubicBezTo>
                    <a:cubicBezTo>
                      <a:pt x="19104" y="40514"/>
                      <a:pt x="20045" y="41978"/>
                      <a:pt x="21552" y="42313"/>
                    </a:cubicBezTo>
                    <a:cubicBezTo>
                      <a:pt x="21761" y="42355"/>
                      <a:pt x="21928" y="42397"/>
                      <a:pt x="22138" y="42397"/>
                    </a:cubicBezTo>
                    <a:cubicBezTo>
                      <a:pt x="23393" y="42397"/>
                      <a:pt x="24544" y="41497"/>
                      <a:pt x="24858" y="40242"/>
                    </a:cubicBezTo>
                    <a:cubicBezTo>
                      <a:pt x="30988" y="12748"/>
                      <a:pt x="4541" y="382"/>
                      <a:pt x="4290" y="257"/>
                    </a:cubicBezTo>
                    <a:cubicBezTo>
                      <a:pt x="3907" y="82"/>
                      <a:pt x="3511" y="0"/>
                      <a:pt x="3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29"/>
              <p:cNvSpPr/>
              <p:nvPr/>
            </p:nvSpPr>
            <p:spPr>
              <a:xfrm>
                <a:off x="-18692823" y="-22192725"/>
                <a:ext cx="608900" cy="1203325"/>
              </a:xfrm>
              <a:custGeom>
                <a:rect b="b" l="l" r="r" t="t"/>
                <a:pathLst>
                  <a:path extrusionOk="0" h="48133" w="24356">
                    <a:moveTo>
                      <a:pt x="3141" y="0"/>
                    </a:moveTo>
                    <a:cubicBezTo>
                      <a:pt x="2159" y="0"/>
                      <a:pt x="1219" y="531"/>
                      <a:pt x="712" y="1473"/>
                    </a:cubicBezTo>
                    <a:cubicBezTo>
                      <a:pt x="0" y="2791"/>
                      <a:pt x="503" y="4465"/>
                      <a:pt x="1863" y="5198"/>
                    </a:cubicBezTo>
                    <a:cubicBezTo>
                      <a:pt x="14333" y="11872"/>
                      <a:pt x="18434" y="33382"/>
                      <a:pt x="15693" y="44701"/>
                    </a:cubicBezTo>
                    <a:cubicBezTo>
                      <a:pt x="15316" y="46187"/>
                      <a:pt x="16237" y="47673"/>
                      <a:pt x="17723" y="48049"/>
                    </a:cubicBezTo>
                    <a:cubicBezTo>
                      <a:pt x="17932" y="48091"/>
                      <a:pt x="18183" y="48133"/>
                      <a:pt x="18392" y="48133"/>
                    </a:cubicBezTo>
                    <a:cubicBezTo>
                      <a:pt x="19606" y="48133"/>
                      <a:pt x="20757" y="47254"/>
                      <a:pt x="21050" y="45978"/>
                    </a:cubicBezTo>
                    <a:cubicBezTo>
                      <a:pt x="24355" y="32377"/>
                      <a:pt x="19648" y="8420"/>
                      <a:pt x="4436" y="322"/>
                    </a:cubicBezTo>
                    <a:cubicBezTo>
                      <a:pt x="4019" y="104"/>
                      <a:pt x="3576" y="0"/>
                      <a:pt x="31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9"/>
              <p:cNvSpPr/>
              <p:nvPr/>
            </p:nvSpPr>
            <p:spPr>
              <a:xfrm>
                <a:off x="-17122250" y="-30491400"/>
                <a:ext cx="776800" cy="1760275"/>
              </a:xfrm>
              <a:custGeom>
                <a:rect b="b" l="l" r="r" t="t"/>
                <a:pathLst>
                  <a:path extrusionOk="0" h="70411" w="31072">
                    <a:moveTo>
                      <a:pt x="16925" y="0"/>
                    </a:moveTo>
                    <a:cubicBezTo>
                      <a:pt x="16331" y="0"/>
                      <a:pt x="15734" y="192"/>
                      <a:pt x="15233" y="588"/>
                    </a:cubicBezTo>
                    <a:cubicBezTo>
                      <a:pt x="14019" y="1530"/>
                      <a:pt x="13810" y="3266"/>
                      <a:pt x="14751" y="4459"/>
                    </a:cubicBezTo>
                    <a:cubicBezTo>
                      <a:pt x="15254" y="5087"/>
                      <a:pt x="26678" y="20047"/>
                      <a:pt x="16028" y="32811"/>
                    </a:cubicBezTo>
                    <a:cubicBezTo>
                      <a:pt x="0" y="52060"/>
                      <a:pt x="3955" y="63443"/>
                      <a:pt x="10106" y="69594"/>
                    </a:cubicBezTo>
                    <a:cubicBezTo>
                      <a:pt x="10650" y="70138"/>
                      <a:pt x="11362" y="70410"/>
                      <a:pt x="12052" y="70410"/>
                    </a:cubicBezTo>
                    <a:cubicBezTo>
                      <a:pt x="12764" y="70410"/>
                      <a:pt x="13475" y="70138"/>
                      <a:pt x="13998" y="69615"/>
                    </a:cubicBezTo>
                    <a:cubicBezTo>
                      <a:pt x="15065" y="68527"/>
                      <a:pt x="15065" y="66770"/>
                      <a:pt x="13998" y="65703"/>
                    </a:cubicBezTo>
                    <a:cubicBezTo>
                      <a:pt x="7407" y="59133"/>
                      <a:pt x="9520" y="49278"/>
                      <a:pt x="20275" y="36368"/>
                    </a:cubicBezTo>
                    <a:cubicBezTo>
                      <a:pt x="31072" y="23395"/>
                      <a:pt x="24230" y="7598"/>
                      <a:pt x="19103" y="1070"/>
                    </a:cubicBezTo>
                    <a:cubicBezTo>
                      <a:pt x="18558" y="366"/>
                      <a:pt x="17745" y="0"/>
                      <a:pt x="169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9"/>
              <p:cNvSpPr/>
              <p:nvPr/>
            </p:nvSpPr>
            <p:spPr>
              <a:xfrm>
                <a:off x="-11239575" y="-45826900"/>
                <a:ext cx="982375" cy="2090925"/>
              </a:xfrm>
              <a:custGeom>
                <a:rect b="b" l="l" r="r" t="t"/>
                <a:pathLst>
                  <a:path extrusionOk="0" h="83637" w="39295">
                    <a:moveTo>
                      <a:pt x="19703" y="1"/>
                    </a:moveTo>
                    <a:cubicBezTo>
                      <a:pt x="19108" y="1"/>
                      <a:pt x="18507" y="193"/>
                      <a:pt x="17994" y="591"/>
                    </a:cubicBezTo>
                    <a:cubicBezTo>
                      <a:pt x="16802" y="1532"/>
                      <a:pt x="16593" y="3248"/>
                      <a:pt x="17534" y="4462"/>
                    </a:cubicBezTo>
                    <a:cubicBezTo>
                      <a:pt x="18141" y="5215"/>
                      <a:pt x="32160" y="23586"/>
                      <a:pt x="19041" y="39299"/>
                    </a:cubicBezTo>
                    <a:cubicBezTo>
                      <a:pt x="0" y="62148"/>
                      <a:pt x="4603" y="75602"/>
                      <a:pt x="11864" y="82820"/>
                    </a:cubicBezTo>
                    <a:cubicBezTo>
                      <a:pt x="12408" y="83364"/>
                      <a:pt x="13119" y="83636"/>
                      <a:pt x="13810" y="83636"/>
                    </a:cubicBezTo>
                    <a:cubicBezTo>
                      <a:pt x="14521" y="83636"/>
                      <a:pt x="15233" y="83364"/>
                      <a:pt x="15756" y="82841"/>
                    </a:cubicBezTo>
                    <a:cubicBezTo>
                      <a:pt x="16823" y="81753"/>
                      <a:pt x="16823" y="79996"/>
                      <a:pt x="15756" y="78929"/>
                    </a:cubicBezTo>
                    <a:cubicBezTo>
                      <a:pt x="7595" y="70768"/>
                      <a:pt x="10127" y="58633"/>
                      <a:pt x="23288" y="42856"/>
                    </a:cubicBezTo>
                    <a:cubicBezTo>
                      <a:pt x="39295" y="23690"/>
                      <a:pt x="22054" y="1302"/>
                      <a:pt x="21865" y="1051"/>
                    </a:cubicBezTo>
                    <a:cubicBezTo>
                      <a:pt x="21321" y="362"/>
                      <a:pt x="20518" y="1"/>
                      <a:pt x="19703" y="1"/>
                    </a:cubicBezTo>
                    <a:close/>
                  </a:path>
                </a:pathLst>
              </a:custGeom>
              <a:solidFill>
                <a:srgbClr val="FF0000">
                  <a:alpha val="27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9"/>
              <p:cNvSpPr/>
              <p:nvPr/>
            </p:nvSpPr>
            <p:spPr>
              <a:xfrm>
                <a:off x="-16524375" y="-45287025"/>
                <a:ext cx="818150" cy="1868050"/>
              </a:xfrm>
              <a:custGeom>
                <a:rect b="b" l="l" r="r" t="t"/>
                <a:pathLst>
                  <a:path extrusionOk="0" h="74722" w="32726">
                    <a:moveTo>
                      <a:pt x="17835" y="1"/>
                    </a:moveTo>
                    <a:cubicBezTo>
                      <a:pt x="17242" y="1"/>
                      <a:pt x="16643" y="193"/>
                      <a:pt x="16133" y="589"/>
                    </a:cubicBezTo>
                    <a:cubicBezTo>
                      <a:pt x="14919" y="1530"/>
                      <a:pt x="14731" y="3267"/>
                      <a:pt x="15673" y="4460"/>
                    </a:cubicBezTo>
                    <a:cubicBezTo>
                      <a:pt x="16196" y="5150"/>
                      <a:pt x="28457" y="21199"/>
                      <a:pt x="17012" y="34945"/>
                    </a:cubicBezTo>
                    <a:cubicBezTo>
                      <a:pt x="1" y="55367"/>
                      <a:pt x="4144" y="67398"/>
                      <a:pt x="10672" y="73905"/>
                    </a:cubicBezTo>
                    <a:cubicBezTo>
                      <a:pt x="11216" y="74449"/>
                      <a:pt x="11927" y="74721"/>
                      <a:pt x="12618" y="74721"/>
                    </a:cubicBezTo>
                    <a:cubicBezTo>
                      <a:pt x="13329" y="74721"/>
                      <a:pt x="14062" y="74449"/>
                      <a:pt x="14564" y="73926"/>
                    </a:cubicBezTo>
                    <a:cubicBezTo>
                      <a:pt x="15631" y="72838"/>
                      <a:pt x="15631" y="71080"/>
                      <a:pt x="14564" y="70013"/>
                    </a:cubicBezTo>
                    <a:cubicBezTo>
                      <a:pt x="7471" y="62920"/>
                      <a:pt x="9730" y="52333"/>
                      <a:pt x="21259" y="38502"/>
                    </a:cubicBezTo>
                    <a:cubicBezTo>
                      <a:pt x="32725" y="24735"/>
                      <a:pt x="25444" y="7996"/>
                      <a:pt x="20004" y="1070"/>
                    </a:cubicBezTo>
                    <a:cubicBezTo>
                      <a:pt x="19458" y="367"/>
                      <a:pt x="18652" y="1"/>
                      <a:pt x="17835" y="1"/>
                    </a:cubicBezTo>
                    <a:close/>
                  </a:path>
                </a:pathLst>
              </a:custGeom>
              <a:solidFill>
                <a:srgbClr val="FF0000">
                  <a:alpha val="27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29"/>
              <p:cNvSpPr/>
              <p:nvPr/>
            </p:nvSpPr>
            <p:spPr>
              <a:xfrm>
                <a:off x="-25697800" y="-26456300"/>
                <a:ext cx="712475" cy="1585575"/>
              </a:xfrm>
              <a:custGeom>
                <a:rect b="b" l="l" r="r" t="t"/>
                <a:pathLst>
                  <a:path extrusionOk="0" h="63423" w="28499">
                    <a:moveTo>
                      <a:pt x="15491" y="1"/>
                    </a:moveTo>
                    <a:cubicBezTo>
                      <a:pt x="14898" y="1"/>
                      <a:pt x="14299" y="193"/>
                      <a:pt x="13789" y="589"/>
                    </a:cubicBezTo>
                    <a:cubicBezTo>
                      <a:pt x="12596" y="1531"/>
                      <a:pt x="12387" y="3267"/>
                      <a:pt x="13329" y="4460"/>
                    </a:cubicBezTo>
                    <a:cubicBezTo>
                      <a:pt x="13433" y="4585"/>
                      <a:pt x="23853" y="18123"/>
                      <a:pt x="14480" y="29380"/>
                    </a:cubicBezTo>
                    <a:cubicBezTo>
                      <a:pt x="0" y="46746"/>
                      <a:pt x="3620" y="57041"/>
                      <a:pt x="9186" y="62607"/>
                    </a:cubicBezTo>
                    <a:cubicBezTo>
                      <a:pt x="9730" y="63151"/>
                      <a:pt x="10441" y="63423"/>
                      <a:pt x="11153" y="63423"/>
                    </a:cubicBezTo>
                    <a:cubicBezTo>
                      <a:pt x="11864" y="63423"/>
                      <a:pt x="12555" y="63130"/>
                      <a:pt x="13078" y="62648"/>
                    </a:cubicBezTo>
                    <a:cubicBezTo>
                      <a:pt x="14166" y="61560"/>
                      <a:pt x="14166" y="59803"/>
                      <a:pt x="13078" y="58736"/>
                    </a:cubicBezTo>
                    <a:cubicBezTo>
                      <a:pt x="7324" y="52982"/>
                      <a:pt x="9249" y="44319"/>
                      <a:pt x="18706" y="32937"/>
                    </a:cubicBezTo>
                    <a:cubicBezTo>
                      <a:pt x="28498" y="21220"/>
                      <a:pt x="22284" y="6971"/>
                      <a:pt x="17660" y="1070"/>
                    </a:cubicBezTo>
                    <a:cubicBezTo>
                      <a:pt x="17114" y="367"/>
                      <a:pt x="16308" y="1"/>
                      <a:pt x="15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29"/>
              <p:cNvSpPr/>
              <p:nvPr/>
            </p:nvSpPr>
            <p:spPr>
              <a:xfrm>
                <a:off x="-24442900" y="-32482300"/>
                <a:ext cx="772100" cy="1746675"/>
              </a:xfrm>
              <a:custGeom>
                <a:rect b="b" l="l" r="r" t="t"/>
                <a:pathLst>
                  <a:path extrusionOk="0" h="69867" w="30884">
                    <a:moveTo>
                      <a:pt x="16821" y="1"/>
                    </a:moveTo>
                    <a:cubicBezTo>
                      <a:pt x="16227" y="1"/>
                      <a:pt x="15629" y="193"/>
                      <a:pt x="15128" y="589"/>
                    </a:cubicBezTo>
                    <a:cubicBezTo>
                      <a:pt x="13914" y="1531"/>
                      <a:pt x="13705" y="3267"/>
                      <a:pt x="14647" y="4460"/>
                    </a:cubicBezTo>
                    <a:cubicBezTo>
                      <a:pt x="15149" y="5088"/>
                      <a:pt x="26469" y="19922"/>
                      <a:pt x="15923" y="32560"/>
                    </a:cubicBezTo>
                    <a:cubicBezTo>
                      <a:pt x="0" y="51664"/>
                      <a:pt x="3934" y="62962"/>
                      <a:pt x="10023" y="69072"/>
                    </a:cubicBezTo>
                    <a:cubicBezTo>
                      <a:pt x="10567" y="69616"/>
                      <a:pt x="11278" y="69867"/>
                      <a:pt x="11989" y="69867"/>
                    </a:cubicBezTo>
                    <a:cubicBezTo>
                      <a:pt x="12680" y="69867"/>
                      <a:pt x="13391" y="69616"/>
                      <a:pt x="13914" y="69093"/>
                    </a:cubicBezTo>
                    <a:cubicBezTo>
                      <a:pt x="14982" y="67984"/>
                      <a:pt x="14982" y="66247"/>
                      <a:pt x="13914" y="65159"/>
                    </a:cubicBezTo>
                    <a:cubicBezTo>
                      <a:pt x="7428" y="58652"/>
                      <a:pt x="9520" y="48881"/>
                      <a:pt x="20171" y="36117"/>
                    </a:cubicBezTo>
                    <a:cubicBezTo>
                      <a:pt x="30883" y="23207"/>
                      <a:pt x="24083" y="7557"/>
                      <a:pt x="18999" y="1070"/>
                    </a:cubicBezTo>
                    <a:cubicBezTo>
                      <a:pt x="18453" y="367"/>
                      <a:pt x="17640" y="1"/>
                      <a:pt x="168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29"/>
              <p:cNvSpPr/>
              <p:nvPr/>
            </p:nvSpPr>
            <p:spPr>
              <a:xfrm>
                <a:off x="-14810725" y="-29508000"/>
                <a:ext cx="718750" cy="1601250"/>
              </a:xfrm>
              <a:custGeom>
                <a:rect b="b" l="l" r="r" t="t"/>
                <a:pathLst>
                  <a:path extrusionOk="0" h="64050" w="28750">
                    <a:moveTo>
                      <a:pt x="15637" y="0"/>
                    </a:moveTo>
                    <a:cubicBezTo>
                      <a:pt x="15045" y="0"/>
                      <a:pt x="14446" y="193"/>
                      <a:pt x="13936" y="589"/>
                    </a:cubicBezTo>
                    <a:cubicBezTo>
                      <a:pt x="12743" y="1551"/>
                      <a:pt x="12534" y="3267"/>
                      <a:pt x="13475" y="4460"/>
                    </a:cubicBezTo>
                    <a:cubicBezTo>
                      <a:pt x="13894" y="5045"/>
                      <a:pt x="24063" y="18374"/>
                      <a:pt x="14626" y="29714"/>
                    </a:cubicBezTo>
                    <a:cubicBezTo>
                      <a:pt x="1" y="47227"/>
                      <a:pt x="3641" y="57606"/>
                      <a:pt x="9249" y="63234"/>
                    </a:cubicBezTo>
                    <a:cubicBezTo>
                      <a:pt x="9814" y="63799"/>
                      <a:pt x="10504" y="64050"/>
                      <a:pt x="11216" y="64050"/>
                    </a:cubicBezTo>
                    <a:cubicBezTo>
                      <a:pt x="11927" y="64050"/>
                      <a:pt x="12639" y="63757"/>
                      <a:pt x="13162" y="63276"/>
                    </a:cubicBezTo>
                    <a:cubicBezTo>
                      <a:pt x="14229" y="62167"/>
                      <a:pt x="14229" y="60409"/>
                      <a:pt x="13162" y="59342"/>
                    </a:cubicBezTo>
                    <a:cubicBezTo>
                      <a:pt x="7345" y="53546"/>
                      <a:pt x="9291" y="44779"/>
                      <a:pt x="18853" y="33271"/>
                    </a:cubicBezTo>
                    <a:cubicBezTo>
                      <a:pt x="28750" y="21429"/>
                      <a:pt x="22494" y="7033"/>
                      <a:pt x="17807" y="1070"/>
                    </a:cubicBezTo>
                    <a:cubicBezTo>
                      <a:pt x="17261" y="366"/>
                      <a:pt x="16455" y="0"/>
                      <a:pt x="156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9"/>
              <p:cNvSpPr/>
              <p:nvPr/>
            </p:nvSpPr>
            <p:spPr>
              <a:xfrm>
                <a:off x="-15663350" y="-38425675"/>
                <a:ext cx="808200" cy="1841400"/>
              </a:xfrm>
              <a:custGeom>
                <a:rect b="b" l="l" r="r" t="t"/>
                <a:pathLst>
                  <a:path extrusionOk="0" h="73656" w="32328">
                    <a:moveTo>
                      <a:pt x="17632" y="0"/>
                    </a:moveTo>
                    <a:cubicBezTo>
                      <a:pt x="17037" y="0"/>
                      <a:pt x="16435" y="192"/>
                      <a:pt x="15923" y="590"/>
                    </a:cubicBezTo>
                    <a:cubicBezTo>
                      <a:pt x="14730" y="1531"/>
                      <a:pt x="14521" y="3247"/>
                      <a:pt x="15463" y="4461"/>
                    </a:cubicBezTo>
                    <a:cubicBezTo>
                      <a:pt x="15986" y="5109"/>
                      <a:pt x="28038" y="20907"/>
                      <a:pt x="16781" y="34402"/>
                    </a:cubicBezTo>
                    <a:cubicBezTo>
                      <a:pt x="0" y="54573"/>
                      <a:pt x="4122" y="66436"/>
                      <a:pt x="10546" y="72839"/>
                    </a:cubicBezTo>
                    <a:cubicBezTo>
                      <a:pt x="11090" y="73404"/>
                      <a:pt x="11801" y="73655"/>
                      <a:pt x="12492" y="73655"/>
                    </a:cubicBezTo>
                    <a:cubicBezTo>
                      <a:pt x="13203" y="73655"/>
                      <a:pt x="13914" y="73362"/>
                      <a:pt x="14437" y="72881"/>
                    </a:cubicBezTo>
                    <a:cubicBezTo>
                      <a:pt x="15505" y="71772"/>
                      <a:pt x="15505" y="70014"/>
                      <a:pt x="14437" y="68947"/>
                    </a:cubicBezTo>
                    <a:cubicBezTo>
                      <a:pt x="7470" y="62001"/>
                      <a:pt x="9667" y="51560"/>
                      <a:pt x="21028" y="37959"/>
                    </a:cubicBezTo>
                    <a:cubicBezTo>
                      <a:pt x="32327" y="24401"/>
                      <a:pt x="25171" y="7871"/>
                      <a:pt x="19794" y="1050"/>
                    </a:cubicBezTo>
                    <a:cubicBezTo>
                      <a:pt x="19250" y="361"/>
                      <a:pt x="18447" y="0"/>
                      <a:pt x="17632" y="0"/>
                    </a:cubicBezTo>
                    <a:close/>
                  </a:path>
                </a:pathLst>
              </a:custGeom>
              <a:solidFill>
                <a:srgbClr val="FF0000">
                  <a:alpha val="27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29"/>
              <p:cNvSpPr/>
              <p:nvPr/>
            </p:nvSpPr>
            <p:spPr>
              <a:xfrm>
                <a:off x="-15028325" y="-25318050"/>
                <a:ext cx="677425" cy="1494550"/>
              </a:xfrm>
              <a:custGeom>
                <a:rect b="b" l="l" r="r" t="t"/>
                <a:pathLst>
                  <a:path extrusionOk="0" h="59782" w="27097">
                    <a:moveTo>
                      <a:pt x="14717" y="1"/>
                    </a:moveTo>
                    <a:cubicBezTo>
                      <a:pt x="14124" y="1"/>
                      <a:pt x="13525" y="193"/>
                      <a:pt x="13015" y="589"/>
                    </a:cubicBezTo>
                    <a:cubicBezTo>
                      <a:pt x="11822" y="1530"/>
                      <a:pt x="11613" y="3267"/>
                      <a:pt x="12555" y="4460"/>
                    </a:cubicBezTo>
                    <a:cubicBezTo>
                      <a:pt x="12931" y="4983"/>
                      <a:pt x="22284" y="17223"/>
                      <a:pt x="13622" y="27622"/>
                    </a:cubicBezTo>
                    <a:cubicBezTo>
                      <a:pt x="0" y="43984"/>
                      <a:pt x="3390" y="53693"/>
                      <a:pt x="8684" y="58966"/>
                    </a:cubicBezTo>
                    <a:cubicBezTo>
                      <a:pt x="9228" y="59531"/>
                      <a:pt x="9939" y="59782"/>
                      <a:pt x="10630" y="59782"/>
                    </a:cubicBezTo>
                    <a:cubicBezTo>
                      <a:pt x="11341" y="59782"/>
                      <a:pt x="12052" y="59531"/>
                      <a:pt x="12576" y="59008"/>
                    </a:cubicBezTo>
                    <a:cubicBezTo>
                      <a:pt x="13643" y="57899"/>
                      <a:pt x="13643" y="56141"/>
                      <a:pt x="12576" y="55074"/>
                    </a:cubicBezTo>
                    <a:cubicBezTo>
                      <a:pt x="7261" y="49801"/>
                      <a:pt x="9039" y="41746"/>
                      <a:pt x="17869" y="31179"/>
                    </a:cubicBezTo>
                    <a:cubicBezTo>
                      <a:pt x="27097" y="20090"/>
                      <a:pt x="21259" y="6636"/>
                      <a:pt x="16886" y="1070"/>
                    </a:cubicBezTo>
                    <a:cubicBezTo>
                      <a:pt x="16340" y="367"/>
                      <a:pt x="15534" y="1"/>
                      <a:pt x="147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29"/>
              <p:cNvSpPr/>
              <p:nvPr/>
            </p:nvSpPr>
            <p:spPr>
              <a:xfrm>
                <a:off x="-23574050" y="-28437275"/>
                <a:ext cx="916475" cy="1930850"/>
              </a:xfrm>
              <a:custGeom>
                <a:rect b="b" l="l" r="r" t="t"/>
                <a:pathLst>
                  <a:path extrusionOk="0" h="77234" w="36659">
                    <a:moveTo>
                      <a:pt x="18377" y="1"/>
                    </a:moveTo>
                    <a:cubicBezTo>
                      <a:pt x="17780" y="1"/>
                      <a:pt x="17180" y="193"/>
                      <a:pt x="16676" y="590"/>
                    </a:cubicBezTo>
                    <a:cubicBezTo>
                      <a:pt x="15463" y="1532"/>
                      <a:pt x="15254" y="3248"/>
                      <a:pt x="16195" y="4461"/>
                    </a:cubicBezTo>
                    <a:cubicBezTo>
                      <a:pt x="16739" y="5131"/>
                      <a:pt x="29503" y="21849"/>
                      <a:pt x="17618" y="36160"/>
                    </a:cubicBezTo>
                    <a:cubicBezTo>
                      <a:pt x="0" y="57293"/>
                      <a:pt x="4332" y="69743"/>
                      <a:pt x="11027" y="76438"/>
                    </a:cubicBezTo>
                    <a:cubicBezTo>
                      <a:pt x="11571" y="76982"/>
                      <a:pt x="12283" y="77233"/>
                      <a:pt x="12973" y="77233"/>
                    </a:cubicBezTo>
                    <a:cubicBezTo>
                      <a:pt x="13684" y="77233"/>
                      <a:pt x="14396" y="76982"/>
                      <a:pt x="14919" y="76459"/>
                    </a:cubicBezTo>
                    <a:cubicBezTo>
                      <a:pt x="15986" y="75371"/>
                      <a:pt x="15986" y="73614"/>
                      <a:pt x="14919" y="72547"/>
                    </a:cubicBezTo>
                    <a:cubicBezTo>
                      <a:pt x="7512" y="65140"/>
                      <a:pt x="9876" y="54092"/>
                      <a:pt x="21845" y="39717"/>
                    </a:cubicBezTo>
                    <a:cubicBezTo>
                      <a:pt x="36659" y="21974"/>
                      <a:pt x="20694" y="1260"/>
                      <a:pt x="20547" y="1051"/>
                    </a:cubicBezTo>
                    <a:cubicBezTo>
                      <a:pt x="20003" y="361"/>
                      <a:pt x="19193" y="1"/>
                      <a:pt x="183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29"/>
              <p:cNvSpPr/>
              <p:nvPr/>
            </p:nvSpPr>
            <p:spPr>
              <a:xfrm>
                <a:off x="-22414375" y="-25928525"/>
                <a:ext cx="708825" cy="1574625"/>
              </a:xfrm>
              <a:custGeom>
                <a:rect b="b" l="l" r="r" t="t"/>
                <a:pathLst>
                  <a:path extrusionOk="0" h="62985" w="28353">
                    <a:moveTo>
                      <a:pt x="15427" y="0"/>
                    </a:moveTo>
                    <a:cubicBezTo>
                      <a:pt x="14830" y="0"/>
                      <a:pt x="14230" y="193"/>
                      <a:pt x="13727" y="590"/>
                    </a:cubicBezTo>
                    <a:cubicBezTo>
                      <a:pt x="12513" y="1531"/>
                      <a:pt x="12304" y="3268"/>
                      <a:pt x="13246" y="4461"/>
                    </a:cubicBezTo>
                    <a:cubicBezTo>
                      <a:pt x="13664" y="5005"/>
                      <a:pt x="23645" y="18061"/>
                      <a:pt x="14376" y="29172"/>
                    </a:cubicBezTo>
                    <a:cubicBezTo>
                      <a:pt x="1" y="46434"/>
                      <a:pt x="3579" y="56644"/>
                      <a:pt x="9124" y="62189"/>
                    </a:cubicBezTo>
                    <a:cubicBezTo>
                      <a:pt x="9668" y="62733"/>
                      <a:pt x="10379" y="62984"/>
                      <a:pt x="11091" y="62984"/>
                    </a:cubicBezTo>
                    <a:cubicBezTo>
                      <a:pt x="11781" y="62984"/>
                      <a:pt x="12492" y="62733"/>
                      <a:pt x="13036" y="62210"/>
                    </a:cubicBezTo>
                    <a:cubicBezTo>
                      <a:pt x="14124" y="61101"/>
                      <a:pt x="14124" y="59364"/>
                      <a:pt x="13036" y="58276"/>
                    </a:cubicBezTo>
                    <a:cubicBezTo>
                      <a:pt x="7366" y="52606"/>
                      <a:pt x="9249" y="44006"/>
                      <a:pt x="18644" y="32729"/>
                    </a:cubicBezTo>
                    <a:cubicBezTo>
                      <a:pt x="28352" y="21074"/>
                      <a:pt x="22201" y="6930"/>
                      <a:pt x="17598" y="1050"/>
                    </a:cubicBezTo>
                    <a:cubicBezTo>
                      <a:pt x="17054" y="361"/>
                      <a:pt x="16244" y="0"/>
                      <a:pt x="154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9"/>
              <p:cNvSpPr/>
              <p:nvPr/>
            </p:nvSpPr>
            <p:spPr>
              <a:xfrm>
                <a:off x="-22306075" y="-29207225"/>
                <a:ext cx="776800" cy="1758700"/>
              </a:xfrm>
              <a:custGeom>
                <a:rect b="b" l="l" r="r" t="t"/>
                <a:pathLst>
                  <a:path extrusionOk="0" h="70348" w="31072">
                    <a:moveTo>
                      <a:pt x="16925" y="1"/>
                    </a:moveTo>
                    <a:cubicBezTo>
                      <a:pt x="16331" y="1"/>
                      <a:pt x="15734" y="193"/>
                      <a:pt x="15233" y="589"/>
                    </a:cubicBezTo>
                    <a:cubicBezTo>
                      <a:pt x="14019" y="1530"/>
                      <a:pt x="13810" y="3267"/>
                      <a:pt x="14751" y="4460"/>
                    </a:cubicBezTo>
                    <a:cubicBezTo>
                      <a:pt x="15254" y="5087"/>
                      <a:pt x="26657" y="20048"/>
                      <a:pt x="16028" y="32790"/>
                    </a:cubicBezTo>
                    <a:cubicBezTo>
                      <a:pt x="0" y="52040"/>
                      <a:pt x="3955" y="63401"/>
                      <a:pt x="10106" y="69532"/>
                    </a:cubicBezTo>
                    <a:cubicBezTo>
                      <a:pt x="10650" y="70097"/>
                      <a:pt x="11362" y="70348"/>
                      <a:pt x="12052" y="70348"/>
                    </a:cubicBezTo>
                    <a:cubicBezTo>
                      <a:pt x="12764" y="70348"/>
                      <a:pt x="13496" y="70097"/>
                      <a:pt x="13998" y="69532"/>
                    </a:cubicBezTo>
                    <a:cubicBezTo>
                      <a:pt x="15065" y="68444"/>
                      <a:pt x="15065" y="66686"/>
                      <a:pt x="13998" y="65619"/>
                    </a:cubicBezTo>
                    <a:cubicBezTo>
                      <a:pt x="7428" y="59049"/>
                      <a:pt x="9541" y="49194"/>
                      <a:pt x="20275" y="36326"/>
                    </a:cubicBezTo>
                    <a:cubicBezTo>
                      <a:pt x="31072" y="23375"/>
                      <a:pt x="24230" y="7598"/>
                      <a:pt x="19103" y="1070"/>
                    </a:cubicBezTo>
                    <a:cubicBezTo>
                      <a:pt x="18558" y="367"/>
                      <a:pt x="17745" y="1"/>
                      <a:pt x="16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9"/>
              <p:cNvSpPr/>
              <p:nvPr/>
            </p:nvSpPr>
            <p:spPr>
              <a:xfrm>
                <a:off x="-21084150" y="-28091500"/>
                <a:ext cx="983450" cy="2096125"/>
              </a:xfrm>
              <a:custGeom>
                <a:rect b="b" l="l" r="r" t="t"/>
                <a:pathLst>
                  <a:path extrusionOk="0" h="83845" w="39338">
                    <a:moveTo>
                      <a:pt x="19737" y="0"/>
                    </a:moveTo>
                    <a:cubicBezTo>
                      <a:pt x="19141" y="0"/>
                      <a:pt x="18540" y="192"/>
                      <a:pt x="18037" y="590"/>
                    </a:cubicBezTo>
                    <a:cubicBezTo>
                      <a:pt x="16823" y="1531"/>
                      <a:pt x="16614" y="3247"/>
                      <a:pt x="17556" y="4461"/>
                    </a:cubicBezTo>
                    <a:cubicBezTo>
                      <a:pt x="18183" y="5214"/>
                      <a:pt x="32265" y="23627"/>
                      <a:pt x="19104" y="39403"/>
                    </a:cubicBezTo>
                    <a:cubicBezTo>
                      <a:pt x="1" y="62314"/>
                      <a:pt x="4646" y="75789"/>
                      <a:pt x="11885" y="83029"/>
                    </a:cubicBezTo>
                    <a:cubicBezTo>
                      <a:pt x="12429" y="83573"/>
                      <a:pt x="13141" y="83845"/>
                      <a:pt x="13852" y="83845"/>
                    </a:cubicBezTo>
                    <a:cubicBezTo>
                      <a:pt x="14543" y="83845"/>
                      <a:pt x="15254" y="83552"/>
                      <a:pt x="15777" y="83050"/>
                    </a:cubicBezTo>
                    <a:cubicBezTo>
                      <a:pt x="16844" y="81962"/>
                      <a:pt x="16844" y="80204"/>
                      <a:pt x="15777" y="79137"/>
                    </a:cubicBezTo>
                    <a:cubicBezTo>
                      <a:pt x="7596" y="70977"/>
                      <a:pt x="10149" y="58778"/>
                      <a:pt x="23352" y="42960"/>
                    </a:cubicBezTo>
                    <a:cubicBezTo>
                      <a:pt x="39337" y="23731"/>
                      <a:pt x="22075" y="1301"/>
                      <a:pt x="21908" y="1050"/>
                    </a:cubicBezTo>
                    <a:cubicBezTo>
                      <a:pt x="21364" y="361"/>
                      <a:pt x="20554" y="0"/>
                      <a:pt x="197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29"/>
              <p:cNvSpPr/>
              <p:nvPr/>
            </p:nvSpPr>
            <p:spPr>
              <a:xfrm>
                <a:off x="-18404875" y="-30046775"/>
                <a:ext cx="948900" cy="2010300"/>
              </a:xfrm>
              <a:custGeom>
                <a:rect b="b" l="l" r="r" t="t"/>
                <a:pathLst>
                  <a:path extrusionOk="0" h="80412" w="37956">
                    <a:moveTo>
                      <a:pt x="19039" y="0"/>
                    </a:moveTo>
                    <a:cubicBezTo>
                      <a:pt x="18445" y="0"/>
                      <a:pt x="17847" y="193"/>
                      <a:pt x="17346" y="588"/>
                    </a:cubicBezTo>
                    <a:cubicBezTo>
                      <a:pt x="16133" y="1530"/>
                      <a:pt x="15923" y="3267"/>
                      <a:pt x="16865" y="4459"/>
                    </a:cubicBezTo>
                    <a:cubicBezTo>
                      <a:pt x="17430" y="5233"/>
                      <a:pt x="30842" y="22746"/>
                      <a:pt x="18330" y="37728"/>
                    </a:cubicBezTo>
                    <a:cubicBezTo>
                      <a:pt x="1" y="59739"/>
                      <a:pt x="4457" y="72649"/>
                      <a:pt x="11425" y="79617"/>
                    </a:cubicBezTo>
                    <a:cubicBezTo>
                      <a:pt x="11969" y="80161"/>
                      <a:pt x="12680" y="80412"/>
                      <a:pt x="13392" y="80412"/>
                    </a:cubicBezTo>
                    <a:cubicBezTo>
                      <a:pt x="14082" y="80412"/>
                      <a:pt x="14794" y="80161"/>
                      <a:pt x="15317" y="79617"/>
                    </a:cubicBezTo>
                    <a:cubicBezTo>
                      <a:pt x="16405" y="78508"/>
                      <a:pt x="16405" y="76750"/>
                      <a:pt x="15317" y="75683"/>
                    </a:cubicBezTo>
                    <a:cubicBezTo>
                      <a:pt x="7575" y="67921"/>
                      <a:pt x="10023" y="56329"/>
                      <a:pt x="22577" y="41264"/>
                    </a:cubicBezTo>
                    <a:cubicBezTo>
                      <a:pt x="37956" y="22830"/>
                      <a:pt x="21364" y="1279"/>
                      <a:pt x="21217" y="1070"/>
                    </a:cubicBezTo>
                    <a:cubicBezTo>
                      <a:pt x="20671" y="366"/>
                      <a:pt x="19858" y="0"/>
                      <a:pt x="190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29"/>
              <p:cNvSpPr/>
              <p:nvPr/>
            </p:nvSpPr>
            <p:spPr>
              <a:xfrm>
                <a:off x="-13914150" y="-45552275"/>
                <a:ext cx="732350" cy="1638450"/>
              </a:xfrm>
              <a:custGeom>
                <a:rect b="b" l="l" r="r" t="t"/>
                <a:pathLst>
                  <a:path extrusionOk="0" h="65538" w="29294">
                    <a:moveTo>
                      <a:pt x="15956" y="1"/>
                    </a:moveTo>
                    <a:cubicBezTo>
                      <a:pt x="15357" y="1"/>
                      <a:pt x="14753" y="193"/>
                      <a:pt x="14250" y="591"/>
                    </a:cubicBezTo>
                    <a:cubicBezTo>
                      <a:pt x="13036" y="1532"/>
                      <a:pt x="12827" y="3248"/>
                      <a:pt x="13768" y="4461"/>
                    </a:cubicBezTo>
                    <a:cubicBezTo>
                      <a:pt x="13873" y="4608"/>
                      <a:pt x="24732" y="18689"/>
                      <a:pt x="14961" y="30428"/>
                    </a:cubicBezTo>
                    <a:cubicBezTo>
                      <a:pt x="1" y="48380"/>
                      <a:pt x="3704" y="58967"/>
                      <a:pt x="9458" y="64721"/>
                    </a:cubicBezTo>
                    <a:cubicBezTo>
                      <a:pt x="10002" y="65265"/>
                      <a:pt x="10714" y="65537"/>
                      <a:pt x="11425" y="65537"/>
                    </a:cubicBezTo>
                    <a:cubicBezTo>
                      <a:pt x="12136" y="65537"/>
                      <a:pt x="12827" y="65265"/>
                      <a:pt x="13350" y="64742"/>
                    </a:cubicBezTo>
                    <a:cubicBezTo>
                      <a:pt x="14438" y="63654"/>
                      <a:pt x="14438" y="61897"/>
                      <a:pt x="13350" y="60830"/>
                    </a:cubicBezTo>
                    <a:cubicBezTo>
                      <a:pt x="7366" y="54866"/>
                      <a:pt x="9333" y="45806"/>
                      <a:pt x="19188" y="33985"/>
                    </a:cubicBezTo>
                    <a:cubicBezTo>
                      <a:pt x="29294" y="21870"/>
                      <a:pt x="22912" y="7161"/>
                      <a:pt x="18121" y="1051"/>
                    </a:cubicBezTo>
                    <a:cubicBezTo>
                      <a:pt x="17588" y="362"/>
                      <a:pt x="16777" y="1"/>
                      <a:pt x="15956" y="1"/>
                    </a:cubicBezTo>
                    <a:close/>
                  </a:path>
                </a:pathLst>
              </a:custGeom>
              <a:solidFill>
                <a:srgbClr val="FF0000">
                  <a:alpha val="27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29"/>
              <p:cNvSpPr/>
              <p:nvPr/>
            </p:nvSpPr>
            <p:spPr>
              <a:xfrm>
                <a:off x="-19327075" y="-31299575"/>
                <a:ext cx="812375" cy="1853375"/>
              </a:xfrm>
              <a:custGeom>
                <a:rect b="b" l="l" r="r" t="t"/>
                <a:pathLst>
                  <a:path extrusionOk="0" h="74135" w="32495">
                    <a:moveTo>
                      <a:pt x="17708" y="0"/>
                    </a:moveTo>
                    <a:cubicBezTo>
                      <a:pt x="17116" y="0"/>
                      <a:pt x="16517" y="193"/>
                      <a:pt x="16007" y="588"/>
                    </a:cubicBezTo>
                    <a:cubicBezTo>
                      <a:pt x="14814" y="1551"/>
                      <a:pt x="14605" y="3266"/>
                      <a:pt x="15546" y="4459"/>
                    </a:cubicBezTo>
                    <a:cubicBezTo>
                      <a:pt x="16070" y="5150"/>
                      <a:pt x="28226" y="21052"/>
                      <a:pt x="16906" y="34652"/>
                    </a:cubicBezTo>
                    <a:cubicBezTo>
                      <a:pt x="0" y="54927"/>
                      <a:pt x="4143" y="66874"/>
                      <a:pt x="10588" y="73340"/>
                    </a:cubicBezTo>
                    <a:cubicBezTo>
                      <a:pt x="11152" y="73884"/>
                      <a:pt x="11843" y="74135"/>
                      <a:pt x="12554" y="74135"/>
                    </a:cubicBezTo>
                    <a:cubicBezTo>
                      <a:pt x="13266" y="74135"/>
                      <a:pt x="13977" y="73884"/>
                      <a:pt x="14500" y="73361"/>
                    </a:cubicBezTo>
                    <a:cubicBezTo>
                      <a:pt x="15567" y="72252"/>
                      <a:pt x="15567" y="70515"/>
                      <a:pt x="14500" y="69427"/>
                    </a:cubicBezTo>
                    <a:cubicBezTo>
                      <a:pt x="7491" y="62438"/>
                      <a:pt x="9709" y="51914"/>
                      <a:pt x="21133" y="38209"/>
                    </a:cubicBezTo>
                    <a:cubicBezTo>
                      <a:pt x="32495" y="24567"/>
                      <a:pt x="25297" y="7953"/>
                      <a:pt x="19878" y="1070"/>
                    </a:cubicBezTo>
                    <a:cubicBezTo>
                      <a:pt x="19332" y="366"/>
                      <a:pt x="18526" y="0"/>
                      <a:pt x="177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29"/>
              <p:cNvSpPr/>
              <p:nvPr/>
            </p:nvSpPr>
            <p:spPr>
              <a:xfrm>
                <a:off x="-21679425" y="-32467175"/>
                <a:ext cx="760075" cy="1717450"/>
              </a:xfrm>
              <a:custGeom>
                <a:rect b="b" l="l" r="r" t="t"/>
                <a:pathLst>
                  <a:path extrusionOk="0" h="68698" w="30403">
                    <a:moveTo>
                      <a:pt x="16557" y="1"/>
                    </a:moveTo>
                    <a:cubicBezTo>
                      <a:pt x="15960" y="1"/>
                      <a:pt x="15360" y="193"/>
                      <a:pt x="14856" y="591"/>
                    </a:cubicBezTo>
                    <a:cubicBezTo>
                      <a:pt x="13643" y="1532"/>
                      <a:pt x="13434" y="3248"/>
                      <a:pt x="14375" y="4462"/>
                    </a:cubicBezTo>
                    <a:cubicBezTo>
                      <a:pt x="14877" y="5089"/>
                      <a:pt x="25946" y="19610"/>
                      <a:pt x="15631" y="31976"/>
                    </a:cubicBezTo>
                    <a:cubicBezTo>
                      <a:pt x="1" y="50787"/>
                      <a:pt x="3830" y="61876"/>
                      <a:pt x="9856" y="67881"/>
                    </a:cubicBezTo>
                    <a:cubicBezTo>
                      <a:pt x="10400" y="68425"/>
                      <a:pt x="11111" y="68697"/>
                      <a:pt x="11823" y="68697"/>
                    </a:cubicBezTo>
                    <a:cubicBezTo>
                      <a:pt x="12513" y="68697"/>
                      <a:pt x="13224" y="68404"/>
                      <a:pt x="13747" y="67902"/>
                    </a:cubicBezTo>
                    <a:cubicBezTo>
                      <a:pt x="14815" y="66814"/>
                      <a:pt x="14815" y="65056"/>
                      <a:pt x="13747" y="63989"/>
                    </a:cubicBezTo>
                    <a:cubicBezTo>
                      <a:pt x="7366" y="57608"/>
                      <a:pt x="9437" y="48025"/>
                      <a:pt x="19878" y="35533"/>
                    </a:cubicBezTo>
                    <a:cubicBezTo>
                      <a:pt x="30403" y="22853"/>
                      <a:pt x="23749" y="7433"/>
                      <a:pt x="18727" y="1051"/>
                    </a:cubicBezTo>
                    <a:cubicBezTo>
                      <a:pt x="18183" y="362"/>
                      <a:pt x="17373" y="1"/>
                      <a:pt x="165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29"/>
              <p:cNvSpPr/>
              <p:nvPr/>
            </p:nvSpPr>
            <p:spPr>
              <a:xfrm>
                <a:off x="-23888950" y="-24740550"/>
                <a:ext cx="708800" cy="1577725"/>
              </a:xfrm>
              <a:custGeom>
                <a:rect b="b" l="l" r="r" t="t"/>
                <a:pathLst>
                  <a:path extrusionOk="0" h="63109" w="28352">
                    <a:moveTo>
                      <a:pt x="15398" y="0"/>
                    </a:moveTo>
                    <a:cubicBezTo>
                      <a:pt x="14804" y="0"/>
                      <a:pt x="14207" y="193"/>
                      <a:pt x="13705" y="588"/>
                    </a:cubicBezTo>
                    <a:cubicBezTo>
                      <a:pt x="12492" y="1530"/>
                      <a:pt x="12282" y="3267"/>
                      <a:pt x="13224" y="4459"/>
                    </a:cubicBezTo>
                    <a:cubicBezTo>
                      <a:pt x="13684" y="5003"/>
                      <a:pt x="23665" y="18081"/>
                      <a:pt x="14375" y="29233"/>
                    </a:cubicBezTo>
                    <a:cubicBezTo>
                      <a:pt x="0" y="46495"/>
                      <a:pt x="3578" y="56747"/>
                      <a:pt x="9123" y="62292"/>
                    </a:cubicBezTo>
                    <a:cubicBezTo>
                      <a:pt x="9667" y="62836"/>
                      <a:pt x="10378" y="63108"/>
                      <a:pt x="11090" y="63108"/>
                    </a:cubicBezTo>
                    <a:cubicBezTo>
                      <a:pt x="11801" y="63108"/>
                      <a:pt x="12492" y="62815"/>
                      <a:pt x="13015" y="62313"/>
                    </a:cubicBezTo>
                    <a:cubicBezTo>
                      <a:pt x="14103" y="61225"/>
                      <a:pt x="14103" y="59468"/>
                      <a:pt x="13015" y="58400"/>
                    </a:cubicBezTo>
                    <a:cubicBezTo>
                      <a:pt x="7324" y="52688"/>
                      <a:pt x="9207" y="44089"/>
                      <a:pt x="18622" y="32790"/>
                    </a:cubicBezTo>
                    <a:cubicBezTo>
                      <a:pt x="28352" y="21115"/>
                      <a:pt x="22179" y="6928"/>
                      <a:pt x="17576" y="1070"/>
                    </a:cubicBezTo>
                    <a:cubicBezTo>
                      <a:pt x="17030" y="366"/>
                      <a:pt x="16217" y="0"/>
                      <a:pt x="153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29"/>
              <p:cNvSpPr/>
              <p:nvPr/>
            </p:nvSpPr>
            <p:spPr>
              <a:xfrm>
                <a:off x="-10794524" y="-28996125"/>
                <a:ext cx="906025" cy="1907275"/>
              </a:xfrm>
              <a:custGeom>
                <a:rect b="b" l="l" r="r" t="t"/>
                <a:pathLst>
                  <a:path extrusionOk="0" h="76291" w="36241">
                    <a:moveTo>
                      <a:pt x="18169" y="1"/>
                    </a:moveTo>
                    <a:cubicBezTo>
                      <a:pt x="17576" y="1"/>
                      <a:pt x="16977" y="193"/>
                      <a:pt x="16467" y="589"/>
                    </a:cubicBezTo>
                    <a:cubicBezTo>
                      <a:pt x="15275" y="1530"/>
                      <a:pt x="15065" y="3267"/>
                      <a:pt x="16007" y="4460"/>
                    </a:cubicBezTo>
                    <a:cubicBezTo>
                      <a:pt x="16551" y="5150"/>
                      <a:pt x="29126" y="21617"/>
                      <a:pt x="17388" y="35699"/>
                    </a:cubicBezTo>
                    <a:cubicBezTo>
                      <a:pt x="0" y="56560"/>
                      <a:pt x="4269" y="68863"/>
                      <a:pt x="10881" y="75474"/>
                    </a:cubicBezTo>
                    <a:cubicBezTo>
                      <a:pt x="11425" y="76019"/>
                      <a:pt x="12136" y="76291"/>
                      <a:pt x="12847" y="76291"/>
                    </a:cubicBezTo>
                    <a:cubicBezTo>
                      <a:pt x="13538" y="76291"/>
                      <a:pt x="14249" y="76019"/>
                      <a:pt x="14772" y="75495"/>
                    </a:cubicBezTo>
                    <a:cubicBezTo>
                      <a:pt x="15840" y="74407"/>
                      <a:pt x="15840" y="72650"/>
                      <a:pt x="14772" y="71583"/>
                    </a:cubicBezTo>
                    <a:cubicBezTo>
                      <a:pt x="7512" y="64301"/>
                      <a:pt x="9814" y="53421"/>
                      <a:pt x="21635" y="39256"/>
                    </a:cubicBezTo>
                    <a:cubicBezTo>
                      <a:pt x="36240" y="21722"/>
                      <a:pt x="20505" y="1279"/>
                      <a:pt x="20338" y="1070"/>
                    </a:cubicBezTo>
                    <a:cubicBezTo>
                      <a:pt x="19792" y="367"/>
                      <a:pt x="18986" y="1"/>
                      <a:pt x="181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29"/>
              <p:cNvSpPr/>
              <p:nvPr/>
            </p:nvSpPr>
            <p:spPr>
              <a:xfrm>
                <a:off x="-26209375" y="-29871550"/>
                <a:ext cx="960925" cy="2040650"/>
              </a:xfrm>
              <a:custGeom>
                <a:rect b="b" l="l" r="r" t="t"/>
                <a:pathLst>
                  <a:path extrusionOk="0" h="81626" w="38437">
                    <a:moveTo>
                      <a:pt x="19269" y="1"/>
                    </a:moveTo>
                    <a:cubicBezTo>
                      <a:pt x="18675" y="1"/>
                      <a:pt x="18077" y="193"/>
                      <a:pt x="17576" y="589"/>
                    </a:cubicBezTo>
                    <a:cubicBezTo>
                      <a:pt x="16362" y="1530"/>
                      <a:pt x="16153" y="3267"/>
                      <a:pt x="17095" y="4460"/>
                    </a:cubicBezTo>
                    <a:cubicBezTo>
                      <a:pt x="17681" y="5192"/>
                      <a:pt x="31323" y="23040"/>
                      <a:pt x="18601" y="38314"/>
                    </a:cubicBezTo>
                    <a:cubicBezTo>
                      <a:pt x="0" y="60640"/>
                      <a:pt x="4520" y="73759"/>
                      <a:pt x="11571" y="80810"/>
                    </a:cubicBezTo>
                    <a:cubicBezTo>
                      <a:pt x="12136" y="81354"/>
                      <a:pt x="12847" y="81626"/>
                      <a:pt x="13538" y="81626"/>
                    </a:cubicBezTo>
                    <a:cubicBezTo>
                      <a:pt x="14249" y="81626"/>
                      <a:pt x="14961" y="81354"/>
                      <a:pt x="15484" y="80831"/>
                    </a:cubicBezTo>
                    <a:cubicBezTo>
                      <a:pt x="16551" y="79743"/>
                      <a:pt x="16551" y="77985"/>
                      <a:pt x="15484" y="76918"/>
                    </a:cubicBezTo>
                    <a:cubicBezTo>
                      <a:pt x="7575" y="68988"/>
                      <a:pt x="10044" y="57229"/>
                      <a:pt x="22828" y="41871"/>
                    </a:cubicBezTo>
                    <a:cubicBezTo>
                      <a:pt x="38437" y="23144"/>
                      <a:pt x="21635" y="1279"/>
                      <a:pt x="21447" y="1070"/>
                    </a:cubicBezTo>
                    <a:cubicBezTo>
                      <a:pt x="20901" y="367"/>
                      <a:pt x="20088" y="1"/>
                      <a:pt x="192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29"/>
              <p:cNvSpPr/>
              <p:nvPr/>
            </p:nvSpPr>
            <p:spPr>
              <a:xfrm>
                <a:off x="-14715700" y="-42958700"/>
                <a:ext cx="6782500" cy="1636600"/>
              </a:xfrm>
              <a:custGeom>
                <a:rect b="b" l="l" r="r" t="t"/>
                <a:pathLst>
                  <a:path extrusionOk="0" h="65464" w="271300">
                    <a:moveTo>
                      <a:pt x="18400" y="1"/>
                    </a:moveTo>
                    <a:cubicBezTo>
                      <a:pt x="0" y="30986"/>
                      <a:pt x="34201" y="54129"/>
                      <a:pt x="64225" y="54129"/>
                    </a:cubicBezTo>
                    <a:cubicBezTo>
                      <a:pt x="80021" y="54129"/>
                      <a:pt x="94661" y="47723"/>
                      <a:pt x="99876" y="32684"/>
                    </a:cubicBezTo>
                    <a:cubicBezTo>
                      <a:pt x="107217" y="56122"/>
                      <a:pt x="126834" y="65463"/>
                      <a:pt x="146591" y="65463"/>
                    </a:cubicBezTo>
                    <a:cubicBezTo>
                      <a:pt x="172108" y="65463"/>
                      <a:pt x="197859" y="49880"/>
                      <a:pt x="197694" y="28959"/>
                    </a:cubicBezTo>
                    <a:lnTo>
                      <a:pt x="197694" y="28959"/>
                    </a:lnTo>
                    <a:cubicBezTo>
                      <a:pt x="207183" y="47094"/>
                      <a:pt x="221286" y="54632"/>
                      <a:pt x="233926" y="54632"/>
                    </a:cubicBezTo>
                    <a:cubicBezTo>
                      <a:pt x="254565" y="54632"/>
                      <a:pt x="271300" y="34534"/>
                      <a:pt x="257661" y="7659"/>
                    </a:cubicBezTo>
                    <a:lnTo>
                      <a:pt x="18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46" name="Google Shape;1546;p29"/>
            <p:cNvCxnSpPr/>
            <p:nvPr/>
          </p:nvCxnSpPr>
          <p:spPr>
            <a:xfrm>
              <a:off x="689188" y="4732188"/>
              <a:ext cx="37770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47" name="Google Shape;1547;p29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grpSp>
        <p:nvGrpSpPr>
          <p:cNvPr id="1548" name="Google Shape;1548;p29"/>
          <p:cNvGrpSpPr/>
          <p:nvPr/>
        </p:nvGrpSpPr>
        <p:grpSpPr>
          <a:xfrm flipH="1">
            <a:off x="3194323" y="3372429"/>
            <a:ext cx="1152505" cy="1361130"/>
            <a:chOff x="-7554450" y="17964600"/>
            <a:chExt cx="10496400" cy="12396450"/>
          </a:xfrm>
        </p:grpSpPr>
        <p:sp>
          <p:nvSpPr>
            <p:cNvPr id="1549" name="Google Shape;1549;p29"/>
            <p:cNvSpPr/>
            <p:nvPr/>
          </p:nvSpPr>
          <p:spPr>
            <a:xfrm>
              <a:off x="-5263275" y="18044625"/>
              <a:ext cx="1971025" cy="2327775"/>
            </a:xfrm>
            <a:custGeom>
              <a:rect b="b" l="l" r="r" t="t"/>
              <a:pathLst>
                <a:path extrusionOk="0" h="93111" w="78841">
                  <a:moveTo>
                    <a:pt x="28415" y="1"/>
                  </a:moveTo>
                  <a:cubicBezTo>
                    <a:pt x="0" y="41848"/>
                    <a:pt x="19731" y="93111"/>
                    <a:pt x="19731" y="93111"/>
                  </a:cubicBezTo>
                  <a:lnTo>
                    <a:pt x="78841" y="76037"/>
                  </a:lnTo>
                  <a:cubicBezTo>
                    <a:pt x="78841" y="76037"/>
                    <a:pt x="74740" y="20025"/>
                    <a:pt x="28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9"/>
            <p:cNvSpPr/>
            <p:nvPr/>
          </p:nvSpPr>
          <p:spPr>
            <a:xfrm>
              <a:off x="-4278600" y="27274050"/>
              <a:ext cx="1138050" cy="2767325"/>
            </a:xfrm>
            <a:custGeom>
              <a:rect b="b" l="l" r="r" t="t"/>
              <a:pathLst>
                <a:path extrusionOk="0" h="110693" w="45522">
                  <a:moveTo>
                    <a:pt x="43680" y="0"/>
                  </a:moveTo>
                  <a:lnTo>
                    <a:pt x="13174" y="1841"/>
                  </a:lnTo>
                  <a:cubicBezTo>
                    <a:pt x="13174" y="1841"/>
                    <a:pt x="18656" y="46178"/>
                    <a:pt x="24158" y="85850"/>
                  </a:cubicBezTo>
                  <a:cubicBezTo>
                    <a:pt x="23557" y="85767"/>
                    <a:pt x="22960" y="85728"/>
                    <a:pt x="22369" y="85728"/>
                  </a:cubicBezTo>
                  <a:cubicBezTo>
                    <a:pt x="9751" y="85728"/>
                    <a:pt x="0" y="103775"/>
                    <a:pt x="18049" y="109012"/>
                  </a:cubicBezTo>
                  <a:cubicBezTo>
                    <a:pt x="22205" y="110221"/>
                    <a:pt x="25861" y="110693"/>
                    <a:pt x="29036" y="110693"/>
                  </a:cubicBezTo>
                  <a:cubicBezTo>
                    <a:pt x="40311" y="110693"/>
                    <a:pt x="45521" y="104744"/>
                    <a:pt x="45521" y="104744"/>
                  </a:cubicBezTo>
                  <a:lnTo>
                    <a:pt x="43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9"/>
            <p:cNvSpPr/>
            <p:nvPr/>
          </p:nvSpPr>
          <p:spPr>
            <a:xfrm>
              <a:off x="-374750" y="27274050"/>
              <a:ext cx="1138550" cy="2767325"/>
            </a:xfrm>
            <a:custGeom>
              <a:rect b="b" l="l" r="r" t="t"/>
              <a:pathLst>
                <a:path extrusionOk="0" h="110693" w="45542">
                  <a:moveTo>
                    <a:pt x="43700" y="0"/>
                  </a:moveTo>
                  <a:lnTo>
                    <a:pt x="13172" y="1841"/>
                  </a:lnTo>
                  <a:cubicBezTo>
                    <a:pt x="13172" y="1841"/>
                    <a:pt x="18675" y="46178"/>
                    <a:pt x="24157" y="85850"/>
                  </a:cubicBezTo>
                  <a:cubicBezTo>
                    <a:pt x="23557" y="85767"/>
                    <a:pt x="22961" y="85728"/>
                    <a:pt x="22370" y="85728"/>
                  </a:cubicBezTo>
                  <a:cubicBezTo>
                    <a:pt x="9769" y="85728"/>
                    <a:pt x="0" y="103775"/>
                    <a:pt x="18069" y="109012"/>
                  </a:cubicBezTo>
                  <a:cubicBezTo>
                    <a:pt x="22225" y="110221"/>
                    <a:pt x="25880" y="110693"/>
                    <a:pt x="29055" y="110693"/>
                  </a:cubicBezTo>
                  <a:cubicBezTo>
                    <a:pt x="40331" y="110693"/>
                    <a:pt x="45541" y="104744"/>
                    <a:pt x="45541" y="104744"/>
                  </a:cubicBezTo>
                  <a:lnTo>
                    <a:pt x="43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9"/>
            <p:cNvSpPr/>
            <p:nvPr/>
          </p:nvSpPr>
          <p:spPr>
            <a:xfrm>
              <a:off x="-5016375" y="24741750"/>
              <a:ext cx="7576100" cy="3777600"/>
            </a:xfrm>
            <a:custGeom>
              <a:rect b="b" l="l" r="r" t="t"/>
              <a:pathLst>
                <a:path extrusionOk="0" h="151104" w="303044">
                  <a:moveTo>
                    <a:pt x="143976" y="1"/>
                  </a:moveTo>
                  <a:lnTo>
                    <a:pt x="35382" y="15882"/>
                  </a:lnTo>
                  <a:cubicBezTo>
                    <a:pt x="35382" y="15882"/>
                    <a:pt x="0" y="148245"/>
                    <a:pt x="101271" y="148245"/>
                  </a:cubicBezTo>
                  <a:cubicBezTo>
                    <a:pt x="136376" y="148245"/>
                    <a:pt x="170965" y="151103"/>
                    <a:pt x="201230" y="151103"/>
                  </a:cubicBezTo>
                  <a:cubicBezTo>
                    <a:pt x="258272" y="151103"/>
                    <a:pt x="299950" y="140948"/>
                    <a:pt x="300756" y="82356"/>
                  </a:cubicBezTo>
                  <a:cubicBezTo>
                    <a:pt x="303044" y="50730"/>
                    <a:pt x="284762" y="27799"/>
                    <a:pt x="232097" y="27799"/>
                  </a:cubicBezTo>
                  <a:cubicBezTo>
                    <a:pt x="228875" y="27799"/>
                    <a:pt x="225524" y="27884"/>
                    <a:pt x="222042" y="28059"/>
                  </a:cubicBezTo>
                  <a:cubicBezTo>
                    <a:pt x="213508" y="28491"/>
                    <a:pt x="205961" y="28716"/>
                    <a:pt x="199273" y="28716"/>
                  </a:cubicBezTo>
                  <a:cubicBezTo>
                    <a:pt x="158637" y="28716"/>
                    <a:pt x="149725" y="20429"/>
                    <a:pt x="143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9"/>
            <p:cNvSpPr/>
            <p:nvPr/>
          </p:nvSpPr>
          <p:spPr>
            <a:xfrm>
              <a:off x="-3716500" y="24876200"/>
              <a:ext cx="1533200" cy="3574825"/>
            </a:xfrm>
            <a:custGeom>
              <a:rect b="b" l="l" r="r" t="t"/>
              <a:pathLst>
                <a:path extrusionOk="0" h="142993" w="61328">
                  <a:moveTo>
                    <a:pt x="55197" y="0"/>
                  </a:moveTo>
                  <a:lnTo>
                    <a:pt x="2616" y="7700"/>
                  </a:lnTo>
                  <a:cubicBezTo>
                    <a:pt x="796" y="47162"/>
                    <a:pt x="1" y="94742"/>
                    <a:pt x="3662" y="129141"/>
                  </a:cubicBezTo>
                  <a:cubicBezTo>
                    <a:pt x="14354" y="137573"/>
                    <a:pt x="29043" y="142888"/>
                    <a:pt x="49234" y="142888"/>
                  </a:cubicBezTo>
                  <a:cubicBezTo>
                    <a:pt x="49930" y="142884"/>
                    <a:pt x="50625" y="142882"/>
                    <a:pt x="51318" y="142882"/>
                  </a:cubicBezTo>
                  <a:cubicBezTo>
                    <a:pt x="54666" y="142882"/>
                    <a:pt x="57982" y="142923"/>
                    <a:pt x="61328" y="142992"/>
                  </a:cubicBezTo>
                  <a:cubicBezTo>
                    <a:pt x="49527" y="118595"/>
                    <a:pt x="51515" y="51535"/>
                    <a:pt x="55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9"/>
            <p:cNvSpPr/>
            <p:nvPr/>
          </p:nvSpPr>
          <p:spPr>
            <a:xfrm>
              <a:off x="-4333750" y="24881075"/>
              <a:ext cx="3355650" cy="1181500"/>
            </a:xfrm>
            <a:custGeom>
              <a:rect b="b" l="l" r="r" t="t"/>
              <a:pathLst>
                <a:path extrusionOk="0" h="47260" w="134226">
                  <a:moveTo>
                    <a:pt x="111774" y="1"/>
                  </a:moveTo>
                  <a:cubicBezTo>
                    <a:pt x="98759" y="1"/>
                    <a:pt x="81391" y="2211"/>
                    <a:pt x="63253" y="2211"/>
                  </a:cubicBezTo>
                  <a:cubicBezTo>
                    <a:pt x="45146" y="2211"/>
                    <a:pt x="29632" y="8"/>
                    <a:pt x="18500" y="8"/>
                  </a:cubicBezTo>
                  <a:cubicBezTo>
                    <a:pt x="6851" y="8"/>
                    <a:pt x="1" y="2421"/>
                    <a:pt x="1" y="12297"/>
                  </a:cubicBezTo>
                  <a:cubicBezTo>
                    <a:pt x="1" y="31588"/>
                    <a:pt x="30047" y="47260"/>
                    <a:pt x="67103" y="47260"/>
                  </a:cubicBezTo>
                  <a:cubicBezTo>
                    <a:pt x="104158" y="47260"/>
                    <a:pt x="134226" y="31588"/>
                    <a:pt x="134226" y="12297"/>
                  </a:cubicBezTo>
                  <a:cubicBezTo>
                    <a:pt x="134226" y="2416"/>
                    <a:pt x="125378" y="1"/>
                    <a:pt x="111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9"/>
            <p:cNvSpPr/>
            <p:nvPr/>
          </p:nvSpPr>
          <p:spPr>
            <a:xfrm>
              <a:off x="-2372475" y="27593650"/>
              <a:ext cx="1138075" cy="2767400"/>
            </a:xfrm>
            <a:custGeom>
              <a:rect b="b" l="l" r="r" t="t"/>
              <a:pathLst>
                <a:path extrusionOk="0" h="110696" w="45523">
                  <a:moveTo>
                    <a:pt x="43681" y="0"/>
                  </a:moveTo>
                  <a:lnTo>
                    <a:pt x="13153" y="1842"/>
                  </a:lnTo>
                  <a:cubicBezTo>
                    <a:pt x="13153" y="1842"/>
                    <a:pt x="18656" y="46200"/>
                    <a:pt x="24138" y="85850"/>
                  </a:cubicBezTo>
                  <a:cubicBezTo>
                    <a:pt x="23538" y="85768"/>
                    <a:pt x="22941" y="85728"/>
                    <a:pt x="22351" y="85728"/>
                  </a:cubicBezTo>
                  <a:cubicBezTo>
                    <a:pt x="9751" y="85728"/>
                    <a:pt x="1" y="103776"/>
                    <a:pt x="18049" y="109012"/>
                  </a:cubicBezTo>
                  <a:cubicBezTo>
                    <a:pt x="22212" y="110224"/>
                    <a:pt x="25873" y="110696"/>
                    <a:pt x="29052" y="110696"/>
                  </a:cubicBezTo>
                  <a:cubicBezTo>
                    <a:pt x="40317" y="110696"/>
                    <a:pt x="45522" y="104765"/>
                    <a:pt x="45522" y="104765"/>
                  </a:cubicBezTo>
                  <a:lnTo>
                    <a:pt x="436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9"/>
            <p:cNvSpPr/>
            <p:nvPr/>
          </p:nvSpPr>
          <p:spPr>
            <a:xfrm>
              <a:off x="997825" y="27593650"/>
              <a:ext cx="1138550" cy="2767400"/>
            </a:xfrm>
            <a:custGeom>
              <a:rect b="b" l="l" r="r" t="t"/>
              <a:pathLst>
                <a:path extrusionOk="0" h="110696" w="45542">
                  <a:moveTo>
                    <a:pt x="43701" y="0"/>
                  </a:moveTo>
                  <a:lnTo>
                    <a:pt x="13173" y="1842"/>
                  </a:lnTo>
                  <a:cubicBezTo>
                    <a:pt x="13173" y="1842"/>
                    <a:pt x="18676" y="46200"/>
                    <a:pt x="24158" y="85850"/>
                  </a:cubicBezTo>
                  <a:cubicBezTo>
                    <a:pt x="23558" y="85768"/>
                    <a:pt x="22961" y="85728"/>
                    <a:pt x="22371" y="85728"/>
                  </a:cubicBezTo>
                  <a:cubicBezTo>
                    <a:pt x="9769" y="85728"/>
                    <a:pt x="1" y="103776"/>
                    <a:pt x="18069" y="109012"/>
                  </a:cubicBezTo>
                  <a:cubicBezTo>
                    <a:pt x="22232" y="110224"/>
                    <a:pt x="25893" y="110696"/>
                    <a:pt x="29072" y="110696"/>
                  </a:cubicBezTo>
                  <a:cubicBezTo>
                    <a:pt x="40336" y="110696"/>
                    <a:pt x="45542" y="104765"/>
                    <a:pt x="45542" y="104765"/>
                  </a:cubicBezTo>
                  <a:lnTo>
                    <a:pt x="43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9"/>
            <p:cNvSpPr/>
            <p:nvPr/>
          </p:nvSpPr>
          <p:spPr>
            <a:xfrm>
              <a:off x="-3449725" y="26015475"/>
              <a:ext cx="583275" cy="583275"/>
            </a:xfrm>
            <a:custGeom>
              <a:rect b="b" l="l" r="r" t="t"/>
              <a:pathLst>
                <a:path extrusionOk="0" h="23331" w="23331">
                  <a:moveTo>
                    <a:pt x="11655" y="1"/>
                  </a:moveTo>
                  <a:cubicBezTo>
                    <a:pt x="5232" y="1"/>
                    <a:pt x="1" y="5232"/>
                    <a:pt x="1" y="11655"/>
                  </a:cubicBezTo>
                  <a:cubicBezTo>
                    <a:pt x="1" y="18100"/>
                    <a:pt x="5232" y="23331"/>
                    <a:pt x="11655" y="23331"/>
                  </a:cubicBezTo>
                  <a:cubicBezTo>
                    <a:pt x="18100" y="23331"/>
                    <a:pt x="23330" y="18100"/>
                    <a:pt x="23330" y="11655"/>
                  </a:cubicBezTo>
                  <a:cubicBezTo>
                    <a:pt x="23330" y="5232"/>
                    <a:pt x="18100" y="1"/>
                    <a:pt x="11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9"/>
            <p:cNvSpPr/>
            <p:nvPr/>
          </p:nvSpPr>
          <p:spPr>
            <a:xfrm>
              <a:off x="-3225850" y="25812525"/>
              <a:ext cx="206125" cy="448825"/>
            </a:xfrm>
            <a:custGeom>
              <a:rect b="b" l="l" r="r" t="t"/>
              <a:pathLst>
                <a:path extrusionOk="0" h="17953" w="8245">
                  <a:moveTo>
                    <a:pt x="252" y="0"/>
                  </a:moveTo>
                  <a:cubicBezTo>
                    <a:pt x="106" y="0"/>
                    <a:pt x="1" y="105"/>
                    <a:pt x="1" y="252"/>
                  </a:cubicBezTo>
                  <a:lnTo>
                    <a:pt x="1" y="17723"/>
                  </a:lnTo>
                  <a:cubicBezTo>
                    <a:pt x="1" y="17848"/>
                    <a:pt x="106" y="17953"/>
                    <a:pt x="252" y="17953"/>
                  </a:cubicBezTo>
                  <a:lnTo>
                    <a:pt x="8015" y="17953"/>
                  </a:lnTo>
                  <a:cubicBezTo>
                    <a:pt x="8140" y="17953"/>
                    <a:pt x="8245" y="17848"/>
                    <a:pt x="8245" y="17723"/>
                  </a:cubicBezTo>
                  <a:lnTo>
                    <a:pt x="8245" y="252"/>
                  </a:lnTo>
                  <a:cubicBezTo>
                    <a:pt x="8245" y="105"/>
                    <a:pt x="8140" y="0"/>
                    <a:pt x="80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9"/>
            <p:cNvSpPr/>
            <p:nvPr/>
          </p:nvSpPr>
          <p:spPr>
            <a:xfrm>
              <a:off x="-4079000" y="240784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-4123975" y="23415725"/>
              <a:ext cx="2836725" cy="2191075"/>
            </a:xfrm>
            <a:custGeom>
              <a:rect b="b" l="l" r="r" t="t"/>
              <a:pathLst>
                <a:path extrusionOk="0" h="87643" w="113469">
                  <a:moveTo>
                    <a:pt x="113469" y="0"/>
                  </a:moveTo>
                  <a:lnTo>
                    <a:pt x="983" y="1863"/>
                  </a:lnTo>
                  <a:lnTo>
                    <a:pt x="0" y="72292"/>
                  </a:lnTo>
                  <a:cubicBezTo>
                    <a:pt x="10856" y="83147"/>
                    <a:pt x="31775" y="87643"/>
                    <a:pt x="52830" y="87643"/>
                  </a:cubicBezTo>
                  <a:cubicBezTo>
                    <a:pt x="79701" y="87643"/>
                    <a:pt x="106794" y="80320"/>
                    <a:pt x="113469" y="69551"/>
                  </a:cubicBezTo>
                  <a:lnTo>
                    <a:pt x="113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-563300" y="26023325"/>
              <a:ext cx="472900" cy="30375"/>
            </a:xfrm>
            <a:custGeom>
              <a:rect b="b" l="l" r="r" t="t"/>
              <a:pathLst>
                <a:path extrusionOk="0" h="1215" w="18916">
                  <a:moveTo>
                    <a:pt x="0" y="1"/>
                  </a:moveTo>
                  <a:lnTo>
                    <a:pt x="18915" y="1214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9"/>
            <p:cNvSpPr/>
            <p:nvPr/>
          </p:nvSpPr>
          <p:spPr>
            <a:xfrm>
              <a:off x="-567500" y="25768506"/>
              <a:ext cx="479700" cy="132350"/>
            </a:xfrm>
            <a:custGeom>
              <a:rect b="b" l="l" r="r" t="t"/>
              <a:pathLst>
                <a:path extrusionOk="0" h="5294" w="19188">
                  <a:moveTo>
                    <a:pt x="273" y="0"/>
                  </a:moveTo>
                  <a:lnTo>
                    <a:pt x="1" y="4080"/>
                  </a:lnTo>
                  <a:lnTo>
                    <a:pt x="18937" y="5294"/>
                  </a:lnTo>
                  <a:lnTo>
                    <a:pt x="19188" y="1235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9"/>
            <p:cNvSpPr/>
            <p:nvPr/>
          </p:nvSpPr>
          <p:spPr>
            <a:xfrm>
              <a:off x="-929475" y="26343450"/>
              <a:ext cx="579600" cy="30375"/>
            </a:xfrm>
            <a:custGeom>
              <a:rect b="b" l="l" r="r" t="t"/>
              <a:pathLst>
                <a:path extrusionOk="0" h="1215" w="23184">
                  <a:moveTo>
                    <a:pt x="1" y="1"/>
                  </a:moveTo>
                  <a:lnTo>
                    <a:pt x="23184" y="121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9"/>
            <p:cNvSpPr/>
            <p:nvPr/>
          </p:nvSpPr>
          <p:spPr>
            <a:xfrm>
              <a:off x="-932600" y="26088631"/>
              <a:ext cx="584300" cy="132375"/>
            </a:xfrm>
            <a:custGeom>
              <a:rect b="b" l="l" r="r" t="t"/>
              <a:pathLst>
                <a:path extrusionOk="0" h="5295" w="23372">
                  <a:moveTo>
                    <a:pt x="209" y="0"/>
                  </a:moveTo>
                  <a:lnTo>
                    <a:pt x="0" y="4081"/>
                  </a:lnTo>
                  <a:lnTo>
                    <a:pt x="23162" y="5294"/>
                  </a:lnTo>
                  <a:lnTo>
                    <a:pt x="23372" y="1235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9"/>
            <p:cNvSpPr/>
            <p:nvPr/>
          </p:nvSpPr>
          <p:spPr>
            <a:xfrm>
              <a:off x="-685200" y="26602400"/>
              <a:ext cx="503250" cy="30875"/>
            </a:xfrm>
            <a:custGeom>
              <a:rect b="b" l="l" r="r" t="t"/>
              <a:pathLst>
                <a:path extrusionOk="0" h="1235" w="20130">
                  <a:moveTo>
                    <a:pt x="1" y="1235"/>
                  </a:moveTo>
                  <a:lnTo>
                    <a:pt x="20129" y="0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9"/>
            <p:cNvSpPr/>
            <p:nvPr/>
          </p:nvSpPr>
          <p:spPr>
            <a:xfrm>
              <a:off x="-688850" y="26553225"/>
              <a:ext cx="509525" cy="132350"/>
            </a:xfrm>
            <a:custGeom>
              <a:rect b="b" l="l" r="r" t="t"/>
              <a:pathLst>
                <a:path extrusionOk="0" h="5294" w="20381">
                  <a:moveTo>
                    <a:pt x="20129" y="0"/>
                  </a:moveTo>
                  <a:lnTo>
                    <a:pt x="0" y="1214"/>
                  </a:lnTo>
                  <a:lnTo>
                    <a:pt x="252" y="5294"/>
                  </a:lnTo>
                  <a:lnTo>
                    <a:pt x="20380" y="4060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9"/>
            <p:cNvSpPr/>
            <p:nvPr/>
          </p:nvSpPr>
          <p:spPr>
            <a:xfrm>
              <a:off x="580700" y="26023325"/>
              <a:ext cx="472375" cy="30375"/>
            </a:xfrm>
            <a:custGeom>
              <a:rect b="b" l="l" r="r" t="t"/>
              <a:pathLst>
                <a:path extrusionOk="0" h="1215" w="18895">
                  <a:moveTo>
                    <a:pt x="0" y="1"/>
                  </a:moveTo>
                  <a:lnTo>
                    <a:pt x="18894" y="1214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9"/>
            <p:cNvSpPr/>
            <p:nvPr/>
          </p:nvSpPr>
          <p:spPr>
            <a:xfrm>
              <a:off x="576500" y="25769031"/>
              <a:ext cx="479700" cy="132350"/>
            </a:xfrm>
            <a:custGeom>
              <a:rect b="b" l="l" r="r" t="t"/>
              <a:pathLst>
                <a:path extrusionOk="0" h="5294" w="19188">
                  <a:moveTo>
                    <a:pt x="252" y="0"/>
                  </a:moveTo>
                  <a:lnTo>
                    <a:pt x="1" y="4059"/>
                  </a:lnTo>
                  <a:lnTo>
                    <a:pt x="18916" y="5294"/>
                  </a:lnTo>
                  <a:lnTo>
                    <a:pt x="19188" y="121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9"/>
            <p:cNvSpPr/>
            <p:nvPr/>
          </p:nvSpPr>
          <p:spPr>
            <a:xfrm>
              <a:off x="214525" y="26343450"/>
              <a:ext cx="579075" cy="30375"/>
            </a:xfrm>
            <a:custGeom>
              <a:rect b="b" l="l" r="r" t="t"/>
              <a:pathLst>
                <a:path extrusionOk="0" h="1215" w="23163">
                  <a:moveTo>
                    <a:pt x="1" y="1"/>
                  </a:moveTo>
                  <a:lnTo>
                    <a:pt x="23163" y="121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9"/>
            <p:cNvSpPr/>
            <p:nvPr/>
          </p:nvSpPr>
          <p:spPr>
            <a:xfrm>
              <a:off x="210875" y="26089156"/>
              <a:ext cx="584825" cy="132350"/>
            </a:xfrm>
            <a:custGeom>
              <a:rect b="b" l="l" r="r" t="t"/>
              <a:pathLst>
                <a:path extrusionOk="0" h="5294" w="23393">
                  <a:moveTo>
                    <a:pt x="230" y="0"/>
                  </a:moveTo>
                  <a:lnTo>
                    <a:pt x="0" y="4080"/>
                  </a:lnTo>
                  <a:lnTo>
                    <a:pt x="23183" y="5294"/>
                  </a:lnTo>
                  <a:lnTo>
                    <a:pt x="23393" y="121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9"/>
            <p:cNvSpPr/>
            <p:nvPr/>
          </p:nvSpPr>
          <p:spPr>
            <a:xfrm>
              <a:off x="458275" y="26602400"/>
              <a:ext cx="503250" cy="30875"/>
            </a:xfrm>
            <a:custGeom>
              <a:rect b="b" l="l" r="r" t="t"/>
              <a:pathLst>
                <a:path extrusionOk="0" h="1235" w="20130">
                  <a:moveTo>
                    <a:pt x="1" y="1235"/>
                  </a:moveTo>
                  <a:lnTo>
                    <a:pt x="20129" y="0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9"/>
            <p:cNvSpPr/>
            <p:nvPr/>
          </p:nvSpPr>
          <p:spPr>
            <a:xfrm>
              <a:off x="455675" y="26349656"/>
              <a:ext cx="509500" cy="132350"/>
            </a:xfrm>
            <a:custGeom>
              <a:rect b="b" l="l" r="r" t="t"/>
              <a:pathLst>
                <a:path extrusionOk="0" h="5294" w="20380">
                  <a:moveTo>
                    <a:pt x="20129" y="0"/>
                  </a:moveTo>
                  <a:lnTo>
                    <a:pt x="0" y="1214"/>
                  </a:lnTo>
                  <a:lnTo>
                    <a:pt x="251" y="5294"/>
                  </a:lnTo>
                  <a:lnTo>
                    <a:pt x="20380" y="4060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9"/>
            <p:cNvSpPr/>
            <p:nvPr/>
          </p:nvSpPr>
          <p:spPr>
            <a:xfrm>
              <a:off x="1465225" y="26343450"/>
              <a:ext cx="472900" cy="30375"/>
            </a:xfrm>
            <a:custGeom>
              <a:rect b="b" l="l" r="r" t="t"/>
              <a:pathLst>
                <a:path extrusionOk="0" h="1215" w="18916">
                  <a:moveTo>
                    <a:pt x="1" y="1"/>
                  </a:moveTo>
                  <a:lnTo>
                    <a:pt x="18916" y="121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1461050" y="26089156"/>
              <a:ext cx="479700" cy="132350"/>
            </a:xfrm>
            <a:custGeom>
              <a:rect b="b" l="l" r="r" t="t"/>
              <a:pathLst>
                <a:path extrusionOk="0" h="5294" w="19188">
                  <a:moveTo>
                    <a:pt x="273" y="0"/>
                  </a:moveTo>
                  <a:lnTo>
                    <a:pt x="1" y="4060"/>
                  </a:lnTo>
                  <a:lnTo>
                    <a:pt x="18915" y="5294"/>
                  </a:lnTo>
                  <a:lnTo>
                    <a:pt x="19187" y="1214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9"/>
            <p:cNvSpPr/>
            <p:nvPr/>
          </p:nvSpPr>
          <p:spPr>
            <a:xfrm>
              <a:off x="1099075" y="26664125"/>
              <a:ext cx="579075" cy="29825"/>
            </a:xfrm>
            <a:custGeom>
              <a:rect b="b" l="l" r="r" t="t"/>
              <a:pathLst>
                <a:path extrusionOk="0" h="1193" w="23163">
                  <a:moveTo>
                    <a:pt x="0" y="0"/>
                  </a:moveTo>
                  <a:lnTo>
                    <a:pt x="23163" y="1193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9"/>
            <p:cNvSpPr/>
            <p:nvPr/>
          </p:nvSpPr>
          <p:spPr>
            <a:xfrm>
              <a:off x="1095925" y="26409281"/>
              <a:ext cx="584325" cy="132375"/>
            </a:xfrm>
            <a:custGeom>
              <a:rect b="b" l="l" r="r" t="t"/>
              <a:pathLst>
                <a:path extrusionOk="0" h="5295" w="23373">
                  <a:moveTo>
                    <a:pt x="210" y="1"/>
                  </a:moveTo>
                  <a:lnTo>
                    <a:pt x="1" y="4081"/>
                  </a:lnTo>
                  <a:lnTo>
                    <a:pt x="23163" y="5294"/>
                  </a:lnTo>
                  <a:lnTo>
                    <a:pt x="23373" y="121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1342825" y="26923050"/>
              <a:ext cx="503775" cy="30875"/>
            </a:xfrm>
            <a:custGeom>
              <a:rect b="b" l="l" r="r" t="t"/>
              <a:pathLst>
                <a:path extrusionOk="0" h="1235" w="20151">
                  <a:moveTo>
                    <a:pt x="1" y="1235"/>
                  </a:moveTo>
                  <a:lnTo>
                    <a:pt x="20150" y="0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9"/>
            <p:cNvSpPr/>
            <p:nvPr/>
          </p:nvSpPr>
          <p:spPr>
            <a:xfrm>
              <a:off x="1339700" y="26669256"/>
              <a:ext cx="509500" cy="132375"/>
            </a:xfrm>
            <a:custGeom>
              <a:rect b="b" l="l" r="r" t="t"/>
              <a:pathLst>
                <a:path extrusionOk="0" h="5295" w="20380">
                  <a:moveTo>
                    <a:pt x="20129" y="1"/>
                  </a:moveTo>
                  <a:lnTo>
                    <a:pt x="0" y="1235"/>
                  </a:lnTo>
                  <a:lnTo>
                    <a:pt x="251" y="5294"/>
                  </a:lnTo>
                  <a:lnTo>
                    <a:pt x="20380" y="4081"/>
                  </a:lnTo>
                  <a:lnTo>
                    <a:pt x="20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9"/>
            <p:cNvSpPr/>
            <p:nvPr/>
          </p:nvSpPr>
          <p:spPr>
            <a:xfrm>
              <a:off x="1328175" y="27243175"/>
              <a:ext cx="472375" cy="30875"/>
            </a:xfrm>
            <a:custGeom>
              <a:rect b="b" l="l" r="r" t="t"/>
              <a:pathLst>
                <a:path extrusionOk="0" h="1235" w="18895">
                  <a:moveTo>
                    <a:pt x="1" y="1"/>
                  </a:moveTo>
                  <a:lnTo>
                    <a:pt x="18895" y="123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9"/>
            <p:cNvSpPr/>
            <p:nvPr/>
          </p:nvSpPr>
          <p:spPr>
            <a:xfrm>
              <a:off x="1324000" y="26988856"/>
              <a:ext cx="479175" cy="132375"/>
            </a:xfrm>
            <a:custGeom>
              <a:rect b="b" l="l" r="r" t="t"/>
              <a:pathLst>
                <a:path extrusionOk="0" h="5295" w="19167">
                  <a:moveTo>
                    <a:pt x="252" y="1"/>
                  </a:moveTo>
                  <a:lnTo>
                    <a:pt x="1" y="4081"/>
                  </a:lnTo>
                  <a:lnTo>
                    <a:pt x="18915" y="5295"/>
                  </a:lnTo>
                  <a:lnTo>
                    <a:pt x="19167" y="1235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961500" y="27563825"/>
              <a:ext cx="579600" cy="29850"/>
            </a:xfrm>
            <a:custGeom>
              <a:rect b="b" l="l" r="r" t="t"/>
              <a:pathLst>
                <a:path extrusionOk="0" h="1194" w="23184">
                  <a:moveTo>
                    <a:pt x="0" y="1"/>
                  </a:moveTo>
                  <a:lnTo>
                    <a:pt x="23184" y="1193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958350" y="27309006"/>
              <a:ext cx="585375" cy="132350"/>
            </a:xfrm>
            <a:custGeom>
              <a:rect b="b" l="l" r="r" t="t"/>
              <a:pathLst>
                <a:path extrusionOk="0" h="5294" w="23415">
                  <a:moveTo>
                    <a:pt x="210" y="0"/>
                  </a:moveTo>
                  <a:lnTo>
                    <a:pt x="1" y="4080"/>
                  </a:lnTo>
                  <a:lnTo>
                    <a:pt x="23184" y="5294"/>
                  </a:lnTo>
                  <a:lnTo>
                    <a:pt x="23414" y="1214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1205775" y="27822750"/>
              <a:ext cx="503250" cy="30375"/>
            </a:xfrm>
            <a:custGeom>
              <a:rect b="b" l="l" r="r" t="t"/>
              <a:pathLst>
                <a:path extrusionOk="0" h="1215" w="20130">
                  <a:moveTo>
                    <a:pt x="1" y="1215"/>
                  </a:moveTo>
                  <a:lnTo>
                    <a:pt x="20129" y="1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1202125" y="27568981"/>
              <a:ext cx="509500" cy="132350"/>
            </a:xfrm>
            <a:custGeom>
              <a:rect b="b" l="l" r="r" t="t"/>
              <a:pathLst>
                <a:path extrusionOk="0" h="5294" w="20380">
                  <a:moveTo>
                    <a:pt x="20129" y="0"/>
                  </a:moveTo>
                  <a:lnTo>
                    <a:pt x="0" y="1235"/>
                  </a:lnTo>
                  <a:lnTo>
                    <a:pt x="251" y="5294"/>
                  </a:lnTo>
                  <a:lnTo>
                    <a:pt x="20380" y="4080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473975" y="27655375"/>
              <a:ext cx="472900" cy="29825"/>
            </a:xfrm>
            <a:custGeom>
              <a:rect b="b" l="l" r="r" t="t"/>
              <a:pathLst>
                <a:path extrusionOk="0" h="1193" w="18916">
                  <a:moveTo>
                    <a:pt x="1" y="0"/>
                  </a:moveTo>
                  <a:lnTo>
                    <a:pt x="18916" y="1193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469800" y="27400531"/>
              <a:ext cx="479700" cy="132375"/>
            </a:xfrm>
            <a:custGeom>
              <a:rect b="b" l="l" r="r" t="t"/>
              <a:pathLst>
                <a:path extrusionOk="0" h="5295" w="19188">
                  <a:moveTo>
                    <a:pt x="272" y="1"/>
                  </a:moveTo>
                  <a:lnTo>
                    <a:pt x="0" y="4081"/>
                  </a:lnTo>
                  <a:lnTo>
                    <a:pt x="18936" y="5295"/>
                  </a:lnTo>
                  <a:lnTo>
                    <a:pt x="19187" y="1214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107825" y="27974975"/>
              <a:ext cx="579075" cy="30900"/>
            </a:xfrm>
            <a:custGeom>
              <a:rect b="b" l="l" r="r" t="t"/>
              <a:pathLst>
                <a:path extrusionOk="0" h="1236" w="23163">
                  <a:moveTo>
                    <a:pt x="0" y="1"/>
                  </a:moveTo>
                  <a:lnTo>
                    <a:pt x="23163" y="123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104675" y="27720681"/>
              <a:ext cx="585375" cy="132350"/>
            </a:xfrm>
            <a:custGeom>
              <a:rect b="b" l="l" r="r" t="t"/>
              <a:pathLst>
                <a:path extrusionOk="0" h="5294" w="23415">
                  <a:moveTo>
                    <a:pt x="210" y="0"/>
                  </a:moveTo>
                  <a:lnTo>
                    <a:pt x="1" y="4080"/>
                  </a:lnTo>
                  <a:lnTo>
                    <a:pt x="23184" y="5294"/>
                  </a:lnTo>
                  <a:lnTo>
                    <a:pt x="23414" y="1214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351575" y="28234425"/>
              <a:ext cx="503750" cy="30900"/>
            </a:xfrm>
            <a:custGeom>
              <a:rect b="b" l="l" r="r" t="t"/>
              <a:pathLst>
                <a:path extrusionOk="0" h="1236" w="20150">
                  <a:moveTo>
                    <a:pt x="1" y="1235"/>
                  </a:moveTo>
                  <a:lnTo>
                    <a:pt x="20150" y="1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348425" y="27981181"/>
              <a:ext cx="509525" cy="132350"/>
            </a:xfrm>
            <a:custGeom>
              <a:rect b="b" l="l" r="r" t="t"/>
              <a:pathLst>
                <a:path extrusionOk="0" h="5294" w="20381">
                  <a:moveTo>
                    <a:pt x="20129" y="0"/>
                  </a:moveTo>
                  <a:lnTo>
                    <a:pt x="1" y="1214"/>
                  </a:lnTo>
                  <a:lnTo>
                    <a:pt x="252" y="5294"/>
                  </a:lnTo>
                  <a:lnTo>
                    <a:pt x="20381" y="4059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-868275" y="27578475"/>
              <a:ext cx="472375" cy="30875"/>
            </a:xfrm>
            <a:custGeom>
              <a:rect b="b" l="l" r="r" t="t"/>
              <a:pathLst>
                <a:path extrusionOk="0" h="1235" w="18895">
                  <a:moveTo>
                    <a:pt x="1" y="1"/>
                  </a:moveTo>
                  <a:lnTo>
                    <a:pt x="18895" y="123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-872450" y="27528250"/>
              <a:ext cx="479700" cy="132375"/>
            </a:xfrm>
            <a:custGeom>
              <a:rect b="b" l="l" r="r" t="t"/>
              <a:pathLst>
                <a:path extrusionOk="0" h="5295" w="19188">
                  <a:moveTo>
                    <a:pt x="272" y="1"/>
                  </a:moveTo>
                  <a:lnTo>
                    <a:pt x="0" y="4060"/>
                  </a:lnTo>
                  <a:lnTo>
                    <a:pt x="18915" y="5295"/>
                  </a:lnTo>
                  <a:lnTo>
                    <a:pt x="19187" y="1215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-1234425" y="27899125"/>
              <a:ext cx="579600" cy="30375"/>
            </a:xfrm>
            <a:custGeom>
              <a:rect b="b" l="l" r="r" t="t"/>
              <a:pathLst>
                <a:path extrusionOk="0" h="1215" w="23184">
                  <a:moveTo>
                    <a:pt x="0" y="1"/>
                  </a:moveTo>
                  <a:lnTo>
                    <a:pt x="23183" y="1214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-1237575" y="27848400"/>
              <a:ext cx="584325" cy="132350"/>
            </a:xfrm>
            <a:custGeom>
              <a:rect b="b" l="l" r="r" t="t"/>
              <a:pathLst>
                <a:path extrusionOk="0" h="5294" w="23373">
                  <a:moveTo>
                    <a:pt x="210" y="0"/>
                  </a:moveTo>
                  <a:lnTo>
                    <a:pt x="1" y="4080"/>
                  </a:lnTo>
                  <a:lnTo>
                    <a:pt x="23163" y="5294"/>
                  </a:lnTo>
                  <a:lnTo>
                    <a:pt x="23372" y="1214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-990150" y="28158050"/>
              <a:ext cx="502725" cy="30900"/>
            </a:xfrm>
            <a:custGeom>
              <a:rect b="b" l="l" r="r" t="t"/>
              <a:pathLst>
                <a:path extrusionOk="0" h="1236" w="20109">
                  <a:moveTo>
                    <a:pt x="0" y="1235"/>
                  </a:moveTo>
                  <a:lnTo>
                    <a:pt x="20108" y="1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-993300" y="28108900"/>
              <a:ext cx="509525" cy="132350"/>
            </a:xfrm>
            <a:custGeom>
              <a:rect b="b" l="l" r="r" t="t"/>
              <a:pathLst>
                <a:path extrusionOk="0" h="5294" w="20381">
                  <a:moveTo>
                    <a:pt x="20129" y="0"/>
                  </a:moveTo>
                  <a:lnTo>
                    <a:pt x="1" y="1214"/>
                  </a:lnTo>
                  <a:lnTo>
                    <a:pt x="252" y="5294"/>
                  </a:lnTo>
                  <a:lnTo>
                    <a:pt x="20381" y="4059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-60100" y="26846150"/>
              <a:ext cx="472375" cy="30875"/>
            </a:xfrm>
            <a:custGeom>
              <a:rect b="b" l="l" r="r" t="t"/>
              <a:pathLst>
                <a:path extrusionOk="0" h="1235" w="18895">
                  <a:moveTo>
                    <a:pt x="1" y="1"/>
                  </a:moveTo>
                  <a:lnTo>
                    <a:pt x="18895" y="123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-64275" y="26795400"/>
              <a:ext cx="479700" cy="132375"/>
            </a:xfrm>
            <a:custGeom>
              <a:rect b="b" l="l" r="r" t="t"/>
              <a:pathLst>
                <a:path extrusionOk="0" h="5295" w="19188">
                  <a:moveTo>
                    <a:pt x="251" y="1"/>
                  </a:moveTo>
                  <a:lnTo>
                    <a:pt x="0" y="4081"/>
                  </a:lnTo>
                  <a:lnTo>
                    <a:pt x="18915" y="5295"/>
                  </a:lnTo>
                  <a:lnTo>
                    <a:pt x="19187" y="1235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9"/>
            <p:cNvSpPr/>
            <p:nvPr/>
          </p:nvSpPr>
          <p:spPr>
            <a:xfrm>
              <a:off x="-426250" y="27166800"/>
              <a:ext cx="579600" cy="30900"/>
            </a:xfrm>
            <a:custGeom>
              <a:rect b="b" l="l" r="r" t="t"/>
              <a:pathLst>
                <a:path extrusionOk="0" h="1236" w="23184">
                  <a:moveTo>
                    <a:pt x="0" y="1"/>
                  </a:moveTo>
                  <a:lnTo>
                    <a:pt x="23183" y="123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-428875" y="27116600"/>
              <a:ext cx="584325" cy="132350"/>
            </a:xfrm>
            <a:custGeom>
              <a:rect b="b" l="l" r="r" t="t"/>
              <a:pathLst>
                <a:path extrusionOk="0" h="5294" w="23373">
                  <a:moveTo>
                    <a:pt x="210" y="0"/>
                  </a:moveTo>
                  <a:lnTo>
                    <a:pt x="0" y="4059"/>
                  </a:lnTo>
                  <a:lnTo>
                    <a:pt x="23163" y="5294"/>
                  </a:lnTo>
                  <a:lnTo>
                    <a:pt x="23372" y="1214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-181975" y="27426250"/>
              <a:ext cx="502725" cy="30375"/>
            </a:xfrm>
            <a:custGeom>
              <a:rect b="b" l="l" r="r" t="t"/>
              <a:pathLst>
                <a:path extrusionOk="0" h="1215" w="20109">
                  <a:moveTo>
                    <a:pt x="0" y="1214"/>
                  </a:moveTo>
                  <a:lnTo>
                    <a:pt x="20108" y="1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-185125" y="27376575"/>
              <a:ext cx="509525" cy="132350"/>
            </a:xfrm>
            <a:custGeom>
              <a:rect b="b" l="l" r="r" t="t"/>
              <a:pathLst>
                <a:path extrusionOk="0" h="5294" w="20381">
                  <a:moveTo>
                    <a:pt x="20129" y="0"/>
                  </a:moveTo>
                  <a:lnTo>
                    <a:pt x="1" y="1214"/>
                  </a:lnTo>
                  <a:lnTo>
                    <a:pt x="252" y="5294"/>
                  </a:lnTo>
                  <a:lnTo>
                    <a:pt x="20380" y="4059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9"/>
            <p:cNvSpPr/>
            <p:nvPr/>
          </p:nvSpPr>
          <p:spPr>
            <a:xfrm>
              <a:off x="-1600075" y="26846150"/>
              <a:ext cx="472900" cy="30875"/>
            </a:xfrm>
            <a:custGeom>
              <a:rect b="b" l="l" r="r" t="t"/>
              <a:pathLst>
                <a:path extrusionOk="0" h="1235" w="18916">
                  <a:moveTo>
                    <a:pt x="1" y="1"/>
                  </a:moveTo>
                  <a:lnTo>
                    <a:pt x="18915" y="123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9"/>
            <p:cNvSpPr/>
            <p:nvPr/>
          </p:nvSpPr>
          <p:spPr>
            <a:xfrm>
              <a:off x="-1604775" y="26795925"/>
              <a:ext cx="479700" cy="132375"/>
            </a:xfrm>
            <a:custGeom>
              <a:rect b="b" l="l" r="r" t="t"/>
              <a:pathLst>
                <a:path extrusionOk="0" h="5295" w="19188">
                  <a:moveTo>
                    <a:pt x="272" y="1"/>
                  </a:moveTo>
                  <a:lnTo>
                    <a:pt x="0" y="4060"/>
                  </a:lnTo>
                  <a:lnTo>
                    <a:pt x="18915" y="5295"/>
                  </a:lnTo>
                  <a:lnTo>
                    <a:pt x="19187" y="1214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9"/>
            <p:cNvSpPr/>
            <p:nvPr/>
          </p:nvSpPr>
          <p:spPr>
            <a:xfrm>
              <a:off x="-1966250" y="27166800"/>
              <a:ext cx="579100" cy="30900"/>
            </a:xfrm>
            <a:custGeom>
              <a:rect b="b" l="l" r="r" t="t"/>
              <a:pathLst>
                <a:path extrusionOk="0" h="1236" w="23164">
                  <a:moveTo>
                    <a:pt x="1" y="1"/>
                  </a:moveTo>
                  <a:lnTo>
                    <a:pt x="23163" y="123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9"/>
            <p:cNvSpPr/>
            <p:nvPr/>
          </p:nvSpPr>
          <p:spPr>
            <a:xfrm>
              <a:off x="-1969375" y="27116075"/>
              <a:ext cx="584850" cy="132350"/>
            </a:xfrm>
            <a:custGeom>
              <a:rect b="b" l="l" r="r" t="t"/>
              <a:pathLst>
                <a:path extrusionOk="0" h="5294" w="23394">
                  <a:moveTo>
                    <a:pt x="210" y="0"/>
                  </a:moveTo>
                  <a:lnTo>
                    <a:pt x="0" y="4059"/>
                  </a:lnTo>
                  <a:lnTo>
                    <a:pt x="23163" y="5294"/>
                  </a:lnTo>
                  <a:lnTo>
                    <a:pt x="23393" y="1214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-1722475" y="27426250"/>
              <a:ext cx="503750" cy="30375"/>
            </a:xfrm>
            <a:custGeom>
              <a:rect b="b" l="l" r="r" t="t"/>
              <a:pathLst>
                <a:path extrusionOk="0" h="1215" w="20150">
                  <a:moveTo>
                    <a:pt x="0" y="1214"/>
                  </a:moveTo>
                  <a:lnTo>
                    <a:pt x="20150" y="1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-1725625" y="27376575"/>
              <a:ext cx="509525" cy="132350"/>
            </a:xfrm>
            <a:custGeom>
              <a:rect b="b" l="l" r="r" t="t"/>
              <a:pathLst>
                <a:path extrusionOk="0" h="5294" w="20381">
                  <a:moveTo>
                    <a:pt x="20129" y="0"/>
                  </a:moveTo>
                  <a:lnTo>
                    <a:pt x="1" y="1214"/>
                  </a:lnTo>
                  <a:lnTo>
                    <a:pt x="252" y="5294"/>
                  </a:lnTo>
                  <a:lnTo>
                    <a:pt x="20380" y="4059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1539000" y="29919300"/>
              <a:ext cx="252150" cy="422175"/>
            </a:xfrm>
            <a:custGeom>
              <a:rect b="b" l="l" r="r" t="t"/>
              <a:pathLst>
                <a:path extrusionOk="0" h="16887" w="10086">
                  <a:moveTo>
                    <a:pt x="9060" y="1"/>
                  </a:moveTo>
                  <a:cubicBezTo>
                    <a:pt x="8683" y="105"/>
                    <a:pt x="0" y="2449"/>
                    <a:pt x="1737" y="16886"/>
                  </a:cubicBezTo>
                  <a:lnTo>
                    <a:pt x="5796" y="16384"/>
                  </a:lnTo>
                  <a:cubicBezTo>
                    <a:pt x="4499" y="5713"/>
                    <a:pt x="9834" y="4018"/>
                    <a:pt x="10085" y="3955"/>
                  </a:cubicBezTo>
                  <a:lnTo>
                    <a:pt x="9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1270650" y="29858100"/>
              <a:ext cx="251625" cy="421650"/>
            </a:xfrm>
            <a:custGeom>
              <a:rect b="b" l="l" r="r" t="t"/>
              <a:pathLst>
                <a:path extrusionOk="0" h="16866" w="10065">
                  <a:moveTo>
                    <a:pt x="9039" y="1"/>
                  </a:moveTo>
                  <a:cubicBezTo>
                    <a:pt x="8684" y="105"/>
                    <a:pt x="0" y="2428"/>
                    <a:pt x="1716" y="16865"/>
                  </a:cubicBezTo>
                  <a:lnTo>
                    <a:pt x="5775" y="16384"/>
                  </a:lnTo>
                  <a:cubicBezTo>
                    <a:pt x="4478" y="5713"/>
                    <a:pt x="9834" y="3997"/>
                    <a:pt x="10065" y="3955"/>
                  </a:cubicBezTo>
                  <a:lnTo>
                    <a:pt x="90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90025" y="29591325"/>
              <a:ext cx="252150" cy="421650"/>
            </a:xfrm>
            <a:custGeom>
              <a:rect b="b" l="l" r="r" t="t"/>
              <a:pathLst>
                <a:path extrusionOk="0" h="16866" w="10086">
                  <a:moveTo>
                    <a:pt x="9061" y="1"/>
                  </a:moveTo>
                  <a:cubicBezTo>
                    <a:pt x="8684" y="105"/>
                    <a:pt x="1" y="2428"/>
                    <a:pt x="1737" y="16865"/>
                  </a:cubicBezTo>
                  <a:lnTo>
                    <a:pt x="5797" y="16384"/>
                  </a:lnTo>
                  <a:cubicBezTo>
                    <a:pt x="4499" y="5713"/>
                    <a:pt x="9835" y="3997"/>
                    <a:pt x="10086" y="3955"/>
                  </a:cubicBezTo>
                  <a:lnTo>
                    <a:pt x="9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-178850" y="29530650"/>
              <a:ext cx="252175" cy="421625"/>
            </a:xfrm>
            <a:custGeom>
              <a:rect b="b" l="l" r="r" t="t"/>
              <a:pathLst>
                <a:path extrusionOk="0" h="16865" w="10087">
                  <a:moveTo>
                    <a:pt x="9061" y="1"/>
                  </a:moveTo>
                  <a:cubicBezTo>
                    <a:pt x="8684" y="105"/>
                    <a:pt x="1" y="2428"/>
                    <a:pt x="1738" y="16865"/>
                  </a:cubicBezTo>
                  <a:lnTo>
                    <a:pt x="5797" y="16363"/>
                  </a:lnTo>
                  <a:cubicBezTo>
                    <a:pt x="4500" y="5692"/>
                    <a:pt x="9835" y="3997"/>
                    <a:pt x="10086" y="3955"/>
                  </a:cubicBezTo>
                  <a:lnTo>
                    <a:pt x="9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-1889875" y="29892100"/>
              <a:ext cx="251650" cy="421650"/>
            </a:xfrm>
            <a:custGeom>
              <a:rect b="b" l="l" r="r" t="t"/>
              <a:pathLst>
                <a:path extrusionOk="0" h="16866" w="10066">
                  <a:moveTo>
                    <a:pt x="9061" y="1"/>
                  </a:moveTo>
                  <a:cubicBezTo>
                    <a:pt x="8684" y="105"/>
                    <a:pt x="1" y="2428"/>
                    <a:pt x="1737" y="16865"/>
                  </a:cubicBezTo>
                  <a:lnTo>
                    <a:pt x="5776" y="16384"/>
                  </a:lnTo>
                  <a:cubicBezTo>
                    <a:pt x="4499" y="5713"/>
                    <a:pt x="9835" y="3997"/>
                    <a:pt x="10065" y="3955"/>
                  </a:cubicBezTo>
                  <a:lnTo>
                    <a:pt x="9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-2157700" y="29830900"/>
              <a:ext cx="251650" cy="421650"/>
            </a:xfrm>
            <a:custGeom>
              <a:rect b="b" l="l" r="r" t="t"/>
              <a:pathLst>
                <a:path extrusionOk="0" h="16866" w="10066">
                  <a:moveTo>
                    <a:pt x="9040" y="1"/>
                  </a:moveTo>
                  <a:cubicBezTo>
                    <a:pt x="8684" y="105"/>
                    <a:pt x="1" y="2428"/>
                    <a:pt x="1717" y="16865"/>
                  </a:cubicBezTo>
                  <a:lnTo>
                    <a:pt x="5776" y="16363"/>
                  </a:lnTo>
                  <a:cubicBezTo>
                    <a:pt x="4500" y="5692"/>
                    <a:pt x="9835" y="3997"/>
                    <a:pt x="10065" y="3934"/>
                  </a:cubicBezTo>
                  <a:lnTo>
                    <a:pt x="90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-3788150" y="29571975"/>
              <a:ext cx="252150" cy="421625"/>
            </a:xfrm>
            <a:custGeom>
              <a:rect b="b" l="l" r="r" t="t"/>
              <a:pathLst>
                <a:path extrusionOk="0" h="16865" w="10086">
                  <a:moveTo>
                    <a:pt x="9060" y="1"/>
                  </a:moveTo>
                  <a:cubicBezTo>
                    <a:pt x="8683" y="84"/>
                    <a:pt x="0" y="2428"/>
                    <a:pt x="1737" y="16865"/>
                  </a:cubicBezTo>
                  <a:lnTo>
                    <a:pt x="5796" y="16363"/>
                  </a:lnTo>
                  <a:cubicBezTo>
                    <a:pt x="4499" y="5692"/>
                    <a:pt x="9834" y="3997"/>
                    <a:pt x="10085" y="3934"/>
                  </a:cubicBezTo>
                  <a:lnTo>
                    <a:pt x="9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-4056500" y="29510775"/>
              <a:ext cx="251625" cy="421625"/>
            </a:xfrm>
            <a:custGeom>
              <a:rect b="b" l="l" r="r" t="t"/>
              <a:pathLst>
                <a:path extrusionOk="0" h="16865" w="10065">
                  <a:moveTo>
                    <a:pt x="9039" y="0"/>
                  </a:moveTo>
                  <a:cubicBezTo>
                    <a:pt x="8684" y="105"/>
                    <a:pt x="0" y="2449"/>
                    <a:pt x="1716" y="16865"/>
                  </a:cubicBezTo>
                  <a:lnTo>
                    <a:pt x="5775" y="16384"/>
                  </a:lnTo>
                  <a:cubicBezTo>
                    <a:pt x="4499" y="5713"/>
                    <a:pt x="9834" y="4018"/>
                    <a:pt x="10064" y="3955"/>
                  </a:cubicBezTo>
                  <a:lnTo>
                    <a:pt x="9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-3700800" y="25088200"/>
              <a:ext cx="1310350" cy="517500"/>
            </a:xfrm>
            <a:custGeom>
              <a:rect b="b" l="l" r="r" t="t"/>
              <a:pathLst>
                <a:path extrusionOk="0" h="20700" w="52414">
                  <a:moveTo>
                    <a:pt x="26901" y="0"/>
                  </a:moveTo>
                  <a:cubicBezTo>
                    <a:pt x="15940" y="0"/>
                    <a:pt x="4710" y="5714"/>
                    <a:pt x="0" y="15331"/>
                  </a:cubicBezTo>
                  <a:cubicBezTo>
                    <a:pt x="10469" y="19054"/>
                    <a:pt x="23189" y="20699"/>
                    <a:pt x="35964" y="20699"/>
                  </a:cubicBezTo>
                  <a:cubicBezTo>
                    <a:pt x="41496" y="20699"/>
                    <a:pt x="47039" y="20391"/>
                    <a:pt x="52414" y="19809"/>
                  </a:cubicBezTo>
                  <a:cubicBezTo>
                    <a:pt x="49010" y="5960"/>
                    <a:pt x="38096" y="0"/>
                    <a:pt x="26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-7554450" y="19719525"/>
              <a:ext cx="7771625" cy="4808050"/>
            </a:xfrm>
            <a:custGeom>
              <a:rect b="b" l="l" r="r" t="t"/>
              <a:pathLst>
                <a:path extrusionOk="0" h="192322" w="310865">
                  <a:moveTo>
                    <a:pt x="184645" y="0"/>
                  </a:moveTo>
                  <a:cubicBezTo>
                    <a:pt x="139003" y="0"/>
                    <a:pt x="101830" y="15520"/>
                    <a:pt x="86396" y="48378"/>
                  </a:cubicBezTo>
                  <a:cubicBezTo>
                    <a:pt x="73956" y="74875"/>
                    <a:pt x="56629" y="78327"/>
                    <a:pt x="41913" y="78327"/>
                  </a:cubicBezTo>
                  <a:cubicBezTo>
                    <a:pt x="36726" y="78327"/>
                    <a:pt x="31864" y="77898"/>
                    <a:pt x="27654" y="77898"/>
                  </a:cubicBezTo>
                  <a:cubicBezTo>
                    <a:pt x="26350" y="77898"/>
                    <a:pt x="25108" y="77939"/>
                    <a:pt x="23939" y="78047"/>
                  </a:cubicBezTo>
                  <a:cubicBezTo>
                    <a:pt x="8309" y="79470"/>
                    <a:pt x="8016" y="86752"/>
                    <a:pt x="4856" y="113617"/>
                  </a:cubicBezTo>
                  <a:cubicBezTo>
                    <a:pt x="1" y="172510"/>
                    <a:pt x="62159" y="192322"/>
                    <a:pt x="125362" y="192322"/>
                  </a:cubicBezTo>
                  <a:cubicBezTo>
                    <a:pt x="174368" y="192322"/>
                    <a:pt x="224001" y="180411"/>
                    <a:pt x="243511" y="165571"/>
                  </a:cubicBezTo>
                  <a:cubicBezTo>
                    <a:pt x="310864" y="117426"/>
                    <a:pt x="266611" y="7911"/>
                    <a:pt x="209761" y="1467"/>
                  </a:cubicBezTo>
                  <a:cubicBezTo>
                    <a:pt x="201171" y="493"/>
                    <a:pt x="192774" y="0"/>
                    <a:pt x="184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-7539775" y="21667400"/>
              <a:ext cx="2575725" cy="2837425"/>
            </a:xfrm>
            <a:custGeom>
              <a:rect b="b" l="l" r="r" t="t"/>
              <a:pathLst>
                <a:path extrusionOk="0" h="113497" w="103029">
                  <a:moveTo>
                    <a:pt x="27111" y="1"/>
                  </a:moveTo>
                  <a:cubicBezTo>
                    <a:pt x="25791" y="1"/>
                    <a:pt x="24535" y="43"/>
                    <a:pt x="23352" y="153"/>
                  </a:cubicBezTo>
                  <a:cubicBezTo>
                    <a:pt x="7722" y="1576"/>
                    <a:pt x="7429" y="8857"/>
                    <a:pt x="4269" y="35723"/>
                  </a:cubicBezTo>
                  <a:cubicBezTo>
                    <a:pt x="1" y="87447"/>
                    <a:pt x="47477" y="108998"/>
                    <a:pt x="101899" y="113496"/>
                  </a:cubicBezTo>
                  <a:cubicBezTo>
                    <a:pt x="102631" y="108224"/>
                    <a:pt x="103029" y="102784"/>
                    <a:pt x="103029" y="97260"/>
                  </a:cubicBezTo>
                  <a:cubicBezTo>
                    <a:pt x="103029" y="54345"/>
                    <a:pt x="80055" y="17332"/>
                    <a:pt x="46891" y="237"/>
                  </a:cubicBezTo>
                  <a:cubicBezTo>
                    <a:pt x="45021" y="377"/>
                    <a:pt x="43177" y="429"/>
                    <a:pt x="41371" y="429"/>
                  </a:cubicBezTo>
                  <a:cubicBezTo>
                    <a:pt x="36189" y="429"/>
                    <a:pt x="31326" y="1"/>
                    <a:pt x="27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-7129650" y="23369700"/>
              <a:ext cx="579075" cy="323800"/>
            </a:xfrm>
            <a:custGeom>
              <a:rect b="b" l="l" r="r" t="t"/>
              <a:pathLst>
                <a:path extrusionOk="0" h="12952" w="23163">
                  <a:moveTo>
                    <a:pt x="21070" y="0"/>
                  </a:moveTo>
                  <a:cubicBezTo>
                    <a:pt x="19919" y="42"/>
                    <a:pt x="19040" y="942"/>
                    <a:pt x="19040" y="2072"/>
                  </a:cubicBezTo>
                  <a:cubicBezTo>
                    <a:pt x="19040" y="4771"/>
                    <a:pt x="18036" y="6717"/>
                    <a:pt x="16027" y="7847"/>
                  </a:cubicBezTo>
                  <a:cubicBezTo>
                    <a:pt x="14856" y="8515"/>
                    <a:pt x="13419" y="8847"/>
                    <a:pt x="11947" y="8847"/>
                  </a:cubicBezTo>
                  <a:cubicBezTo>
                    <a:pt x="10238" y="8847"/>
                    <a:pt x="8480" y="8400"/>
                    <a:pt x="7030" y="7512"/>
                  </a:cubicBezTo>
                  <a:cubicBezTo>
                    <a:pt x="5691" y="6696"/>
                    <a:pt x="4101" y="5189"/>
                    <a:pt x="4206" y="2616"/>
                  </a:cubicBezTo>
                  <a:cubicBezTo>
                    <a:pt x="4247" y="1507"/>
                    <a:pt x="3369" y="565"/>
                    <a:pt x="2239" y="502"/>
                  </a:cubicBezTo>
                  <a:cubicBezTo>
                    <a:pt x="1172" y="523"/>
                    <a:pt x="167" y="1339"/>
                    <a:pt x="126" y="2469"/>
                  </a:cubicBezTo>
                  <a:cubicBezTo>
                    <a:pt x="0" y="5963"/>
                    <a:pt x="1716" y="9081"/>
                    <a:pt x="4917" y="11027"/>
                  </a:cubicBezTo>
                  <a:cubicBezTo>
                    <a:pt x="7009" y="12303"/>
                    <a:pt x="9520" y="12952"/>
                    <a:pt x="11968" y="12952"/>
                  </a:cubicBezTo>
                  <a:cubicBezTo>
                    <a:pt x="14144" y="12952"/>
                    <a:pt x="16279" y="12450"/>
                    <a:pt x="18057" y="11445"/>
                  </a:cubicBezTo>
                  <a:cubicBezTo>
                    <a:pt x="21363" y="9562"/>
                    <a:pt x="23162" y="6235"/>
                    <a:pt x="23142" y="2051"/>
                  </a:cubicBezTo>
                  <a:cubicBezTo>
                    <a:pt x="23142" y="921"/>
                    <a:pt x="22221" y="0"/>
                    <a:pt x="210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-5324475" y="20736250"/>
              <a:ext cx="1828225" cy="1789425"/>
            </a:xfrm>
            <a:custGeom>
              <a:rect b="b" l="l" r="r" t="t"/>
              <a:pathLst>
                <a:path extrusionOk="0" h="71577" w="73129">
                  <a:moveTo>
                    <a:pt x="36532" y="0"/>
                  </a:moveTo>
                  <a:cubicBezTo>
                    <a:pt x="17428" y="0"/>
                    <a:pt x="1570" y="15083"/>
                    <a:pt x="775" y="34344"/>
                  </a:cubicBezTo>
                  <a:cubicBezTo>
                    <a:pt x="0" y="54075"/>
                    <a:pt x="15358" y="70751"/>
                    <a:pt x="35089" y="71547"/>
                  </a:cubicBezTo>
                  <a:cubicBezTo>
                    <a:pt x="35580" y="71566"/>
                    <a:pt x="36068" y="71576"/>
                    <a:pt x="36555" y="71576"/>
                  </a:cubicBezTo>
                  <a:cubicBezTo>
                    <a:pt x="55659" y="71576"/>
                    <a:pt x="71517" y="56493"/>
                    <a:pt x="72312" y="37232"/>
                  </a:cubicBezTo>
                  <a:cubicBezTo>
                    <a:pt x="73128" y="17501"/>
                    <a:pt x="57750" y="825"/>
                    <a:pt x="37998" y="30"/>
                  </a:cubicBezTo>
                  <a:cubicBezTo>
                    <a:pt x="37507" y="10"/>
                    <a:pt x="37018" y="0"/>
                    <a:pt x="36532" y="0"/>
                  </a:cubicBezTo>
                  <a:close/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-5324475" y="20736250"/>
              <a:ext cx="1828225" cy="1789425"/>
            </a:xfrm>
            <a:custGeom>
              <a:rect b="b" l="l" r="r" t="t"/>
              <a:pathLst>
                <a:path extrusionOk="0" h="71577" w="73129">
                  <a:moveTo>
                    <a:pt x="36532" y="0"/>
                  </a:moveTo>
                  <a:cubicBezTo>
                    <a:pt x="17428" y="0"/>
                    <a:pt x="1570" y="15083"/>
                    <a:pt x="775" y="34344"/>
                  </a:cubicBezTo>
                  <a:cubicBezTo>
                    <a:pt x="0" y="54075"/>
                    <a:pt x="15358" y="70751"/>
                    <a:pt x="35089" y="71547"/>
                  </a:cubicBezTo>
                  <a:cubicBezTo>
                    <a:pt x="35580" y="71566"/>
                    <a:pt x="36068" y="71576"/>
                    <a:pt x="36555" y="71576"/>
                  </a:cubicBezTo>
                  <a:cubicBezTo>
                    <a:pt x="55659" y="71576"/>
                    <a:pt x="71517" y="56493"/>
                    <a:pt x="72312" y="37232"/>
                  </a:cubicBezTo>
                  <a:cubicBezTo>
                    <a:pt x="73128" y="17501"/>
                    <a:pt x="57750" y="825"/>
                    <a:pt x="37998" y="30"/>
                  </a:cubicBezTo>
                  <a:cubicBezTo>
                    <a:pt x="37507" y="10"/>
                    <a:pt x="37018" y="0"/>
                    <a:pt x="36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-4979020" y="20985657"/>
              <a:ext cx="1488225" cy="1457000"/>
            </a:xfrm>
            <a:custGeom>
              <a:rect b="b" l="l" r="r" t="t"/>
              <a:pathLst>
                <a:path extrusionOk="0" h="58280" w="59529">
                  <a:moveTo>
                    <a:pt x="29749" y="1"/>
                  </a:moveTo>
                  <a:cubicBezTo>
                    <a:pt x="14190" y="1"/>
                    <a:pt x="1303" y="12268"/>
                    <a:pt x="670" y="27958"/>
                  </a:cubicBezTo>
                  <a:cubicBezTo>
                    <a:pt x="1" y="44048"/>
                    <a:pt x="12513" y="57586"/>
                    <a:pt x="28603" y="58255"/>
                  </a:cubicBezTo>
                  <a:cubicBezTo>
                    <a:pt x="29003" y="58271"/>
                    <a:pt x="29401" y="58279"/>
                    <a:pt x="29797" y="58279"/>
                  </a:cubicBezTo>
                  <a:cubicBezTo>
                    <a:pt x="45339" y="58279"/>
                    <a:pt x="58247" y="45992"/>
                    <a:pt x="58880" y="30322"/>
                  </a:cubicBezTo>
                  <a:cubicBezTo>
                    <a:pt x="59528" y="14232"/>
                    <a:pt x="47037" y="652"/>
                    <a:pt x="30947" y="25"/>
                  </a:cubicBezTo>
                  <a:cubicBezTo>
                    <a:pt x="30546" y="9"/>
                    <a:pt x="30147" y="1"/>
                    <a:pt x="29749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-7442475" y="21666225"/>
              <a:ext cx="1062425" cy="1160875"/>
            </a:xfrm>
            <a:custGeom>
              <a:rect b="b" l="l" r="r" t="t"/>
              <a:pathLst>
                <a:path extrusionOk="0" h="46435" w="42497">
                  <a:moveTo>
                    <a:pt x="23089" y="0"/>
                  </a:moveTo>
                  <a:cubicBezTo>
                    <a:pt x="21815" y="0"/>
                    <a:pt x="20602" y="39"/>
                    <a:pt x="19460" y="137"/>
                  </a:cubicBezTo>
                  <a:cubicBezTo>
                    <a:pt x="3830" y="1581"/>
                    <a:pt x="3537" y="8863"/>
                    <a:pt x="377" y="35687"/>
                  </a:cubicBezTo>
                  <a:cubicBezTo>
                    <a:pt x="84" y="38009"/>
                    <a:pt x="1" y="40415"/>
                    <a:pt x="1" y="42780"/>
                  </a:cubicBezTo>
                  <a:cubicBezTo>
                    <a:pt x="1" y="46379"/>
                    <a:pt x="189" y="46148"/>
                    <a:pt x="3474" y="46337"/>
                  </a:cubicBezTo>
                  <a:cubicBezTo>
                    <a:pt x="4515" y="46401"/>
                    <a:pt x="5553" y="46434"/>
                    <a:pt x="6587" y="46434"/>
                  </a:cubicBezTo>
                  <a:cubicBezTo>
                    <a:pt x="10956" y="46434"/>
                    <a:pt x="15240" y="45837"/>
                    <a:pt x="19250" y="44433"/>
                  </a:cubicBezTo>
                  <a:cubicBezTo>
                    <a:pt x="22347" y="43345"/>
                    <a:pt x="25276" y="41817"/>
                    <a:pt x="27955" y="39662"/>
                  </a:cubicBezTo>
                  <a:cubicBezTo>
                    <a:pt x="39567" y="30560"/>
                    <a:pt x="42497" y="14763"/>
                    <a:pt x="39149" y="953"/>
                  </a:cubicBezTo>
                  <a:cubicBezTo>
                    <a:pt x="39107" y="765"/>
                    <a:pt x="39086" y="598"/>
                    <a:pt x="39023" y="409"/>
                  </a:cubicBezTo>
                  <a:cubicBezTo>
                    <a:pt x="38509" y="418"/>
                    <a:pt x="37997" y="422"/>
                    <a:pt x="37488" y="422"/>
                  </a:cubicBezTo>
                  <a:cubicBezTo>
                    <a:pt x="32247" y="422"/>
                    <a:pt x="27330" y="0"/>
                    <a:pt x="23089" y="0"/>
                  </a:cubicBezTo>
                  <a:close/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-7442475" y="21666225"/>
              <a:ext cx="1062425" cy="1160875"/>
            </a:xfrm>
            <a:custGeom>
              <a:rect b="b" l="l" r="r" t="t"/>
              <a:pathLst>
                <a:path extrusionOk="0" h="46435" w="42497">
                  <a:moveTo>
                    <a:pt x="23089" y="0"/>
                  </a:moveTo>
                  <a:cubicBezTo>
                    <a:pt x="21815" y="0"/>
                    <a:pt x="20602" y="39"/>
                    <a:pt x="19460" y="137"/>
                  </a:cubicBezTo>
                  <a:cubicBezTo>
                    <a:pt x="3830" y="1581"/>
                    <a:pt x="3537" y="8863"/>
                    <a:pt x="377" y="35687"/>
                  </a:cubicBezTo>
                  <a:cubicBezTo>
                    <a:pt x="84" y="38009"/>
                    <a:pt x="1" y="40415"/>
                    <a:pt x="1" y="42780"/>
                  </a:cubicBezTo>
                  <a:cubicBezTo>
                    <a:pt x="1" y="46379"/>
                    <a:pt x="189" y="46148"/>
                    <a:pt x="3474" y="46337"/>
                  </a:cubicBezTo>
                  <a:cubicBezTo>
                    <a:pt x="4515" y="46401"/>
                    <a:pt x="5553" y="46434"/>
                    <a:pt x="6587" y="46434"/>
                  </a:cubicBezTo>
                  <a:cubicBezTo>
                    <a:pt x="10956" y="46434"/>
                    <a:pt x="15240" y="45837"/>
                    <a:pt x="19250" y="44433"/>
                  </a:cubicBezTo>
                  <a:cubicBezTo>
                    <a:pt x="22347" y="43345"/>
                    <a:pt x="25276" y="41817"/>
                    <a:pt x="27955" y="39662"/>
                  </a:cubicBezTo>
                  <a:cubicBezTo>
                    <a:pt x="39567" y="30560"/>
                    <a:pt x="42497" y="14763"/>
                    <a:pt x="39149" y="953"/>
                  </a:cubicBezTo>
                  <a:cubicBezTo>
                    <a:pt x="39107" y="765"/>
                    <a:pt x="39086" y="598"/>
                    <a:pt x="39023" y="409"/>
                  </a:cubicBezTo>
                  <a:cubicBezTo>
                    <a:pt x="38509" y="418"/>
                    <a:pt x="37997" y="422"/>
                    <a:pt x="37488" y="422"/>
                  </a:cubicBezTo>
                  <a:cubicBezTo>
                    <a:pt x="32247" y="422"/>
                    <a:pt x="27330" y="0"/>
                    <a:pt x="230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-7190875" y="22328275"/>
              <a:ext cx="684250" cy="684700"/>
            </a:xfrm>
            <a:custGeom>
              <a:rect b="b" l="l" r="r" t="t"/>
              <a:pathLst>
                <a:path extrusionOk="0" h="27388" w="27370">
                  <a:moveTo>
                    <a:pt x="12450" y="4078"/>
                  </a:moveTo>
                  <a:cubicBezTo>
                    <a:pt x="16259" y="4078"/>
                    <a:pt x="19920" y="6924"/>
                    <a:pt x="21176" y="11192"/>
                  </a:cubicBezTo>
                  <a:cubicBezTo>
                    <a:pt x="22745" y="16298"/>
                    <a:pt x="20381" y="21571"/>
                    <a:pt x="15903" y="22931"/>
                  </a:cubicBezTo>
                  <a:cubicBezTo>
                    <a:pt x="15196" y="23148"/>
                    <a:pt x="14468" y="23254"/>
                    <a:pt x="13736" y="23254"/>
                  </a:cubicBezTo>
                  <a:cubicBezTo>
                    <a:pt x="12280" y="23254"/>
                    <a:pt x="10809" y="22831"/>
                    <a:pt x="9458" y="22010"/>
                  </a:cubicBezTo>
                  <a:cubicBezTo>
                    <a:pt x="7324" y="20734"/>
                    <a:pt x="5734" y="18641"/>
                    <a:pt x="4981" y="16130"/>
                  </a:cubicBezTo>
                  <a:cubicBezTo>
                    <a:pt x="4228" y="13620"/>
                    <a:pt x="4353" y="11004"/>
                    <a:pt x="5399" y="8765"/>
                  </a:cubicBezTo>
                  <a:cubicBezTo>
                    <a:pt x="6424" y="6589"/>
                    <a:pt x="8140" y="5041"/>
                    <a:pt x="10254" y="4392"/>
                  </a:cubicBezTo>
                  <a:cubicBezTo>
                    <a:pt x="10986" y="4183"/>
                    <a:pt x="11718" y="4078"/>
                    <a:pt x="12450" y="4078"/>
                  </a:cubicBezTo>
                  <a:close/>
                  <a:moveTo>
                    <a:pt x="12444" y="1"/>
                  </a:moveTo>
                  <a:cubicBezTo>
                    <a:pt x="11324" y="1"/>
                    <a:pt x="10195" y="162"/>
                    <a:pt x="9082" y="500"/>
                  </a:cubicBezTo>
                  <a:cubicBezTo>
                    <a:pt x="5818" y="1484"/>
                    <a:pt x="3202" y="3806"/>
                    <a:pt x="1717" y="7050"/>
                  </a:cubicBezTo>
                  <a:cubicBezTo>
                    <a:pt x="252" y="10230"/>
                    <a:pt x="1" y="13892"/>
                    <a:pt x="1089" y="17365"/>
                  </a:cubicBezTo>
                  <a:cubicBezTo>
                    <a:pt x="2156" y="20838"/>
                    <a:pt x="4374" y="23747"/>
                    <a:pt x="7366" y="25546"/>
                  </a:cubicBezTo>
                  <a:cubicBezTo>
                    <a:pt x="9375" y="26760"/>
                    <a:pt x="11572" y="27387"/>
                    <a:pt x="13748" y="27387"/>
                  </a:cubicBezTo>
                  <a:cubicBezTo>
                    <a:pt x="14899" y="27387"/>
                    <a:pt x="16049" y="27199"/>
                    <a:pt x="17179" y="26864"/>
                  </a:cubicBezTo>
                  <a:cubicBezTo>
                    <a:pt x="23791" y="24814"/>
                    <a:pt x="27369" y="17260"/>
                    <a:pt x="25151" y="10000"/>
                  </a:cubicBezTo>
                  <a:cubicBezTo>
                    <a:pt x="23272" y="3944"/>
                    <a:pt x="17977" y="1"/>
                    <a:pt x="12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-6141025" y="22570850"/>
              <a:ext cx="231225" cy="207325"/>
            </a:xfrm>
            <a:custGeom>
              <a:rect b="b" l="l" r="r" t="t"/>
              <a:pathLst>
                <a:path extrusionOk="0" h="8293" w="9249">
                  <a:moveTo>
                    <a:pt x="4630" y="0"/>
                  </a:moveTo>
                  <a:cubicBezTo>
                    <a:pt x="4221" y="0"/>
                    <a:pt x="3804" y="62"/>
                    <a:pt x="3390" y="192"/>
                  </a:cubicBezTo>
                  <a:cubicBezTo>
                    <a:pt x="1235" y="862"/>
                    <a:pt x="1" y="3163"/>
                    <a:pt x="649" y="5360"/>
                  </a:cubicBezTo>
                  <a:cubicBezTo>
                    <a:pt x="1193" y="7144"/>
                    <a:pt x="2826" y="8293"/>
                    <a:pt x="4585" y="8293"/>
                  </a:cubicBezTo>
                  <a:cubicBezTo>
                    <a:pt x="4993" y="8293"/>
                    <a:pt x="5408" y="8231"/>
                    <a:pt x="5817" y="8101"/>
                  </a:cubicBezTo>
                  <a:cubicBezTo>
                    <a:pt x="8035" y="7432"/>
                    <a:pt x="9249" y="5130"/>
                    <a:pt x="8579" y="2933"/>
                  </a:cubicBezTo>
                  <a:cubicBezTo>
                    <a:pt x="8019" y="1150"/>
                    <a:pt x="6396" y="0"/>
                    <a:pt x="4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-5957425" y="22848075"/>
              <a:ext cx="231250" cy="207350"/>
            </a:xfrm>
            <a:custGeom>
              <a:rect b="b" l="l" r="r" t="t"/>
              <a:pathLst>
                <a:path extrusionOk="0" h="8294" w="9250">
                  <a:moveTo>
                    <a:pt x="4631" y="1"/>
                  </a:moveTo>
                  <a:cubicBezTo>
                    <a:pt x="4221" y="1"/>
                    <a:pt x="3804" y="63"/>
                    <a:pt x="3390" y="193"/>
                  </a:cubicBezTo>
                  <a:cubicBezTo>
                    <a:pt x="1235" y="862"/>
                    <a:pt x="1" y="3185"/>
                    <a:pt x="649" y="5361"/>
                  </a:cubicBezTo>
                  <a:cubicBezTo>
                    <a:pt x="1210" y="7144"/>
                    <a:pt x="2832" y="8294"/>
                    <a:pt x="4598" y="8294"/>
                  </a:cubicBezTo>
                  <a:cubicBezTo>
                    <a:pt x="5008" y="8294"/>
                    <a:pt x="5425" y="8232"/>
                    <a:pt x="5839" y="8102"/>
                  </a:cubicBezTo>
                  <a:cubicBezTo>
                    <a:pt x="8035" y="7432"/>
                    <a:pt x="9249" y="5131"/>
                    <a:pt x="8579" y="2934"/>
                  </a:cubicBezTo>
                  <a:cubicBezTo>
                    <a:pt x="8019" y="1150"/>
                    <a:pt x="6397" y="1"/>
                    <a:pt x="46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-6364900" y="22839725"/>
              <a:ext cx="188325" cy="168575"/>
            </a:xfrm>
            <a:custGeom>
              <a:rect b="b" l="l" r="r" t="t"/>
              <a:pathLst>
                <a:path extrusionOk="0" h="6743" w="7533">
                  <a:moveTo>
                    <a:pt x="3779" y="0"/>
                  </a:moveTo>
                  <a:cubicBezTo>
                    <a:pt x="3450" y="0"/>
                    <a:pt x="3115" y="49"/>
                    <a:pt x="2783" y="150"/>
                  </a:cubicBezTo>
                  <a:cubicBezTo>
                    <a:pt x="1026" y="694"/>
                    <a:pt x="0" y="2577"/>
                    <a:pt x="544" y="4356"/>
                  </a:cubicBezTo>
                  <a:cubicBezTo>
                    <a:pt x="1005" y="5807"/>
                    <a:pt x="2344" y="6742"/>
                    <a:pt x="3787" y="6742"/>
                  </a:cubicBezTo>
                  <a:cubicBezTo>
                    <a:pt x="4112" y="6742"/>
                    <a:pt x="4443" y="6695"/>
                    <a:pt x="4771" y="6595"/>
                  </a:cubicBezTo>
                  <a:cubicBezTo>
                    <a:pt x="6549" y="6030"/>
                    <a:pt x="7533" y="4146"/>
                    <a:pt x="6989" y="2368"/>
                  </a:cubicBezTo>
                  <a:cubicBezTo>
                    <a:pt x="6546" y="921"/>
                    <a:pt x="5217" y="0"/>
                    <a:pt x="37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-2794825" y="17964600"/>
              <a:ext cx="2211150" cy="2992625"/>
            </a:xfrm>
            <a:custGeom>
              <a:rect b="b" l="l" r="r" t="t"/>
              <a:pathLst>
                <a:path extrusionOk="0" h="119705" w="88446">
                  <a:moveTo>
                    <a:pt x="58357" y="0"/>
                  </a:moveTo>
                  <a:cubicBezTo>
                    <a:pt x="11111" y="29545"/>
                    <a:pt x="1" y="85201"/>
                    <a:pt x="1" y="85201"/>
                  </a:cubicBezTo>
                  <a:lnTo>
                    <a:pt x="54800" y="119704"/>
                  </a:lnTo>
                  <a:cubicBezTo>
                    <a:pt x="87817" y="99534"/>
                    <a:pt x="88445" y="25967"/>
                    <a:pt x="58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1860175" y="25402100"/>
              <a:ext cx="1081775" cy="870775"/>
            </a:xfrm>
            <a:custGeom>
              <a:rect b="b" l="l" r="r" t="t"/>
              <a:pathLst>
                <a:path extrusionOk="0" h="34831" w="43271">
                  <a:moveTo>
                    <a:pt x="25065" y="1"/>
                  </a:moveTo>
                  <a:cubicBezTo>
                    <a:pt x="13994" y="1"/>
                    <a:pt x="793" y="20128"/>
                    <a:pt x="0" y="23301"/>
                  </a:cubicBezTo>
                  <a:lnTo>
                    <a:pt x="14438" y="34830"/>
                  </a:lnTo>
                  <a:cubicBezTo>
                    <a:pt x="14438" y="34830"/>
                    <a:pt x="43270" y="15622"/>
                    <a:pt x="31720" y="3110"/>
                  </a:cubicBezTo>
                  <a:cubicBezTo>
                    <a:pt x="29693" y="917"/>
                    <a:pt x="27428" y="1"/>
                    <a:pt x="25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-1755950" y="21587000"/>
              <a:ext cx="27225" cy="472375"/>
            </a:xfrm>
            <a:custGeom>
              <a:rect b="b" l="l" r="r" t="t"/>
              <a:pathLst>
                <a:path extrusionOk="0" h="18895" w="1089">
                  <a:moveTo>
                    <a:pt x="1088" y="1"/>
                  </a:moveTo>
                  <a:lnTo>
                    <a:pt x="0" y="1889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-1806175" y="21583350"/>
              <a:ext cx="128700" cy="479175"/>
            </a:xfrm>
            <a:custGeom>
              <a:rect b="b" l="l" r="r" t="t"/>
              <a:pathLst>
                <a:path extrusionOk="0" h="19167" w="5148">
                  <a:moveTo>
                    <a:pt x="1068" y="0"/>
                  </a:moveTo>
                  <a:lnTo>
                    <a:pt x="1" y="18936"/>
                  </a:lnTo>
                  <a:lnTo>
                    <a:pt x="4060" y="19166"/>
                  </a:lnTo>
                  <a:lnTo>
                    <a:pt x="5148" y="230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-2078175" y="21222925"/>
              <a:ext cx="26175" cy="580125"/>
            </a:xfrm>
            <a:custGeom>
              <a:rect b="b" l="l" r="r" t="t"/>
              <a:pathLst>
                <a:path extrusionOk="0" h="23205" w="1047">
                  <a:moveTo>
                    <a:pt x="1047" y="1"/>
                  </a:moveTo>
                  <a:lnTo>
                    <a:pt x="0" y="2320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-2128925" y="21220825"/>
              <a:ext cx="127675" cy="584850"/>
            </a:xfrm>
            <a:custGeom>
              <a:rect b="b" l="l" r="r" t="t"/>
              <a:pathLst>
                <a:path extrusionOk="0" h="23394" w="5107">
                  <a:moveTo>
                    <a:pt x="1026" y="1"/>
                  </a:moveTo>
                  <a:lnTo>
                    <a:pt x="1" y="23205"/>
                  </a:lnTo>
                  <a:lnTo>
                    <a:pt x="4081" y="23394"/>
                  </a:lnTo>
                  <a:lnTo>
                    <a:pt x="5106" y="189"/>
                  </a:lnTo>
                  <a:lnTo>
                    <a:pt x="10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-2339725" y="21469825"/>
              <a:ext cx="35075" cy="502725"/>
            </a:xfrm>
            <a:custGeom>
              <a:rect b="b" l="l" r="r" t="t"/>
              <a:pathLst>
                <a:path extrusionOk="0" h="20109" w="1403">
                  <a:moveTo>
                    <a:pt x="1" y="1"/>
                  </a:moveTo>
                  <a:lnTo>
                    <a:pt x="1402" y="20108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-2390475" y="21465125"/>
              <a:ext cx="136050" cy="510025"/>
            </a:xfrm>
            <a:custGeom>
              <a:rect b="b" l="l" r="r" t="t"/>
              <a:pathLst>
                <a:path extrusionOk="0" h="20401" w="5442">
                  <a:moveTo>
                    <a:pt x="4060" y="0"/>
                  </a:moveTo>
                  <a:lnTo>
                    <a:pt x="1" y="293"/>
                  </a:lnTo>
                  <a:lnTo>
                    <a:pt x="1382" y="20401"/>
                  </a:lnTo>
                  <a:lnTo>
                    <a:pt x="5441" y="20129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-2523850" y="20649625"/>
              <a:ext cx="26175" cy="472900"/>
            </a:xfrm>
            <a:custGeom>
              <a:rect b="b" l="l" r="r" t="t"/>
              <a:pathLst>
                <a:path extrusionOk="0" h="18916" w="1047">
                  <a:moveTo>
                    <a:pt x="1047" y="0"/>
                  </a:moveTo>
                  <a:lnTo>
                    <a:pt x="0" y="1891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9"/>
            <p:cNvSpPr/>
            <p:nvPr/>
          </p:nvSpPr>
          <p:spPr>
            <a:xfrm>
              <a:off x="-2575650" y="20646475"/>
              <a:ext cx="128725" cy="478650"/>
            </a:xfrm>
            <a:custGeom>
              <a:rect b="b" l="l" r="r" t="t"/>
              <a:pathLst>
                <a:path extrusionOk="0" h="19146" w="5149">
                  <a:moveTo>
                    <a:pt x="1068" y="1"/>
                  </a:moveTo>
                  <a:lnTo>
                    <a:pt x="1" y="18916"/>
                  </a:lnTo>
                  <a:lnTo>
                    <a:pt x="4081" y="19146"/>
                  </a:lnTo>
                  <a:lnTo>
                    <a:pt x="5148" y="23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9"/>
            <p:cNvSpPr/>
            <p:nvPr/>
          </p:nvSpPr>
          <p:spPr>
            <a:xfrm>
              <a:off x="-2846600" y="20286075"/>
              <a:ext cx="25650" cy="580125"/>
            </a:xfrm>
            <a:custGeom>
              <a:rect b="b" l="l" r="r" t="t"/>
              <a:pathLst>
                <a:path extrusionOk="0" h="23205" w="1026">
                  <a:moveTo>
                    <a:pt x="1026" y="0"/>
                  </a:moveTo>
                  <a:lnTo>
                    <a:pt x="1" y="2320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9"/>
            <p:cNvSpPr/>
            <p:nvPr/>
          </p:nvSpPr>
          <p:spPr>
            <a:xfrm>
              <a:off x="-2898375" y="20283975"/>
              <a:ext cx="127650" cy="584325"/>
            </a:xfrm>
            <a:custGeom>
              <a:rect b="b" l="l" r="r" t="t"/>
              <a:pathLst>
                <a:path extrusionOk="0" h="23373" w="5106">
                  <a:moveTo>
                    <a:pt x="1025" y="1"/>
                  </a:moveTo>
                  <a:lnTo>
                    <a:pt x="0" y="23205"/>
                  </a:lnTo>
                  <a:lnTo>
                    <a:pt x="4080" y="23372"/>
                  </a:lnTo>
                  <a:lnTo>
                    <a:pt x="5105" y="16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9"/>
            <p:cNvSpPr/>
            <p:nvPr/>
          </p:nvSpPr>
          <p:spPr>
            <a:xfrm>
              <a:off x="-3108675" y="20532975"/>
              <a:ext cx="34550" cy="502700"/>
            </a:xfrm>
            <a:custGeom>
              <a:rect b="b" l="l" r="r" t="t"/>
              <a:pathLst>
                <a:path extrusionOk="0" h="20108" w="1382">
                  <a:moveTo>
                    <a:pt x="1" y="0"/>
                  </a:moveTo>
                  <a:lnTo>
                    <a:pt x="1382" y="20108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9"/>
            <p:cNvSpPr/>
            <p:nvPr/>
          </p:nvSpPr>
          <p:spPr>
            <a:xfrm>
              <a:off x="-3159400" y="20528275"/>
              <a:ext cx="136025" cy="510025"/>
            </a:xfrm>
            <a:custGeom>
              <a:rect b="b" l="l" r="r" t="t"/>
              <a:pathLst>
                <a:path extrusionOk="0" h="20401" w="5441">
                  <a:moveTo>
                    <a:pt x="4059" y="0"/>
                  </a:moveTo>
                  <a:lnTo>
                    <a:pt x="0" y="272"/>
                  </a:lnTo>
                  <a:lnTo>
                    <a:pt x="1381" y="20401"/>
                  </a:lnTo>
                  <a:lnTo>
                    <a:pt x="5440" y="20108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9"/>
            <p:cNvSpPr/>
            <p:nvPr/>
          </p:nvSpPr>
          <p:spPr>
            <a:xfrm>
              <a:off x="-1298775" y="22668225"/>
              <a:ext cx="26175" cy="472900"/>
            </a:xfrm>
            <a:custGeom>
              <a:rect b="b" l="l" r="r" t="t"/>
              <a:pathLst>
                <a:path extrusionOk="0" h="18916" w="1047">
                  <a:moveTo>
                    <a:pt x="1047" y="1"/>
                  </a:moveTo>
                  <a:lnTo>
                    <a:pt x="1" y="18916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9"/>
            <p:cNvSpPr/>
            <p:nvPr/>
          </p:nvSpPr>
          <p:spPr>
            <a:xfrm>
              <a:off x="-1350025" y="22664575"/>
              <a:ext cx="128700" cy="479175"/>
            </a:xfrm>
            <a:custGeom>
              <a:rect b="b" l="l" r="r" t="t"/>
              <a:pathLst>
                <a:path extrusionOk="0" h="19167" w="5148">
                  <a:moveTo>
                    <a:pt x="1067" y="0"/>
                  </a:moveTo>
                  <a:lnTo>
                    <a:pt x="0" y="18936"/>
                  </a:lnTo>
                  <a:lnTo>
                    <a:pt x="4059" y="19166"/>
                  </a:lnTo>
                  <a:lnTo>
                    <a:pt x="5147" y="230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9"/>
            <p:cNvSpPr/>
            <p:nvPr/>
          </p:nvSpPr>
          <p:spPr>
            <a:xfrm>
              <a:off x="-1621000" y="22304675"/>
              <a:ext cx="25650" cy="580125"/>
            </a:xfrm>
            <a:custGeom>
              <a:rect b="b" l="l" r="r" t="t"/>
              <a:pathLst>
                <a:path extrusionOk="0" h="23205" w="1026">
                  <a:moveTo>
                    <a:pt x="1026" y="1"/>
                  </a:moveTo>
                  <a:lnTo>
                    <a:pt x="1" y="2320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9"/>
            <p:cNvSpPr/>
            <p:nvPr/>
          </p:nvSpPr>
          <p:spPr>
            <a:xfrm>
              <a:off x="-1672775" y="22301550"/>
              <a:ext cx="127650" cy="584825"/>
            </a:xfrm>
            <a:custGeom>
              <a:rect b="b" l="l" r="r" t="t"/>
              <a:pathLst>
                <a:path extrusionOk="0" h="23393" w="5106">
                  <a:moveTo>
                    <a:pt x="1025" y="0"/>
                  </a:moveTo>
                  <a:lnTo>
                    <a:pt x="0" y="23204"/>
                  </a:lnTo>
                  <a:lnTo>
                    <a:pt x="4080" y="23393"/>
                  </a:lnTo>
                  <a:lnTo>
                    <a:pt x="5105" y="188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9"/>
            <p:cNvSpPr/>
            <p:nvPr/>
          </p:nvSpPr>
          <p:spPr>
            <a:xfrm>
              <a:off x="-1883075" y="22551050"/>
              <a:ext cx="34550" cy="502725"/>
            </a:xfrm>
            <a:custGeom>
              <a:rect b="b" l="l" r="r" t="t"/>
              <a:pathLst>
                <a:path extrusionOk="0" h="20109" w="1382">
                  <a:moveTo>
                    <a:pt x="1" y="1"/>
                  </a:moveTo>
                  <a:lnTo>
                    <a:pt x="1382" y="20108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9"/>
            <p:cNvSpPr/>
            <p:nvPr/>
          </p:nvSpPr>
          <p:spPr>
            <a:xfrm>
              <a:off x="-1934325" y="22546350"/>
              <a:ext cx="136550" cy="510025"/>
            </a:xfrm>
            <a:custGeom>
              <a:rect b="b" l="l" r="r" t="t"/>
              <a:pathLst>
                <a:path extrusionOk="0" h="20401" w="5462">
                  <a:moveTo>
                    <a:pt x="4080" y="0"/>
                  </a:moveTo>
                  <a:lnTo>
                    <a:pt x="0" y="293"/>
                  </a:lnTo>
                  <a:lnTo>
                    <a:pt x="1381" y="20401"/>
                  </a:lnTo>
                  <a:lnTo>
                    <a:pt x="5461" y="20129"/>
                  </a:lnTo>
                  <a:lnTo>
                    <a:pt x="4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9"/>
            <p:cNvSpPr/>
            <p:nvPr/>
          </p:nvSpPr>
          <p:spPr>
            <a:xfrm>
              <a:off x="-2620100" y="22620100"/>
              <a:ext cx="26175" cy="472900"/>
            </a:xfrm>
            <a:custGeom>
              <a:rect b="b" l="l" r="r" t="t"/>
              <a:pathLst>
                <a:path extrusionOk="0" h="18916" w="1047">
                  <a:moveTo>
                    <a:pt x="1047" y="1"/>
                  </a:moveTo>
                  <a:lnTo>
                    <a:pt x="0" y="18916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-2671375" y="22616450"/>
              <a:ext cx="128725" cy="479175"/>
            </a:xfrm>
            <a:custGeom>
              <a:rect b="b" l="l" r="r" t="t"/>
              <a:pathLst>
                <a:path extrusionOk="0" h="19167" w="5149">
                  <a:moveTo>
                    <a:pt x="1068" y="0"/>
                  </a:moveTo>
                  <a:lnTo>
                    <a:pt x="1" y="18936"/>
                  </a:lnTo>
                  <a:lnTo>
                    <a:pt x="4081" y="19166"/>
                  </a:lnTo>
                  <a:lnTo>
                    <a:pt x="5148" y="230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-2942325" y="22256025"/>
              <a:ext cx="25125" cy="580150"/>
            </a:xfrm>
            <a:custGeom>
              <a:rect b="b" l="l" r="r" t="t"/>
              <a:pathLst>
                <a:path extrusionOk="0" h="23206" w="1005">
                  <a:moveTo>
                    <a:pt x="1005" y="1"/>
                  </a:moveTo>
                  <a:lnTo>
                    <a:pt x="1" y="2320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-2994100" y="22254975"/>
              <a:ext cx="127650" cy="583800"/>
            </a:xfrm>
            <a:custGeom>
              <a:rect b="b" l="l" r="r" t="t"/>
              <a:pathLst>
                <a:path extrusionOk="0" h="23352" w="5106">
                  <a:moveTo>
                    <a:pt x="1025" y="1"/>
                  </a:moveTo>
                  <a:lnTo>
                    <a:pt x="0" y="23163"/>
                  </a:lnTo>
                  <a:lnTo>
                    <a:pt x="4080" y="23352"/>
                  </a:lnTo>
                  <a:lnTo>
                    <a:pt x="5105" y="16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9"/>
            <p:cNvSpPr/>
            <p:nvPr/>
          </p:nvSpPr>
          <p:spPr>
            <a:xfrm>
              <a:off x="-3204925" y="22502925"/>
              <a:ext cx="35075" cy="503250"/>
            </a:xfrm>
            <a:custGeom>
              <a:rect b="b" l="l" r="r" t="t"/>
              <a:pathLst>
                <a:path extrusionOk="0" h="20130" w="1403">
                  <a:moveTo>
                    <a:pt x="1" y="1"/>
                  </a:moveTo>
                  <a:lnTo>
                    <a:pt x="1403" y="20129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9"/>
            <p:cNvSpPr/>
            <p:nvPr/>
          </p:nvSpPr>
          <p:spPr>
            <a:xfrm>
              <a:off x="-3255650" y="22498225"/>
              <a:ext cx="136550" cy="510025"/>
            </a:xfrm>
            <a:custGeom>
              <a:rect b="b" l="l" r="r" t="t"/>
              <a:pathLst>
                <a:path extrusionOk="0" h="20401" w="5462">
                  <a:moveTo>
                    <a:pt x="4059" y="0"/>
                  </a:moveTo>
                  <a:lnTo>
                    <a:pt x="0" y="293"/>
                  </a:lnTo>
                  <a:lnTo>
                    <a:pt x="1381" y="20401"/>
                  </a:lnTo>
                  <a:lnTo>
                    <a:pt x="5461" y="2012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6" name="Google Shape;1656;p29"/>
          <p:cNvGrpSpPr/>
          <p:nvPr/>
        </p:nvGrpSpPr>
        <p:grpSpPr>
          <a:xfrm>
            <a:off x="5216225" y="1399950"/>
            <a:ext cx="3238565" cy="1047550"/>
            <a:chOff x="5216225" y="1399950"/>
            <a:chExt cx="3238565" cy="1047550"/>
          </a:xfrm>
        </p:grpSpPr>
        <p:sp>
          <p:nvSpPr>
            <p:cNvPr id="1657" name="Google Shape;1657;p29"/>
            <p:cNvSpPr txBox="1"/>
            <p:nvPr/>
          </p:nvSpPr>
          <p:spPr>
            <a:xfrm>
              <a:off x="5216290" y="1399950"/>
              <a:ext cx="3238500" cy="425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70% Big dogs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58" name="Google Shape;1658;p29"/>
            <p:cNvSpPr txBox="1"/>
            <p:nvPr/>
          </p:nvSpPr>
          <p:spPr>
            <a:xfrm>
              <a:off x="5216225" y="1932400"/>
              <a:ext cx="32385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9" name="Google Shape;1659;p29"/>
          <p:cNvGrpSpPr/>
          <p:nvPr/>
        </p:nvGrpSpPr>
        <p:grpSpPr>
          <a:xfrm>
            <a:off x="5216225" y="2542280"/>
            <a:ext cx="3238565" cy="1047545"/>
            <a:chOff x="5216225" y="2542280"/>
            <a:chExt cx="3238565" cy="1047545"/>
          </a:xfrm>
        </p:grpSpPr>
        <p:sp>
          <p:nvSpPr>
            <p:cNvPr id="1660" name="Google Shape;1660;p29"/>
            <p:cNvSpPr txBox="1"/>
            <p:nvPr/>
          </p:nvSpPr>
          <p:spPr>
            <a:xfrm>
              <a:off x="5216290" y="2542280"/>
              <a:ext cx="3238500" cy="425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 Medium dogs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61" name="Google Shape;1661;p29"/>
            <p:cNvSpPr txBox="1"/>
            <p:nvPr/>
          </p:nvSpPr>
          <p:spPr>
            <a:xfrm>
              <a:off x="5216225" y="3074725"/>
              <a:ext cx="32385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2" name="Google Shape;1662;p29"/>
          <p:cNvGrpSpPr/>
          <p:nvPr/>
        </p:nvGrpSpPr>
        <p:grpSpPr>
          <a:xfrm>
            <a:off x="5216225" y="3684605"/>
            <a:ext cx="3238565" cy="1047545"/>
            <a:chOff x="5216225" y="3684605"/>
            <a:chExt cx="3238565" cy="1047545"/>
          </a:xfrm>
        </p:grpSpPr>
        <p:sp>
          <p:nvSpPr>
            <p:cNvPr id="1663" name="Google Shape;1663;p29"/>
            <p:cNvSpPr txBox="1"/>
            <p:nvPr/>
          </p:nvSpPr>
          <p:spPr>
            <a:xfrm>
              <a:off x="5216290" y="3684605"/>
              <a:ext cx="3238500" cy="42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90% Small dogs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64" name="Google Shape;1664;p29"/>
            <p:cNvSpPr txBox="1"/>
            <p:nvPr/>
          </p:nvSpPr>
          <p:spPr>
            <a:xfrm>
              <a:off x="5216225" y="4217050"/>
              <a:ext cx="32385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30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grpSp>
        <p:nvGrpSpPr>
          <p:cNvPr id="1670" name="Google Shape;1670;p30"/>
          <p:cNvGrpSpPr/>
          <p:nvPr/>
        </p:nvGrpSpPr>
        <p:grpSpPr>
          <a:xfrm>
            <a:off x="643050" y="1329975"/>
            <a:ext cx="1885500" cy="3001975"/>
            <a:chOff x="643050" y="1329975"/>
            <a:chExt cx="1885500" cy="3001975"/>
          </a:xfrm>
        </p:grpSpPr>
        <p:sp>
          <p:nvSpPr>
            <p:cNvPr id="1671" name="Google Shape;1671;p30"/>
            <p:cNvSpPr txBox="1"/>
            <p:nvPr/>
          </p:nvSpPr>
          <p:spPr>
            <a:xfrm>
              <a:off x="643050" y="1329975"/>
              <a:ext cx="1885500" cy="104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91440" marR="9144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How to brush a dog’s teeth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1155825" y="3471850"/>
              <a:ext cx="860100" cy="86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3" name="Google Shape;1673;p30"/>
            <p:cNvCxnSpPr>
              <a:stCxn id="1671" idx="2"/>
              <a:endCxn id="1672" idx="0"/>
            </p:cNvCxnSpPr>
            <p:nvPr/>
          </p:nvCxnSpPr>
          <p:spPr>
            <a:xfrm>
              <a:off x="1585800" y="2371575"/>
              <a:ext cx="0" cy="1100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74" name="Google Shape;1674;p30"/>
          <p:cNvGrpSpPr/>
          <p:nvPr/>
        </p:nvGrpSpPr>
        <p:grpSpPr>
          <a:xfrm>
            <a:off x="1289235" y="3676009"/>
            <a:ext cx="593287" cy="451790"/>
            <a:chOff x="1055250" y="808950"/>
            <a:chExt cx="5354575" cy="4077525"/>
          </a:xfrm>
        </p:grpSpPr>
        <p:sp>
          <p:nvSpPr>
            <p:cNvPr id="1675" name="Google Shape;1675;p30"/>
            <p:cNvSpPr/>
            <p:nvPr/>
          </p:nvSpPr>
          <p:spPr>
            <a:xfrm>
              <a:off x="1055250" y="808950"/>
              <a:ext cx="4552100" cy="2336425"/>
            </a:xfrm>
            <a:custGeom>
              <a:rect b="b" l="l" r="r" t="t"/>
              <a:pathLst>
                <a:path extrusionOk="0" h="93457" w="182084">
                  <a:moveTo>
                    <a:pt x="134329" y="1"/>
                  </a:moveTo>
                  <a:cubicBezTo>
                    <a:pt x="134329" y="2"/>
                    <a:pt x="137917" y="22411"/>
                    <a:pt x="113778" y="26129"/>
                  </a:cubicBezTo>
                  <a:cubicBezTo>
                    <a:pt x="112589" y="26312"/>
                    <a:pt x="111355" y="26398"/>
                    <a:pt x="110080" y="26398"/>
                  </a:cubicBezTo>
                  <a:cubicBezTo>
                    <a:pt x="97929" y="26398"/>
                    <a:pt x="82056" y="18642"/>
                    <a:pt x="65436" y="13506"/>
                  </a:cubicBezTo>
                  <a:cubicBezTo>
                    <a:pt x="57180" y="10950"/>
                    <a:pt x="48743" y="9036"/>
                    <a:pt x="40490" y="9036"/>
                  </a:cubicBezTo>
                  <a:cubicBezTo>
                    <a:pt x="32731" y="9036"/>
                    <a:pt x="25135" y="10728"/>
                    <a:pt x="18006" y="15169"/>
                  </a:cubicBezTo>
                  <a:cubicBezTo>
                    <a:pt x="0" y="26390"/>
                    <a:pt x="5415" y="62794"/>
                    <a:pt x="17126" y="68796"/>
                  </a:cubicBezTo>
                  <a:lnTo>
                    <a:pt x="24563" y="90619"/>
                  </a:lnTo>
                  <a:lnTo>
                    <a:pt x="119193" y="93457"/>
                  </a:lnTo>
                  <a:lnTo>
                    <a:pt x="140592" y="72091"/>
                  </a:lnTo>
                  <a:cubicBezTo>
                    <a:pt x="144669" y="69449"/>
                    <a:pt x="148029" y="66774"/>
                    <a:pt x="150802" y="64099"/>
                  </a:cubicBezTo>
                  <a:cubicBezTo>
                    <a:pt x="182084" y="33567"/>
                    <a:pt x="134330" y="2"/>
                    <a:pt x="1343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1055250" y="1034825"/>
              <a:ext cx="3770050" cy="2110550"/>
            </a:xfrm>
            <a:custGeom>
              <a:rect b="b" l="l" r="r" t="t"/>
              <a:pathLst>
                <a:path extrusionOk="0" h="84422" w="150802">
                  <a:moveTo>
                    <a:pt x="40490" y="1"/>
                  </a:moveTo>
                  <a:cubicBezTo>
                    <a:pt x="32731" y="1"/>
                    <a:pt x="25135" y="1693"/>
                    <a:pt x="18006" y="6134"/>
                  </a:cubicBezTo>
                  <a:cubicBezTo>
                    <a:pt x="0" y="17355"/>
                    <a:pt x="5415" y="53759"/>
                    <a:pt x="17126" y="59761"/>
                  </a:cubicBezTo>
                  <a:lnTo>
                    <a:pt x="24563" y="81584"/>
                  </a:lnTo>
                  <a:lnTo>
                    <a:pt x="119193" y="84422"/>
                  </a:lnTo>
                  <a:lnTo>
                    <a:pt x="140592" y="63056"/>
                  </a:lnTo>
                  <a:cubicBezTo>
                    <a:pt x="144669" y="60414"/>
                    <a:pt x="148029" y="57739"/>
                    <a:pt x="150802" y="55064"/>
                  </a:cubicBezTo>
                  <a:cubicBezTo>
                    <a:pt x="140563" y="51846"/>
                    <a:pt x="129473" y="51139"/>
                    <a:pt x="115517" y="51139"/>
                  </a:cubicBezTo>
                  <a:cubicBezTo>
                    <a:pt x="104574" y="51139"/>
                    <a:pt x="91868" y="51574"/>
                    <a:pt x="76428" y="51574"/>
                  </a:cubicBezTo>
                  <a:cubicBezTo>
                    <a:pt x="31965" y="51574"/>
                    <a:pt x="33877" y="3643"/>
                    <a:pt x="59390" y="3643"/>
                  </a:cubicBezTo>
                  <a:cubicBezTo>
                    <a:pt x="61279" y="3643"/>
                    <a:pt x="63297" y="3906"/>
                    <a:pt x="65436" y="4471"/>
                  </a:cubicBezTo>
                  <a:cubicBezTo>
                    <a:pt x="57180" y="1915"/>
                    <a:pt x="48743" y="1"/>
                    <a:pt x="40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1352650" y="2481750"/>
              <a:ext cx="3226625" cy="2010825"/>
            </a:xfrm>
            <a:custGeom>
              <a:rect b="b" l="l" r="r" t="t"/>
              <a:pathLst>
                <a:path extrusionOk="0" h="80433" w="129065">
                  <a:moveTo>
                    <a:pt x="42710" y="0"/>
                  </a:moveTo>
                  <a:cubicBezTo>
                    <a:pt x="40671" y="0"/>
                    <a:pt x="38632" y="563"/>
                    <a:pt x="36838" y="1688"/>
                  </a:cubicBezTo>
                  <a:lnTo>
                    <a:pt x="30379" y="5766"/>
                  </a:lnTo>
                  <a:lnTo>
                    <a:pt x="20887" y="11735"/>
                  </a:lnTo>
                  <a:lnTo>
                    <a:pt x="5230" y="1884"/>
                  </a:lnTo>
                  <a:cubicBezTo>
                    <a:pt x="4686" y="1544"/>
                    <a:pt x="4107" y="1392"/>
                    <a:pt x="3545" y="1392"/>
                  </a:cubicBezTo>
                  <a:cubicBezTo>
                    <a:pt x="1680" y="1392"/>
                    <a:pt x="1" y="3073"/>
                    <a:pt x="402" y="5179"/>
                  </a:cubicBezTo>
                  <a:lnTo>
                    <a:pt x="10873" y="61481"/>
                  </a:lnTo>
                  <a:lnTo>
                    <a:pt x="38893" y="72213"/>
                  </a:lnTo>
                  <a:lnTo>
                    <a:pt x="60324" y="80433"/>
                  </a:lnTo>
                  <a:lnTo>
                    <a:pt x="118192" y="61481"/>
                  </a:lnTo>
                  <a:lnTo>
                    <a:pt x="128663" y="5179"/>
                  </a:lnTo>
                  <a:cubicBezTo>
                    <a:pt x="129064" y="3073"/>
                    <a:pt x="127404" y="1392"/>
                    <a:pt x="125534" y="1392"/>
                  </a:cubicBezTo>
                  <a:cubicBezTo>
                    <a:pt x="124970" y="1392"/>
                    <a:pt x="124387" y="1544"/>
                    <a:pt x="123835" y="1884"/>
                  </a:cubicBezTo>
                  <a:lnTo>
                    <a:pt x="108178" y="11735"/>
                  </a:lnTo>
                  <a:lnTo>
                    <a:pt x="92227" y="1688"/>
                  </a:lnTo>
                  <a:cubicBezTo>
                    <a:pt x="90433" y="563"/>
                    <a:pt x="88394" y="0"/>
                    <a:pt x="86355" y="0"/>
                  </a:cubicBezTo>
                  <a:cubicBezTo>
                    <a:pt x="84316" y="0"/>
                    <a:pt x="82278" y="563"/>
                    <a:pt x="80484" y="1688"/>
                  </a:cubicBezTo>
                  <a:lnTo>
                    <a:pt x="64532" y="11735"/>
                  </a:lnTo>
                  <a:lnTo>
                    <a:pt x="48581" y="1688"/>
                  </a:lnTo>
                  <a:cubicBezTo>
                    <a:pt x="46787" y="563"/>
                    <a:pt x="44748" y="0"/>
                    <a:pt x="427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2271150" y="3251300"/>
              <a:ext cx="296050" cy="1028450"/>
            </a:xfrm>
            <a:custGeom>
              <a:rect b="b" l="l" r="r" t="t"/>
              <a:pathLst>
                <a:path extrusionOk="0" h="41138" w="11842">
                  <a:moveTo>
                    <a:pt x="3399" y="1"/>
                  </a:moveTo>
                  <a:cubicBezTo>
                    <a:pt x="3246" y="1"/>
                    <a:pt x="3091" y="12"/>
                    <a:pt x="2936" y="36"/>
                  </a:cubicBezTo>
                  <a:cubicBezTo>
                    <a:pt x="1207" y="297"/>
                    <a:pt x="0" y="1895"/>
                    <a:pt x="261" y="3592"/>
                  </a:cubicBezTo>
                  <a:lnTo>
                    <a:pt x="5350" y="38462"/>
                  </a:lnTo>
                  <a:cubicBezTo>
                    <a:pt x="5578" y="40028"/>
                    <a:pt x="6916" y="41137"/>
                    <a:pt x="8481" y="41137"/>
                  </a:cubicBezTo>
                  <a:cubicBezTo>
                    <a:pt x="8612" y="41137"/>
                    <a:pt x="8775" y="41137"/>
                    <a:pt x="8938" y="41104"/>
                  </a:cubicBezTo>
                  <a:cubicBezTo>
                    <a:pt x="10634" y="40876"/>
                    <a:pt x="11841" y="39278"/>
                    <a:pt x="11580" y="37549"/>
                  </a:cubicBezTo>
                  <a:lnTo>
                    <a:pt x="6492" y="2711"/>
                  </a:lnTo>
                  <a:cubicBezTo>
                    <a:pt x="6255" y="1140"/>
                    <a:pt x="4914" y="1"/>
                    <a:pt x="3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2634050" y="3496825"/>
              <a:ext cx="157400" cy="782925"/>
            </a:xfrm>
            <a:custGeom>
              <a:rect b="b" l="l" r="r" t="t"/>
              <a:pathLst>
                <a:path extrusionOk="0" h="31317" w="6296">
                  <a:moveTo>
                    <a:pt x="3164" y="1"/>
                  </a:moveTo>
                  <a:cubicBezTo>
                    <a:pt x="1403" y="1"/>
                    <a:pt x="0" y="1436"/>
                    <a:pt x="0" y="3165"/>
                  </a:cubicBezTo>
                  <a:lnTo>
                    <a:pt x="0" y="28185"/>
                  </a:lnTo>
                  <a:cubicBezTo>
                    <a:pt x="0" y="29913"/>
                    <a:pt x="1403" y="31316"/>
                    <a:pt x="3164" y="31316"/>
                  </a:cubicBezTo>
                  <a:cubicBezTo>
                    <a:pt x="4893" y="31316"/>
                    <a:pt x="6296" y="29913"/>
                    <a:pt x="6296" y="28185"/>
                  </a:cubicBezTo>
                  <a:lnTo>
                    <a:pt x="6296" y="3165"/>
                  </a:lnTo>
                  <a:cubicBezTo>
                    <a:pt x="6296" y="1436"/>
                    <a:pt x="4893" y="1"/>
                    <a:pt x="3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1352650" y="2516525"/>
              <a:ext cx="972350" cy="1770550"/>
            </a:xfrm>
            <a:custGeom>
              <a:rect b="b" l="l" r="r" t="t"/>
              <a:pathLst>
                <a:path extrusionOk="0" h="70822" w="38894">
                  <a:moveTo>
                    <a:pt x="3545" y="1"/>
                  </a:moveTo>
                  <a:cubicBezTo>
                    <a:pt x="1680" y="1"/>
                    <a:pt x="1" y="1682"/>
                    <a:pt x="402" y="3788"/>
                  </a:cubicBezTo>
                  <a:lnTo>
                    <a:pt x="10873" y="60090"/>
                  </a:lnTo>
                  <a:lnTo>
                    <a:pt x="38893" y="70822"/>
                  </a:lnTo>
                  <a:lnTo>
                    <a:pt x="38893" y="70822"/>
                  </a:lnTo>
                  <a:lnTo>
                    <a:pt x="30379" y="4375"/>
                  </a:lnTo>
                  <a:lnTo>
                    <a:pt x="20887" y="10344"/>
                  </a:lnTo>
                  <a:lnTo>
                    <a:pt x="5230" y="493"/>
                  </a:lnTo>
                  <a:cubicBezTo>
                    <a:pt x="4686" y="153"/>
                    <a:pt x="4107" y="1"/>
                    <a:pt x="35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1190625" y="3196725"/>
              <a:ext cx="5219200" cy="1689750"/>
            </a:xfrm>
            <a:custGeom>
              <a:rect b="b" l="l" r="r" t="t"/>
              <a:pathLst>
                <a:path extrusionOk="0" h="67590" w="208768">
                  <a:moveTo>
                    <a:pt x="173016" y="1"/>
                  </a:moveTo>
                  <a:cubicBezTo>
                    <a:pt x="168677" y="1"/>
                    <a:pt x="164535" y="1599"/>
                    <a:pt x="161338" y="4502"/>
                  </a:cubicBezTo>
                  <a:lnTo>
                    <a:pt x="130088" y="32882"/>
                  </a:lnTo>
                  <a:lnTo>
                    <a:pt x="17354" y="32882"/>
                  </a:lnTo>
                  <a:cubicBezTo>
                    <a:pt x="7764" y="32882"/>
                    <a:pt x="0" y="40645"/>
                    <a:pt x="0" y="50235"/>
                  </a:cubicBezTo>
                  <a:cubicBezTo>
                    <a:pt x="0" y="59826"/>
                    <a:pt x="7764" y="67589"/>
                    <a:pt x="17354" y="67589"/>
                  </a:cubicBezTo>
                  <a:lnTo>
                    <a:pt x="136808" y="67589"/>
                  </a:lnTo>
                  <a:cubicBezTo>
                    <a:pt x="141114" y="67589"/>
                    <a:pt x="145289" y="65991"/>
                    <a:pt x="148486" y="63088"/>
                  </a:cubicBezTo>
                  <a:lnTo>
                    <a:pt x="179703" y="34708"/>
                  </a:lnTo>
                  <a:lnTo>
                    <a:pt x="208767" y="34708"/>
                  </a:lnTo>
                  <a:lnTo>
                    <a:pt x="208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1190625" y="3706425"/>
              <a:ext cx="5219200" cy="1180050"/>
            </a:xfrm>
            <a:custGeom>
              <a:rect b="b" l="l" r="r" t="t"/>
              <a:pathLst>
                <a:path extrusionOk="0" h="47202" w="208768">
                  <a:moveTo>
                    <a:pt x="179703" y="0"/>
                  </a:moveTo>
                  <a:lnTo>
                    <a:pt x="148486" y="28380"/>
                  </a:lnTo>
                  <a:cubicBezTo>
                    <a:pt x="145289" y="31283"/>
                    <a:pt x="141114" y="32914"/>
                    <a:pt x="136808" y="32914"/>
                  </a:cubicBezTo>
                  <a:lnTo>
                    <a:pt x="17354" y="32914"/>
                  </a:lnTo>
                  <a:cubicBezTo>
                    <a:pt x="10340" y="32914"/>
                    <a:pt x="4273" y="28706"/>
                    <a:pt x="1533" y="22704"/>
                  </a:cubicBezTo>
                  <a:cubicBezTo>
                    <a:pt x="555" y="24889"/>
                    <a:pt x="0" y="27303"/>
                    <a:pt x="0" y="29847"/>
                  </a:cubicBezTo>
                  <a:cubicBezTo>
                    <a:pt x="0" y="39438"/>
                    <a:pt x="7764" y="47201"/>
                    <a:pt x="17354" y="47201"/>
                  </a:cubicBezTo>
                  <a:lnTo>
                    <a:pt x="136808" y="47201"/>
                  </a:lnTo>
                  <a:cubicBezTo>
                    <a:pt x="141114" y="47201"/>
                    <a:pt x="145289" y="45603"/>
                    <a:pt x="148486" y="42700"/>
                  </a:cubicBezTo>
                  <a:lnTo>
                    <a:pt x="179703" y="14320"/>
                  </a:lnTo>
                  <a:lnTo>
                    <a:pt x="208767" y="14320"/>
                  </a:lnTo>
                  <a:lnTo>
                    <a:pt x="208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3" name="Google Shape;1683;p30"/>
          <p:cNvGrpSpPr/>
          <p:nvPr/>
        </p:nvGrpSpPr>
        <p:grpSpPr>
          <a:xfrm>
            <a:off x="2528550" y="1312122"/>
            <a:ext cx="5830013" cy="538653"/>
            <a:chOff x="2528550" y="1312122"/>
            <a:chExt cx="5830013" cy="538653"/>
          </a:xfrm>
        </p:grpSpPr>
        <p:sp>
          <p:nvSpPr>
            <p:cNvPr id="1684" name="Google Shape;1684;p30"/>
            <p:cNvSpPr txBox="1"/>
            <p:nvPr/>
          </p:nvSpPr>
          <p:spPr>
            <a:xfrm flipH="1">
              <a:off x="6607463" y="1312122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5" name="Google Shape;1685;p30"/>
            <p:cNvSpPr txBox="1"/>
            <p:nvPr/>
          </p:nvSpPr>
          <p:spPr>
            <a:xfrm flipH="1">
              <a:off x="4826300" y="1329972"/>
              <a:ext cx="1751100" cy="45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86" name="Google Shape;1686;p30"/>
            <p:cNvSpPr txBox="1"/>
            <p:nvPr/>
          </p:nvSpPr>
          <p:spPr>
            <a:xfrm flipH="1">
              <a:off x="4140475" y="1329975"/>
              <a:ext cx="593400" cy="4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0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1687" name="Google Shape;1687;p30"/>
            <p:cNvCxnSpPr>
              <a:stCxn id="1671" idx="3"/>
              <a:endCxn id="1686" idx="3"/>
            </p:cNvCxnSpPr>
            <p:nvPr/>
          </p:nvCxnSpPr>
          <p:spPr>
            <a:xfrm flipH="1" rot="10800000">
              <a:off x="2528550" y="1555875"/>
              <a:ext cx="1611900" cy="2949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88" name="Google Shape;1688;p30"/>
          <p:cNvGrpSpPr/>
          <p:nvPr/>
        </p:nvGrpSpPr>
        <p:grpSpPr>
          <a:xfrm>
            <a:off x="2528550" y="1850775"/>
            <a:ext cx="5830013" cy="876322"/>
            <a:chOff x="2528550" y="1850775"/>
            <a:chExt cx="5830013" cy="876322"/>
          </a:xfrm>
        </p:grpSpPr>
        <p:sp>
          <p:nvSpPr>
            <p:cNvPr id="1689" name="Google Shape;1689;p30"/>
            <p:cNvSpPr txBox="1"/>
            <p:nvPr/>
          </p:nvSpPr>
          <p:spPr>
            <a:xfrm flipH="1">
              <a:off x="6607463" y="2239597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0" name="Google Shape;1690;p30"/>
            <p:cNvSpPr txBox="1"/>
            <p:nvPr/>
          </p:nvSpPr>
          <p:spPr>
            <a:xfrm flipH="1">
              <a:off x="4826300" y="2257447"/>
              <a:ext cx="1751100" cy="45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1" name="Google Shape;1691;p30"/>
            <p:cNvSpPr txBox="1"/>
            <p:nvPr/>
          </p:nvSpPr>
          <p:spPr>
            <a:xfrm flipH="1">
              <a:off x="4140475" y="2257450"/>
              <a:ext cx="593400" cy="4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0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1692" name="Google Shape;1692;p30"/>
            <p:cNvCxnSpPr>
              <a:stCxn id="1671" idx="3"/>
              <a:endCxn id="1691" idx="3"/>
            </p:cNvCxnSpPr>
            <p:nvPr/>
          </p:nvCxnSpPr>
          <p:spPr>
            <a:xfrm>
              <a:off x="2528550" y="1850775"/>
              <a:ext cx="1611900" cy="6327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93" name="Google Shape;1693;p30"/>
          <p:cNvGrpSpPr/>
          <p:nvPr/>
        </p:nvGrpSpPr>
        <p:grpSpPr>
          <a:xfrm>
            <a:off x="2528550" y="1850775"/>
            <a:ext cx="5830013" cy="1803797"/>
            <a:chOff x="2528550" y="1850775"/>
            <a:chExt cx="5830013" cy="1803797"/>
          </a:xfrm>
        </p:grpSpPr>
        <p:sp>
          <p:nvSpPr>
            <p:cNvPr id="1694" name="Google Shape;1694;p30"/>
            <p:cNvSpPr txBox="1"/>
            <p:nvPr/>
          </p:nvSpPr>
          <p:spPr>
            <a:xfrm flipH="1">
              <a:off x="6607463" y="3167072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5" name="Google Shape;1695;p30"/>
            <p:cNvSpPr txBox="1"/>
            <p:nvPr/>
          </p:nvSpPr>
          <p:spPr>
            <a:xfrm flipH="1">
              <a:off x="4826300" y="3184922"/>
              <a:ext cx="1751100" cy="45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6" name="Google Shape;1696;p30"/>
            <p:cNvSpPr txBox="1"/>
            <p:nvPr/>
          </p:nvSpPr>
          <p:spPr>
            <a:xfrm flipH="1">
              <a:off x="4140475" y="3184925"/>
              <a:ext cx="593400" cy="4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0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1697" name="Google Shape;1697;p30"/>
            <p:cNvCxnSpPr>
              <a:stCxn id="1671" idx="3"/>
              <a:endCxn id="1696" idx="3"/>
            </p:cNvCxnSpPr>
            <p:nvPr/>
          </p:nvCxnSpPr>
          <p:spPr>
            <a:xfrm>
              <a:off x="2528550" y="1850775"/>
              <a:ext cx="1611900" cy="15600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98" name="Google Shape;1698;p30"/>
          <p:cNvGrpSpPr/>
          <p:nvPr/>
        </p:nvGrpSpPr>
        <p:grpSpPr>
          <a:xfrm>
            <a:off x="2528550" y="1850775"/>
            <a:ext cx="5830013" cy="2731272"/>
            <a:chOff x="2528550" y="1850775"/>
            <a:chExt cx="5830013" cy="2731272"/>
          </a:xfrm>
        </p:grpSpPr>
        <p:sp>
          <p:nvSpPr>
            <p:cNvPr id="1699" name="Google Shape;1699;p30"/>
            <p:cNvSpPr txBox="1"/>
            <p:nvPr/>
          </p:nvSpPr>
          <p:spPr>
            <a:xfrm flipH="1">
              <a:off x="6607463" y="4094547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0" name="Google Shape;1700;p30"/>
            <p:cNvSpPr txBox="1"/>
            <p:nvPr/>
          </p:nvSpPr>
          <p:spPr>
            <a:xfrm flipH="1">
              <a:off x="4826300" y="4112397"/>
              <a:ext cx="1751100" cy="45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01" name="Google Shape;1701;p30"/>
            <p:cNvSpPr txBox="1"/>
            <p:nvPr/>
          </p:nvSpPr>
          <p:spPr>
            <a:xfrm flipH="1">
              <a:off x="4140475" y="4112400"/>
              <a:ext cx="593400" cy="4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0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1702" name="Google Shape;1702;p30"/>
            <p:cNvCxnSpPr>
              <a:stCxn id="1671" idx="3"/>
              <a:endCxn id="1701" idx="3"/>
            </p:cNvCxnSpPr>
            <p:nvPr/>
          </p:nvCxnSpPr>
          <p:spPr>
            <a:xfrm>
              <a:off x="2528550" y="1850775"/>
              <a:ext cx="1611900" cy="24876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31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grpSp>
        <p:nvGrpSpPr>
          <p:cNvPr id="1708" name="Google Shape;1708;p31"/>
          <p:cNvGrpSpPr/>
          <p:nvPr/>
        </p:nvGrpSpPr>
        <p:grpSpPr>
          <a:xfrm>
            <a:off x="2740484" y="2218328"/>
            <a:ext cx="3663039" cy="2324307"/>
            <a:chOff x="8172825" y="36473150"/>
            <a:chExt cx="18823425" cy="11944025"/>
          </a:xfrm>
        </p:grpSpPr>
        <p:sp>
          <p:nvSpPr>
            <p:cNvPr id="1709" name="Google Shape;1709;p31"/>
            <p:cNvSpPr/>
            <p:nvPr/>
          </p:nvSpPr>
          <p:spPr>
            <a:xfrm>
              <a:off x="8172825" y="40703225"/>
              <a:ext cx="2963850" cy="3828100"/>
            </a:xfrm>
            <a:custGeom>
              <a:rect b="b" l="l" r="r" t="t"/>
              <a:pathLst>
                <a:path extrusionOk="0" h="153124" w="118554">
                  <a:moveTo>
                    <a:pt x="35483" y="1"/>
                  </a:moveTo>
                  <a:cubicBezTo>
                    <a:pt x="33568" y="1"/>
                    <a:pt x="31660" y="1395"/>
                    <a:pt x="30967" y="4357"/>
                  </a:cubicBezTo>
                  <a:cubicBezTo>
                    <a:pt x="0" y="136155"/>
                    <a:pt x="97609" y="153124"/>
                    <a:pt x="97609" y="153124"/>
                  </a:cubicBezTo>
                  <a:lnTo>
                    <a:pt x="118554" y="140612"/>
                  </a:lnTo>
                  <a:cubicBezTo>
                    <a:pt x="118554" y="140612"/>
                    <a:pt x="46263" y="109017"/>
                    <a:pt x="40320" y="5759"/>
                  </a:cubicBezTo>
                  <a:cubicBezTo>
                    <a:pt x="40103" y="2022"/>
                    <a:pt x="37788" y="1"/>
                    <a:pt x="35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1"/>
            <p:cNvSpPr/>
            <p:nvPr/>
          </p:nvSpPr>
          <p:spPr>
            <a:xfrm>
              <a:off x="8789025" y="40703225"/>
              <a:ext cx="610475" cy="1446275"/>
            </a:xfrm>
            <a:custGeom>
              <a:rect b="b" l="l" r="r" t="t"/>
              <a:pathLst>
                <a:path extrusionOk="0" h="57851" w="24419">
                  <a:moveTo>
                    <a:pt x="10835" y="1"/>
                  </a:moveTo>
                  <a:cubicBezTo>
                    <a:pt x="8920" y="1"/>
                    <a:pt x="7012" y="1395"/>
                    <a:pt x="6319" y="4357"/>
                  </a:cubicBezTo>
                  <a:cubicBezTo>
                    <a:pt x="1779" y="23670"/>
                    <a:pt x="0" y="40492"/>
                    <a:pt x="293" y="55181"/>
                  </a:cubicBezTo>
                  <a:cubicBezTo>
                    <a:pt x="4320" y="56850"/>
                    <a:pt x="8412" y="57850"/>
                    <a:pt x="12354" y="57850"/>
                  </a:cubicBezTo>
                  <a:cubicBezTo>
                    <a:pt x="15129" y="57850"/>
                    <a:pt x="17830" y="57354"/>
                    <a:pt x="20380" y="56248"/>
                  </a:cubicBezTo>
                  <a:cubicBezTo>
                    <a:pt x="21740" y="55683"/>
                    <a:pt x="23079" y="55076"/>
                    <a:pt x="24418" y="54427"/>
                  </a:cubicBezTo>
                  <a:cubicBezTo>
                    <a:pt x="19920" y="40325"/>
                    <a:pt x="16718" y="24193"/>
                    <a:pt x="15672" y="5759"/>
                  </a:cubicBezTo>
                  <a:cubicBezTo>
                    <a:pt x="15455" y="2022"/>
                    <a:pt x="13140" y="1"/>
                    <a:pt x="10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1"/>
            <p:cNvSpPr/>
            <p:nvPr/>
          </p:nvSpPr>
          <p:spPr>
            <a:xfrm>
              <a:off x="14957825" y="45147525"/>
              <a:ext cx="1008025" cy="2994525"/>
            </a:xfrm>
            <a:custGeom>
              <a:rect b="b" l="l" r="r" t="t"/>
              <a:pathLst>
                <a:path extrusionOk="0" h="119781" w="40321">
                  <a:moveTo>
                    <a:pt x="1570" y="0"/>
                  </a:moveTo>
                  <a:lnTo>
                    <a:pt x="1" y="114682"/>
                  </a:lnTo>
                  <a:cubicBezTo>
                    <a:pt x="1" y="114682"/>
                    <a:pt x="4462" y="119781"/>
                    <a:pt x="14140" y="119781"/>
                  </a:cubicBezTo>
                  <a:cubicBezTo>
                    <a:pt x="16862" y="119781"/>
                    <a:pt x="19996" y="119377"/>
                    <a:pt x="23561" y="118344"/>
                  </a:cubicBezTo>
                  <a:cubicBezTo>
                    <a:pt x="39076" y="113845"/>
                    <a:pt x="30671" y="98342"/>
                    <a:pt x="19853" y="98342"/>
                  </a:cubicBezTo>
                  <a:cubicBezTo>
                    <a:pt x="19350" y="98342"/>
                    <a:pt x="18841" y="98376"/>
                    <a:pt x="18330" y="98446"/>
                  </a:cubicBezTo>
                  <a:cubicBezTo>
                    <a:pt x="23038" y="64382"/>
                    <a:pt x="40320" y="1569"/>
                    <a:pt x="40320" y="1569"/>
                  </a:cubicBez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1"/>
            <p:cNvSpPr/>
            <p:nvPr/>
          </p:nvSpPr>
          <p:spPr>
            <a:xfrm>
              <a:off x="11960000" y="45147525"/>
              <a:ext cx="1252050" cy="2994525"/>
            </a:xfrm>
            <a:custGeom>
              <a:rect b="b" l="l" r="r" t="t"/>
              <a:pathLst>
                <a:path extrusionOk="0" h="119781" w="50082">
                  <a:moveTo>
                    <a:pt x="0" y="0"/>
                  </a:moveTo>
                  <a:lnTo>
                    <a:pt x="11006" y="114682"/>
                  </a:lnTo>
                  <a:cubicBezTo>
                    <a:pt x="11006" y="114682"/>
                    <a:pt x="15467" y="119781"/>
                    <a:pt x="25145" y="119781"/>
                  </a:cubicBezTo>
                  <a:cubicBezTo>
                    <a:pt x="27867" y="119781"/>
                    <a:pt x="31002" y="119377"/>
                    <a:pt x="34566" y="118344"/>
                  </a:cubicBezTo>
                  <a:cubicBezTo>
                    <a:pt x="50081" y="113845"/>
                    <a:pt x="41677" y="98342"/>
                    <a:pt x="30858" y="98342"/>
                  </a:cubicBezTo>
                  <a:cubicBezTo>
                    <a:pt x="30355" y="98342"/>
                    <a:pt x="29847" y="98376"/>
                    <a:pt x="29335" y="98446"/>
                  </a:cubicBezTo>
                  <a:cubicBezTo>
                    <a:pt x="34043" y="64382"/>
                    <a:pt x="41617" y="1569"/>
                    <a:pt x="41617" y="15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1"/>
            <p:cNvSpPr/>
            <p:nvPr/>
          </p:nvSpPr>
          <p:spPr>
            <a:xfrm>
              <a:off x="10377525" y="42973025"/>
              <a:ext cx="6504250" cy="3243300"/>
            </a:xfrm>
            <a:custGeom>
              <a:rect b="b" l="l" r="r" t="t"/>
              <a:pathLst>
                <a:path extrusionOk="0" h="129732" w="260170">
                  <a:moveTo>
                    <a:pt x="136574" y="1"/>
                  </a:moveTo>
                  <a:cubicBezTo>
                    <a:pt x="131632" y="17557"/>
                    <a:pt x="123974" y="24666"/>
                    <a:pt x="89064" y="24666"/>
                  </a:cubicBezTo>
                  <a:cubicBezTo>
                    <a:pt x="83327" y="24666"/>
                    <a:pt x="76853" y="24474"/>
                    <a:pt x="69535" y="24105"/>
                  </a:cubicBezTo>
                  <a:cubicBezTo>
                    <a:pt x="66537" y="23953"/>
                    <a:pt x="63654" y="23879"/>
                    <a:pt x="60881" y="23879"/>
                  </a:cubicBezTo>
                  <a:cubicBezTo>
                    <a:pt x="15712" y="23879"/>
                    <a:pt x="1" y="43576"/>
                    <a:pt x="1972" y="70701"/>
                  </a:cubicBezTo>
                  <a:cubicBezTo>
                    <a:pt x="2656" y="121013"/>
                    <a:pt x="38447" y="129732"/>
                    <a:pt x="87427" y="129732"/>
                  </a:cubicBezTo>
                  <a:cubicBezTo>
                    <a:pt x="113408" y="129732"/>
                    <a:pt x="143100" y="127279"/>
                    <a:pt x="173232" y="127279"/>
                  </a:cubicBezTo>
                  <a:cubicBezTo>
                    <a:pt x="260170" y="127279"/>
                    <a:pt x="229810" y="13643"/>
                    <a:pt x="229810" y="13643"/>
                  </a:cubicBezTo>
                  <a:lnTo>
                    <a:pt x="136574" y="1"/>
                  </a:lnTo>
                  <a:close/>
                </a:path>
              </a:pathLst>
            </a:custGeom>
            <a:solidFill>
              <a:srgbClr val="BAA7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1"/>
            <p:cNvSpPr/>
            <p:nvPr/>
          </p:nvSpPr>
          <p:spPr>
            <a:xfrm>
              <a:off x="11105275" y="44559825"/>
              <a:ext cx="5140425" cy="1656825"/>
            </a:xfrm>
            <a:custGeom>
              <a:rect b="b" l="l" r="r" t="t"/>
              <a:pathLst>
                <a:path extrusionOk="0" h="66273" w="205617">
                  <a:moveTo>
                    <a:pt x="202754" y="1"/>
                  </a:moveTo>
                  <a:cubicBezTo>
                    <a:pt x="195890" y="1"/>
                    <a:pt x="189597" y="2033"/>
                    <a:pt x="186618" y="6539"/>
                  </a:cubicBezTo>
                  <a:cubicBezTo>
                    <a:pt x="173018" y="17419"/>
                    <a:pt x="173018" y="44641"/>
                    <a:pt x="156655" y="47361"/>
                  </a:cubicBezTo>
                  <a:cubicBezTo>
                    <a:pt x="112913" y="54651"/>
                    <a:pt x="69944" y="57241"/>
                    <a:pt x="26907" y="57241"/>
                  </a:cubicBezTo>
                  <a:cubicBezTo>
                    <a:pt x="17943" y="57241"/>
                    <a:pt x="8977" y="57129"/>
                    <a:pt x="0" y="56923"/>
                  </a:cubicBezTo>
                  <a:lnTo>
                    <a:pt x="0" y="56923"/>
                  </a:lnTo>
                  <a:cubicBezTo>
                    <a:pt x="14961" y="64320"/>
                    <a:pt x="35212" y="66272"/>
                    <a:pt x="58420" y="66272"/>
                  </a:cubicBezTo>
                  <a:cubicBezTo>
                    <a:pt x="84387" y="66272"/>
                    <a:pt x="114057" y="63828"/>
                    <a:pt x="144164" y="63828"/>
                  </a:cubicBezTo>
                  <a:cubicBezTo>
                    <a:pt x="191137" y="63828"/>
                    <a:pt x="203838" y="30643"/>
                    <a:pt x="205617" y="115"/>
                  </a:cubicBezTo>
                  <a:cubicBezTo>
                    <a:pt x="204656" y="39"/>
                    <a:pt x="203700" y="1"/>
                    <a:pt x="202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1"/>
            <p:cNvSpPr/>
            <p:nvPr/>
          </p:nvSpPr>
          <p:spPr>
            <a:xfrm>
              <a:off x="10378575" y="42973025"/>
              <a:ext cx="5905300" cy="3017550"/>
            </a:xfrm>
            <a:custGeom>
              <a:rect b="b" l="l" r="r" t="t"/>
              <a:pathLst>
                <a:path extrusionOk="0" h="120702" w="236212">
                  <a:moveTo>
                    <a:pt x="136553" y="1"/>
                  </a:moveTo>
                  <a:cubicBezTo>
                    <a:pt x="131611" y="17557"/>
                    <a:pt x="123953" y="24666"/>
                    <a:pt x="89043" y="24666"/>
                  </a:cubicBezTo>
                  <a:cubicBezTo>
                    <a:pt x="83306" y="24666"/>
                    <a:pt x="76832" y="24474"/>
                    <a:pt x="69514" y="24105"/>
                  </a:cubicBezTo>
                  <a:cubicBezTo>
                    <a:pt x="66516" y="23953"/>
                    <a:pt x="63633" y="23879"/>
                    <a:pt x="60860" y="23879"/>
                  </a:cubicBezTo>
                  <a:cubicBezTo>
                    <a:pt x="15693" y="23879"/>
                    <a:pt x="1" y="43576"/>
                    <a:pt x="1972" y="70701"/>
                  </a:cubicBezTo>
                  <a:cubicBezTo>
                    <a:pt x="2328" y="97212"/>
                    <a:pt x="12434" y="112172"/>
                    <a:pt x="29068" y="120374"/>
                  </a:cubicBezTo>
                  <a:cubicBezTo>
                    <a:pt x="38136" y="120586"/>
                    <a:pt x="47195" y="120701"/>
                    <a:pt x="56252" y="120701"/>
                  </a:cubicBezTo>
                  <a:cubicBezTo>
                    <a:pt x="99173" y="120701"/>
                    <a:pt x="142063" y="118107"/>
                    <a:pt x="185723" y="110833"/>
                  </a:cubicBezTo>
                  <a:cubicBezTo>
                    <a:pt x="202044" y="108113"/>
                    <a:pt x="202044" y="80891"/>
                    <a:pt x="215686" y="70011"/>
                  </a:cubicBezTo>
                  <a:cubicBezTo>
                    <a:pt x="218668" y="65520"/>
                    <a:pt x="224985" y="63474"/>
                    <a:pt x="231846" y="63474"/>
                  </a:cubicBezTo>
                  <a:cubicBezTo>
                    <a:pt x="232785" y="63474"/>
                    <a:pt x="233733" y="63512"/>
                    <a:pt x="234685" y="63587"/>
                  </a:cubicBezTo>
                  <a:cubicBezTo>
                    <a:pt x="236212" y="37642"/>
                    <a:pt x="229768" y="13643"/>
                    <a:pt x="229768" y="13643"/>
                  </a:cubicBezTo>
                  <a:lnTo>
                    <a:pt x="1365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1"/>
            <p:cNvSpPr/>
            <p:nvPr/>
          </p:nvSpPr>
          <p:spPr>
            <a:xfrm>
              <a:off x="10956175" y="43559925"/>
              <a:ext cx="2220550" cy="1465200"/>
            </a:xfrm>
            <a:custGeom>
              <a:rect b="b" l="l" r="r" t="t"/>
              <a:pathLst>
                <a:path extrusionOk="0" h="58608" w="88822">
                  <a:moveTo>
                    <a:pt x="86332" y="1"/>
                  </a:moveTo>
                  <a:cubicBezTo>
                    <a:pt x="80841" y="824"/>
                    <a:pt x="74161" y="1214"/>
                    <a:pt x="65990" y="1214"/>
                  </a:cubicBezTo>
                  <a:cubicBezTo>
                    <a:pt x="60242" y="1214"/>
                    <a:pt x="53757" y="1021"/>
                    <a:pt x="46430" y="650"/>
                  </a:cubicBezTo>
                  <a:cubicBezTo>
                    <a:pt x="43420" y="496"/>
                    <a:pt x="40524" y="421"/>
                    <a:pt x="37740" y="421"/>
                  </a:cubicBezTo>
                  <a:cubicBezTo>
                    <a:pt x="21916" y="421"/>
                    <a:pt x="9721" y="2851"/>
                    <a:pt x="629" y="7157"/>
                  </a:cubicBezTo>
                  <a:cubicBezTo>
                    <a:pt x="231" y="9542"/>
                    <a:pt x="1" y="12011"/>
                    <a:pt x="1" y="14522"/>
                  </a:cubicBezTo>
                  <a:cubicBezTo>
                    <a:pt x="1" y="38856"/>
                    <a:pt x="19878" y="58608"/>
                    <a:pt x="44401" y="58608"/>
                  </a:cubicBezTo>
                  <a:cubicBezTo>
                    <a:pt x="68944" y="58608"/>
                    <a:pt x="88822" y="38856"/>
                    <a:pt x="88822" y="14522"/>
                  </a:cubicBezTo>
                  <a:cubicBezTo>
                    <a:pt x="88822" y="9417"/>
                    <a:pt x="87922" y="4541"/>
                    <a:pt x="86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1"/>
            <p:cNvSpPr/>
            <p:nvPr/>
          </p:nvSpPr>
          <p:spPr>
            <a:xfrm>
              <a:off x="13415750" y="43093075"/>
              <a:ext cx="2881225" cy="1014025"/>
            </a:xfrm>
            <a:custGeom>
              <a:rect b="b" l="l" r="r" t="t"/>
              <a:pathLst>
                <a:path extrusionOk="0" h="40561" w="115249">
                  <a:moveTo>
                    <a:pt x="99447" y="1"/>
                  </a:moveTo>
                  <a:cubicBezTo>
                    <a:pt x="89885" y="1"/>
                    <a:pt x="76536" y="1915"/>
                    <a:pt x="60951" y="1915"/>
                  </a:cubicBezTo>
                  <a:cubicBezTo>
                    <a:pt x="45347" y="1915"/>
                    <a:pt x="30409" y="8"/>
                    <a:pt x="19227" y="8"/>
                  </a:cubicBezTo>
                  <a:cubicBezTo>
                    <a:pt x="7575" y="8"/>
                    <a:pt x="1" y="2079"/>
                    <a:pt x="1" y="10536"/>
                  </a:cubicBezTo>
                  <a:cubicBezTo>
                    <a:pt x="1" y="27107"/>
                    <a:pt x="25800" y="40561"/>
                    <a:pt x="57624" y="40561"/>
                  </a:cubicBezTo>
                  <a:cubicBezTo>
                    <a:pt x="89428" y="40561"/>
                    <a:pt x="115248" y="27128"/>
                    <a:pt x="115248" y="10536"/>
                  </a:cubicBezTo>
                  <a:cubicBezTo>
                    <a:pt x="115248" y="2074"/>
                    <a:pt x="109398" y="1"/>
                    <a:pt x="99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1"/>
            <p:cNvSpPr/>
            <p:nvPr/>
          </p:nvSpPr>
          <p:spPr>
            <a:xfrm>
              <a:off x="13360300" y="45422125"/>
              <a:ext cx="1252575" cy="2994550"/>
            </a:xfrm>
            <a:custGeom>
              <a:rect b="b" l="l" r="r" t="t"/>
              <a:pathLst>
                <a:path extrusionOk="0" h="119782" w="50103">
                  <a:moveTo>
                    <a:pt x="1" y="1"/>
                  </a:moveTo>
                  <a:lnTo>
                    <a:pt x="11007" y="114683"/>
                  </a:lnTo>
                  <a:cubicBezTo>
                    <a:pt x="11007" y="114683"/>
                    <a:pt x="15468" y="119782"/>
                    <a:pt x="25156" y="119782"/>
                  </a:cubicBezTo>
                  <a:cubicBezTo>
                    <a:pt x="27881" y="119782"/>
                    <a:pt x="31019" y="119378"/>
                    <a:pt x="34588" y="118345"/>
                  </a:cubicBezTo>
                  <a:cubicBezTo>
                    <a:pt x="50103" y="113846"/>
                    <a:pt x="41698" y="98343"/>
                    <a:pt x="30880" y="98343"/>
                  </a:cubicBezTo>
                  <a:cubicBezTo>
                    <a:pt x="30377" y="98343"/>
                    <a:pt x="29868" y="98377"/>
                    <a:pt x="29357" y="98447"/>
                  </a:cubicBezTo>
                  <a:cubicBezTo>
                    <a:pt x="34065" y="64383"/>
                    <a:pt x="38772" y="1570"/>
                    <a:pt x="38772" y="15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1"/>
            <p:cNvSpPr/>
            <p:nvPr/>
          </p:nvSpPr>
          <p:spPr>
            <a:xfrm>
              <a:off x="10742250" y="45422125"/>
              <a:ext cx="1079675" cy="2994550"/>
            </a:xfrm>
            <a:custGeom>
              <a:rect b="b" l="l" r="r" t="t"/>
              <a:pathLst>
                <a:path extrusionOk="0" h="119782" w="43187">
                  <a:moveTo>
                    <a:pt x="1569" y="1"/>
                  </a:moveTo>
                  <a:lnTo>
                    <a:pt x="0" y="114683"/>
                  </a:lnTo>
                  <a:cubicBezTo>
                    <a:pt x="0" y="114683"/>
                    <a:pt x="4461" y="119782"/>
                    <a:pt x="14139" y="119782"/>
                  </a:cubicBezTo>
                  <a:cubicBezTo>
                    <a:pt x="16861" y="119782"/>
                    <a:pt x="19996" y="119378"/>
                    <a:pt x="23560" y="118345"/>
                  </a:cubicBezTo>
                  <a:cubicBezTo>
                    <a:pt x="39075" y="113846"/>
                    <a:pt x="30671" y="98343"/>
                    <a:pt x="19852" y="98343"/>
                  </a:cubicBezTo>
                  <a:cubicBezTo>
                    <a:pt x="19349" y="98343"/>
                    <a:pt x="18841" y="98377"/>
                    <a:pt x="18329" y="98447"/>
                  </a:cubicBezTo>
                  <a:cubicBezTo>
                    <a:pt x="23037" y="64383"/>
                    <a:pt x="43187" y="1570"/>
                    <a:pt x="43187" y="1570"/>
                  </a:cubicBezTo>
                  <a:lnTo>
                    <a:pt x="1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1"/>
            <p:cNvSpPr/>
            <p:nvPr/>
          </p:nvSpPr>
          <p:spPr>
            <a:xfrm>
              <a:off x="15794250" y="43836650"/>
              <a:ext cx="500625" cy="500625"/>
            </a:xfrm>
            <a:custGeom>
              <a:rect b="b" l="l" r="r" t="t"/>
              <a:pathLst>
                <a:path extrusionOk="0" h="20025" w="20025">
                  <a:moveTo>
                    <a:pt x="10002" y="0"/>
                  </a:moveTo>
                  <a:cubicBezTo>
                    <a:pt x="4457" y="0"/>
                    <a:pt x="1" y="4457"/>
                    <a:pt x="1" y="10002"/>
                  </a:cubicBezTo>
                  <a:cubicBezTo>
                    <a:pt x="1" y="15526"/>
                    <a:pt x="4457" y="20024"/>
                    <a:pt x="10002" y="20024"/>
                  </a:cubicBezTo>
                  <a:cubicBezTo>
                    <a:pt x="15526" y="20024"/>
                    <a:pt x="20024" y="15547"/>
                    <a:pt x="20024" y="10002"/>
                  </a:cubicBezTo>
                  <a:cubicBezTo>
                    <a:pt x="20024" y="4499"/>
                    <a:pt x="15547" y="0"/>
                    <a:pt x="10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1"/>
            <p:cNvSpPr/>
            <p:nvPr/>
          </p:nvSpPr>
          <p:spPr>
            <a:xfrm>
              <a:off x="16004525" y="43627375"/>
              <a:ext cx="143875" cy="329925"/>
            </a:xfrm>
            <a:custGeom>
              <a:rect b="b" l="l" r="r" t="t"/>
              <a:pathLst>
                <a:path extrusionOk="0" h="13197" w="5755">
                  <a:moveTo>
                    <a:pt x="2728" y="0"/>
                  </a:moveTo>
                  <a:cubicBezTo>
                    <a:pt x="2536" y="0"/>
                    <a:pt x="2355" y="48"/>
                    <a:pt x="2198" y="149"/>
                  </a:cubicBezTo>
                  <a:cubicBezTo>
                    <a:pt x="1779" y="421"/>
                    <a:pt x="1340" y="672"/>
                    <a:pt x="901" y="944"/>
                  </a:cubicBezTo>
                  <a:cubicBezTo>
                    <a:pt x="210" y="1383"/>
                    <a:pt x="22" y="2325"/>
                    <a:pt x="315" y="3099"/>
                  </a:cubicBezTo>
                  <a:cubicBezTo>
                    <a:pt x="1173" y="5358"/>
                    <a:pt x="1173" y="7827"/>
                    <a:pt x="315" y="10087"/>
                  </a:cubicBezTo>
                  <a:cubicBezTo>
                    <a:pt x="1" y="10882"/>
                    <a:pt x="210" y="11824"/>
                    <a:pt x="901" y="12263"/>
                  </a:cubicBezTo>
                  <a:cubicBezTo>
                    <a:pt x="1319" y="12514"/>
                    <a:pt x="1758" y="12786"/>
                    <a:pt x="2198" y="13037"/>
                  </a:cubicBezTo>
                  <a:cubicBezTo>
                    <a:pt x="2360" y="13145"/>
                    <a:pt x="2545" y="13197"/>
                    <a:pt x="2739" y="13197"/>
                  </a:cubicBezTo>
                  <a:cubicBezTo>
                    <a:pt x="3374" y="13197"/>
                    <a:pt x="4110" y="12648"/>
                    <a:pt x="4478" y="11719"/>
                  </a:cubicBezTo>
                  <a:cubicBezTo>
                    <a:pt x="5755" y="8413"/>
                    <a:pt x="5755" y="4773"/>
                    <a:pt x="4478" y="1488"/>
                  </a:cubicBezTo>
                  <a:cubicBezTo>
                    <a:pt x="4139" y="551"/>
                    <a:pt x="3376" y="0"/>
                    <a:pt x="27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1"/>
            <p:cNvSpPr/>
            <p:nvPr/>
          </p:nvSpPr>
          <p:spPr>
            <a:xfrm>
              <a:off x="16077250" y="42404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5828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1"/>
            <p:cNvSpPr/>
            <p:nvPr/>
          </p:nvSpPr>
          <p:spPr>
            <a:xfrm>
              <a:off x="13681500" y="41834775"/>
              <a:ext cx="2435000" cy="1881375"/>
            </a:xfrm>
            <a:custGeom>
              <a:rect b="b" l="l" r="r" t="t"/>
              <a:pathLst>
                <a:path extrusionOk="0" h="75255" w="97400">
                  <a:moveTo>
                    <a:pt x="0" y="1"/>
                  </a:moveTo>
                  <a:lnTo>
                    <a:pt x="0" y="59717"/>
                  </a:lnTo>
                  <a:cubicBezTo>
                    <a:pt x="5712" y="68972"/>
                    <a:pt x="28962" y="75254"/>
                    <a:pt x="52029" y="75254"/>
                  </a:cubicBezTo>
                  <a:cubicBezTo>
                    <a:pt x="70109" y="75254"/>
                    <a:pt x="88077" y="71395"/>
                    <a:pt x="97399" y="62081"/>
                  </a:cubicBezTo>
                  <a:lnTo>
                    <a:pt x="95830" y="227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1"/>
            <p:cNvSpPr/>
            <p:nvPr/>
          </p:nvSpPr>
          <p:spPr>
            <a:xfrm>
              <a:off x="12653625" y="44050300"/>
              <a:ext cx="405925" cy="73300"/>
            </a:xfrm>
            <a:custGeom>
              <a:rect b="b" l="l" r="r" t="t"/>
              <a:pathLst>
                <a:path extrusionOk="0" h="2932" w="16237">
                  <a:moveTo>
                    <a:pt x="9779" y="1"/>
                  </a:moveTo>
                  <a:cubicBezTo>
                    <a:pt x="9205" y="1"/>
                    <a:pt x="8619" y="18"/>
                    <a:pt x="8035" y="54"/>
                  </a:cubicBezTo>
                  <a:cubicBezTo>
                    <a:pt x="5984" y="201"/>
                    <a:pt x="3976" y="577"/>
                    <a:pt x="2490" y="1017"/>
                  </a:cubicBezTo>
                  <a:cubicBezTo>
                    <a:pt x="984" y="1435"/>
                    <a:pt x="0" y="1979"/>
                    <a:pt x="0" y="1979"/>
                  </a:cubicBezTo>
                  <a:cubicBezTo>
                    <a:pt x="0" y="1979"/>
                    <a:pt x="1046" y="2398"/>
                    <a:pt x="2595" y="2649"/>
                  </a:cubicBezTo>
                  <a:cubicBezTo>
                    <a:pt x="3682" y="2827"/>
                    <a:pt x="5036" y="2932"/>
                    <a:pt x="6458" y="2932"/>
                  </a:cubicBezTo>
                  <a:cubicBezTo>
                    <a:pt x="7032" y="2932"/>
                    <a:pt x="7618" y="2915"/>
                    <a:pt x="8202" y="2879"/>
                  </a:cubicBezTo>
                  <a:cubicBezTo>
                    <a:pt x="10253" y="2711"/>
                    <a:pt x="12261" y="2356"/>
                    <a:pt x="13747" y="1916"/>
                  </a:cubicBezTo>
                  <a:cubicBezTo>
                    <a:pt x="15253" y="1498"/>
                    <a:pt x="16237" y="933"/>
                    <a:pt x="16237" y="933"/>
                  </a:cubicBezTo>
                  <a:cubicBezTo>
                    <a:pt x="16237" y="933"/>
                    <a:pt x="15191" y="514"/>
                    <a:pt x="13642" y="284"/>
                  </a:cubicBezTo>
                  <a:cubicBezTo>
                    <a:pt x="12554" y="105"/>
                    <a:pt x="11201" y="1"/>
                    <a:pt x="9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1"/>
            <p:cNvSpPr/>
            <p:nvPr/>
          </p:nvSpPr>
          <p:spPr>
            <a:xfrm>
              <a:off x="12875925" y="44324925"/>
              <a:ext cx="497475" cy="73300"/>
            </a:xfrm>
            <a:custGeom>
              <a:rect b="b" l="l" r="r" t="t"/>
              <a:pathLst>
                <a:path extrusionOk="0" h="2932" w="19899">
                  <a:moveTo>
                    <a:pt x="11995" y="1"/>
                  </a:moveTo>
                  <a:cubicBezTo>
                    <a:pt x="11291" y="1"/>
                    <a:pt x="10572" y="18"/>
                    <a:pt x="9856" y="54"/>
                  </a:cubicBezTo>
                  <a:cubicBezTo>
                    <a:pt x="7366" y="200"/>
                    <a:pt x="4918" y="556"/>
                    <a:pt x="3055" y="1016"/>
                  </a:cubicBezTo>
                  <a:cubicBezTo>
                    <a:pt x="1235" y="1435"/>
                    <a:pt x="1" y="1979"/>
                    <a:pt x="1" y="1979"/>
                  </a:cubicBezTo>
                  <a:cubicBezTo>
                    <a:pt x="1" y="1979"/>
                    <a:pt x="1277" y="2397"/>
                    <a:pt x="3160" y="2649"/>
                  </a:cubicBezTo>
                  <a:cubicBezTo>
                    <a:pt x="4501" y="2827"/>
                    <a:pt x="6161" y="2932"/>
                    <a:pt x="7905" y="2932"/>
                  </a:cubicBezTo>
                  <a:cubicBezTo>
                    <a:pt x="8609" y="2932"/>
                    <a:pt x="9327" y="2915"/>
                    <a:pt x="10044" y="2879"/>
                  </a:cubicBezTo>
                  <a:cubicBezTo>
                    <a:pt x="12534" y="2753"/>
                    <a:pt x="14982" y="2356"/>
                    <a:pt x="16844" y="1916"/>
                  </a:cubicBezTo>
                  <a:cubicBezTo>
                    <a:pt x="18665" y="1498"/>
                    <a:pt x="19899" y="933"/>
                    <a:pt x="19899" y="933"/>
                  </a:cubicBezTo>
                  <a:cubicBezTo>
                    <a:pt x="19899" y="933"/>
                    <a:pt x="18644" y="556"/>
                    <a:pt x="16740" y="284"/>
                  </a:cubicBezTo>
                  <a:cubicBezTo>
                    <a:pt x="15398" y="105"/>
                    <a:pt x="13739" y="1"/>
                    <a:pt x="119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12732075" y="44547775"/>
              <a:ext cx="432100" cy="73300"/>
            </a:xfrm>
            <a:custGeom>
              <a:rect b="b" l="l" r="r" t="t"/>
              <a:pathLst>
                <a:path extrusionOk="0" h="2932" w="17284">
                  <a:moveTo>
                    <a:pt x="6873" y="0"/>
                  </a:moveTo>
                  <a:cubicBezTo>
                    <a:pt x="5362" y="0"/>
                    <a:pt x="3919" y="105"/>
                    <a:pt x="2742" y="284"/>
                  </a:cubicBezTo>
                  <a:cubicBezTo>
                    <a:pt x="1089" y="535"/>
                    <a:pt x="1" y="953"/>
                    <a:pt x="1" y="953"/>
                  </a:cubicBezTo>
                  <a:cubicBezTo>
                    <a:pt x="1" y="953"/>
                    <a:pt x="1047" y="1476"/>
                    <a:pt x="2637" y="1916"/>
                  </a:cubicBezTo>
                  <a:cubicBezTo>
                    <a:pt x="4227" y="2376"/>
                    <a:pt x="6382" y="2753"/>
                    <a:pt x="8558" y="2878"/>
                  </a:cubicBezTo>
                  <a:cubicBezTo>
                    <a:pt x="9179" y="2914"/>
                    <a:pt x="9801" y="2931"/>
                    <a:pt x="10411" y="2931"/>
                  </a:cubicBezTo>
                  <a:cubicBezTo>
                    <a:pt x="11923" y="2931"/>
                    <a:pt x="13365" y="2827"/>
                    <a:pt x="14543" y="2648"/>
                  </a:cubicBezTo>
                  <a:cubicBezTo>
                    <a:pt x="16196" y="2418"/>
                    <a:pt x="17284" y="1999"/>
                    <a:pt x="17284" y="1999"/>
                  </a:cubicBezTo>
                  <a:cubicBezTo>
                    <a:pt x="17284" y="1999"/>
                    <a:pt x="16237" y="1434"/>
                    <a:pt x="14647" y="1016"/>
                  </a:cubicBezTo>
                  <a:cubicBezTo>
                    <a:pt x="13057" y="556"/>
                    <a:pt x="10902" y="179"/>
                    <a:pt x="8726" y="53"/>
                  </a:cubicBezTo>
                  <a:cubicBezTo>
                    <a:pt x="8106" y="17"/>
                    <a:pt x="7484" y="0"/>
                    <a:pt x="6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11671250" y="44050300"/>
              <a:ext cx="406475" cy="73300"/>
            </a:xfrm>
            <a:custGeom>
              <a:rect b="b" l="l" r="r" t="t"/>
              <a:pathLst>
                <a:path extrusionOk="0" h="2932" w="16259">
                  <a:moveTo>
                    <a:pt x="9789" y="1"/>
                  </a:moveTo>
                  <a:cubicBezTo>
                    <a:pt x="9214" y="1"/>
                    <a:pt x="8625" y="18"/>
                    <a:pt x="8035" y="54"/>
                  </a:cubicBezTo>
                  <a:cubicBezTo>
                    <a:pt x="6006" y="201"/>
                    <a:pt x="3976" y="577"/>
                    <a:pt x="2490" y="1017"/>
                  </a:cubicBezTo>
                  <a:cubicBezTo>
                    <a:pt x="1005" y="1435"/>
                    <a:pt x="1" y="1979"/>
                    <a:pt x="1" y="1979"/>
                  </a:cubicBezTo>
                  <a:cubicBezTo>
                    <a:pt x="1" y="1979"/>
                    <a:pt x="1047" y="2398"/>
                    <a:pt x="2595" y="2649"/>
                  </a:cubicBezTo>
                  <a:cubicBezTo>
                    <a:pt x="3698" y="2827"/>
                    <a:pt x="5045" y="2932"/>
                    <a:pt x="6469" y="2932"/>
                  </a:cubicBezTo>
                  <a:cubicBezTo>
                    <a:pt x="7045" y="2932"/>
                    <a:pt x="7633" y="2915"/>
                    <a:pt x="8224" y="2879"/>
                  </a:cubicBezTo>
                  <a:cubicBezTo>
                    <a:pt x="10253" y="2711"/>
                    <a:pt x="12283" y="2356"/>
                    <a:pt x="13768" y="1916"/>
                  </a:cubicBezTo>
                  <a:cubicBezTo>
                    <a:pt x="15254" y="1498"/>
                    <a:pt x="16258" y="933"/>
                    <a:pt x="16258" y="933"/>
                  </a:cubicBezTo>
                  <a:cubicBezTo>
                    <a:pt x="16258" y="933"/>
                    <a:pt x="15212" y="514"/>
                    <a:pt x="13664" y="284"/>
                  </a:cubicBezTo>
                  <a:cubicBezTo>
                    <a:pt x="12561" y="105"/>
                    <a:pt x="11214" y="1"/>
                    <a:pt x="9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11894600" y="44324925"/>
              <a:ext cx="497500" cy="73300"/>
            </a:xfrm>
            <a:custGeom>
              <a:rect b="b" l="l" r="r" t="t"/>
              <a:pathLst>
                <a:path extrusionOk="0" h="2932" w="19900">
                  <a:moveTo>
                    <a:pt x="11995" y="1"/>
                  </a:moveTo>
                  <a:cubicBezTo>
                    <a:pt x="11291" y="1"/>
                    <a:pt x="10573" y="18"/>
                    <a:pt x="9856" y="54"/>
                  </a:cubicBezTo>
                  <a:cubicBezTo>
                    <a:pt x="7366" y="200"/>
                    <a:pt x="4918" y="556"/>
                    <a:pt x="3056" y="1016"/>
                  </a:cubicBezTo>
                  <a:cubicBezTo>
                    <a:pt x="1215" y="1435"/>
                    <a:pt x="1" y="1979"/>
                    <a:pt x="1" y="1979"/>
                  </a:cubicBezTo>
                  <a:cubicBezTo>
                    <a:pt x="1" y="1979"/>
                    <a:pt x="1277" y="2397"/>
                    <a:pt x="3160" y="2649"/>
                  </a:cubicBezTo>
                  <a:cubicBezTo>
                    <a:pt x="4502" y="2827"/>
                    <a:pt x="6161" y="2932"/>
                    <a:pt x="7905" y="2932"/>
                  </a:cubicBezTo>
                  <a:cubicBezTo>
                    <a:pt x="8609" y="2932"/>
                    <a:pt x="9328" y="2915"/>
                    <a:pt x="10044" y="2879"/>
                  </a:cubicBezTo>
                  <a:cubicBezTo>
                    <a:pt x="12513" y="2753"/>
                    <a:pt x="14982" y="2356"/>
                    <a:pt x="16844" y="1916"/>
                  </a:cubicBezTo>
                  <a:cubicBezTo>
                    <a:pt x="18665" y="1498"/>
                    <a:pt x="19899" y="933"/>
                    <a:pt x="19899" y="933"/>
                  </a:cubicBezTo>
                  <a:cubicBezTo>
                    <a:pt x="19899" y="933"/>
                    <a:pt x="18623" y="556"/>
                    <a:pt x="16740" y="284"/>
                  </a:cubicBezTo>
                  <a:cubicBezTo>
                    <a:pt x="15399" y="105"/>
                    <a:pt x="13739" y="1"/>
                    <a:pt x="119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11749725" y="44547775"/>
              <a:ext cx="432600" cy="73300"/>
            </a:xfrm>
            <a:custGeom>
              <a:rect b="b" l="l" r="r" t="t"/>
              <a:pathLst>
                <a:path extrusionOk="0" h="2932" w="17304">
                  <a:moveTo>
                    <a:pt x="6880" y="0"/>
                  </a:moveTo>
                  <a:cubicBezTo>
                    <a:pt x="5363" y="0"/>
                    <a:pt x="3924" y="105"/>
                    <a:pt x="2762" y="284"/>
                  </a:cubicBezTo>
                  <a:cubicBezTo>
                    <a:pt x="1109" y="535"/>
                    <a:pt x="0" y="953"/>
                    <a:pt x="0" y="953"/>
                  </a:cubicBezTo>
                  <a:cubicBezTo>
                    <a:pt x="0" y="953"/>
                    <a:pt x="1046" y="1476"/>
                    <a:pt x="2657" y="1916"/>
                  </a:cubicBezTo>
                  <a:cubicBezTo>
                    <a:pt x="4248" y="2376"/>
                    <a:pt x="6382" y="2753"/>
                    <a:pt x="8558" y="2878"/>
                  </a:cubicBezTo>
                  <a:cubicBezTo>
                    <a:pt x="9184" y="2914"/>
                    <a:pt x="9810" y="2931"/>
                    <a:pt x="10424" y="2931"/>
                  </a:cubicBezTo>
                  <a:cubicBezTo>
                    <a:pt x="11941" y="2931"/>
                    <a:pt x="13380" y="2827"/>
                    <a:pt x="14542" y="2648"/>
                  </a:cubicBezTo>
                  <a:cubicBezTo>
                    <a:pt x="16195" y="2418"/>
                    <a:pt x="17304" y="1999"/>
                    <a:pt x="17304" y="1999"/>
                  </a:cubicBezTo>
                  <a:cubicBezTo>
                    <a:pt x="17304" y="1999"/>
                    <a:pt x="16258" y="1434"/>
                    <a:pt x="14647" y="1016"/>
                  </a:cubicBezTo>
                  <a:cubicBezTo>
                    <a:pt x="13056" y="556"/>
                    <a:pt x="10922" y="179"/>
                    <a:pt x="8746" y="53"/>
                  </a:cubicBezTo>
                  <a:cubicBezTo>
                    <a:pt x="8120" y="17"/>
                    <a:pt x="7494" y="0"/>
                    <a:pt x="6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10912250" y="44324925"/>
              <a:ext cx="405950" cy="73300"/>
            </a:xfrm>
            <a:custGeom>
              <a:rect b="b" l="l" r="r" t="t"/>
              <a:pathLst>
                <a:path extrusionOk="0" h="2932" w="16238">
                  <a:moveTo>
                    <a:pt x="9780" y="1"/>
                  </a:moveTo>
                  <a:cubicBezTo>
                    <a:pt x="9205" y="1"/>
                    <a:pt x="8619" y="18"/>
                    <a:pt x="8035" y="54"/>
                  </a:cubicBezTo>
                  <a:cubicBezTo>
                    <a:pt x="5985" y="200"/>
                    <a:pt x="3976" y="556"/>
                    <a:pt x="2490" y="1016"/>
                  </a:cubicBezTo>
                  <a:cubicBezTo>
                    <a:pt x="1005" y="1435"/>
                    <a:pt x="0" y="1979"/>
                    <a:pt x="0" y="1979"/>
                  </a:cubicBezTo>
                  <a:cubicBezTo>
                    <a:pt x="0" y="1979"/>
                    <a:pt x="1047" y="2397"/>
                    <a:pt x="2595" y="2649"/>
                  </a:cubicBezTo>
                  <a:cubicBezTo>
                    <a:pt x="3698" y="2827"/>
                    <a:pt x="5045" y="2932"/>
                    <a:pt x="6469" y="2932"/>
                  </a:cubicBezTo>
                  <a:cubicBezTo>
                    <a:pt x="7045" y="2932"/>
                    <a:pt x="7633" y="2915"/>
                    <a:pt x="8223" y="2879"/>
                  </a:cubicBezTo>
                  <a:cubicBezTo>
                    <a:pt x="10253" y="2711"/>
                    <a:pt x="12262" y="2356"/>
                    <a:pt x="13768" y="1916"/>
                  </a:cubicBezTo>
                  <a:cubicBezTo>
                    <a:pt x="15254" y="1498"/>
                    <a:pt x="16237" y="933"/>
                    <a:pt x="16237" y="933"/>
                  </a:cubicBezTo>
                  <a:cubicBezTo>
                    <a:pt x="16237" y="933"/>
                    <a:pt x="15191" y="556"/>
                    <a:pt x="13664" y="284"/>
                  </a:cubicBezTo>
                  <a:cubicBezTo>
                    <a:pt x="12561" y="105"/>
                    <a:pt x="11203" y="1"/>
                    <a:pt x="9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11134550" y="44600075"/>
              <a:ext cx="497500" cy="73300"/>
            </a:xfrm>
            <a:custGeom>
              <a:rect b="b" l="l" r="r" t="t"/>
              <a:pathLst>
                <a:path extrusionOk="0" h="2932" w="19900">
                  <a:moveTo>
                    <a:pt x="11995" y="1"/>
                  </a:moveTo>
                  <a:cubicBezTo>
                    <a:pt x="11291" y="1"/>
                    <a:pt x="10573" y="18"/>
                    <a:pt x="9856" y="54"/>
                  </a:cubicBezTo>
                  <a:cubicBezTo>
                    <a:pt x="7387" y="221"/>
                    <a:pt x="4918" y="556"/>
                    <a:pt x="3056" y="1016"/>
                  </a:cubicBezTo>
                  <a:cubicBezTo>
                    <a:pt x="1235" y="1435"/>
                    <a:pt x="1" y="2000"/>
                    <a:pt x="1" y="2000"/>
                  </a:cubicBezTo>
                  <a:cubicBezTo>
                    <a:pt x="1" y="2000"/>
                    <a:pt x="1277" y="2418"/>
                    <a:pt x="3160" y="2648"/>
                  </a:cubicBezTo>
                  <a:cubicBezTo>
                    <a:pt x="4502" y="2827"/>
                    <a:pt x="6161" y="2932"/>
                    <a:pt x="7905" y="2932"/>
                  </a:cubicBezTo>
                  <a:cubicBezTo>
                    <a:pt x="8609" y="2932"/>
                    <a:pt x="9328" y="2915"/>
                    <a:pt x="10044" y="2879"/>
                  </a:cubicBezTo>
                  <a:cubicBezTo>
                    <a:pt x="12534" y="2753"/>
                    <a:pt x="14982" y="2355"/>
                    <a:pt x="16844" y="1916"/>
                  </a:cubicBezTo>
                  <a:cubicBezTo>
                    <a:pt x="18686" y="1498"/>
                    <a:pt x="19899" y="954"/>
                    <a:pt x="19899" y="954"/>
                  </a:cubicBezTo>
                  <a:cubicBezTo>
                    <a:pt x="19899" y="954"/>
                    <a:pt x="18644" y="535"/>
                    <a:pt x="16740" y="284"/>
                  </a:cubicBezTo>
                  <a:cubicBezTo>
                    <a:pt x="15399" y="105"/>
                    <a:pt x="13739" y="1"/>
                    <a:pt x="119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10990700" y="44822400"/>
              <a:ext cx="432100" cy="73300"/>
            </a:xfrm>
            <a:custGeom>
              <a:rect b="b" l="l" r="r" t="t"/>
              <a:pathLst>
                <a:path extrusionOk="0" h="2932" w="17284">
                  <a:moveTo>
                    <a:pt x="6881" y="0"/>
                  </a:moveTo>
                  <a:cubicBezTo>
                    <a:pt x="5362" y="0"/>
                    <a:pt x="3919" y="105"/>
                    <a:pt x="2742" y="284"/>
                  </a:cubicBezTo>
                  <a:cubicBezTo>
                    <a:pt x="1110" y="535"/>
                    <a:pt x="1" y="953"/>
                    <a:pt x="1" y="953"/>
                  </a:cubicBezTo>
                  <a:cubicBezTo>
                    <a:pt x="1" y="953"/>
                    <a:pt x="1047" y="1476"/>
                    <a:pt x="2637" y="1916"/>
                  </a:cubicBezTo>
                  <a:cubicBezTo>
                    <a:pt x="4248" y="2376"/>
                    <a:pt x="6383" y="2752"/>
                    <a:pt x="8559" y="2878"/>
                  </a:cubicBezTo>
                  <a:cubicBezTo>
                    <a:pt x="9185" y="2914"/>
                    <a:pt x="9809" y="2931"/>
                    <a:pt x="10421" y="2931"/>
                  </a:cubicBezTo>
                  <a:cubicBezTo>
                    <a:pt x="11934" y="2931"/>
                    <a:pt x="13366" y="2827"/>
                    <a:pt x="14543" y="2648"/>
                  </a:cubicBezTo>
                  <a:cubicBezTo>
                    <a:pt x="16196" y="2418"/>
                    <a:pt x="17284" y="1999"/>
                    <a:pt x="17284" y="1999"/>
                  </a:cubicBezTo>
                  <a:cubicBezTo>
                    <a:pt x="17284" y="1999"/>
                    <a:pt x="16238" y="1476"/>
                    <a:pt x="14647" y="1016"/>
                  </a:cubicBezTo>
                  <a:cubicBezTo>
                    <a:pt x="13057" y="556"/>
                    <a:pt x="10902" y="179"/>
                    <a:pt x="8747" y="53"/>
                  </a:cubicBezTo>
                  <a:cubicBezTo>
                    <a:pt x="8121" y="17"/>
                    <a:pt x="7495" y="0"/>
                    <a:pt x="6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11029950" y="45097550"/>
              <a:ext cx="405925" cy="73625"/>
            </a:xfrm>
            <a:custGeom>
              <a:rect b="b" l="l" r="r" t="t"/>
              <a:pathLst>
                <a:path extrusionOk="0" h="2945" w="16237">
                  <a:moveTo>
                    <a:pt x="9755" y="0"/>
                  </a:moveTo>
                  <a:cubicBezTo>
                    <a:pt x="9188" y="0"/>
                    <a:pt x="8611" y="18"/>
                    <a:pt x="8035" y="53"/>
                  </a:cubicBezTo>
                  <a:cubicBezTo>
                    <a:pt x="5984" y="221"/>
                    <a:pt x="3976" y="576"/>
                    <a:pt x="2490" y="1037"/>
                  </a:cubicBezTo>
                  <a:cubicBezTo>
                    <a:pt x="1005" y="1455"/>
                    <a:pt x="0" y="1999"/>
                    <a:pt x="0" y="1999"/>
                  </a:cubicBezTo>
                  <a:cubicBezTo>
                    <a:pt x="0" y="1999"/>
                    <a:pt x="1046" y="2418"/>
                    <a:pt x="2595" y="2648"/>
                  </a:cubicBezTo>
                  <a:cubicBezTo>
                    <a:pt x="3667" y="2836"/>
                    <a:pt x="4970" y="2944"/>
                    <a:pt x="6351" y="2944"/>
                  </a:cubicBezTo>
                  <a:cubicBezTo>
                    <a:pt x="6964" y="2944"/>
                    <a:pt x="7593" y="2923"/>
                    <a:pt x="8223" y="2878"/>
                  </a:cubicBezTo>
                  <a:cubicBezTo>
                    <a:pt x="10253" y="2731"/>
                    <a:pt x="12261" y="2355"/>
                    <a:pt x="13768" y="1915"/>
                  </a:cubicBezTo>
                  <a:cubicBezTo>
                    <a:pt x="15254" y="1497"/>
                    <a:pt x="16237" y="953"/>
                    <a:pt x="16237" y="953"/>
                  </a:cubicBezTo>
                  <a:cubicBezTo>
                    <a:pt x="16237" y="953"/>
                    <a:pt x="15191" y="534"/>
                    <a:pt x="13663" y="304"/>
                  </a:cubicBezTo>
                  <a:cubicBezTo>
                    <a:pt x="12554" y="109"/>
                    <a:pt x="11188" y="0"/>
                    <a:pt x="9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11252250" y="45372175"/>
              <a:ext cx="497500" cy="73600"/>
            </a:xfrm>
            <a:custGeom>
              <a:rect b="b" l="l" r="r" t="t"/>
              <a:pathLst>
                <a:path extrusionOk="0" h="2944" w="19900">
                  <a:moveTo>
                    <a:pt x="11965" y="0"/>
                  </a:moveTo>
                  <a:cubicBezTo>
                    <a:pt x="11270" y="0"/>
                    <a:pt x="10562" y="17"/>
                    <a:pt x="9856" y="53"/>
                  </a:cubicBezTo>
                  <a:cubicBezTo>
                    <a:pt x="7387" y="220"/>
                    <a:pt x="4918" y="555"/>
                    <a:pt x="3056" y="1036"/>
                  </a:cubicBezTo>
                  <a:cubicBezTo>
                    <a:pt x="1235" y="1455"/>
                    <a:pt x="1" y="1999"/>
                    <a:pt x="1" y="1999"/>
                  </a:cubicBezTo>
                  <a:cubicBezTo>
                    <a:pt x="1" y="1999"/>
                    <a:pt x="1277" y="2417"/>
                    <a:pt x="3160" y="2648"/>
                  </a:cubicBezTo>
                  <a:cubicBezTo>
                    <a:pt x="4464" y="2836"/>
                    <a:pt x="6070" y="2944"/>
                    <a:pt x="7761" y="2944"/>
                  </a:cubicBezTo>
                  <a:cubicBezTo>
                    <a:pt x="8511" y="2944"/>
                    <a:pt x="9279" y="2923"/>
                    <a:pt x="10044" y="2878"/>
                  </a:cubicBezTo>
                  <a:cubicBezTo>
                    <a:pt x="12534" y="2752"/>
                    <a:pt x="14982" y="2355"/>
                    <a:pt x="16844" y="1915"/>
                  </a:cubicBezTo>
                  <a:cubicBezTo>
                    <a:pt x="18686" y="1497"/>
                    <a:pt x="19899" y="953"/>
                    <a:pt x="19899" y="953"/>
                  </a:cubicBezTo>
                  <a:cubicBezTo>
                    <a:pt x="19899" y="953"/>
                    <a:pt x="18644" y="534"/>
                    <a:pt x="16740" y="304"/>
                  </a:cubicBezTo>
                  <a:cubicBezTo>
                    <a:pt x="15391" y="109"/>
                    <a:pt x="13720" y="0"/>
                    <a:pt x="11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11108400" y="45595200"/>
              <a:ext cx="432100" cy="73425"/>
            </a:xfrm>
            <a:custGeom>
              <a:rect b="b" l="l" r="r" t="t"/>
              <a:pathLst>
                <a:path extrusionOk="0" h="2937" w="17284">
                  <a:moveTo>
                    <a:pt x="6755" y="0"/>
                  </a:moveTo>
                  <a:cubicBezTo>
                    <a:pt x="5282" y="0"/>
                    <a:pt x="3887" y="108"/>
                    <a:pt x="2742" y="297"/>
                  </a:cubicBezTo>
                  <a:cubicBezTo>
                    <a:pt x="1110" y="527"/>
                    <a:pt x="1" y="945"/>
                    <a:pt x="1" y="945"/>
                  </a:cubicBezTo>
                  <a:cubicBezTo>
                    <a:pt x="1" y="945"/>
                    <a:pt x="1047" y="1468"/>
                    <a:pt x="2637" y="1908"/>
                  </a:cubicBezTo>
                  <a:cubicBezTo>
                    <a:pt x="4248" y="2389"/>
                    <a:pt x="6382" y="2745"/>
                    <a:pt x="8559" y="2870"/>
                  </a:cubicBezTo>
                  <a:cubicBezTo>
                    <a:pt x="9227" y="2915"/>
                    <a:pt x="9894" y="2937"/>
                    <a:pt x="10545" y="2937"/>
                  </a:cubicBezTo>
                  <a:cubicBezTo>
                    <a:pt x="12012" y="2937"/>
                    <a:pt x="13398" y="2828"/>
                    <a:pt x="14543" y="2640"/>
                  </a:cubicBezTo>
                  <a:cubicBezTo>
                    <a:pt x="16196" y="2410"/>
                    <a:pt x="17284" y="1991"/>
                    <a:pt x="17284" y="1991"/>
                  </a:cubicBezTo>
                  <a:cubicBezTo>
                    <a:pt x="17284" y="1991"/>
                    <a:pt x="16237" y="1447"/>
                    <a:pt x="14647" y="1029"/>
                  </a:cubicBezTo>
                  <a:cubicBezTo>
                    <a:pt x="13057" y="548"/>
                    <a:pt x="10902" y="192"/>
                    <a:pt x="8747" y="66"/>
                  </a:cubicBezTo>
                  <a:cubicBezTo>
                    <a:pt x="8078" y="21"/>
                    <a:pt x="7409" y="0"/>
                    <a:pt x="6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11762800" y="45450625"/>
              <a:ext cx="406450" cy="73625"/>
            </a:xfrm>
            <a:custGeom>
              <a:rect b="b" l="l" r="r" t="t"/>
              <a:pathLst>
                <a:path extrusionOk="0" h="2945" w="16258">
                  <a:moveTo>
                    <a:pt x="9765" y="1"/>
                  </a:moveTo>
                  <a:cubicBezTo>
                    <a:pt x="9197" y="1"/>
                    <a:pt x="8617" y="18"/>
                    <a:pt x="8035" y="54"/>
                  </a:cubicBezTo>
                  <a:cubicBezTo>
                    <a:pt x="6005" y="221"/>
                    <a:pt x="3976" y="556"/>
                    <a:pt x="2490" y="1037"/>
                  </a:cubicBezTo>
                  <a:cubicBezTo>
                    <a:pt x="1005" y="1455"/>
                    <a:pt x="0" y="2000"/>
                    <a:pt x="0" y="2000"/>
                  </a:cubicBezTo>
                  <a:cubicBezTo>
                    <a:pt x="0" y="2000"/>
                    <a:pt x="1046" y="2418"/>
                    <a:pt x="2595" y="2648"/>
                  </a:cubicBezTo>
                  <a:cubicBezTo>
                    <a:pt x="3667" y="2837"/>
                    <a:pt x="4970" y="2945"/>
                    <a:pt x="6351" y="2945"/>
                  </a:cubicBezTo>
                  <a:cubicBezTo>
                    <a:pt x="6964" y="2945"/>
                    <a:pt x="7593" y="2923"/>
                    <a:pt x="8223" y="2878"/>
                  </a:cubicBezTo>
                  <a:cubicBezTo>
                    <a:pt x="10253" y="2732"/>
                    <a:pt x="12282" y="2355"/>
                    <a:pt x="13768" y="1916"/>
                  </a:cubicBezTo>
                  <a:cubicBezTo>
                    <a:pt x="15254" y="1497"/>
                    <a:pt x="16258" y="953"/>
                    <a:pt x="16258" y="953"/>
                  </a:cubicBezTo>
                  <a:cubicBezTo>
                    <a:pt x="16258" y="953"/>
                    <a:pt x="15212" y="556"/>
                    <a:pt x="13663" y="305"/>
                  </a:cubicBezTo>
                  <a:cubicBezTo>
                    <a:pt x="12554" y="110"/>
                    <a:pt x="11198" y="1"/>
                    <a:pt x="9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11986150" y="45725975"/>
              <a:ext cx="497475" cy="73425"/>
            </a:xfrm>
            <a:custGeom>
              <a:rect b="b" l="l" r="r" t="t"/>
              <a:pathLst>
                <a:path extrusionOk="0" h="2937" w="19899">
                  <a:moveTo>
                    <a:pt x="12139" y="0"/>
                  </a:moveTo>
                  <a:cubicBezTo>
                    <a:pt x="11388" y="0"/>
                    <a:pt x="10621" y="21"/>
                    <a:pt x="9856" y="66"/>
                  </a:cubicBezTo>
                  <a:cubicBezTo>
                    <a:pt x="7366" y="213"/>
                    <a:pt x="4918" y="548"/>
                    <a:pt x="3055" y="1029"/>
                  </a:cubicBezTo>
                  <a:cubicBezTo>
                    <a:pt x="1214" y="1447"/>
                    <a:pt x="1" y="1991"/>
                    <a:pt x="1" y="1991"/>
                  </a:cubicBezTo>
                  <a:cubicBezTo>
                    <a:pt x="1" y="1991"/>
                    <a:pt x="1277" y="2410"/>
                    <a:pt x="3160" y="2640"/>
                  </a:cubicBezTo>
                  <a:cubicBezTo>
                    <a:pt x="4464" y="2828"/>
                    <a:pt x="6070" y="2936"/>
                    <a:pt x="7760" y="2936"/>
                  </a:cubicBezTo>
                  <a:cubicBezTo>
                    <a:pt x="8511" y="2936"/>
                    <a:pt x="9278" y="2915"/>
                    <a:pt x="10044" y="2870"/>
                  </a:cubicBezTo>
                  <a:cubicBezTo>
                    <a:pt x="12513" y="2745"/>
                    <a:pt x="14982" y="2347"/>
                    <a:pt x="16844" y="1908"/>
                  </a:cubicBezTo>
                  <a:cubicBezTo>
                    <a:pt x="18664" y="1489"/>
                    <a:pt x="19899" y="945"/>
                    <a:pt x="19899" y="945"/>
                  </a:cubicBezTo>
                  <a:cubicBezTo>
                    <a:pt x="19899" y="945"/>
                    <a:pt x="18623" y="527"/>
                    <a:pt x="16739" y="297"/>
                  </a:cubicBezTo>
                  <a:cubicBezTo>
                    <a:pt x="15435" y="108"/>
                    <a:pt x="13830" y="0"/>
                    <a:pt x="12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12244025" y="45568325"/>
              <a:ext cx="432625" cy="73625"/>
            </a:xfrm>
            <a:custGeom>
              <a:rect b="b" l="l" r="r" t="t"/>
              <a:pathLst>
                <a:path extrusionOk="0" h="2945" w="17305">
                  <a:moveTo>
                    <a:pt x="6907" y="1"/>
                  </a:moveTo>
                  <a:cubicBezTo>
                    <a:pt x="5380" y="1"/>
                    <a:pt x="3932" y="110"/>
                    <a:pt x="2763" y="305"/>
                  </a:cubicBezTo>
                  <a:cubicBezTo>
                    <a:pt x="1110" y="535"/>
                    <a:pt x="1" y="953"/>
                    <a:pt x="1" y="953"/>
                  </a:cubicBezTo>
                  <a:cubicBezTo>
                    <a:pt x="1" y="953"/>
                    <a:pt x="1047" y="1476"/>
                    <a:pt x="2658" y="1916"/>
                  </a:cubicBezTo>
                  <a:cubicBezTo>
                    <a:pt x="4248" y="2397"/>
                    <a:pt x="6383" y="2753"/>
                    <a:pt x="8559" y="2878"/>
                  </a:cubicBezTo>
                  <a:cubicBezTo>
                    <a:pt x="9228" y="2923"/>
                    <a:pt x="9897" y="2944"/>
                    <a:pt x="10550" y="2944"/>
                  </a:cubicBezTo>
                  <a:cubicBezTo>
                    <a:pt x="12021" y="2944"/>
                    <a:pt x="13413" y="2836"/>
                    <a:pt x="14543" y="2648"/>
                  </a:cubicBezTo>
                  <a:cubicBezTo>
                    <a:pt x="16196" y="2418"/>
                    <a:pt x="17305" y="1999"/>
                    <a:pt x="17305" y="1999"/>
                  </a:cubicBezTo>
                  <a:cubicBezTo>
                    <a:pt x="17305" y="1999"/>
                    <a:pt x="16259" y="1476"/>
                    <a:pt x="14647" y="1037"/>
                  </a:cubicBezTo>
                  <a:cubicBezTo>
                    <a:pt x="13057" y="556"/>
                    <a:pt x="10923" y="200"/>
                    <a:pt x="8747" y="53"/>
                  </a:cubicBezTo>
                  <a:cubicBezTo>
                    <a:pt x="8130" y="18"/>
                    <a:pt x="7512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12915150" y="45385250"/>
              <a:ext cx="405950" cy="73625"/>
            </a:xfrm>
            <a:custGeom>
              <a:rect b="b" l="l" r="r" t="t"/>
              <a:pathLst>
                <a:path extrusionOk="0" h="2945" w="16238">
                  <a:moveTo>
                    <a:pt x="9756" y="0"/>
                  </a:moveTo>
                  <a:cubicBezTo>
                    <a:pt x="9189" y="0"/>
                    <a:pt x="8611" y="18"/>
                    <a:pt x="8036" y="53"/>
                  </a:cubicBezTo>
                  <a:cubicBezTo>
                    <a:pt x="5985" y="221"/>
                    <a:pt x="3976" y="555"/>
                    <a:pt x="2491" y="1037"/>
                  </a:cubicBezTo>
                  <a:cubicBezTo>
                    <a:pt x="984" y="1455"/>
                    <a:pt x="1" y="1999"/>
                    <a:pt x="1" y="1999"/>
                  </a:cubicBezTo>
                  <a:cubicBezTo>
                    <a:pt x="1" y="1999"/>
                    <a:pt x="1047" y="2418"/>
                    <a:pt x="2595" y="2648"/>
                  </a:cubicBezTo>
                  <a:cubicBezTo>
                    <a:pt x="3653" y="2836"/>
                    <a:pt x="4962" y="2944"/>
                    <a:pt x="6341" y="2944"/>
                  </a:cubicBezTo>
                  <a:cubicBezTo>
                    <a:pt x="6953" y="2944"/>
                    <a:pt x="7579" y="2923"/>
                    <a:pt x="8203" y="2878"/>
                  </a:cubicBezTo>
                  <a:cubicBezTo>
                    <a:pt x="10253" y="2731"/>
                    <a:pt x="12262" y="2355"/>
                    <a:pt x="13748" y="1915"/>
                  </a:cubicBezTo>
                  <a:cubicBezTo>
                    <a:pt x="15254" y="1497"/>
                    <a:pt x="16238" y="953"/>
                    <a:pt x="16238" y="953"/>
                  </a:cubicBezTo>
                  <a:cubicBezTo>
                    <a:pt x="16238" y="953"/>
                    <a:pt x="15191" y="555"/>
                    <a:pt x="13643" y="304"/>
                  </a:cubicBezTo>
                  <a:cubicBezTo>
                    <a:pt x="12549" y="109"/>
                    <a:pt x="11187" y="0"/>
                    <a:pt x="97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13138000" y="45660575"/>
              <a:ext cx="497475" cy="73425"/>
            </a:xfrm>
            <a:custGeom>
              <a:rect b="b" l="l" r="r" t="t"/>
              <a:pathLst>
                <a:path extrusionOk="0" h="2937" w="19899">
                  <a:moveTo>
                    <a:pt x="12139" y="1"/>
                  </a:moveTo>
                  <a:cubicBezTo>
                    <a:pt x="11388" y="1"/>
                    <a:pt x="10621" y="22"/>
                    <a:pt x="9855" y="67"/>
                  </a:cubicBezTo>
                  <a:cubicBezTo>
                    <a:pt x="7386" y="213"/>
                    <a:pt x="4917" y="548"/>
                    <a:pt x="3055" y="1029"/>
                  </a:cubicBezTo>
                  <a:cubicBezTo>
                    <a:pt x="1235" y="1448"/>
                    <a:pt x="0" y="1992"/>
                    <a:pt x="0" y="1992"/>
                  </a:cubicBezTo>
                  <a:cubicBezTo>
                    <a:pt x="0" y="1992"/>
                    <a:pt x="1277" y="2410"/>
                    <a:pt x="3160" y="2641"/>
                  </a:cubicBezTo>
                  <a:cubicBezTo>
                    <a:pt x="4464" y="2829"/>
                    <a:pt x="6069" y="2937"/>
                    <a:pt x="7760" y="2937"/>
                  </a:cubicBezTo>
                  <a:cubicBezTo>
                    <a:pt x="8511" y="2937"/>
                    <a:pt x="9278" y="2916"/>
                    <a:pt x="10044" y="2871"/>
                  </a:cubicBezTo>
                  <a:cubicBezTo>
                    <a:pt x="12534" y="2745"/>
                    <a:pt x="14982" y="2348"/>
                    <a:pt x="16844" y="1908"/>
                  </a:cubicBezTo>
                  <a:cubicBezTo>
                    <a:pt x="18685" y="1490"/>
                    <a:pt x="19899" y="946"/>
                    <a:pt x="19899" y="946"/>
                  </a:cubicBezTo>
                  <a:cubicBezTo>
                    <a:pt x="19899" y="946"/>
                    <a:pt x="18622" y="527"/>
                    <a:pt x="16739" y="297"/>
                  </a:cubicBezTo>
                  <a:cubicBezTo>
                    <a:pt x="15435" y="109"/>
                    <a:pt x="13830" y="1"/>
                    <a:pt x="1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13550725" y="44351075"/>
              <a:ext cx="432075" cy="73300"/>
            </a:xfrm>
            <a:custGeom>
              <a:rect b="b" l="l" r="r" t="t"/>
              <a:pathLst>
                <a:path extrusionOk="0" h="2932" w="17283">
                  <a:moveTo>
                    <a:pt x="6872" y="1"/>
                  </a:moveTo>
                  <a:cubicBezTo>
                    <a:pt x="5361" y="1"/>
                    <a:pt x="3918" y="106"/>
                    <a:pt x="2741" y="284"/>
                  </a:cubicBezTo>
                  <a:cubicBezTo>
                    <a:pt x="1088" y="514"/>
                    <a:pt x="0" y="933"/>
                    <a:pt x="0" y="933"/>
                  </a:cubicBezTo>
                  <a:cubicBezTo>
                    <a:pt x="0" y="933"/>
                    <a:pt x="1046" y="1456"/>
                    <a:pt x="2636" y="1916"/>
                  </a:cubicBezTo>
                  <a:cubicBezTo>
                    <a:pt x="4227" y="2377"/>
                    <a:pt x="6382" y="2753"/>
                    <a:pt x="8558" y="2879"/>
                  </a:cubicBezTo>
                  <a:cubicBezTo>
                    <a:pt x="9178" y="2915"/>
                    <a:pt x="9800" y="2932"/>
                    <a:pt x="10411" y="2932"/>
                  </a:cubicBezTo>
                  <a:cubicBezTo>
                    <a:pt x="11922" y="2932"/>
                    <a:pt x="13365" y="2828"/>
                    <a:pt x="14542" y="2649"/>
                  </a:cubicBezTo>
                  <a:cubicBezTo>
                    <a:pt x="16195" y="2398"/>
                    <a:pt x="17283" y="1979"/>
                    <a:pt x="17283" y="1979"/>
                  </a:cubicBezTo>
                  <a:cubicBezTo>
                    <a:pt x="17283" y="1979"/>
                    <a:pt x="16216" y="1456"/>
                    <a:pt x="14647" y="1017"/>
                  </a:cubicBezTo>
                  <a:cubicBezTo>
                    <a:pt x="13056" y="556"/>
                    <a:pt x="10901" y="180"/>
                    <a:pt x="8725" y="54"/>
                  </a:cubicBezTo>
                  <a:cubicBezTo>
                    <a:pt x="8105" y="18"/>
                    <a:pt x="7483" y="1"/>
                    <a:pt x="6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12221025" y="44757000"/>
              <a:ext cx="406450" cy="73300"/>
            </a:xfrm>
            <a:custGeom>
              <a:rect b="b" l="l" r="r" t="t"/>
              <a:pathLst>
                <a:path extrusionOk="0" h="2932" w="16258">
                  <a:moveTo>
                    <a:pt x="9789" y="1"/>
                  </a:moveTo>
                  <a:cubicBezTo>
                    <a:pt x="9213" y="1"/>
                    <a:pt x="8625" y="18"/>
                    <a:pt x="8035" y="54"/>
                  </a:cubicBezTo>
                  <a:cubicBezTo>
                    <a:pt x="6005" y="221"/>
                    <a:pt x="3976" y="556"/>
                    <a:pt x="2490" y="1016"/>
                  </a:cubicBezTo>
                  <a:cubicBezTo>
                    <a:pt x="1005" y="1435"/>
                    <a:pt x="0" y="2000"/>
                    <a:pt x="0" y="2000"/>
                  </a:cubicBezTo>
                  <a:cubicBezTo>
                    <a:pt x="0" y="2000"/>
                    <a:pt x="1046" y="2418"/>
                    <a:pt x="2595" y="2648"/>
                  </a:cubicBezTo>
                  <a:cubicBezTo>
                    <a:pt x="3698" y="2827"/>
                    <a:pt x="5055" y="2932"/>
                    <a:pt x="6478" y="2932"/>
                  </a:cubicBezTo>
                  <a:cubicBezTo>
                    <a:pt x="7053" y="2932"/>
                    <a:pt x="7639" y="2915"/>
                    <a:pt x="8223" y="2879"/>
                  </a:cubicBezTo>
                  <a:cubicBezTo>
                    <a:pt x="10253" y="2732"/>
                    <a:pt x="12282" y="2355"/>
                    <a:pt x="13768" y="1916"/>
                  </a:cubicBezTo>
                  <a:cubicBezTo>
                    <a:pt x="15254" y="1498"/>
                    <a:pt x="16258" y="954"/>
                    <a:pt x="16258" y="954"/>
                  </a:cubicBezTo>
                  <a:cubicBezTo>
                    <a:pt x="16258" y="954"/>
                    <a:pt x="15212" y="535"/>
                    <a:pt x="13663" y="284"/>
                  </a:cubicBezTo>
                  <a:cubicBezTo>
                    <a:pt x="12561" y="105"/>
                    <a:pt x="11214" y="1"/>
                    <a:pt x="9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12444375" y="45031625"/>
              <a:ext cx="497475" cy="73300"/>
            </a:xfrm>
            <a:custGeom>
              <a:rect b="b" l="l" r="r" t="t"/>
              <a:pathLst>
                <a:path extrusionOk="0" h="2932" w="19899">
                  <a:moveTo>
                    <a:pt x="11995" y="1"/>
                  </a:moveTo>
                  <a:cubicBezTo>
                    <a:pt x="11291" y="1"/>
                    <a:pt x="10572" y="18"/>
                    <a:pt x="9856" y="54"/>
                  </a:cubicBezTo>
                  <a:cubicBezTo>
                    <a:pt x="7366" y="221"/>
                    <a:pt x="4918" y="556"/>
                    <a:pt x="3056" y="1016"/>
                  </a:cubicBezTo>
                  <a:cubicBezTo>
                    <a:pt x="1235" y="1435"/>
                    <a:pt x="1" y="2000"/>
                    <a:pt x="1" y="2000"/>
                  </a:cubicBezTo>
                  <a:cubicBezTo>
                    <a:pt x="1" y="2000"/>
                    <a:pt x="1277" y="2418"/>
                    <a:pt x="3160" y="2648"/>
                  </a:cubicBezTo>
                  <a:cubicBezTo>
                    <a:pt x="4501" y="2827"/>
                    <a:pt x="6161" y="2932"/>
                    <a:pt x="7905" y="2932"/>
                  </a:cubicBezTo>
                  <a:cubicBezTo>
                    <a:pt x="8609" y="2932"/>
                    <a:pt x="9327" y="2915"/>
                    <a:pt x="10044" y="2878"/>
                  </a:cubicBezTo>
                  <a:cubicBezTo>
                    <a:pt x="12534" y="2732"/>
                    <a:pt x="14982" y="2355"/>
                    <a:pt x="16844" y="1916"/>
                  </a:cubicBezTo>
                  <a:cubicBezTo>
                    <a:pt x="18665" y="1498"/>
                    <a:pt x="19899" y="954"/>
                    <a:pt x="19899" y="954"/>
                  </a:cubicBezTo>
                  <a:cubicBezTo>
                    <a:pt x="19899" y="954"/>
                    <a:pt x="18623" y="556"/>
                    <a:pt x="16740" y="284"/>
                  </a:cubicBezTo>
                  <a:cubicBezTo>
                    <a:pt x="15398" y="105"/>
                    <a:pt x="13739" y="1"/>
                    <a:pt x="119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12300000" y="45254475"/>
              <a:ext cx="432100" cy="73625"/>
            </a:xfrm>
            <a:custGeom>
              <a:rect b="b" l="l" r="r" t="t"/>
              <a:pathLst>
                <a:path extrusionOk="0" h="2945" w="17284">
                  <a:moveTo>
                    <a:pt x="6890" y="1"/>
                  </a:moveTo>
                  <a:cubicBezTo>
                    <a:pt x="5367" y="1"/>
                    <a:pt x="3926" y="110"/>
                    <a:pt x="2742" y="304"/>
                  </a:cubicBezTo>
                  <a:cubicBezTo>
                    <a:pt x="1089" y="534"/>
                    <a:pt x="1" y="953"/>
                    <a:pt x="1" y="953"/>
                  </a:cubicBezTo>
                  <a:cubicBezTo>
                    <a:pt x="1" y="953"/>
                    <a:pt x="1047" y="1476"/>
                    <a:pt x="2637" y="1915"/>
                  </a:cubicBezTo>
                  <a:cubicBezTo>
                    <a:pt x="4227" y="2397"/>
                    <a:pt x="6382" y="2752"/>
                    <a:pt x="8538" y="2878"/>
                  </a:cubicBezTo>
                  <a:cubicBezTo>
                    <a:pt x="9207" y="2923"/>
                    <a:pt x="9875" y="2944"/>
                    <a:pt x="10529" y="2944"/>
                  </a:cubicBezTo>
                  <a:cubicBezTo>
                    <a:pt x="12002" y="2944"/>
                    <a:pt x="13398" y="2836"/>
                    <a:pt x="14543" y="2648"/>
                  </a:cubicBezTo>
                  <a:cubicBezTo>
                    <a:pt x="16175" y="2418"/>
                    <a:pt x="17284" y="1999"/>
                    <a:pt x="17284" y="1999"/>
                  </a:cubicBezTo>
                  <a:cubicBezTo>
                    <a:pt x="17284" y="1999"/>
                    <a:pt x="16237" y="1455"/>
                    <a:pt x="14647" y="1037"/>
                  </a:cubicBezTo>
                  <a:cubicBezTo>
                    <a:pt x="13036" y="555"/>
                    <a:pt x="10902" y="200"/>
                    <a:pt x="8726" y="53"/>
                  </a:cubicBezTo>
                  <a:cubicBezTo>
                    <a:pt x="8109" y="18"/>
                    <a:pt x="7493" y="1"/>
                    <a:pt x="68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13543925" y="44757000"/>
              <a:ext cx="406450" cy="73300"/>
            </a:xfrm>
            <a:custGeom>
              <a:rect b="b" l="l" r="r" t="t"/>
              <a:pathLst>
                <a:path extrusionOk="0" h="2932" w="16258">
                  <a:moveTo>
                    <a:pt x="9789" y="1"/>
                  </a:moveTo>
                  <a:cubicBezTo>
                    <a:pt x="9213" y="1"/>
                    <a:pt x="8625" y="18"/>
                    <a:pt x="8035" y="54"/>
                  </a:cubicBezTo>
                  <a:cubicBezTo>
                    <a:pt x="6005" y="221"/>
                    <a:pt x="3976" y="556"/>
                    <a:pt x="2490" y="1016"/>
                  </a:cubicBezTo>
                  <a:cubicBezTo>
                    <a:pt x="1004" y="1435"/>
                    <a:pt x="0" y="2000"/>
                    <a:pt x="0" y="2000"/>
                  </a:cubicBezTo>
                  <a:cubicBezTo>
                    <a:pt x="0" y="2000"/>
                    <a:pt x="1046" y="2418"/>
                    <a:pt x="2595" y="2648"/>
                  </a:cubicBezTo>
                  <a:cubicBezTo>
                    <a:pt x="3697" y="2827"/>
                    <a:pt x="5044" y="2932"/>
                    <a:pt x="6469" y="2932"/>
                  </a:cubicBezTo>
                  <a:cubicBezTo>
                    <a:pt x="7045" y="2932"/>
                    <a:pt x="7633" y="2915"/>
                    <a:pt x="8223" y="2879"/>
                  </a:cubicBezTo>
                  <a:cubicBezTo>
                    <a:pt x="10253" y="2732"/>
                    <a:pt x="12282" y="2355"/>
                    <a:pt x="13768" y="1916"/>
                  </a:cubicBezTo>
                  <a:cubicBezTo>
                    <a:pt x="15253" y="1498"/>
                    <a:pt x="16258" y="954"/>
                    <a:pt x="16258" y="954"/>
                  </a:cubicBezTo>
                  <a:cubicBezTo>
                    <a:pt x="16258" y="954"/>
                    <a:pt x="15212" y="535"/>
                    <a:pt x="13663" y="284"/>
                  </a:cubicBezTo>
                  <a:cubicBezTo>
                    <a:pt x="12560" y="105"/>
                    <a:pt x="11214" y="1"/>
                    <a:pt x="9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13766225" y="45031625"/>
              <a:ext cx="498000" cy="73300"/>
            </a:xfrm>
            <a:custGeom>
              <a:rect b="b" l="l" r="r" t="t"/>
              <a:pathLst>
                <a:path extrusionOk="0" h="2932" w="19920">
                  <a:moveTo>
                    <a:pt x="12003" y="1"/>
                  </a:moveTo>
                  <a:cubicBezTo>
                    <a:pt x="11301" y="1"/>
                    <a:pt x="10587" y="18"/>
                    <a:pt x="9877" y="54"/>
                  </a:cubicBezTo>
                  <a:cubicBezTo>
                    <a:pt x="7387" y="221"/>
                    <a:pt x="4918" y="556"/>
                    <a:pt x="3076" y="1016"/>
                  </a:cubicBezTo>
                  <a:cubicBezTo>
                    <a:pt x="1235" y="1435"/>
                    <a:pt x="1" y="2000"/>
                    <a:pt x="1" y="2000"/>
                  </a:cubicBezTo>
                  <a:cubicBezTo>
                    <a:pt x="1" y="2000"/>
                    <a:pt x="1298" y="2418"/>
                    <a:pt x="3181" y="2648"/>
                  </a:cubicBezTo>
                  <a:cubicBezTo>
                    <a:pt x="4522" y="2827"/>
                    <a:pt x="6182" y="2932"/>
                    <a:pt x="7918" y="2932"/>
                  </a:cubicBezTo>
                  <a:cubicBezTo>
                    <a:pt x="8619" y="2932"/>
                    <a:pt x="9333" y="2915"/>
                    <a:pt x="10044" y="2878"/>
                  </a:cubicBezTo>
                  <a:cubicBezTo>
                    <a:pt x="12534" y="2732"/>
                    <a:pt x="15003" y="2355"/>
                    <a:pt x="16844" y="1916"/>
                  </a:cubicBezTo>
                  <a:cubicBezTo>
                    <a:pt x="18685" y="1498"/>
                    <a:pt x="19920" y="954"/>
                    <a:pt x="19920" y="954"/>
                  </a:cubicBezTo>
                  <a:cubicBezTo>
                    <a:pt x="19920" y="954"/>
                    <a:pt x="18665" y="556"/>
                    <a:pt x="16740" y="284"/>
                  </a:cubicBezTo>
                  <a:cubicBezTo>
                    <a:pt x="15398" y="105"/>
                    <a:pt x="13739" y="1"/>
                    <a:pt x="12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13622375" y="45254475"/>
              <a:ext cx="432625" cy="73625"/>
            </a:xfrm>
            <a:custGeom>
              <a:rect b="b" l="l" r="r" t="t"/>
              <a:pathLst>
                <a:path extrusionOk="0" h="2945" w="17305">
                  <a:moveTo>
                    <a:pt x="6907" y="1"/>
                  </a:moveTo>
                  <a:cubicBezTo>
                    <a:pt x="5380" y="1"/>
                    <a:pt x="3932" y="110"/>
                    <a:pt x="2763" y="304"/>
                  </a:cubicBezTo>
                  <a:cubicBezTo>
                    <a:pt x="1110" y="534"/>
                    <a:pt x="1" y="953"/>
                    <a:pt x="1" y="953"/>
                  </a:cubicBezTo>
                  <a:cubicBezTo>
                    <a:pt x="1" y="953"/>
                    <a:pt x="1047" y="1476"/>
                    <a:pt x="2658" y="1915"/>
                  </a:cubicBezTo>
                  <a:cubicBezTo>
                    <a:pt x="4248" y="2397"/>
                    <a:pt x="6382" y="2752"/>
                    <a:pt x="8558" y="2878"/>
                  </a:cubicBezTo>
                  <a:cubicBezTo>
                    <a:pt x="9227" y="2923"/>
                    <a:pt x="9896" y="2944"/>
                    <a:pt x="10549" y="2944"/>
                  </a:cubicBezTo>
                  <a:cubicBezTo>
                    <a:pt x="12021" y="2944"/>
                    <a:pt x="13412" y="2836"/>
                    <a:pt x="14543" y="2648"/>
                  </a:cubicBezTo>
                  <a:cubicBezTo>
                    <a:pt x="16196" y="2418"/>
                    <a:pt x="17304" y="1999"/>
                    <a:pt x="17304" y="1999"/>
                  </a:cubicBezTo>
                  <a:cubicBezTo>
                    <a:pt x="17304" y="1999"/>
                    <a:pt x="16216" y="1455"/>
                    <a:pt x="14647" y="1037"/>
                  </a:cubicBezTo>
                  <a:cubicBezTo>
                    <a:pt x="13057" y="555"/>
                    <a:pt x="10923" y="200"/>
                    <a:pt x="8747" y="53"/>
                  </a:cubicBezTo>
                  <a:cubicBezTo>
                    <a:pt x="8129" y="18"/>
                    <a:pt x="7512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11049825" y="48079100"/>
              <a:ext cx="162700" cy="315250"/>
            </a:xfrm>
            <a:custGeom>
              <a:rect b="b" l="l" r="r" t="t"/>
              <a:pathLst>
                <a:path extrusionOk="0" h="12610" w="6508">
                  <a:moveTo>
                    <a:pt x="435" y="1"/>
                  </a:moveTo>
                  <a:cubicBezTo>
                    <a:pt x="159" y="1"/>
                    <a:pt x="0" y="35"/>
                    <a:pt x="0" y="35"/>
                  </a:cubicBezTo>
                  <a:cubicBezTo>
                    <a:pt x="0" y="35"/>
                    <a:pt x="754" y="746"/>
                    <a:pt x="1423" y="1792"/>
                  </a:cubicBezTo>
                  <a:cubicBezTo>
                    <a:pt x="2135" y="2860"/>
                    <a:pt x="2762" y="4240"/>
                    <a:pt x="3181" y="5789"/>
                  </a:cubicBezTo>
                  <a:cubicBezTo>
                    <a:pt x="3662" y="7316"/>
                    <a:pt x="3997" y="8990"/>
                    <a:pt x="4311" y="10308"/>
                  </a:cubicBezTo>
                  <a:cubicBezTo>
                    <a:pt x="4603" y="11647"/>
                    <a:pt x="4959" y="12610"/>
                    <a:pt x="4959" y="12610"/>
                  </a:cubicBezTo>
                  <a:cubicBezTo>
                    <a:pt x="4959" y="12610"/>
                    <a:pt x="5127" y="12401"/>
                    <a:pt x="5294" y="12024"/>
                  </a:cubicBezTo>
                  <a:cubicBezTo>
                    <a:pt x="5482" y="11627"/>
                    <a:pt x="5775" y="11083"/>
                    <a:pt x="5964" y="10371"/>
                  </a:cubicBezTo>
                  <a:cubicBezTo>
                    <a:pt x="6340" y="8990"/>
                    <a:pt x="6508" y="6961"/>
                    <a:pt x="5922" y="4973"/>
                  </a:cubicBezTo>
                  <a:cubicBezTo>
                    <a:pt x="5775" y="4492"/>
                    <a:pt x="5566" y="4010"/>
                    <a:pt x="5357" y="3550"/>
                  </a:cubicBezTo>
                  <a:cubicBezTo>
                    <a:pt x="5168" y="3069"/>
                    <a:pt x="4813" y="2671"/>
                    <a:pt x="4541" y="2253"/>
                  </a:cubicBezTo>
                  <a:cubicBezTo>
                    <a:pt x="3892" y="1479"/>
                    <a:pt x="3181" y="872"/>
                    <a:pt x="2469" y="537"/>
                  </a:cubicBezTo>
                  <a:cubicBezTo>
                    <a:pt x="1608" y="87"/>
                    <a:pt x="874" y="1"/>
                    <a:pt x="43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11280500" y="48026800"/>
              <a:ext cx="162700" cy="315250"/>
            </a:xfrm>
            <a:custGeom>
              <a:rect b="b" l="l" r="r" t="t"/>
              <a:pathLst>
                <a:path extrusionOk="0" h="12610" w="6508">
                  <a:moveTo>
                    <a:pt x="437" y="0"/>
                  </a:moveTo>
                  <a:cubicBezTo>
                    <a:pt x="160" y="0"/>
                    <a:pt x="1" y="34"/>
                    <a:pt x="1" y="34"/>
                  </a:cubicBezTo>
                  <a:cubicBezTo>
                    <a:pt x="1" y="34"/>
                    <a:pt x="733" y="746"/>
                    <a:pt x="1444" y="1792"/>
                  </a:cubicBezTo>
                  <a:cubicBezTo>
                    <a:pt x="2135" y="2859"/>
                    <a:pt x="2763" y="4240"/>
                    <a:pt x="3181" y="5788"/>
                  </a:cubicBezTo>
                  <a:cubicBezTo>
                    <a:pt x="3662" y="7316"/>
                    <a:pt x="3997" y="8990"/>
                    <a:pt x="4311" y="10308"/>
                  </a:cubicBezTo>
                  <a:cubicBezTo>
                    <a:pt x="4604" y="11647"/>
                    <a:pt x="4960" y="12610"/>
                    <a:pt x="4960" y="12610"/>
                  </a:cubicBezTo>
                  <a:cubicBezTo>
                    <a:pt x="4960" y="12610"/>
                    <a:pt x="5127" y="12400"/>
                    <a:pt x="5315" y="12024"/>
                  </a:cubicBezTo>
                  <a:cubicBezTo>
                    <a:pt x="5483" y="11626"/>
                    <a:pt x="5776" y="11082"/>
                    <a:pt x="5964" y="10371"/>
                  </a:cubicBezTo>
                  <a:cubicBezTo>
                    <a:pt x="6361" y="8990"/>
                    <a:pt x="6508" y="6960"/>
                    <a:pt x="5943" y="4972"/>
                  </a:cubicBezTo>
                  <a:cubicBezTo>
                    <a:pt x="5776" y="4491"/>
                    <a:pt x="5566" y="4010"/>
                    <a:pt x="5357" y="3550"/>
                  </a:cubicBezTo>
                  <a:cubicBezTo>
                    <a:pt x="5169" y="3068"/>
                    <a:pt x="4813" y="2671"/>
                    <a:pt x="4541" y="2252"/>
                  </a:cubicBezTo>
                  <a:cubicBezTo>
                    <a:pt x="3892" y="1478"/>
                    <a:pt x="3181" y="871"/>
                    <a:pt x="2491" y="537"/>
                  </a:cubicBezTo>
                  <a:cubicBezTo>
                    <a:pt x="1617" y="87"/>
                    <a:pt x="877" y="0"/>
                    <a:pt x="43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12607575" y="47797150"/>
              <a:ext cx="163225" cy="315775"/>
            </a:xfrm>
            <a:custGeom>
              <a:rect b="b" l="l" r="r" t="t"/>
              <a:pathLst>
                <a:path extrusionOk="0" h="12631" w="6529">
                  <a:moveTo>
                    <a:pt x="437" y="1"/>
                  </a:moveTo>
                  <a:cubicBezTo>
                    <a:pt x="160" y="1"/>
                    <a:pt x="1" y="35"/>
                    <a:pt x="1" y="35"/>
                  </a:cubicBezTo>
                  <a:cubicBezTo>
                    <a:pt x="1" y="35"/>
                    <a:pt x="775" y="746"/>
                    <a:pt x="1445" y="1793"/>
                  </a:cubicBezTo>
                  <a:cubicBezTo>
                    <a:pt x="2156" y="2860"/>
                    <a:pt x="2784" y="4262"/>
                    <a:pt x="3202" y="5789"/>
                  </a:cubicBezTo>
                  <a:cubicBezTo>
                    <a:pt x="3662" y="7316"/>
                    <a:pt x="4018" y="8990"/>
                    <a:pt x="4332" y="10329"/>
                  </a:cubicBezTo>
                  <a:cubicBezTo>
                    <a:pt x="4604" y="11648"/>
                    <a:pt x="4981" y="12631"/>
                    <a:pt x="4981" y="12631"/>
                  </a:cubicBezTo>
                  <a:cubicBezTo>
                    <a:pt x="4981" y="12631"/>
                    <a:pt x="5127" y="12422"/>
                    <a:pt x="5315" y="12024"/>
                  </a:cubicBezTo>
                  <a:cubicBezTo>
                    <a:pt x="5504" y="11627"/>
                    <a:pt x="5776" y="11083"/>
                    <a:pt x="5964" y="10371"/>
                  </a:cubicBezTo>
                  <a:cubicBezTo>
                    <a:pt x="6362" y="8990"/>
                    <a:pt x="6529" y="6982"/>
                    <a:pt x="5943" y="4994"/>
                  </a:cubicBezTo>
                  <a:cubicBezTo>
                    <a:pt x="5776" y="4492"/>
                    <a:pt x="5587" y="4011"/>
                    <a:pt x="5378" y="3550"/>
                  </a:cubicBezTo>
                  <a:cubicBezTo>
                    <a:pt x="5190" y="3069"/>
                    <a:pt x="4813" y="2692"/>
                    <a:pt x="4562" y="2274"/>
                  </a:cubicBezTo>
                  <a:cubicBezTo>
                    <a:pt x="3914" y="1479"/>
                    <a:pt x="3202" y="872"/>
                    <a:pt x="2491" y="537"/>
                  </a:cubicBezTo>
                  <a:cubicBezTo>
                    <a:pt x="1617" y="88"/>
                    <a:pt x="878" y="1"/>
                    <a:pt x="4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12838800" y="47744850"/>
              <a:ext cx="162700" cy="315775"/>
            </a:xfrm>
            <a:custGeom>
              <a:rect b="b" l="l" r="r" t="t"/>
              <a:pathLst>
                <a:path extrusionOk="0" h="12631" w="6508">
                  <a:moveTo>
                    <a:pt x="435" y="0"/>
                  </a:moveTo>
                  <a:cubicBezTo>
                    <a:pt x="159" y="0"/>
                    <a:pt x="0" y="35"/>
                    <a:pt x="0" y="35"/>
                  </a:cubicBezTo>
                  <a:cubicBezTo>
                    <a:pt x="0" y="35"/>
                    <a:pt x="732" y="746"/>
                    <a:pt x="1423" y="1792"/>
                  </a:cubicBezTo>
                  <a:cubicBezTo>
                    <a:pt x="2134" y="2859"/>
                    <a:pt x="2762" y="4261"/>
                    <a:pt x="3180" y="5789"/>
                  </a:cubicBezTo>
                  <a:cubicBezTo>
                    <a:pt x="3662" y="7316"/>
                    <a:pt x="3996" y="8990"/>
                    <a:pt x="4310" y="10329"/>
                  </a:cubicBezTo>
                  <a:cubicBezTo>
                    <a:pt x="4603" y="11647"/>
                    <a:pt x="4959" y="12631"/>
                    <a:pt x="4959" y="12631"/>
                  </a:cubicBezTo>
                  <a:cubicBezTo>
                    <a:pt x="4959" y="12631"/>
                    <a:pt x="5126" y="12421"/>
                    <a:pt x="5294" y="12024"/>
                  </a:cubicBezTo>
                  <a:cubicBezTo>
                    <a:pt x="5482" y="11626"/>
                    <a:pt x="5775" y="11082"/>
                    <a:pt x="5963" y="10371"/>
                  </a:cubicBezTo>
                  <a:cubicBezTo>
                    <a:pt x="6340" y="8990"/>
                    <a:pt x="6507" y="6981"/>
                    <a:pt x="5921" y="4994"/>
                  </a:cubicBezTo>
                  <a:cubicBezTo>
                    <a:pt x="5775" y="4491"/>
                    <a:pt x="5566" y="4010"/>
                    <a:pt x="5357" y="3550"/>
                  </a:cubicBezTo>
                  <a:cubicBezTo>
                    <a:pt x="5168" y="3069"/>
                    <a:pt x="4812" y="2692"/>
                    <a:pt x="4540" y="2273"/>
                  </a:cubicBezTo>
                  <a:cubicBezTo>
                    <a:pt x="3892" y="1478"/>
                    <a:pt x="3180" y="872"/>
                    <a:pt x="2469" y="537"/>
                  </a:cubicBezTo>
                  <a:cubicBezTo>
                    <a:pt x="1608" y="87"/>
                    <a:pt x="874" y="0"/>
                    <a:pt x="43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13993250" y="48055575"/>
              <a:ext cx="162700" cy="315250"/>
            </a:xfrm>
            <a:custGeom>
              <a:rect b="b" l="l" r="r" t="t"/>
              <a:pathLst>
                <a:path extrusionOk="0" h="12610" w="6508">
                  <a:moveTo>
                    <a:pt x="436" y="0"/>
                  </a:moveTo>
                  <a:cubicBezTo>
                    <a:pt x="159" y="0"/>
                    <a:pt x="0" y="34"/>
                    <a:pt x="0" y="34"/>
                  </a:cubicBezTo>
                  <a:cubicBezTo>
                    <a:pt x="0" y="34"/>
                    <a:pt x="733" y="746"/>
                    <a:pt x="1444" y="1792"/>
                  </a:cubicBezTo>
                  <a:cubicBezTo>
                    <a:pt x="2156" y="2859"/>
                    <a:pt x="2783" y="4240"/>
                    <a:pt x="3202" y="5788"/>
                  </a:cubicBezTo>
                  <a:cubicBezTo>
                    <a:pt x="3662" y="7316"/>
                    <a:pt x="3997" y="8990"/>
                    <a:pt x="4311" y="10308"/>
                  </a:cubicBezTo>
                  <a:cubicBezTo>
                    <a:pt x="4604" y="11647"/>
                    <a:pt x="4980" y="12609"/>
                    <a:pt x="4980" y="12609"/>
                  </a:cubicBezTo>
                  <a:cubicBezTo>
                    <a:pt x="4980" y="12609"/>
                    <a:pt x="5127" y="12400"/>
                    <a:pt x="5315" y="12024"/>
                  </a:cubicBezTo>
                  <a:cubicBezTo>
                    <a:pt x="5503" y="11626"/>
                    <a:pt x="5775" y="11082"/>
                    <a:pt x="5964" y="10371"/>
                  </a:cubicBezTo>
                  <a:cubicBezTo>
                    <a:pt x="6361" y="8990"/>
                    <a:pt x="6508" y="6960"/>
                    <a:pt x="5943" y="4972"/>
                  </a:cubicBezTo>
                  <a:cubicBezTo>
                    <a:pt x="5775" y="4491"/>
                    <a:pt x="5566" y="4010"/>
                    <a:pt x="5357" y="3549"/>
                  </a:cubicBezTo>
                  <a:cubicBezTo>
                    <a:pt x="5190" y="3068"/>
                    <a:pt x="4813" y="2671"/>
                    <a:pt x="4562" y="2252"/>
                  </a:cubicBezTo>
                  <a:cubicBezTo>
                    <a:pt x="3892" y="1478"/>
                    <a:pt x="3202" y="871"/>
                    <a:pt x="2490" y="536"/>
                  </a:cubicBezTo>
                  <a:cubicBezTo>
                    <a:pt x="1617" y="87"/>
                    <a:pt x="877" y="0"/>
                    <a:pt x="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14223400" y="48003250"/>
              <a:ext cx="162725" cy="315250"/>
            </a:xfrm>
            <a:custGeom>
              <a:rect b="b" l="l" r="r" t="t"/>
              <a:pathLst>
                <a:path extrusionOk="0" h="12610" w="6509">
                  <a:moveTo>
                    <a:pt x="437" y="1"/>
                  </a:moveTo>
                  <a:cubicBezTo>
                    <a:pt x="160" y="1"/>
                    <a:pt x="1" y="35"/>
                    <a:pt x="1" y="35"/>
                  </a:cubicBezTo>
                  <a:cubicBezTo>
                    <a:pt x="1" y="35"/>
                    <a:pt x="754" y="746"/>
                    <a:pt x="1445" y="1793"/>
                  </a:cubicBezTo>
                  <a:cubicBezTo>
                    <a:pt x="2156" y="2860"/>
                    <a:pt x="2784" y="4241"/>
                    <a:pt x="3202" y="5789"/>
                  </a:cubicBezTo>
                  <a:cubicBezTo>
                    <a:pt x="3663" y="7316"/>
                    <a:pt x="3997" y="8990"/>
                    <a:pt x="4311" y="10308"/>
                  </a:cubicBezTo>
                  <a:cubicBezTo>
                    <a:pt x="4604" y="11648"/>
                    <a:pt x="4981" y="12610"/>
                    <a:pt x="4981" y="12610"/>
                  </a:cubicBezTo>
                  <a:cubicBezTo>
                    <a:pt x="4981" y="12610"/>
                    <a:pt x="5127" y="12401"/>
                    <a:pt x="5315" y="12024"/>
                  </a:cubicBezTo>
                  <a:cubicBezTo>
                    <a:pt x="5504" y="11627"/>
                    <a:pt x="5776" y="11083"/>
                    <a:pt x="5964" y="10371"/>
                  </a:cubicBezTo>
                  <a:cubicBezTo>
                    <a:pt x="6362" y="8990"/>
                    <a:pt x="6508" y="6961"/>
                    <a:pt x="5943" y="4973"/>
                  </a:cubicBezTo>
                  <a:cubicBezTo>
                    <a:pt x="5776" y="4492"/>
                    <a:pt x="5567" y="4010"/>
                    <a:pt x="5357" y="3550"/>
                  </a:cubicBezTo>
                  <a:cubicBezTo>
                    <a:pt x="5190" y="3069"/>
                    <a:pt x="4813" y="2671"/>
                    <a:pt x="4562" y="2253"/>
                  </a:cubicBezTo>
                  <a:cubicBezTo>
                    <a:pt x="3893" y="1479"/>
                    <a:pt x="3202" y="872"/>
                    <a:pt x="2491" y="537"/>
                  </a:cubicBezTo>
                  <a:cubicBezTo>
                    <a:pt x="1617" y="87"/>
                    <a:pt x="878" y="1"/>
                    <a:pt x="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15308825" y="47780425"/>
              <a:ext cx="162700" cy="315250"/>
            </a:xfrm>
            <a:custGeom>
              <a:rect b="b" l="l" r="r" t="t"/>
              <a:pathLst>
                <a:path extrusionOk="0" h="12610" w="6508">
                  <a:moveTo>
                    <a:pt x="436" y="0"/>
                  </a:moveTo>
                  <a:cubicBezTo>
                    <a:pt x="159" y="0"/>
                    <a:pt x="0" y="34"/>
                    <a:pt x="0" y="34"/>
                  </a:cubicBezTo>
                  <a:cubicBezTo>
                    <a:pt x="0" y="34"/>
                    <a:pt x="754" y="746"/>
                    <a:pt x="1444" y="1792"/>
                  </a:cubicBezTo>
                  <a:cubicBezTo>
                    <a:pt x="2135" y="2859"/>
                    <a:pt x="2762" y="4240"/>
                    <a:pt x="3181" y="5788"/>
                  </a:cubicBezTo>
                  <a:cubicBezTo>
                    <a:pt x="3662" y="7295"/>
                    <a:pt x="3997" y="8969"/>
                    <a:pt x="4311" y="10308"/>
                  </a:cubicBezTo>
                  <a:cubicBezTo>
                    <a:pt x="4604" y="11647"/>
                    <a:pt x="4959" y="12610"/>
                    <a:pt x="4959" y="12610"/>
                  </a:cubicBezTo>
                  <a:cubicBezTo>
                    <a:pt x="4959" y="12610"/>
                    <a:pt x="5127" y="12400"/>
                    <a:pt x="5315" y="12003"/>
                  </a:cubicBezTo>
                  <a:cubicBezTo>
                    <a:pt x="5482" y="11626"/>
                    <a:pt x="5775" y="11061"/>
                    <a:pt x="5964" y="10371"/>
                  </a:cubicBezTo>
                  <a:cubicBezTo>
                    <a:pt x="6361" y="8969"/>
                    <a:pt x="6508" y="6960"/>
                    <a:pt x="5943" y="4972"/>
                  </a:cubicBezTo>
                  <a:cubicBezTo>
                    <a:pt x="5775" y="4470"/>
                    <a:pt x="5566" y="4010"/>
                    <a:pt x="5357" y="3529"/>
                  </a:cubicBezTo>
                  <a:cubicBezTo>
                    <a:pt x="5189" y="3068"/>
                    <a:pt x="4813" y="2671"/>
                    <a:pt x="4562" y="2252"/>
                  </a:cubicBezTo>
                  <a:cubicBezTo>
                    <a:pt x="3892" y="1478"/>
                    <a:pt x="3181" y="871"/>
                    <a:pt x="2490" y="537"/>
                  </a:cubicBezTo>
                  <a:cubicBezTo>
                    <a:pt x="1617" y="87"/>
                    <a:pt x="877" y="0"/>
                    <a:pt x="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15538975" y="47728100"/>
              <a:ext cx="162700" cy="315275"/>
            </a:xfrm>
            <a:custGeom>
              <a:rect b="b" l="l" r="r" t="t"/>
              <a:pathLst>
                <a:path extrusionOk="0" h="12611" w="6508">
                  <a:moveTo>
                    <a:pt x="437" y="1"/>
                  </a:moveTo>
                  <a:cubicBezTo>
                    <a:pt x="160" y="1"/>
                    <a:pt x="1" y="35"/>
                    <a:pt x="1" y="35"/>
                  </a:cubicBezTo>
                  <a:cubicBezTo>
                    <a:pt x="1" y="35"/>
                    <a:pt x="754" y="747"/>
                    <a:pt x="1445" y="1793"/>
                  </a:cubicBezTo>
                  <a:cubicBezTo>
                    <a:pt x="2135" y="2860"/>
                    <a:pt x="2763" y="4241"/>
                    <a:pt x="3181" y="5789"/>
                  </a:cubicBezTo>
                  <a:cubicBezTo>
                    <a:pt x="3662" y="7296"/>
                    <a:pt x="3997" y="8969"/>
                    <a:pt x="4311" y="10309"/>
                  </a:cubicBezTo>
                  <a:cubicBezTo>
                    <a:pt x="4604" y="11648"/>
                    <a:pt x="4960" y="12610"/>
                    <a:pt x="4960" y="12610"/>
                  </a:cubicBezTo>
                  <a:cubicBezTo>
                    <a:pt x="4960" y="12610"/>
                    <a:pt x="5127" y="12401"/>
                    <a:pt x="5315" y="12003"/>
                  </a:cubicBezTo>
                  <a:cubicBezTo>
                    <a:pt x="5483" y="11627"/>
                    <a:pt x="5776" y="11062"/>
                    <a:pt x="5964" y="10371"/>
                  </a:cubicBezTo>
                  <a:cubicBezTo>
                    <a:pt x="6362" y="8969"/>
                    <a:pt x="6508" y="6961"/>
                    <a:pt x="5943" y="4973"/>
                  </a:cubicBezTo>
                  <a:cubicBezTo>
                    <a:pt x="5776" y="4471"/>
                    <a:pt x="5566" y="4011"/>
                    <a:pt x="5357" y="3529"/>
                  </a:cubicBezTo>
                  <a:cubicBezTo>
                    <a:pt x="5190" y="3069"/>
                    <a:pt x="4813" y="2671"/>
                    <a:pt x="4562" y="2253"/>
                  </a:cubicBezTo>
                  <a:cubicBezTo>
                    <a:pt x="3893" y="1479"/>
                    <a:pt x="3202" y="872"/>
                    <a:pt x="2491" y="537"/>
                  </a:cubicBezTo>
                  <a:cubicBezTo>
                    <a:pt x="1617" y="88"/>
                    <a:pt x="877" y="1"/>
                    <a:pt x="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13963600" y="36593250"/>
              <a:ext cx="3232875" cy="2655300"/>
            </a:xfrm>
            <a:custGeom>
              <a:rect b="b" l="l" r="r" t="t"/>
              <a:pathLst>
                <a:path extrusionOk="0" h="106212" w="129315">
                  <a:moveTo>
                    <a:pt x="68637" y="1"/>
                  </a:moveTo>
                  <a:cubicBezTo>
                    <a:pt x="20116" y="1"/>
                    <a:pt x="0" y="54610"/>
                    <a:pt x="16733" y="103119"/>
                  </a:cubicBezTo>
                  <a:cubicBezTo>
                    <a:pt x="17487" y="105307"/>
                    <a:pt x="19107" y="106211"/>
                    <a:pt x="21065" y="106211"/>
                  </a:cubicBezTo>
                  <a:cubicBezTo>
                    <a:pt x="26224" y="106211"/>
                    <a:pt x="33737" y="99936"/>
                    <a:pt x="33995" y="94310"/>
                  </a:cubicBezTo>
                  <a:cubicBezTo>
                    <a:pt x="34535" y="82163"/>
                    <a:pt x="27150" y="41427"/>
                    <a:pt x="54739" y="41427"/>
                  </a:cubicBezTo>
                  <a:cubicBezTo>
                    <a:pt x="57089" y="41427"/>
                    <a:pt x="59692" y="41723"/>
                    <a:pt x="62576" y="42357"/>
                  </a:cubicBezTo>
                  <a:cubicBezTo>
                    <a:pt x="65786" y="43062"/>
                    <a:pt x="68982" y="43387"/>
                    <a:pt x="72104" y="43387"/>
                  </a:cubicBezTo>
                  <a:cubicBezTo>
                    <a:pt x="104718" y="43387"/>
                    <a:pt x="129314" y="7937"/>
                    <a:pt x="78520" y="719"/>
                  </a:cubicBezTo>
                  <a:cubicBezTo>
                    <a:pt x="75106" y="234"/>
                    <a:pt x="71810" y="1"/>
                    <a:pt x="68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11652425" y="38431900"/>
              <a:ext cx="6630450" cy="4583000"/>
            </a:xfrm>
            <a:custGeom>
              <a:rect b="b" l="l" r="r" t="t"/>
              <a:pathLst>
                <a:path extrusionOk="0" h="183320" w="265218">
                  <a:moveTo>
                    <a:pt x="128020" y="0"/>
                  </a:moveTo>
                  <a:cubicBezTo>
                    <a:pt x="118241" y="0"/>
                    <a:pt x="107579" y="1121"/>
                    <a:pt x="96061" y="3460"/>
                  </a:cubicBezTo>
                  <a:cubicBezTo>
                    <a:pt x="14626" y="19990"/>
                    <a:pt x="0" y="109501"/>
                    <a:pt x="54025" y="155658"/>
                  </a:cubicBezTo>
                  <a:cubicBezTo>
                    <a:pt x="70187" y="170278"/>
                    <a:pt x="114967" y="183319"/>
                    <a:pt x="159133" y="183319"/>
                  </a:cubicBezTo>
                  <a:cubicBezTo>
                    <a:pt x="212625" y="183319"/>
                    <a:pt x="265218" y="164190"/>
                    <a:pt x="264977" y="105567"/>
                  </a:cubicBezTo>
                  <a:cubicBezTo>
                    <a:pt x="264266" y="82342"/>
                    <a:pt x="264538" y="76128"/>
                    <a:pt x="251272" y="73743"/>
                  </a:cubicBezTo>
                  <a:cubicBezTo>
                    <a:pt x="238006" y="71357"/>
                    <a:pt x="212710" y="78220"/>
                    <a:pt x="200030" y="43780"/>
                  </a:cubicBezTo>
                  <a:cubicBezTo>
                    <a:pt x="189975" y="16437"/>
                    <a:pt x="165475" y="0"/>
                    <a:pt x="128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17491150" y="41747425"/>
              <a:ext cx="503775" cy="242925"/>
            </a:xfrm>
            <a:custGeom>
              <a:rect b="b" l="l" r="r" t="t"/>
              <a:pathLst>
                <a:path extrusionOk="0" h="9717" w="20151">
                  <a:moveTo>
                    <a:pt x="461" y="1"/>
                  </a:moveTo>
                  <a:cubicBezTo>
                    <a:pt x="461" y="1"/>
                    <a:pt x="356" y="419"/>
                    <a:pt x="189" y="1193"/>
                  </a:cubicBezTo>
                  <a:cubicBezTo>
                    <a:pt x="105" y="1591"/>
                    <a:pt x="1" y="2072"/>
                    <a:pt x="147" y="2637"/>
                  </a:cubicBezTo>
                  <a:cubicBezTo>
                    <a:pt x="210" y="3181"/>
                    <a:pt x="252" y="3892"/>
                    <a:pt x="607" y="4520"/>
                  </a:cubicBezTo>
                  <a:cubicBezTo>
                    <a:pt x="775" y="4855"/>
                    <a:pt x="921" y="5211"/>
                    <a:pt x="1110" y="5566"/>
                  </a:cubicBezTo>
                  <a:lnTo>
                    <a:pt x="1884" y="6508"/>
                  </a:lnTo>
                  <a:cubicBezTo>
                    <a:pt x="2407" y="7198"/>
                    <a:pt x="3181" y="7638"/>
                    <a:pt x="3934" y="8161"/>
                  </a:cubicBezTo>
                  <a:cubicBezTo>
                    <a:pt x="4750" y="8516"/>
                    <a:pt x="5587" y="9040"/>
                    <a:pt x="6487" y="9207"/>
                  </a:cubicBezTo>
                  <a:cubicBezTo>
                    <a:pt x="7387" y="9500"/>
                    <a:pt x="8328" y="9605"/>
                    <a:pt x="9270" y="9709"/>
                  </a:cubicBezTo>
                  <a:cubicBezTo>
                    <a:pt x="9480" y="9714"/>
                    <a:pt x="9691" y="9716"/>
                    <a:pt x="9901" y="9716"/>
                  </a:cubicBezTo>
                  <a:cubicBezTo>
                    <a:pt x="11571" y="9716"/>
                    <a:pt x="13223" y="9553"/>
                    <a:pt x="14710" y="8977"/>
                  </a:cubicBezTo>
                  <a:cubicBezTo>
                    <a:pt x="15547" y="8768"/>
                    <a:pt x="16300" y="8244"/>
                    <a:pt x="17012" y="7868"/>
                  </a:cubicBezTo>
                  <a:cubicBezTo>
                    <a:pt x="17702" y="7366"/>
                    <a:pt x="18330" y="6905"/>
                    <a:pt x="18769" y="6320"/>
                  </a:cubicBezTo>
                  <a:cubicBezTo>
                    <a:pt x="19209" y="5734"/>
                    <a:pt x="19627" y="5231"/>
                    <a:pt x="19794" y="4604"/>
                  </a:cubicBezTo>
                  <a:cubicBezTo>
                    <a:pt x="19962" y="3997"/>
                    <a:pt x="20150" y="3558"/>
                    <a:pt x="20087" y="3160"/>
                  </a:cubicBezTo>
                  <a:cubicBezTo>
                    <a:pt x="20066" y="2407"/>
                    <a:pt x="20046" y="1967"/>
                    <a:pt x="20046" y="1967"/>
                  </a:cubicBezTo>
                  <a:cubicBezTo>
                    <a:pt x="20046" y="1967"/>
                    <a:pt x="19857" y="2344"/>
                    <a:pt x="19502" y="3055"/>
                  </a:cubicBezTo>
                  <a:cubicBezTo>
                    <a:pt x="19397" y="3453"/>
                    <a:pt x="19020" y="3746"/>
                    <a:pt x="18769" y="4102"/>
                  </a:cubicBezTo>
                  <a:cubicBezTo>
                    <a:pt x="18560" y="4478"/>
                    <a:pt x="18037" y="4750"/>
                    <a:pt x="17618" y="5127"/>
                  </a:cubicBezTo>
                  <a:cubicBezTo>
                    <a:pt x="17158" y="5462"/>
                    <a:pt x="16530" y="5692"/>
                    <a:pt x="15986" y="5985"/>
                  </a:cubicBezTo>
                  <a:cubicBezTo>
                    <a:pt x="15338" y="6173"/>
                    <a:pt x="14710" y="6466"/>
                    <a:pt x="13978" y="6571"/>
                  </a:cubicBezTo>
                  <a:cubicBezTo>
                    <a:pt x="13266" y="6780"/>
                    <a:pt x="12513" y="6801"/>
                    <a:pt x="11760" y="6884"/>
                  </a:cubicBezTo>
                  <a:cubicBezTo>
                    <a:pt x="11410" y="6913"/>
                    <a:pt x="11057" y="6924"/>
                    <a:pt x="10702" y="6924"/>
                  </a:cubicBezTo>
                  <a:cubicBezTo>
                    <a:pt x="10272" y="6924"/>
                    <a:pt x="9841" y="6907"/>
                    <a:pt x="9416" y="6884"/>
                  </a:cubicBezTo>
                  <a:cubicBezTo>
                    <a:pt x="7847" y="6801"/>
                    <a:pt x="6361" y="6403"/>
                    <a:pt x="5022" y="5943"/>
                  </a:cubicBezTo>
                  <a:cubicBezTo>
                    <a:pt x="4457" y="5566"/>
                    <a:pt x="3725" y="5378"/>
                    <a:pt x="3286" y="4939"/>
                  </a:cubicBezTo>
                  <a:cubicBezTo>
                    <a:pt x="3035" y="4729"/>
                    <a:pt x="2784" y="4541"/>
                    <a:pt x="2553" y="4374"/>
                  </a:cubicBezTo>
                  <a:cubicBezTo>
                    <a:pt x="2365" y="4164"/>
                    <a:pt x="2177" y="3913"/>
                    <a:pt x="1988" y="3704"/>
                  </a:cubicBezTo>
                  <a:cubicBezTo>
                    <a:pt x="1549" y="3327"/>
                    <a:pt x="1403" y="2825"/>
                    <a:pt x="1152" y="2386"/>
                  </a:cubicBezTo>
                  <a:cubicBezTo>
                    <a:pt x="900" y="1967"/>
                    <a:pt x="817" y="1549"/>
                    <a:pt x="733" y="1172"/>
                  </a:cubicBezTo>
                  <a:cubicBezTo>
                    <a:pt x="566" y="419"/>
                    <a:pt x="461" y="1"/>
                    <a:pt x="4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14973525" y="39864050"/>
              <a:ext cx="1574000" cy="1536350"/>
            </a:xfrm>
            <a:custGeom>
              <a:rect b="b" l="l" r="r" t="t"/>
              <a:pathLst>
                <a:path extrusionOk="0" h="61454" w="62960">
                  <a:moveTo>
                    <a:pt x="31481" y="1"/>
                  </a:moveTo>
                  <a:cubicBezTo>
                    <a:pt x="15145" y="1"/>
                    <a:pt x="1548" y="12842"/>
                    <a:pt x="775" y="29325"/>
                  </a:cubicBezTo>
                  <a:cubicBezTo>
                    <a:pt x="0" y="46273"/>
                    <a:pt x="13119" y="60668"/>
                    <a:pt x="30068" y="61421"/>
                  </a:cubicBezTo>
                  <a:cubicBezTo>
                    <a:pt x="30545" y="61443"/>
                    <a:pt x="31020" y="61454"/>
                    <a:pt x="31492" y="61454"/>
                  </a:cubicBezTo>
                  <a:cubicBezTo>
                    <a:pt x="47815" y="61454"/>
                    <a:pt x="61432" y="48599"/>
                    <a:pt x="62164" y="32128"/>
                  </a:cubicBezTo>
                  <a:cubicBezTo>
                    <a:pt x="62960" y="15180"/>
                    <a:pt x="49819" y="785"/>
                    <a:pt x="32871" y="31"/>
                  </a:cubicBezTo>
                  <a:cubicBezTo>
                    <a:pt x="32406" y="11"/>
                    <a:pt x="31942" y="1"/>
                    <a:pt x="3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15108161" y="39902175"/>
              <a:ext cx="1549950" cy="1513375"/>
            </a:xfrm>
            <a:custGeom>
              <a:rect b="b" l="l" r="r" t="t"/>
              <a:pathLst>
                <a:path extrusionOk="0" h="60535" w="61998">
                  <a:moveTo>
                    <a:pt x="30966" y="1"/>
                  </a:moveTo>
                  <a:cubicBezTo>
                    <a:pt x="14876" y="1"/>
                    <a:pt x="1507" y="12666"/>
                    <a:pt x="775" y="28867"/>
                  </a:cubicBezTo>
                  <a:cubicBezTo>
                    <a:pt x="1" y="45564"/>
                    <a:pt x="12911" y="59729"/>
                    <a:pt x="29629" y="60503"/>
                  </a:cubicBezTo>
                  <a:cubicBezTo>
                    <a:pt x="30094" y="60524"/>
                    <a:pt x="30557" y="60535"/>
                    <a:pt x="31018" y="60535"/>
                  </a:cubicBezTo>
                  <a:cubicBezTo>
                    <a:pt x="47086" y="60535"/>
                    <a:pt x="60512" y="47901"/>
                    <a:pt x="61244" y="31649"/>
                  </a:cubicBezTo>
                  <a:cubicBezTo>
                    <a:pt x="61998" y="14952"/>
                    <a:pt x="49109" y="787"/>
                    <a:pt x="32391" y="34"/>
                  </a:cubicBezTo>
                  <a:cubicBezTo>
                    <a:pt x="31914" y="12"/>
                    <a:pt x="31439" y="1"/>
                    <a:pt x="3096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12455875" y="36473150"/>
              <a:ext cx="3105500" cy="2844300"/>
            </a:xfrm>
            <a:custGeom>
              <a:rect b="b" l="l" r="r" t="t"/>
              <a:pathLst>
                <a:path extrusionOk="0" h="113772" w="124220">
                  <a:moveTo>
                    <a:pt x="72693" y="0"/>
                  </a:moveTo>
                  <a:cubicBezTo>
                    <a:pt x="71795" y="0"/>
                    <a:pt x="70873" y="14"/>
                    <a:pt x="69928" y="41"/>
                  </a:cubicBezTo>
                  <a:cubicBezTo>
                    <a:pt x="13748" y="1631"/>
                    <a:pt x="1" y="63439"/>
                    <a:pt x="26302" y="111375"/>
                  </a:cubicBezTo>
                  <a:cubicBezTo>
                    <a:pt x="27227" y="113062"/>
                    <a:pt x="28592" y="113772"/>
                    <a:pt x="30137" y="113772"/>
                  </a:cubicBezTo>
                  <a:cubicBezTo>
                    <a:pt x="35337" y="113772"/>
                    <a:pt x="42565" y="105720"/>
                    <a:pt x="41806" y="99783"/>
                  </a:cubicBezTo>
                  <a:cubicBezTo>
                    <a:pt x="40206" y="86958"/>
                    <a:pt x="24255" y="43721"/>
                    <a:pt x="59094" y="43721"/>
                  </a:cubicBezTo>
                  <a:cubicBezTo>
                    <a:pt x="59777" y="43721"/>
                    <a:pt x="60480" y="43737"/>
                    <a:pt x="61203" y="43771"/>
                  </a:cubicBezTo>
                  <a:cubicBezTo>
                    <a:pt x="61884" y="43802"/>
                    <a:pt x="62562" y="43818"/>
                    <a:pt x="63237" y="43818"/>
                  </a:cubicBezTo>
                  <a:cubicBezTo>
                    <a:pt x="99158" y="43818"/>
                    <a:pt x="124219" y="0"/>
                    <a:pt x="72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17249475" y="41147525"/>
              <a:ext cx="124525" cy="109700"/>
            </a:xfrm>
            <a:custGeom>
              <a:rect b="b" l="l" r="r" t="t"/>
              <a:pathLst>
                <a:path extrusionOk="0" h="4388" w="4981">
                  <a:moveTo>
                    <a:pt x="2498" y="1"/>
                  </a:moveTo>
                  <a:cubicBezTo>
                    <a:pt x="1631" y="1"/>
                    <a:pt x="816" y="521"/>
                    <a:pt x="482" y="1378"/>
                  </a:cubicBezTo>
                  <a:cubicBezTo>
                    <a:pt x="1" y="2487"/>
                    <a:pt x="545" y="3784"/>
                    <a:pt x="1675" y="4224"/>
                  </a:cubicBezTo>
                  <a:cubicBezTo>
                    <a:pt x="1948" y="4335"/>
                    <a:pt x="2229" y="4387"/>
                    <a:pt x="2505" y="4387"/>
                  </a:cubicBezTo>
                  <a:cubicBezTo>
                    <a:pt x="3372" y="4387"/>
                    <a:pt x="4187" y="3867"/>
                    <a:pt x="4520" y="3010"/>
                  </a:cubicBezTo>
                  <a:cubicBezTo>
                    <a:pt x="4981" y="1901"/>
                    <a:pt x="4458" y="604"/>
                    <a:pt x="3328" y="165"/>
                  </a:cubicBezTo>
                  <a:cubicBezTo>
                    <a:pt x="3055" y="54"/>
                    <a:pt x="2774" y="1"/>
                    <a:pt x="24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17250000" y="41347950"/>
              <a:ext cx="125050" cy="109850"/>
            </a:xfrm>
            <a:custGeom>
              <a:rect b="b" l="l" r="r" t="t"/>
              <a:pathLst>
                <a:path extrusionOk="0" h="4394" w="5002">
                  <a:moveTo>
                    <a:pt x="2489" y="0"/>
                  </a:moveTo>
                  <a:cubicBezTo>
                    <a:pt x="1617" y="0"/>
                    <a:pt x="796" y="530"/>
                    <a:pt x="461" y="1375"/>
                  </a:cubicBezTo>
                  <a:cubicBezTo>
                    <a:pt x="1" y="2505"/>
                    <a:pt x="545" y="3781"/>
                    <a:pt x="1675" y="4241"/>
                  </a:cubicBezTo>
                  <a:cubicBezTo>
                    <a:pt x="1940" y="4344"/>
                    <a:pt x="2213" y="4393"/>
                    <a:pt x="2482" y="4393"/>
                  </a:cubicBezTo>
                  <a:cubicBezTo>
                    <a:pt x="3358" y="4393"/>
                    <a:pt x="4189" y="3872"/>
                    <a:pt x="4541" y="3007"/>
                  </a:cubicBezTo>
                  <a:cubicBezTo>
                    <a:pt x="5002" y="1877"/>
                    <a:pt x="4458" y="601"/>
                    <a:pt x="3307" y="161"/>
                  </a:cubicBezTo>
                  <a:cubicBezTo>
                    <a:pt x="3038" y="52"/>
                    <a:pt x="2761" y="0"/>
                    <a:pt x="24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17440425" y="41308100"/>
              <a:ext cx="102025" cy="89350"/>
            </a:xfrm>
            <a:custGeom>
              <a:rect b="b" l="l" r="r" t="t"/>
              <a:pathLst>
                <a:path extrusionOk="0" h="3574" w="4081">
                  <a:moveTo>
                    <a:pt x="2041" y="0"/>
                  </a:moveTo>
                  <a:cubicBezTo>
                    <a:pt x="1326" y="0"/>
                    <a:pt x="649" y="423"/>
                    <a:pt x="377" y="1128"/>
                  </a:cubicBezTo>
                  <a:cubicBezTo>
                    <a:pt x="0" y="2027"/>
                    <a:pt x="440" y="3074"/>
                    <a:pt x="1360" y="3450"/>
                  </a:cubicBezTo>
                  <a:cubicBezTo>
                    <a:pt x="1576" y="3534"/>
                    <a:pt x="1799" y="3573"/>
                    <a:pt x="2018" y="3573"/>
                  </a:cubicBezTo>
                  <a:cubicBezTo>
                    <a:pt x="2734" y="3573"/>
                    <a:pt x="3410" y="3151"/>
                    <a:pt x="3683" y="2446"/>
                  </a:cubicBezTo>
                  <a:cubicBezTo>
                    <a:pt x="4080" y="1546"/>
                    <a:pt x="3641" y="500"/>
                    <a:pt x="2699" y="123"/>
                  </a:cubicBezTo>
                  <a:cubicBezTo>
                    <a:pt x="2483" y="40"/>
                    <a:pt x="2261" y="0"/>
                    <a:pt x="20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17707725" y="41202900"/>
              <a:ext cx="388150" cy="749600"/>
            </a:xfrm>
            <a:custGeom>
              <a:rect b="b" l="l" r="r" t="t"/>
              <a:pathLst>
                <a:path extrusionOk="0" h="29984" w="15526">
                  <a:moveTo>
                    <a:pt x="15525" y="0"/>
                  </a:moveTo>
                  <a:cubicBezTo>
                    <a:pt x="15525" y="0"/>
                    <a:pt x="15149" y="356"/>
                    <a:pt x="14751" y="1318"/>
                  </a:cubicBezTo>
                  <a:cubicBezTo>
                    <a:pt x="14333" y="2197"/>
                    <a:pt x="13789" y="3452"/>
                    <a:pt x="13182" y="4938"/>
                  </a:cubicBezTo>
                  <a:cubicBezTo>
                    <a:pt x="12596" y="6424"/>
                    <a:pt x="11906" y="8181"/>
                    <a:pt x="11173" y="10043"/>
                  </a:cubicBezTo>
                  <a:cubicBezTo>
                    <a:pt x="10420" y="11885"/>
                    <a:pt x="9688" y="13872"/>
                    <a:pt x="8830" y="15797"/>
                  </a:cubicBezTo>
                  <a:cubicBezTo>
                    <a:pt x="8035" y="17743"/>
                    <a:pt x="7093" y="19606"/>
                    <a:pt x="6214" y="21363"/>
                  </a:cubicBezTo>
                  <a:cubicBezTo>
                    <a:pt x="5796" y="22242"/>
                    <a:pt x="5273" y="23037"/>
                    <a:pt x="4854" y="23811"/>
                  </a:cubicBezTo>
                  <a:cubicBezTo>
                    <a:pt x="4436" y="24606"/>
                    <a:pt x="3913" y="25255"/>
                    <a:pt x="3494" y="25945"/>
                  </a:cubicBezTo>
                  <a:cubicBezTo>
                    <a:pt x="3076" y="26615"/>
                    <a:pt x="2574" y="27117"/>
                    <a:pt x="2176" y="27640"/>
                  </a:cubicBezTo>
                  <a:cubicBezTo>
                    <a:pt x="1779" y="28163"/>
                    <a:pt x="1402" y="28582"/>
                    <a:pt x="1046" y="28896"/>
                  </a:cubicBezTo>
                  <a:cubicBezTo>
                    <a:pt x="377" y="29607"/>
                    <a:pt x="0" y="29984"/>
                    <a:pt x="0" y="29984"/>
                  </a:cubicBezTo>
                  <a:cubicBezTo>
                    <a:pt x="0" y="29984"/>
                    <a:pt x="502" y="29753"/>
                    <a:pt x="1360" y="29356"/>
                  </a:cubicBezTo>
                  <a:cubicBezTo>
                    <a:pt x="1820" y="29147"/>
                    <a:pt x="2364" y="28875"/>
                    <a:pt x="2888" y="28456"/>
                  </a:cubicBezTo>
                  <a:cubicBezTo>
                    <a:pt x="3432" y="28038"/>
                    <a:pt x="4122" y="27619"/>
                    <a:pt x="4687" y="27012"/>
                  </a:cubicBezTo>
                  <a:cubicBezTo>
                    <a:pt x="5273" y="26406"/>
                    <a:pt x="5963" y="25799"/>
                    <a:pt x="6549" y="25046"/>
                  </a:cubicBezTo>
                  <a:cubicBezTo>
                    <a:pt x="7114" y="24292"/>
                    <a:pt x="7826" y="23539"/>
                    <a:pt x="8349" y="22619"/>
                  </a:cubicBezTo>
                  <a:cubicBezTo>
                    <a:pt x="9499" y="20882"/>
                    <a:pt x="10525" y="18894"/>
                    <a:pt x="11403" y="16885"/>
                  </a:cubicBezTo>
                  <a:cubicBezTo>
                    <a:pt x="13140" y="12826"/>
                    <a:pt x="14207" y="8579"/>
                    <a:pt x="14730" y="5357"/>
                  </a:cubicBezTo>
                  <a:cubicBezTo>
                    <a:pt x="15023" y="3766"/>
                    <a:pt x="15170" y="2406"/>
                    <a:pt x="15274" y="1465"/>
                  </a:cubicBezTo>
                  <a:cubicBezTo>
                    <a:pt x="15337" y="565"/>
                    <a:pt x="15525" y="0"/>
                    <a:pt x="15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17414775" y="40181525"/>
              <a:ext cx="1283700" cy="1133525"/>
            </a:xfrm>
            <a:custGeom>
              <a:rect b="b" l="l" r="r" t="t"/>
              <a:pathLst>
                <a:path extrusionOk="0" h="45341" w="51348">
                  <a:moveTo>
                    <a:pt x="23473" y="0"/>
                  </a:moveTo>
                  <a:cubicBezTo>
                    <a:pt x="18450" y="0"/>
                    <a:pt x="10546" y="1690"/>
                    <a:pt x="4039" y="2523"/>
                  </a:cubicBezTo>
                  <a:lnTo>
                    <a:pt x="3872" y="3004"/>
                  </a:lnTo>
                  <a:cubicBezTo>
                    <a:pt x="1" y="14533"/>
                    <a:pt x="1340" y="28301"/>
                    <a:pt x="10609" y="36921"/>
                  </a:cubicBezTo>
                  <a:cubicBezTo>
                    <a:pt x="12425" y="38614"/>
                    <a:pt x="24488" y="45341"/>
                    <a:pt x="31421" y="45341"/>
                  </a:cubicBezTo>
                  <a:cubicBezTo>
                    <a:pt x="32717" y="45341"/>
                    <a:pt x="33834" y="45106"/>
                    <a:pt x="34671" y="44559"/>
                  </a:cubicBezTo>
                  <a:cubicBezTo>
                    <a:pt x="51347" y="33574"/>
                    <a:pt x="39128" y="2565"/>
                    <a:pt x="25883" y="180"/>
                  </a:cubicBezTo>
                  <a:cubicBezTo>
                    <a:pt x="25190" y="55"/>
                    <a:pt x="24379" y="0"/>
                    <a:pt x="2347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9622825" y="43836650"/>
              <a:ext cx="499050" cy="330625"/>
            </a:xfrm>
            <a:custGeom>
              <a:rect b="b" l="l" r="r" t="t"/>
              <a:pathLst>
                <a:path extrusionOk="0" h="13225" w="19962">
                  <a:moveTo>
                    <a:pt x="1" y="0"/>
                  </a:moveTo>
                  <a:cubicBezTo>
                    <a:pt x="1" y="1"/>
                    <a:pt x="482" y="1528"/>
                    <a:pt x="1884" y="3411"/>
                  </a:cubicBezTo>
                  <a:cubicBezTo>
                    <a:pt x="2595" y="4394"/>
                    <a:pt x="3474" y="5441"/>
                    <a:pt x="4583" y="6424"/>
                  </a:cubicBezTo>
                  <a:cubicBezTo>
                    <a:pt x="5650" y="7470"/>
                    <a:pt x="6926" y="8391"/>
                    <a:pt x="8224" y="9270"/>
                  </a:cubicBezTo>
                  <a:cubicBezTo>
                    <a:pt x="9563" y="10086"/>
                    <a:pt x="10944" y="10839"/>
                    <a:pt x="12304" y="11425"/>
                  </a:cubicBezTo>
                  <a:cubicBezTo>
                    <a:pt x="13664" y="11969"/>
                    <a:pt x="14940" y="12408"/>
                    <a:pt x="16091" y="12680"/>
                  </a:cubicBezTo>
                  <a:cubicBezTo>
                    <a:pt x="18372" y="13224"/>
                    <a:pt x="19962" y="13224"/>
                    <a:pt x="19962" y="13224"/>
                  </a:cubicBezTo>
                  <a:cubicBezTo>
                    <a:pt x="19962" y="13224"/>
                    <a:pt x="19648" y="12994"/>
                    <a:pt x="19062" y="12617"/>
                  </a:cubicBezTo>
                  <a:cubicBezTo>
                    <a:pt x="18497" y="12262"/>
                    <a:pt x="17681" y="11760"/>
                    <a:pt x="16719" y="11153"/>
                  </a:cubicBezTo>
                  <a:cubicBezTo>
                    <a:pt x="15714" y="10588"/>
                    <a:pt x="14626" y="9876"/>
                    <a:pt x="13413" y="9207"/>
                  </a:cubicBezTo>
                  <a:cubicBezTo>
                    <a:pt x="12262" y="8475"/>
                    <a:pt x="11007" y="7679"/>
                    <a:pt x="9751" y="6905"/>
                  </a:cubicBezTo>
                  <a:cubicBezTo>
                    <a:pt x="7282" y="5294"/>
                    <a:pt x="4897" y="3620"/>
                    <a:pt x="3056" y="2302"/>
                  </a:cubicBezTo>
                  <a:cubicBezTo>
                    <a:pt x="1235" y="90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9475325" y="43361675"/>
              <a:ext cx="490675" cy="482850"/>
            </a:xfrm>
            <a:custGeom>
              <a:rect b="b" l="l" r="r" t="t"/>
              <a:pathLst>
                <a:path extrusionOk="0" h="19314" w="19627">
                  <a:moveTo>
                    <a:pt x="0" y="1"/>
                  </a:moveTo>
                  <a:cubicBezTo>
                    <a:pt x="0" y="1"/>
                    <a:pt x="272" y="1842"/>
                    <a:pt x="1423" y="4269"/>
                  </a:cubicBezTo>
                  <a:cubicBezTo>
                    <a:pt x="1946" y="5525"/>
                    <a:pt x="2741" y="6906"/>
                    <a:pt x="3683" y="8328"/>
                  </a:cubicBezTo>
                  <a:cubicBezTo>
                    <a:pt x="4645" y="9730"/>
                    <a:pt x="5796" y="11153"/>
                    <a:pt x="7051" y="12450"/>
                  </a:cubicBezTo>
                  <a:cubicBezTo>
                    <a:pt x="8328" y="13727"/>
                    <a:pt x="9730" y="14961"/>
                    <a:pt x="11153" y="15882"/>
                  </a:cubicBezTo>
                  <a:cubicBezTo>
                    <a:pt x="11843" y="16405"/>
                    <a:pt x="12575" y="16803"/>
                    <a:pt x="13287" y="17158"/>
                  </a:cubicBezTo>
                  <a:cubicBezTo>
                    <a:pt x="13956" y="17556"/>
                    <a:pt x="14605" y="17870"/>
                    <a:pt x="15274" y="18100"/>
                  </a:cubicBezTo>
                  <a:cubicBezTo>
                    <a:pt x="16509" y="18644"/>
                    <a:pt x="17618" y="18916"/>
                    <a:pt x="18413" y="19062"/>
                  </a:cubicBezTo>
                  <a:cubicBezTo>
                    <a:pt x="19187" y="19251"/>
                    <a:pt x="19627" y="19313"/>
                    <a:pt x="19627" y="19313"/>
                  </a:cubicBezTo>
                  <a:cubicBezTo>
                    <a:pt x="19627" y="19313"/>
                    <a:pt x="19271" y="19041"/>
                    <a:pt x="18643" y="18581"/>
                  </a:cubicBezTo>
                  <a:cubicBezTo>
                    <a:pt x="17995" y="18163"/>
                    <a:pt x="17095" y="17493"/>
                    <a:pt x="16070" y="16719"/>
                  </a:cubicBezTo>
                  <a:cubicBezTo>
                    <a:pt x="14019" y="15150"/>
                    <a:pt x="11425" y="12953"/>
                    <a:pt x="9060" y="10525"/>
                  </a:cubicBezTo>
                  <a:cubicBezTo>
                    <a:pt x="6654" y="8119"/>
                    <a:pt x="4457" y="5462"/>
                    <a:pt x="2783" y="3453"/>
                  </a:cubicBezTo>
                  <a:cubicBezTo>
                    <a:pt x="1109" y="138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9622825" y="43015400"/>
              <a:ext cx="442575" cy="612025"/>
            </a:xfrm>
            <a:custGeom>
              <a:rect b="b" l="l" r="r" t="t"/>
              <a:pathLst>
                <a:path extrusionOk="0" h="24481" w="17703">
                  <a:moveTo>
                    <a:pt x="1" y="0"/>
                  </a:moveTo>
                  <a:cubicBezTo>
                    <a:pt x="1" y="1"/>
                    <a:pt x="105" y="1988"/>
                    <a:pt x="1047" y="4750"/>
                  </a:cubicBezTo>
                  <a:cubicBezTo>
                    <a:pt x="1465" y="6152"/>
                    <a:pt x="2114" y="7763"/>
                    <a:pt x="2909" y="9437"/>
                  </a:cubicBezTo>
                  <a:cubicBezTo>
                    <a:pt x="3683" y="11111"/>
                    <a:pt x="4708" y="12806"/>
                    <a:pt x="5817" y="14438"/>
                  </a:cubicBezTo>
                  <a:cubicBezTo>
                    <a:pt x="6968" y="16028"/>
                    <a:pt x="8182" y="17597"/>
                    <a:pt x="9521" y="18874"/>
                  </a:cubicBezTo>
                  <a:cubicBezTo>
                    <a:pt x="10797" y="20213"/>
                    <a:pt x="12157" y="21301"/>
                    <a:pt x="13392" y="22138"/>
                  </a:cubicBezTo>
                  <a:cubicBezTo>
                    <a:pt x="14605" y="23016"/>
                    <a:pt x="15693" y="23581"/>
                    <a:pt x="16488" y="23916"/>
                  </a:cubicBezTo>
                  <a:cubicBezTo>
                    <a:pt x="17263" y="24272"/>
                    <a:pt x="17702" y="24481"/>
                    <a:pt x="17702" y="24481"/>
                  </a:cubicBezTo>
                  <a:cubicBezTo>
                    <a:pt x="17702" y="24481"/>
                    <a:pt x="17367" y="24104"/>
                    <a:pt x="16802" y="23477"/>
                  </a:cubicBezTo>
                  <a:cubicBezTo>
                    <a:pt x="16196" y="22912"/>
                    <a:pt x="15380" y="22012"/>
                    <a:pt x="14438" y="20945"/>
                  </a:cubicBezTo>
                  <a:cubicBezTo>
                    <a:pt x="13496" y="19878"/>
                    <a:pt x="12429" y="18643"/>
                    <a:pt x="11362" y="17262"/>
                  </a:cubicBezTo>
                  <a:cubicBezTo>
                    <a:pt x="10274" y="15861"/>
                    <a:pt x="9165" y="14375"/>
                    <a:pt x="8119" y="12827"/>
                  </a:cubicBezTo>
                  <a:cubicBezTo>
                    <a:pt x="5943" y="9793"/>
                    <a:pt x="3997" y="6591"/>
                    <a:pt x="2512" y="4122"/>
                  </a:cubicBezTo>
                  <a:cubicBezTo>
                    <a:pt x="984" y="163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9135825" y="42775300"/>
              <a:ext cx="264200" cy="784125"/>
            </a:xfrm>
            <a:custGeom>
              <a:rect b="b" l="l" r="r" t="t"/>
              <a:pathLst>
                <a:path extrusionOk="0" h="31365" w="10568">
                  <a:moveTo>
                    <a:pt x="419" y="0"/>
                  </a:moveTo>
                  <a:cubicBezTo>
                    <a:pt x="419" y="0"/>
                    <a:pt x="1" y="2114"/>
                    <a:pt x="126" y="5315"/>
                  </a:cubicBezTo>
                  <a:cubicBezTo>
                    <a:pt x="210" y="8495"/>
                    <a:pt x="733" y="12743"/>
                    <a:pt x="1863" y="16865"/>
                  </a:cubicBezTo>
                  <a:cubicBezTo>
                    <a:pt x="2449" y="18915"/>
                    <a:pt x="3118" y="20945"/>
                    <a:pt x="3997" y="22786"/>
                  </a:cubicBezTo>
                  <a:cubicBezTo>
                    <a:pt x="4813" y="24607"/>
                    <a:pt x="5797" y="26260"/>
                    <a:pt x="6780" y="27557"/>
                  </a:cubicBezTo>
                  <a:cubicBezTo>
                    <a:pt x="7219" y="28247"/>
                    <a:pt x="7743" y="28770"/>
                    <a:pt x="8182" y="29273"/>
                  </a:cubicBezTo>
                  <a:cubicBezTo>
                    <a:pt x="8600" y="29754"/>
                    <a:pt x="9019" y="30151"/>
                    <a:pt x="9416" y="30444"/>
                  </a:cubicBezTo>
                  <a:cubicBezTo>
                    <a:pt x="10149" y="31009"/>
                    <a:pt x="10567" y="31365"/>
                    <a:pt x="10567" y="31365"/>
                  </a:cubicBezTo>
                  <a:cubicBezTo>
                    <a:pt x="10567" y="31365"/>
                    <a:pt x="10295" y="30905"/>
                    <a:pt x="9835" y="30110"/>
                  </a:cubicBezTo>
                  <a:cubicBezTo>
                    <a:pt x="9563" y="29733"/>
                    <a:pt x="9312" y="29231"/>
                    <a:pt x="9040" y="28666"/>
                  </a:cubicBezTo>
                  <a:cubicBezTo>
                    <a:pt x="8789" y="28080"/>
                    <a:pt x="8454" y="27494"/>
                    <a:pt x="8161" y="26762"/>
                  </a:cubicBezTo>
                  <a:cubicBezTo>
                    <a:pt x="6906" y="23958"/>
                    <a:pt x="5650" y="20066"/>
                    <a:pt x="4541" y="16112"/>
                  </a:cubicBezTo>
                  <a:cubicBezTo>
                    <a:pt x="3432" y="12157"/>
                    <a:pt x="2491" y="8140"/>
                    <a:pt x="1696" y="5106"/>
                  </a:cubicBezTo>
                  <a:cubicBezTo>
                    <a:pt x="942" y="2030"/>
                    <a:pt x="419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9262425" y="42522125"/>
              <a:ext cx="137600" cy="570700"/>
            </a:xfrm>
            <a:custGeom>
              <a:rect b="b" l="l" r="r" t="t"/>
              <a:pathLst>
                <a:path extrusionOk="0" h="22828" w="5504">
                  <a:moveTo>
                    <a:pt x="419" y="0"/>
                  </a:moveTo>
                  <a:cubicBezTo>
                    <a:pt x="419" y="0"/>
                    <a:pt x="84" y="1528"/>
                    <a:pt x="63" y="3746"/>
                  </a:cubicBezTo>
                  <a:cubicBezTo>
                    <a:pt x="0" y="5985"/>
                    <a:pt x="168" y="8977"/>
                    <a:pt x="691" y="11906"/>
                  </a:cubicBezTo>
                  <a:cubicBezTo>
                    <a:pt x="1214" y="14835"/>
                    <a:pt x="2072" y="17744"/>
                    <a:pt x="3118" y="19794"/>
                  </a:cubicBezTo>
                  <a:cubicBezTo>
                    <a:pt x="3620" y="20840"/>
                    <a:pt x="4206" y="21656"/>
                    <a:pt x="4666" y="22159"/>
                  </a:cubicBezTo>
                  <a:cubicBezTo>
                    <a:pt x="5189" y="22661"/>
                    <a:pt x="5503" y="22828"/>
                    <a:pt x="5503" y="22828"/>
                  </a:cubicBezTo>
                  <a:cubicBezTo>
                    <a:pt x="5503" y="22828"/>
                    <a:pt x="5378" y="22472"/>
                    <a:pt x="5168" y="21866"/>
                  </a:cubicBezTo>
                  <a:cubicBezTo>
                    <a:pt x="5001" y="21238"/>
                    <a:pt x="4855" y="20380"/>
                    <a:pt x="4666" y="19313"/>
                  </a:cubicBezTo>
                  <a:cubicBezTo>
                    <a:pt x="4352" y="17158"/>
                    <a:pt x="3955" y="14312"/>
                    <a:pt x="3453" y="11425"/>
                  </a:cubicBezTo>
                  <a:cubicBezTo>
                    <a:pt x="2930" y="8558"/>
                    <a:pt x="2281" y="5713"/>
                    <a:pt x="1653" y="3557"/>
                  </a:cubicBezTo>
                  <a:cubicBezTo>
                    <a:pt x="1046" y="1423"/>
                    <a:pt x="419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25105250" y="41652975"/>
              <a:ext cx="1891000" cy="2778450"/>
            </a:xfrm>
            <a:custGeom>
              <a:rect b="b" l="l" r="r" t="t"/>
              <a:pathLst>
                <a:path extrusionOk="0" h="111138" w="75640">
                  <a:moveTo>
                    <a:pt x="26741" y="0"/>
                  </a:moveTo>
                  <a:cubicBezTo>
                    <a:pt x="24884" y="0"/>
                    <a:pt x="23271" y="1916"/>
                    <a:pt x="23979" y="4762"/>
                  </a:cubicBezTo>
                  <a:cubicBezTo>
                    <a:pt x="40446" y="72554"/>
                    <a:pt x="1" y="107162"/>
                    <a:pt x="1" y="107162"/>
                  </a:cubicBezTo>
                  <a:lnTo>
                    <a:pt x="15966" y="111138"/>
                  </a:lnTo>
                  <a:cubicBezTo>
                    <a:pt x="15966" y="111138"/>
                    <a:pt x="75640" y="81008"/>
                    <a:pt x="29754" y="2021"/>
                  </a:cubicBezTo>
                  <a:cubicBezTo>
                    <a:pt x="28922" y="614"/>
                    <a:pt x="27792" y="0"/>
                    <a:pt x="2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20645925" y="45308100"/>
              <a:ext cx="1046200" cy="2847550"/>
            </a:xfrm>
            <a:custGeom>
              <a:rect b="b" l="l" r="r" t="t"/>
              <a:pathLst>
                <a:path extrusionOk="0" h="113902" w="41848">
                  <a:moveTo>
                    <a:pt x="37495" y="1"/>
                  </a:moveTo>
                  <a:lnTo>
                    <a:pt x="0" y="1507"/>
                  </a:lnTo>
                  <a:cubicBezTo>
                    <a:pt x="0" y="1507"/>
                    <a:pt x="19919" y="61265"/>
                    <a:pt x="24397" y="93613"/>
                  </a:cubicBezTo>
                  <a:cubicBezTo>
                    <a:pt x="23901" y="93544"/>
                    <a:pt x="23407" y="93510"/>
                    <a:pt x="22919" y="93510"/>
                  </a:cubicBezTo>
                  <a:cubicBezTo>
                    <a:pt x="12647" y="93510"/>
                    <a:pt x="4696" y="108253"/>
                    <a:pt x="19417" y="112528"/>
                  </a:cubicBezTo>
                  <a:cubicBezTo>
                    <a:pt x="22808" y="113516"/>
                    <a:pt x="25792" y="113901"/>
                    <a:pt x="28383" y="113901"/>
                  </a:cubicBezTo>
                  <a:cubicBezTo>
                    <a:pt x="37591" y="113901"/>
                    <a:pt x="41847" y="109034"/>
                    <a:pt x="41847" y="109034"/>
                  </a:cubicBezTo>
                  <a:lnTo>
                    <a:pt x="374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23447575" y="45308100"/>
              <a:ext cx="1360075" cy="2847550"/>
            </a:xfrm>
            <a:custGeom>
              <a:rect b="b" l="l" r="r" t="t"/>
              <a:pathLst>
                <a:path extrusionOk="0" h="113902" w="54403">
                  <a:moveTo>
                    <a:pt x="40321" y="1"/>
                  </a:moveTo>
                  <a:lnTo>
                    <a:pt x="1" y="1507"/>
                  </a:lnTo>
                  <a:cubicBezTo>
                    <a:pt x="1" y="1507"/>
                    <a:pt x="32474" y="61265"/>
                    <a:pt x="36952" y="93613"/>
                  </a:cubicBezTo>
                  <a:cubicBezTo>
                    <a:pt x="36457" y="93544"/>
                    <a:pt x="35964" y="93510"/>
                    <a:pt x="35477" y="93510"/>
                  </a:cubicBezTo>
                  <a:cubicBezTo>
                    <a:pt x="25221" y="93510"/>
                    <a:pt x="17252" y="108253"/>
                    <a:pt x="31993" y="112528"/>
                  </a:cubicBezTo>
                  <a:cubicBezTo>
                    <a:pt x="35380" y="113516"/>
                    <a:pt x="38360" y="113901"/>
                    <a:pt x="40948" y="113901"/>
                  </a:cubicBezTo>
                  <a:cubicBezTo>
                    <a:pt x="50146" y="113901"/>
                    <a:pt x="54402" y="109034"/>
                    <a:pt x="54402" y="109034"/>
                  </a:cubicBezTo>
                  <a:lnTo>
                    <a:pt x="403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19775500" y="43241900"/>
              <a:ext cx="6183225" cy="3083250"/>
            </a:xfrm>
            <a:custGeom>
              <a:rect b="b" l="l" r="r" t="t"/>
              <a:pathLst>
                <a:path extrusionOk="0" h="123330" w="247329">
                  <a:moveTo>
                    <a:pt x="117486" y="0"/>
                  </a:moveTo>
                  <a:lnTo>
                    <a:pt x="28875" y="12952"/>
                  </a:lnTo>
                  <a:cubicBezTo>
                    <a:pt x="28875" y="12952"/>
                    <a:pt x="0" y="121002"/>
                    <a:pt x="82648" y="121002"/>
                  </a:cubicBezTo>
                  <a:cubicBezTo>
                    <a:pt x="111284" y="121002"/>
                    <a:pt x="139503" y="123330"/>
                    <a:pt x="164197" y="123330"/>
                  </a:cubicBezTo>
                  <a:cubicBezTo>
                    <a:pt x="210775" y="123330"/>
                    <a:pt x="244812" y="115046"/>
                    <a:pt x="245455" y="67228"/>
                  </a:cubicBezTo>
                  <a:cubicBezTo>
                    <a:pt x="247328" y="41414"/>
                    <a:pt x="232400" y="22700"/>
                    <a:pt x="189406" y="22700"/>
                  </a:cubicBezTo>
                  <a:cubicBezTo>
                    <a:pt x="186782" y="22700"/>
                    <a:pt x="184054" y="22770"/>
                    <a:pt x="181220" y="22912"/>
                  </a:cubicBezTo>
                  <a:cubicBezTo>
                    <a:pt x="174252" y="23264"/>
                    <a:pt x="168090" y="23447"/>
                    <a:pt x="162630" y="23447"/>
                  </a:cubicBezTo>
                  <a:cubicBezTo>
                    <a:pt x="129461" y="23447"/>
                    <a:pt x="122193" y="16691"/>
                    <a:pt x="117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20405825" y="44985125"/>
              <a:ext cx="4819775" cy="1340375"/>
            </a:xfrm>
            <a:custGeom>
              <a:rect b="b" l="l" r="r" t="t"/>
              <a:pathLst>
                <a:path extrusionOk="0" h="53615" w="192791">
                  <a:moveTo>
                    <a:pt x="8290" y="0"/>
                  </a:moveTo>
                  <a:cubicBezTo>
                    <a:pt x="5696" y="0"/>
                    <a:pt x="2877" y="297"/>
                    <a:pt x="0" y="763"/>
                  </a:cubicBezTo>
                  <a:cubicBezTo>
                    <a:pt x="3871" y="26562"/>
                    <a:pt x="17869" y="51294"/>
                    <a:pt x="57414" y="51294"/>
                  </a:cubicBezTo>
                  <a:cubicBezTo>
                    <a:pt x="86011" y="51294"/>
                    <a:pt x="114190" y="53614"/>
                    <a:pt x="138861" y="53614"/>
                  </a:cubicBezTo>
                  <a:cubicBezTo>
                    <a:pt x="160094" y="53614"/>
                    <a:pt x="178727" y="51895"/>
                    <a:pt x="192790" y="45498"/>
                  </a:cubicBezTo>
                  <a:lnTo>
                    <a:pt x="192790" y="45498"/>
                  </a:lnTo>
                  <a:cubicBezTo>
                    <a:pt x="169507" y="46085"/>
                    <a:pt x="146210" y="50725"/>
                    <a:pt x="122921" y="50725"/>
                  </a:cubicBezTo>
                  <a:cubicBezTo>
                    <a:pt x="116324" y="50725"/>
                    <a:pt x="109728" y="50353"/>
                    <a:pt x="103133" y="49410"/>
                  </a:cubicBezTo>
                  <a:cubicBezTo>
                    <a:pt x="70450" y="43970"/>
                    <a:pt x="43228" y="33090"/>
                    <a:pt x="18727" y="3148"/>
                  </a:cubicBezTo>
                  <a:cubicBezTo>
                    <a:pt x="16426" y="847"/>
                    <a:pt x="12679" y="0"/>
                    <a:pt x="8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20333100" y="43355725"/>
              <a:ext cx="2738400" cy="963750"/>
            </a:xfrm>
            <a:custGeom>
              <a:rect b="b" l="l" r="r" t="t"/>
              <a:pathLst>
                <a:path extrusionOk="0" h="38550" w="109536">
                  <a:moveTo>
                    <a:pt x="15082" y="1"/>
                  </a:moveTo>
                  <a:cubicBezTo>
                    <a:pt x="5586" y="1"/>
                    <a:pt x="1" y="1972"/>
                    <a:pt x="1" y="10031"/>
                  </a:cubicBezTo>
                  <a:cubicBezTo>
                    <a:pt x="1" y="25766"/>
                    <a:pt x="24544" y="38550"/>
                    <a:pt x="54779" y="38550"/>
                  </a:cubicBezTo>
                  <a:cubicBezTo>
                    <a:pt x="85013" y="38550"/>
                    <a:pt x="109536" y="25787"/>
                    <a:pt x="109536" y="10031"/>
                  </a:cubicBezTo>
                  <a:cubicBezTo>
                    <a:pt x="109536" y="1972"/>
                    <a:pt x="102323" y="1"/>
                    <a:pt x="91233" y="1"/>
                  </a:cubicBezTo>
                  <a:cubicBezTo>
                    <a:pt x="80614" y="1"/>
                    <a:pt x="66440" y="1808"/>
                    <a:pt x="51640" y="1808"/>
                  </a:cubicBezTo>
                  <a:cubicBezTo>
                    <a:pt x="36851" y="1808"/>
                    <a:pt x="24174" y="1"/>
                    <a:pt x="15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22202100" y="45569650"/>
              <a:ext cx="1046200" cy="2847525"/>
            </a:xfrm>
            <a:custGeom>
              <a:rect b="b" l="l" r="r" t="t"/>
              <a:pathLst>
                <a:path extrusionOk="0" h="113901" w="41848">
                  <a:moveTo>
                    <a:pt x="37496" y="0"/>
                  </a:moveTo>
                  <a:lnTo>
                    <a:pt x="1" y="1507"/>
                  </a:lnTo>
                  <a:cubicBezTo>
                    <a:pt x="1" y="1507"/>
                    <a:pt x="19920" y="61265"/>
                    <a:pt x="24398" y="93613"/>
                  </a:cubicBezTo>
                  <a:cubicBezTo>
                    <a:pt x="23901" y="93543"/>
                    <a:pt x="23408" y="93510"/>
                    <a:pt x="22920" y="93510"/>
                  </a:cubicBezTo>
                  <a:cubicBezTo>
                    <a:pt x="12648" y="93510"/>
                    <a:pt x="4697" y="108253"/>
                    <a:pt x="19418" y="112528"/>
                  </a:cubicBezTo>
                  <a:cubicBezTo>
                    <a:pt x="22809" y="113516"/>
                    <a:pt x="25793" y="113901"/>
                    <a:pt x="28384" y="113901"/>
                  </a:cubicBezTo>
                  <a:cubicBezTo>
                    <a:pt x="37592" y="113901"/>
                    <a:pt x="41848" y="109033"/>
                    <a:pt x="41848" y="109033"/>
                  </a:cubicBezTo>
                  <a:lnTo>
                    <a:pt x="374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24568050" y="45569650"/>
              <a:ext cx="1360050" cy="2847525"/>
            </a:xfrm>
            <a:custGeom>
              <a:rect b="b" l="l" r="r" t="t"/>
              <a:pathLst>
                <a:path extrusionOk="0" h="113901" w="54402">
                  <a:moveTo>
                    <a:pt x="40341" y="0"/>
                  </a:moveTo>
                  <a:lnTo>
                    <a:pt x="0" y="1507"/>
                  </a:lnTo>
                  <a:cubicBezTo>
                    <a:pt x="0" y="1507"/>
                    <a:pt x="32495" y="61265"/>
                    <a:pt x="36972" y="93613"/>
                  </a:cubicBezTo>
                  <a:cubicBezTo>
                    <a:pt x="36476" y="93543"/>
                    <a:pt x="35983" y="93510"/>
                    <a:pt x="35494" y="93510"/>
                  </a:cubicBezTo>
                  <a:cubicBezTo>
                    <a:pt x="25222" y="93510"/>
                    <a:pt x="17271" y="108253"/>
                    <a:pt x="31992" y="112528"/>
                  </a:cubicBezTo>
                  <a:cubicBezTo>
                    <a:pt x="35384" y="113516"/>
                    <a:pt x="38366" y="113901"/>
                    <a:pt x="40956" y="113901"/>
                  </a:cubicBezTo>
                  <a:cubicBezTo>
                    <a:pt x="50158" y="113901"/>
                    <a:pt x="54402" y="109033"/>
                    <a:pt x="54402" y="109033"/>
                  </a:cubicBezTo>
                  <a:lnTo>
                    <a:pt x="40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20334150" y="44062100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21" y="1"/>
                  </a:moveTo>
                  <a:cubicBezTo>
                    <a:pt x="4269" y="1"/>
                    <a:pt x="1" y="4248"/>
                    <a:pt x="1" y="9521"/>
                  </a:cubicBezTo>
                  <a:cubicBezTo>
                    <a:pt x="1" y="14773"/>
                    <a:pt x="4269" y="19041"/>
                    <a:pt x="9521" y="19041"/>
                  </a:cubicBezTo>
                  <a:cubicBezTo>
                    <a:pt x="14794" y="19041"/>
                    <a:pt x="19041" y="14773"/>
                    <a:pt x="19041" y="9521"/>
                  </a:cubicBezTo>
                  <a:cubicBezTo>
                    <a:pt x="19041" y="4248"/>
                    <a:pt x="14794" y="1"/>
                    <a:pt x="9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20474350" y="43864450"/>
              <a:ext cx="136550" cy="313075"/>
            </a:xfrm>
            <a:custGeom>
              <a:rect b="b" l="l" r="r" t="t"/>
              <a:pathLst>
                <a:path extrusionOk="0" h="12523" w="5462">
                  <a:moveTo>
                    <a:pt x="2865" y="1"/>
                  </a:moveTo>
                  <a:cubicBezTo>
                    <a:pt x="2260" y="1"/>
                    <a:pt x="1551" y="515"/>
                    <a:pt x="1214" y="1399"/>
                  </a:cubicBezTo>
                  <a:cubicBezTo>
                    <a:pt x="0" y="4538"/>
                    <a:pt x="0" y="7990"/>
                    <a:pt x="1214" y="11129"/>
                  </a:cubicBezTo>
                  <a:cubicBezTo>
                    <a:pt x="1538" y="11989"/>
                    <a:pt x="2266" y="12522"/>
                    <a:pt x="2879" y="12522"/>
                  </a:cubicBezTo>
                  <a:cubicBezTo>
                    <a:pt x="3056" y="12522"/>
                    <a:pt x="3224" y="12478"/>
                    <a:pt x="3369" y="12384"/>
                  </a:cubicBezTo>
                  <a:cubicBezTo>
                    <a:pt x="3787" y="12133"/>
                    <a:pt x="4206" y="11882"/>
                    <a:pt x="4624" y="11652"/>
                  </a:cubicBezTo>
                  <a:cubicBezTo>
                    <a:pt x="5294" y="11212"/>
                    <a:pt x="5461" y="10313"/>
                    <a:pt x="5189" y="9580"/>
                  </a:cubicBezTo>
                  <a:cubicBezTo>
                    <a:pt x="4352" y="7425"/>
                    <a:pt x="4352" y="5082"/>
                    <a:pt x="5189" y="2927"/>
                  </a:cubicBezTo>
                  <a:cubicBezTo>
                    <a:pt x="5461" y="2194"/>
                    <a:pt x="5294" y="1295"/>
                    <a:pt x="4624" y="876"/>
                  </a:cubicBezTo>
                  <a:cubicBezTo>
                    <a:pt x="4206" y="625"/>
                    <a:pt x="3787" y="374"/>
                    <a:pt x="3369" y="144"/>
                  </a:cubicBezTo>
                  <a:cubicBezTo>
                    <a:pt x="3219" y="47"/>
                    <a:pt x="3047" y="1"/>
                    <a:pt x="2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20541300" y="427005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5828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20503625" y="42159100"/>
              <a:ext cx="2315750" cy="1788500"/>
            </a:xfrm>
            <a:custGeom>
              <a:rect b="b" l="l" r="r" t="t"/>
              <a:pathLst>
                <a:path extrusionOk="0" h="71540" w="92630">
                  <a:moveTo>
                    <a:pt x="92630" y="0"/>
                  </a:moveTo>
                  <a:lnTo>
                    <a:pt x="1507" y="21656"/>
                  </a:lnTo>
                  <a:lnTo>
                    <a:pt x="1" y="59005"/>
                  </a:lnTo>
                  <a:cubicBezTo>
                    <a:pt x="8864" y="67868"/>
                    <a:pt x="25948" y="71540"/>
                    <a:pt x="43141" y="71540"/>
                  </a:cubicBezTo>
                  <a:cubicBezTo>
                    <a:pt x="65075" y="71540"/>
                    <a:pt x="87187" y="65563"/>
                    <a:pt x="92630" y="56766"/>
                  </a:cubicBezTo>
                  <a:lnTo>
                    <a:pt x="92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1"/>
            <p:cNvSpPr/>
            <p:nvPr/>
          </p:nvSpPr>
          <p:spPr>
            <a:xfrm>
              <a:off x="23410450" y="44263550"/>
              <a:ext cx="385025" cy="72625"/>
            </a:xfrm>
            <a:custGeom>
              <a:rect b="b" l="l" r="r" t="t"/>
              <a:pathLst>
                <a:path extrusionOk="0" h="2905" w="15401">
                  <a:moveTo>
                    <a:pt x="6315" y="0"/>
                  </a:moveTo>
                  <a:cubicBezTo>
                    <a:pt x="4904" y="0"/>
                    <a:pt x="3537" y="110"/>
                    <a:pt x="2448" y="312"/>
                  </a:cubicBezTo>
                  <a:cubicBezTo>
                    <a:pt x="984" y="542"/>
                    <a:pt x="0" y="961"/>
                    <a:pt x="0" y="961"/>
                  </a:cubicBezTo>
                  <a:cubicBezTo>
                    <a:pt x="0" y="961"/>
                    <a:pt x="942" y="1484"/>
                    <a:pt x="2344" y="1923"/>
                  </a:cubicBezTo>
                  <a:cubicBezTo>
                    <a:pt x="3767" y="2383"/>
                    <a:pt x="5671" y="2739"/>
                    <a:pt x="7596" y="2865"/>
                  </a:cubicBezTo>
                  <a:cubicBezTo>
                    <a:pt x="8096" y="2892"/>
                    <a:pt x="8599" y="2905"/>
                    <a:pt x="9093" y="2905"/>
                  </a:cubicBezTo>
                  <a:cubicBezTo>
                    <a:pt x="10500" y="2905"/>
                    <a:pt x="11848" y="2799"/>
                    <a:pt x="12931" y="2614"/>
                  </a:cubicBezTo>
                  <a:cubicBezTo>
                    <a:pt x="14396" y="2383"/>
                    <a:pt x="15400" y="1965"/>
                    <a:pt x="15400" y="1965"/>
                  </a:cubicBezTo>
                  <a:cubicBezTo>
                    <a:pt x="15400" y="1965"/>
                    <a:pt x="14479" y="1400"/>
                    <a:pt x="13036" y="982"/>
                  </a:cubicBezTo>
                  <a:cubicBezTo>
                    <a:pt x="11634" y="542"/>
                    <a:pt x="9730" y="186"/>
                    <a:pt x="7784" y="40"/>
                  </a:cubicBezTo>
                  <a:cubicBezTo>
                    <a:pt x="7295" y="13"/>
                    <a:pt x="6803" y="0"/>
                    <a:pt x="6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1"/>
            <p:cNvSpPr/>
            <p:nvPr/>
          </p:nvSpPr>
          <p:spPr>
            <a:xfrm>
              <a:off x="23111250" y="44525075"/>
              <a:ext cx="472875" cy="72650"/>
            </a:xfrm>
            <a:custGeom>
              <a:rect b="b" l="l" r="r" t="t"/>
              <a:pathLst>
                <a:path extrusionOk="0" h="2906" w="18915">
                  <a:moveTo>
                    <a:pt x="7739" y="1"/>
                  </a:moveTo>
                  <a:cubicBezTo>
                    <a:pt x="6001" y="1"/>
                    <a:pt x="4351" y="111"/>
                    <a:pt x="3013" y="313"/>
                  </a:cubicBezTo>
                  <a:cubicBezTo>
                    <a:pt x="1214" y="543"/>
                    <a:pt x="0" y="961"/>
                    <a:pt x="0" y="961"/>
                  </a:cubicBezTo>
                  <a:cubicBezTo>
                    <a:pt x="0" y="961"/>
                    <a:pt x="1151" y="1485"/>
                    <a:pt x="2908" y="1924"/>
                  </a:cubicBezTo>
                  <a:cubicBezTo>
                    <a:pt x="4666" y="2384"/>
                    <a:pt x="7009" y="2740"/>
                    <a:pt x="9374" y="2866"/>
                  </a:cubicBezTo>
                  <a:cubicBezTo>
                    <a:pt x="9989" y="2893"/>
                    <a:pt x="10604" y="2906"/>
                    <a:pt x="11209" y="2906"/>
                  </a:cubicBezTo>
                  <a:cubicBezTo>
                    <a:pt x="12930" y="2906"/>
                    <a:pt x="14571" y="2800"/>
                    <a:pt x="15902" y="2614"/>
                  </a:cubicBezTo>
                  <a:cubicBezTo>
                    <a:pt x="17722" y="2384"/>
                    <a:pt x="18915" y="1966"/>
                    <a:pt x="18915" y="1966"/>
                  </a:cubicBezTo>
                  <a:cubicBezTo>
                    <a:pt x="18915" y="1966"/>
                    <a:pt x="17764" y="1401"/>
                    <a:pt x="16007" y="982"/>
                  </a:cubicBezTo>
                  <a:cubicBezTo>
                    <a:pt x="14270" y="543"/>
                    <a:pt x="11906" y="187"/>
                    <a:pt x="9562" y="41"/>
                  </a:cubicBezTo>
                  <a:cubicBezTo>
                    <a:pt x="8950" y="14"/>
                    <a:pt x="8339" y="1"/>
                    <a:pt x="7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1"/>
            <p:cNvSpPr/>
            <p:nvPr/>
          </p:nvSpPr>
          <p:spPr>
            <a:xfrm>
              <a:off x="23311050" y="44736425"/>
              <a:ext cx="410650" cy="72625"/>
            </a:xfrm>
            <a:custGeom>
              <a:rect b="b" l="l" r="r" t="t"/>
              <a:pathLst>
                <a:path extrusionOk="0" h="2905" w="16426">
                  <a:moveTo>
                    <a:pt x="9705" y="0"/>
                  </a:moveTo>
                  <a:cubicBezTo>
                    <a:pt x="9182" y="0"/>
                    <a:pt x="8651" y="13"/>
                    <a:pt x="8119" y="40"/>
                  </a:cubicBezTo>
                  <a:cubicBezTo>
                    <a:pt x="6069" y="165"/>
                    <a:pt x="4018" y="542"/>
                    <a:pt x="2512" y="982"/>
                  </a:cubicBezTo>
                  <a:cubicBezTo>
                    <a:pt x="984" y="1421"/>
                    <a:pt x="1" y="1944"/>
                    <a:pt x="1" y="1944"/>
                  </a:cubicBezTo>
                  <a:cubicBezTo>
                    <a:pt x="1" y="1944"/>
                    <a:pt x="1047" y="2362"/>
                    <a:pt x="2616" y="2614"/>
                  </a:cubicBezTo>
                  <a:cubicBezTo>
                    <a:pt x="3746" y="2799"/>
                    <a:pt x="5174" y="2905"/>
                    <a:pt x="6680" y="2905"/>
                  </a:cubicBezTo>
                  <a:cubicBezTo>
                    <a:pt x="7209" y="2905"/>
                    <a:pt x="7748" y="2892"/>
                    <a:pt x="8287" y="2865"/>
                  </a:cubicBezTo>
                  <a:cubicBezTo>
                    <a:pt x="10358" y="2739"/>
                    <a:pt x="12388" y="2362"/>
                    <a:pt x="13915" y="1923"/>
                  </a:cubicBezTo>
                  <a:cubicBezTo>
                    <a:pt x="15422" y="1505"/>
                    <a:pt x="16426" y="961"/>
                    <a:pt x="16426" y="961"/>
                  </a:cubicBezTo>
                  <a:cubicBezTo>
                    <a:pt x="16426" y="961"/>
                    <a:pt x="15380" y="542"/>
                    <a:pt x="13810" y="312"/>
                  </a:cubicBezTo>
                  <a:cubicBezTo>
                    <a:pt x="12659" y="110"/>
                    <a:pt x="11219" y="0"/>
                    <a:pt x="9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1"/>
            <p:cNvSpPr/>
            <p:nvPr/>
          </p:nvSpPr>
          <p:spPr>
            <a:xfrm>
              <a:off x="24344150" y="44263550"/>
              <a:ext cx="385025" cy="72625"/>
            </a:xfrm>
            <a:custGeom>
              <a:rect b="b" l="l" r="r" t="t"/>
              <a:pathLst>
                <a:path extrusionOk="0" h="2905" w="15401">
                  <a:moveTo>
                    <a:pt x="6316" y="0"/>
                  </a:moveTo>
                  <a:cubicBezTo>
                    <a:pt x="4904" y="0"/>
                    <a:pt x="3538" y="110"/>
                    <a:pt x="2449" y="312"/>
                  </a:cubicBezTo>
                  <a:cubicBezTo>
                    <a:pt x="984" y="542"/>
                    <a:pt x="1" y="961"/>
                    <a:pt x="1" y="961"/>
                  </a:cubicBezTo>
                  <a:cubicBezTo>
                    <a:pt x="1" y="961"/>
                    <a:pt x="943" y="1484"/>
                    <a:pt x="2344" y="1923"/>
                  </a:cubicBezTo>
                  <a:cubicBezTo>
                    <a:pt x="3767" y="2383"/>
                    <a:pt x="5671" y="2739"/>
                    <a:pt x="7596" y="2865"/>
                  </a:cubicBezTo>
                  <a:cubicBezTo>
                    <a:pt x="8097" y="2892"/>
                    <a:pt x="8599" y="2905"/>
                    <a:pt x="9094" y="2905"/>
                  </a:cubicBezTo>
                  <a:cubicBezTo>
                    <a:pt x="10501" y="2905"/>
                    <a:pt x="11848" y="2799"/>
                    <a:pt x="12932" y="2614"/>
                  </a:cubicBezTo>
                  <a:cubicBezTo>
                    <a:pt x="14396" y="2383"/>
                    <a:pt x="15401" y="1965"/>
                    <a:pt x="15401" y="1965"/>
                  </a:cubicBezTo>
                  <a:cubicBezTo>
                    <a:pt x="15401" y="1965"/>
                    <a:pt x="14459" y="1400"/>
                    <a:pt x="13036" y="982"/>
                  </a:cubicBezTo>
                  <a:cubicBezTo>
                    <a:pt x="11635" y="542"/>
                    <a:pt x="9730" y="186"/>
                    <a:pt x="7785" y="40"/>
                  </a:cubicBezTo>
                  <a:cubicBezTo>
                    <a:pt x="7296" y="13"/>
                    <a:pt x="6803" y="0"/>
                    <a:pt x="6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1"/>
            <p:cNvSpPr/>
            <p:nvPr/>
          </p:nvSpPr>
          <p:spPr>
            <a:xfrm>
              <a:off x="24044950" y="44525075"/>
              <a:ext cx="472900" cy="72650"/>
            </a:xfrm>
            <a:custGeom>
              <a:rect b="b" l="l" r="r" t="t"/>
              <a:pathLst>
                <a:path extrusionOk="0" h="2906" w="18916">
                  <a:moveTo>
                    <a:pt x="7740" y="1"/>
                  </a:moveTo>
                  <a:cubicBezTo>
                    <a:pt x="6001" y="1"/>
                    <a:pt x="4351" y="111"/>
                    <a:pt x="3014" y="313"/>
                  </a:cubicBezTo>
                  <a:cubicBezTo>
                    <a:pt x="1214" y="543"/>
                    <a:pt x="1" y="961"/>
                    <a:pt x="1" y="961"/>
                  </a:cubicBezTo>
                  <a:cubicBezTo>
                    <a:pt x="1" y="961"/>
                    <a:pt x="1151" y="1485"/>
                    <a:pt x="2909" y="1924"/>
                  </a:cubicBezTo>
                  <a:cubicBezTo>
                    <a:pt x="4667" y="2384"/>
                    <a:pt x="7010" y="2740"/>
                    <a:pt x="9374" y="2866"/>
                  </a:cubicBezTo>
                  <a:cubicBezTo>
                    <a:pt x="9995" y="2893"/>
                    <a:pt x="10613" y="2906"/>
                    <a:pt x="11219" y="2906"/>
                  </a:cubicBezTo>
                  <a:cubicBezTo>
                    <a:pt x="12942" y="2906"/>
                    <a:pt x="14571" y="2800"/>
                    <a:pt x="15903" y="2614"/>
                  </a:cubicBezTo>
                  <a:cubicBezTo>
                    <a:pt x="17723" y="2384"/>
                    <a:pt x="18916" y="1966"/>
                    <a:pt x="18916" y="1966"/>
                  </a:cubicBezTo>
                  <a:cubicBezTo>
                    <a:pt x="18916" y="1966"/>
                    <a:pt x="17765" y="1401"/>
                    <a:pt x="16007" y="982"/>
                  </a:cubicBezTo>
                  <a:cubicBezTo>
                    <a:pt x="14271" y="543"/>
                    <a:pt x="11906" y="187"/>
                    <a:pt x="9563" y="41"/>
                  </a:cubicBezTo>
                  <a:cubicBezTo>
                    <a:pt x="8951" y="14"/>
                    <a:pt x="8340" y="1"/>
                    <a:pt x="7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1"/>
            <p:cNvSpPr/>
            <p:nvPr/>
          </p:nvSpPr>
          <p:spPr>
            <a:xfrm>
              <a:off x="24244775" y="44736425"/>
              <a:ext cx="410650" cy="72625"/>
            </a:xfrm>
            <a:custGeom>
              <a:rect b="b" l="l" r="r" t="t"/>
              <a:pathLst>
                <a:path extrusionOk="0" h="2905" w="16426">
                  <a:moveTo>
                    <a:pt x="9705" y="0"/>
                  </a:moveTo>
                  <a:cubicBezTo>
                    <a:pt x="9182" y="0"/>
                    <a:pt x="8650" y="13"/>
                    <a:pt x="8119" y="40"/>
                  </a:cubicBezTo>
                  <a:cubicBezTo>
                    <a:pt x="6068" y="165"/>
                    <a:pt x="4018" y="542"/>
                    <a:pt x="2511" y="982"/>
                  </a:cubicBezTo>
                  <a:cubicBezTo>
                    <a:pt x="984" y="1421"/>
                    <a:pt x="0" y="1944"/>
                    <a:pt x="0" y="1944"/>
                  </a:cubicBezTo>
                  <a:cubicBezTo>
                    <a:pt x="0" y="1944"/>
                    <a:pt x="1047" y="2362"/>
                    <a:pt x="2616" y="2614"/>
                  </a:cubicBezTo>
                  <a:cubicBezTo>
                    <a:pt x="3746" y="2799"/>
                    <a:pt x="5174" y="2905"/>
                    <a:pt x="6679" y="2905"/>
                  </a:cubicBezTo>
                  <a:cubicBezTo>
                    <a:pt x="7208" y="2905"/>
                    <a:pt x="7747" y="2892"/>
                    <a:pt x="8286" y="2865"/>
                  </a:cubicBezTo>
                  <a:cubicBezTo>
                    <a:pt x="10358" y="2739"/>
                    <a:pt x="12387" y="2362"/>
                    <a:pt x="13915" y="1923"/>
                  </a:cubicBezTo>
                  <a:cubicBezTo>
                    <a:pt x="15421" y="1505"/>
                    <a:pt x="16426" y="961"/>
                    <a:pt x="16426" y="961"/>
                  </a:cubicBezTo>
                  <a:cubicBezTo>
                    <a:pt x="16426" y="961"/>
                    <a:pt x="15379" y="542"/>
                    <a:pt x="13810" y="312"/>
                  </a:cubicBezTo>
                  <a:cubicBezTo>
                    <a:pt x="12659" y="110"/>
                    <a:pt x="11219" y="0"/>
                    <a:pt x="9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1"/>
            <p:cNvSpPr/>
            <p:nvPr/>
          </p:nvSpPr>
          <p:spPr>
            <a:xfrm>
              <a:off x="25066025" y="44525075"/>
              <a:ext cx="385025" cy="72650"/>
            </a:xfrm>
            <a:custGeom>
              <a:rect b="b" l="l" r="r" t="t"/>
              <a:pathLst>
                <a:path extrusionOk="0" h="2906" w="15401">
                  <a:moveTo>
                    <a:pt x="6316" y="1"/>
                  </a:moveTo>
                  <a:cubicBezTo>
                    <a:pt x="4904" y="1"/>
                    <a:pt x="3537" y="111"/>
                    <a:pt x="2449" y="313"/>
                  </a:cubicBezTo>
                  <a:cubicBezTo>
                    <a:pt x="984" y="543"/>
                    <a:pt x="1" y="961"/>
                    <a:pt x="1" y="961"/>
                  </a:cubicBezTo>
                  <a:cubicBezTo>
                    <a:pt x="1" y="961"/>
                    <a:pt x="942" y="1485"/>
                    <a:pt x="2344" y="1924"/>
                  </a:cubicBezTo>
                  <a:cubicBezTo>
                    <a:pt x="3767" y="2384"/>
                    <a:pt x="5671" y="2740"/>
                    <a:pt x="7596" y="2866"/>
                  </a:cubicBezTo>
                  <a:cubicBezTo>
                    <a:pt x="8097" y="2893"/>
                    <a:pt x="8599" y="2906"/>
                    <a:pt x="9094" y="2906"/>
                  </a:cubicBezTo>
                  <a:cubicBezTo>
                    <a:pt x="10501" y="2906"/>
                    <a:pt x="11848" y="2800"/>
                    <a:pt x="12931" y="2614"/>
                  </a:cubicBezTo>
                  <a:cubicBezTo>
                    <a:pt x="14396" y="2384"/>
                    <a:pt x="15400" y="1966"/>
                    <a:pt x="15400" y="1966"/>
                  </a:cubicBezTo>
                  <a:cubicBezTo>
                    <a:pt x="15400" y="1966"/>
                    <a:pt x="14459" y="1401"/>
                    <a:pt x="13036" y="982"/>
                  </a:cubicBezTo>
                  <a:cubicBezTo>
                    <a:pt x="11634" y="543"/>
                    <a:pt x="9730" y="187"/>
                    <a:pt x="7784" y="41"/>
                  </a:cubicBezTo>
                  <a:cubicBezTo>
                    <a:pt x="7296" y="14"/>
                    <a:pt x="6803" y="1"/>
                    <a:pt x="6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1"/>
            <p:cNvSpPr/>
            <p:nvPr/>
          </p:nvSpPr>
          <p:spPr>
            <a:xfrm>
              <a:off x="24766825" y="44786625"/>
              <a:ext cx="472900" cy="72650"/>
            </a:xfrm>
            <a:custGeom>
              <a:rect b="b" l="l" r="r" t="t"/>
              <a:pathLst>
                <a:path extrusionOk="0" h="2906" w="18916">
                  <a:moveTo>
                    <a:pt x="7740" y="1"/>
                  </a:moveTo>
                  <a:cubicBezTo>
                    <a:pt x="6001" y="1"/>
                    <a:pt x="4351" y="110"/>
                    <a:pt x="3013" y="313"/>
                  </a:cubicBezTo>
                  <a:cubicBezTo>
                    <a:pt x="1214" y="543"/>
                    <a:pt x="0" y="961"/>
                    <a:pt x="0" y="961"/>
                  </a:cubicBezTo>
                  <a:cubicBezTo>
                    <a:pt x="0" y="961"/>
                    <a:pt x="1151" y="1484"/>
                    <a:pt x="2909" y="1924"/>
                  </a:cubicBezTo>
                  <a:cubicBezTo>
                    <a:pt x="4666" y="2384"/>
                    <a:pt x="7010" y="2740"/>
                    <a:pt x="9374" y="2865"/>
                  </a:cubicBezTo>
                  <a:cubicBezTo>
                    <a:pt x="9989" y="2893"/>
                    <a:pt x="10604" y="2906"/>
                    <a:pt x="11209" y="2906"/>
                  </a:cubicBezTo>
                  <a:cubicBezTo>
                    <a:pt x="12930" y="2906"/>
                    <a:pt x="14571" y="2800"/>
                    <a:pt x="15902" y="2614"/>
                  </a:cubicBezTo>
                  <a:cubicBezTo>
                    <a:pt x="17702" y="2384"/>
                    <a:pt x="18915" y="1966"/>
                    <a:pt x="18915" y="1966"/>
                  </a:cubicBezTo>
                  <a:cubicBezTo>
                    <a:pt x="18915" y="1966"/>
                    <a:pt x="17764" y="1401"/>
                    <a:pt x="16007" y="982"/>
                  </a:cubicBezTo>
                  <a:cubicBezTo>
                    <a:pt x="14270" y="543"/>
                    <a:pt x="11906" y="187"/>
                    <a:pt x="9562" y="41"/>
                  </a:cubicBezTo>
                  <a:cubicBezTo>
                    <a:pt x="8950" y="14"/>
                    <a:pt x="8340" y="1"/>
                    <a:pt x="7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1"/>
            <p:cNvSpPr/>
            <p:nvPr/>
          </p:nvSpPr>
          <p:spPr>
            <a:xfrm>
              <a:off x="24966650" y="44997950"/>
              <a:ext cx="410125" cy="72650"/>
            </a:xfrm>
            <a:custGeom>
              <a:rect b="b" l="l" r="r" t="t"/>
              <a:pathLst>
                <a:path extrusionOk="0" h="2906" w="16405">
                  <a:moveTo>
                    <a:pt x="9704" y="1"/>
                  </a:moveTo>
                  <a:cubicBezTo>
                    <a:pt x="9181" y="1"/>
                    <a:pt x="8650" y="14"/>
                    <a:pt x="8118" y="41"/>
                  </a:cubicBezTo>
                  <a:cubicBezTo>
                    <a:pt x="6047" y="166"/>
                    <a:pt x="4017" y="543"/>
                    <a:pt x="2511" y="982"/>
                  </a:cubicBezTo>
                  <a:cubicBezTo>
                    <a:pt x="983" y="1422"/>
                    <a:pt x="0" y="1945"/>
                    <a:pt x="0" y="1945"/>
                  </a:cubicBezTo>
                  <a:cubicBezTo>
                    <a:pt x="0" y="1945"/>
                    <a:pt x="1046" y="2363"/>
                    <a:pt x="2616" y="2614"/>
                  </a:cubicBezTo>
                  <a:cubicBezTo>
                    <a:pt x="3746" y="2800"/>
                    <a:pt x="5173" y="2906"/>
                    <a:pt x="6679" y="2906"/>
                  </a:cubicBezTo>
                  <a:cubicBezTo>
                    <a:pt x="7208" y="2906"/>
                    <a:pt x="7747" y="2893"/>
                    <a:pt x="8286" y="2865"/>
                  </a:cubicBezTo>
                  <a:cubicBezTo>
                    <a:pt x="10357" y="2740"/>
                    <a:pt x="12387" y="2363"/>
                    <a:pt x="13893" y="1924"/>
                  </a:cubicBezTo>
                  <a:cubicBezTo>
                    <a:pt x="15421" y="1505"/>
                    <a:pt x="16404" y="961"/>
                    <a:pt x="16404" y="961"/>
                  </a:cubicBezTo>
                  <a:cubicBezTo>
                    <a:pt x="16404" y="961"/>
                    <a:pt x="15358" y="543"/>
                    <a:pt x="13789" y="313"/>
                  </a:cubicBezTo>
                  <a:cubicBezTo>
                    <a:pt x="12653" y="111"/>
                    <a:pt x="11217" y="1"/>
                    <a:pt x="9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1"/>
            <p:cNvSpPr/>
            <p:nvPr/>
          </p:nvSpPr>
          <p:spPr>
            <a:xfrm>
              <a:off x="24954075" y="45259500"/>
              <a:ext cx="385025" cy="72650"/>
            </a:xfrm>
            <a:custGeom>
              <a:rect b="b" l="l" r="r" t="t"/>
              <a:pathLst>
                <a:path extrusionOk="0" h="2906" w="15401">
                  <a:moveTo>
                    <a:pt x="6316" y="1"/>
                  </a:moveTo>
                  <a:cubicBezTo>
                    <a:pt x="4904" y="1"/>
                    <a:pt x="3538" y="110"/>
                    <a:pt x="2449" y="313"/>
                  </a:cubicBezTo>
                  <a:cubicBezTo>
                    <a:pt x="984" y="543"/>
                    <a:pt x="1" y="961"/>
                    <a:pt x="1" y="961"/>
                  </a:cubicBezTo>
                  <a:cubicBezTo>
                    <a:pt x="1" y="961"/>
                    <a:pt x="922" y="1484"/>
                    <a:pt x="2344" y="1924"/>
                  </a:cubicBezTo>
                  <a:cubicBezTo>
                    <a:pt x="3767" y="2363"/>
                    <a:pt x="5671" y="2740"/>
                    <a:pt x="7617" y="2865"/>
                  </a:cubicBezTo>
                  <a:cubicBezTo>
                    <a:pt x="8112" y="2892"/>
                    <a:pt x="8612" y="2906"/>
                    <a:pt x="9106" y="2906"/>
                  </a:cubicBezTo>
                  <a:cubicBezTo>
                    <a:pt x="10511" y="2906"/>
                    <a:pt x="11869" y="2800"/>
                    <a:pt x="12953" y="2614"/>
                  </a:cubicBezTo>
                  <a:cubicBezTo>
                    <a:pt x="14417" y="2363"/>
                    <a:pt x="15401" y="1945"/>
                    <a:pt x="15401" y="1945"/>
                  </a:cubicBezTo>
                  <a:cubicBezTo>
                    <a:pt x="15401" y="1945"/>
                    <a:pt x="14459" y="1401"/>
                    <a:pt x="13057" y="982"/>
                  </a:cubicBezTo>
                  <a:cubicBezTo>
                    <a:pt x="11634" y="543"/>
                    <a:pt x="9730" y="166"/>
                    <a:pt x="7785" y="41"/>
                  </a:cubicBezTo>
                  <a:cubicBezTo>
                    <a:pt x="7296" y="14"/>
                    <a:pt x="6803" y="1"/>
                    <a:pt x="6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1"/>
            <p:cNvSpPr/>
            <p:nvPr/>
          </p:nvSpPr>
          <p:spPr>
            <a:xfrm>
              <a:off x="24655400" y="45521050"/>
              <a:ext cx="472375" cy="72650"/>
            </a:xfrm>
            <a:custGeom>
              <a:rect b="b" l="l" r="r" t="t"/>
              <a:pathLst>
                <a:path extrusionOk="0" h="2906" w="18895">
                  <a:moveTo>
                    <a:pt x="7722" y="0"/>
                  </a:moveTo>
                  <a:cubicBezTo>
                    <a:pt x="5988" y="0"/>
                    <a:pt x="4346" y="110"/>
                    <a:pt x="2993" y="312"/>
                  </a:cubicBezTo>
                  <a:cubicBezTo>
                    <a:pt x="1193" y="543"/>
                    <a:pt x="1" y="961"/>
                    <a:pt x="1" y="961"/>
                  </a:cubicBezTo>
                  <a:cubicBezTo>
                    <a:pt x="1" y="961"/>
                    <a:pt x="1151" y="1484"/>
                    <a:pt x="2888" y="1924"/>
                  </a:cubicBezTo>
                  <a:cubicBezTo>
                    <a:pt x="4646" y="2363"/>
                    <a:pt x="6989" y="2740"/>
                    <a:pt x="9353" y="2865"/>
                  </a:cubicBezTo>
                  <a:cubicBezTo>
                    <a:pt x="9974" y="2892"/>
                    <a:pt x="10592" y="2905"/>
                    <a:pt x="11198" y="2905"/>
                  </a:cubicBezTo>
                  <a:cubicBezTo>
                    <a:pt x="12921" y="2905"/>
                    <a:pt x="14550" y="2800"/>
                    <a:pt x="15882" y="2614"/>
                  </a:cubicBezTo>
                  <a:cubicBezTo>
                    <a:pt x="17702" y="2363"/>
                    <a:pt x="18895" y="1944"/>
                    <a:pt x="18895" y="1944"/>
                  </a:cubicBezTo>
                  <a:cubicBezTo>
                    <a:pt x="18895" y="1944"/>
                    <a:pt x="17744" y="1400"/>
                    <a:pt x="16007" y="982"/>
                  </a:cubicBezTo>
                  <a:cubicBezTo>
                    <a:pt x="14250" y="543"/>
                    <a:pt x="11885" y="166"/>
                    <a:pt x="9542" y="40"/>
                  </a:cubicBezTo>
                  <a:cubicBezTo>
                    <a:pt x="8930" y="14"/>
                    <a:pt x="8320" y="0"/>
                    <a:pt x="7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1"/>
            <p:cNvSpPr/>
            <p:nvPr/>
          </p:nvSpPr>
          <p:spPr>
            <a:xfrm>
              <a:off x="24854175" y="45732375"/>
              <a:ext cx="410650" cy="72625"/>
            </a:xfrm>
            <a:custGeom>
              <a:rect b="b" l="l" r="r" t="t"/>
              <a:pathLst>
                <a:path extrusionOk="0" h="2905" w="16426">
                  <a:moveTo>
                    <a:pt x="9726" y="0"/>
                  </a:moveTo>
                  <a:cubicBezTo>
                    <a:pt x="9197" y="0"/>
                    <a:pt x="8658" y="13"/>
                    <a:pt x="8119" y="41"/>
                  </a:cubicBezTo>
                  <a:cubicBezTo>
                    <a:pt x="6068" y="166"/>
                    <a:pt x="4018" y="543"/>
                    <a:pt x="2511" y="982"/>
                  </a:cubicBezTo>
                  <a:cubicBezTo>
                    <a:pt x="984" y="1421"/>
                    <a:pt x="1" y="1945"/>
                    <a:pt x="1" y="1945"/>
                  </a:cubicBezTo>
                  <a:cubicBezTo>
                    <a:pt x="1" y="1945"/>
                    <a:pt x="1068" y="2363"/>
                    <a:pt x="2616" y="2593"/>
                  </a:cubicBezTo>
                  <a:cubicBezTo>
                    <a:pt x="3751" y="2795"/>
                    <a:pt x="5188" y="2905"/>
                    <a:pt x="6701" y="2905"/>
                  </a:cubicBezTo>
                  <a:cubicBezTo>
                    <a:pt x="7223" y="2905"/>
                    <a:pt x="7755" y="2892"/>
                    <a:pt x="8286" y="2865"/>
                  </a:cubicBezTo>
                  <a:cubicBezTo>
                    <a:pt x="10358" y="2740"/>
                    <a:pt x="12387" y="2363"/>
                    <a:pt x="13915" y="1924"/>
                  </a:cubicBezTo>
                  <a:cubicBezTo>
                    <a:pt x="15421" y="1505"/>
                    <a:pt x="16426" y="961"/>
                    <a:pt x="16426" y="961"/>
                  </a:cubicBezTo>
                  <a:cubicBezTo>
                    <a:pt x="16426" y="961"/>
                    <a:pt x="15379" y="522"/>
                    <a:pt x="13810" y="292"/>
                  </a:cubicBezTo>
                  <a:cubicBezTo>
                    <a:pt x="12665" y="106"/>
                    <a:pt x="11233" y="0"/>
                    <a:pt x="97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1"/>
            <p:cNvSpPr/>
            <p:nvPr/>
          </p:nvSpPr>
          <p:spPr>
            <a:xfrm>
              <a:off x="24256800" y="45595850"/>
              <a:ext cx="385550" cy="72625"/>
            </a:xfrm>
            <a:custGeom>
              <a:rect b="b" l="l" r="r" t="t"/>
              <a:pathLst>
                <a:path extrusionOk="0" h="2905" w="15422">
                  <a:moveTo>
                    <a:pt x="6316" y="0"/>
                  </a:moveTo>
                  <a:cubicBezTo>
                    <a:pt x="4912" y="0"/>
                    <a:pt x="3553" y="106"/>
                    <a:pt x="2470" y="292"/>
                  </a:cubicBezTo>
                  <a:cubicBezTo>
                    <a:pt x="1005" y="522"/>
                    <a:pt x="1" y="940"/>
                    <a:pt x="1" y="940"/>
                  </a:cubicBezTo>
                  <a:cubicBezTo>
                    <a:pt x="1" y="940"/>
                    <a:pt x="921" y="1463"/>
                    <a:pt x="2365" y="1924"/>
                  </a:cubicBezTo>
                  <a:cubicBezTo>
                    <a:pt x="3767" y="2363"/>
                    <a:pt x="5671" y="2719"/>
                    <a:pt x="7617" y="2865"/>
                  </a:cubicBezTo>
                  <a:cubicBezTo>
                    <a:pt x="8105" y="2892"/>
                    <a:pt x="8598" y="2905"/>
                    <a:pt x="9085" y="2905"/>
                  </a:cubicBezTo>
                  <a:cubicBezTo>
                    <a:pt x="10497" y="2905"/>
                    <a:pt x="11864" y="2795"/>
                    <a:pt x="12952" y="2593"/>
                  </a:cubicBezTo>
                  <a:cubicBezTo>
                    <a:pt x="14417" y="2363"/>
                    <a:pt x="15421" y="1945"/>
                    <a:pt x="15421" y="1945"/>
                  </a:cubicBezTo>
                  <a:cubicBezTo>
                    <a:pt x="15421" y="1945"/>
                    <a:pt x="14480" y="1400"/>
                    <a:pt x="13057" y="982"/>
                  </a:cubicBezTo>
                  <a:cubicBezTo>
                    <a:pt x="11655" y="522"/>
                    <a:pt x="9730" y="166"/>
                    <a:pt x="7805" y="40"/>
                  </a:cubicBezTo>
                  <a:cubicBezTo>
                    <a:pt x="7310" y="13"/>
                    <a:pt x="6810" y="0"/>
                    <a:pt x="6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1"/>
            <p:cNvSpPr/>
            <p:nvPr/>
          </p:nvSpPr>
          <p:spPr>
            <a:xfrm>
              <a:off x="23958125" y="45857375"/>
              <a:ext cx="472900" cy="72650"/>
            </a:xfrm>
            <a:custGeom>
              <a:rect b="b" l="l" r="r" t="t"/>
              <a:pathLst>
                <a:path extrusionOk="0" h="2906" w="18916">
                  <a:moveTo>
                    <a:pt x="7706" y="1"/>
                  </a:moveTo>
                  <a:cubicBezTo>
                    <a:pt x="5985" y="1"/>
                    <a:pt x="4345" y="107"/>
                    <a:pt x="3013" y="292"/>
                  </a:cubicBezTo>
                  <a:cubicBezTo>
                    <a:pt x="1214" y="523"/>
                    <a:pt x="0" y="941"/>
                    <a:pt x="0" y="941"/>
                  </a:cubicBezTo>
                  <a:cubicBezTo>
                    <a:pt x="0" y="941"/>
                    <a:pt x="1151" y="1464"/>
                    <a:pt x="2909" y="1924"/>
                  </a:cubicBezTo>
                  <a:cubicBezTo>
                    <a:pt x="4666" y="2364"/>
                    <a:pt x="7010" y="2719"/>
                    <a:pt x="9374" y="2866"/>
                  </a:cubicBezTo>
                  <a:cubicBezTo>
                    <a:pt x="9981" y="2893"/>
                    <a:pt x="10587" y="2906"/>
                    <a:pt x="11185" y="2906"/>
                  </a:cubicBezTo>
                  <a:cubicBezTo>
                    <a:pt x="12915" y="2906"/>
                    <a:pt x="14565" y="2796"/>
                    <a:pt x="15902" y="2594"/>
                  </a:cubicBezTo>
                  <a:cubicBezTo>
                    <a:pt x="17702" y="2364"/>
                    <a:pt x="18915" y="1945"/>
                    <a:pt x="18915" y="1945"/>
                  </a:cubicBezTo>
                  <a:cubicBezTo>
                    <a:pt x="18915" y="1945"/>
                    <a:pt x="17765" y="1401"/>
                    <a:pt x="16007" y="983"/>
                  </a:cubicBezTo>
                  <a:cubicBezTo>
                    <a:pt x="14249" y="523"/>
                    <a:pt x="11906" y="167"/>
                    <a:pt x="9542" y="41"/>
                  </a:cubicBezTo>
                  <a:cubicBezTo>
                    <a:pt x="8926" y="14"/>
                    <a:pt x="8311" y="1"/>
                    <a:pt x="77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1"/>
            <p:cNvSpPr/>
            <p:nvPr/>
          </p:nvSpPr>
          <p:spPr>
            <a:xfrm>
              <a:off x="24156900" y="46068200"/>
              <a:ext cx="410650" cy="72650"/>
            </a:xfrm>
            <a:custGeom>
              <a:rect b="b" l="l" r="r" t="t"/>
              <a:pathLst>
                <a:path extrusionOk="0" h="2906" w="16426">
                  <a:moveTo>
                    <a:pt x="9722" y="1"/>
                  </a:moveTo>
                  <a:cubicBezTo>
                    <a:pt x="9201" y="1"/>
                    <a:pt x="8671" y="14"/>
                    <a:pt x="8140" y="40"/>
                  </a:cubicBezTo>
                  <a:cubicBezTo>
                    <a:pt x="6068" y="187"/>
                    <a:pt x="4039" y="543"/>
                    <a:pt x="2511" y="982"/>
                  </a:cubicBezTo>
                  <a:cubicBezTo>
                    <a:pt x="1005" y="1442"/>
                    <a:pt x="0" y="1965"/>
                    <a:pt x="0" y="1965"/>
                  </a:cubicBezTo>
                  <a:cubicBezTo>
                    <a:pt x="0" y="1965"/>
                    <a:pt x="1067" y="2384"/>
                    <a:pt x="2616" y="2614"/>
                  </a:cubicBezTo>
                  <a:cubicBezTo>
                    <a:pt x="3761" y="2800"/>
                    <a:pt x="5193" y="2905"/>
                    <a:pt x="6691" y="2905"/>
                  </a:cubicBezTo>
                  <a:cubicBezTo>
                    <a:pt x="7218" y="2905"/>
                    <a:pt x="7753" y="2892"/>
                    <a:pt x="8286" y="2865"/>
                  </a:cubicBezTo>
                  <a:cubicBezTo>
                    <a:pt x="10358" y="2740"/>
                    <a:pt x="12408" y="2384"/>
                    <a:pt x="13915" y="1924"/>
                  </a:cubicBezTo>
                  <a:cubicBezTo>
                    <a:pt x="15421" y="1505"/>
                    <a:pt x="16425" y="961"/>
                    <a:pt x="16425" y="961"/>
                  </a:cubicBezTo>
                  <a:cubicBezTo>
                    <a:pt x="16425" y="961"/>
                    <a:pt x="15379" y="543"/>
                    <a:pt x="13810" y="312"/>
                  </a:cubicBezTo>
                  <a:cubicBezTo>
                    <a:pt x="12659" y="110"/>
                    <a:pt x="11230" y="1"/>
                    <a:pt x="9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1"/>
            <p:cNvSpPr/>
            <p:nvPr/>
          </p:nvSpPr>
          <p:spPr>
            <a:xfrm>
              <a:off x="23160925" y="45533600"/>
              <a:ext cx="385550" cy="72650"/>
            </a:xfrm>
            <a:custGeom>
              <a:rect b="b" l="l" r="r" t="t"/>
              <a:pathLst>
                <a:path extrusionOk="0" h="2906" w="15422">
                  <a:moveTo>
                    <a:pt x="6316" y="0"/>
                  </a:moveTo>
                  <a:cubicBezTo>
                    <a:pt x="4912" y="0"/>
                    <a:pt x="3553" y="106"/>
                    <a:pt x="2470" y="292"/>
                  </a:cubicBezTo>
                  <a:cubicBezTo>
                    <a:pt x="1005" y="543"/>
                    <a:pt x="1" y="961"/>
                    <a:pt x="1" y="961"/>
                  </a:cubicBezTo>
                  <a:cubicBezTo>
                    <a:pt x="1" y="961"/>
                    <a:pt x="942" y="1484"/>
                    <a:pt x="2365" y="1924"/>
                  </a:cubicBezTo>
                  <a:cubicBezTo>
                    <a:pt x="3767" y="2363"/>
                    <a:pt x="5692" y="2740"/>
                    <a:pt x="7617" y="2865"/>
                  </a:cubicBezTo>
                  <a:cubicBezTo>
                    <a:pt x="8106" y="2892"/>
                    <a:pt x="8598" y="2905"/>
                    <a:pt x="9085" y="2905"/>
                  </a:cubicBezTo>
                  <a:cubicBezTo>
                    <a:pt x="10497" y="2905"/>
                    <a:pt x="11864" y="2795"/>
                    <a:pt x="12952" y="2593"/>
                  </a:cubicBezTo>
                  <a:cubicBezTo>
                    <a:pt x="14417" y="2363"/>
                    <a:pt x="15421" y="1945"/>
                    <a:pt x="15421" y="1945"/>
                  </a:cubicBezTo>
                  <a:cubicBezTo>
                    <a:pt x="15421" y="1945"/>
                    <a:pt x="14480" y="1401"/>
                    <a:pt x="13057" y="982"/>
                  </a:cubicBezTo>
                  <a:cubicBezTo>
                    <a:pt x="11655" y="543"/>
                    <a:pt x="9730" y="166"/>
                    <a:pt x="7805" y="41"/>
                  </a:cubicBezTo>
                  <a:cubicBezTo>
                    <a:pt x="7310" y="13"/>
                    <a:pt x="6810" y="0"/>
                    <a:pt x="6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1"/>
            <p:cNvSpPr/>
            <p:nvPr/>
          </p:nvSpPr>
          <p:spPr>
            <a:xfrm>
              <a:off x="22862250" y="45795150"/>
              <a:ext cx="472900" cy="72625"/>
            </a:xfrm>
            <a:custGeom>
              <a:rect b="b" l="l" r="r" t="t"/>
              <a:pathLst>
                <a:path extrusionOk="0" h="2905" w="18916">
                  <a:moveTo>
                    <a:pt x="7706" y="0"/>
                  </a:moveTo>
                  <a:cubicBezTo>
                    <a:pt x="5985" y="0"/>
                    <a:pt x="4345" y="106"/>
                    <a:pt x="3013" y="291"/>
                  </a:cubicBezTo>
                  <a:cubicBezTo>
                    <a:pt x="1214" y="543"/>
                    <a:pt x="0" y="961"/>
                    <a:pt x="0" y="961"/>
                  </a:cubicBezTo>
                  <a:cubicBezTo>
                    <a:pt x="0" y="961"/>
                    <a:pt x="1172" y="1484"/>
                    <a:pt x="2909" y="1923"/>
                  </a:cubicBezTo>
                  <a:cubicBezTo>
                    <a:pt x="4666" y="2363"/>
                    <a:pt x="7010" y="2739"/>
                    <a:pt x="9374" y="2865"/>
                  </a:cubicBezTo>
                  <a:cubicBezTo>
                    <a:pt x="9981" y="2892"/>
                    <a:pt x="10587" y="2905"/>
                    <a:pt x="11185" y="2905"/>
                  </a:cubicBezTo>
                  <a:cubicBezTo>
                    <a:pt x="12915" y="2905"/>
                    <a:pt x="14565" y="2795"/>
                    <a:pt x="15902" y="2593"/>
                  </a:cubicBezTo>
                  <a:cubicBezTo>
                    <a:pt x="17702" y="2363"/>
                    <a:pt x="18915" y="1944"/>
                    <a:pt x="18915" y="1944"/>
                  </a:cubicBezTo>
                  <a:cubicBezTo>
                    <a:pt x="18915" y="1944"/>
                    <a:pt x="17765" y="1400"/>
                    <a:pt x="16007" y="982"/>
                  </a:cubicBezTo>
                  <a:cubicBezTo>
                    <a:pt x="14249" y="543"/>
                    <a:pt x="11906" y="166"/>
                    <a:pt x="9542" y="40"/>
                  </a:cubicBezTo>
                  <a:cubicBezTo>
                    <a:pt x="8926" y="13"/>
                    <a:pt x="8311" y="0"/>
                    <a:pt x="7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1"/>
            <p:cNvSpPr/>
            <p:nvPr/>
          </p:nvSpPr>
          <p:spPr>
            <a:xfrm>
              <a:off x="23061550" y="46006475"/>
              <a:ext cx="410650" cy="72625"/>
            </a:xfrm>
            <a:custGeom>
              <a:rect b="b" l="l" r="r" t="t"/>
              <a:pathLst>
                <a:path extrusionOk="0" h="2905" w="16426">
                  <a:moveTo>
                    <a:pt x="9747" y="0"/>
                  </a:moveTo>
                  <a:cubicBezTo>
                    <a:pt x="9217" y="0"/>
                    <a:pt x="8678" y="13"/>
                    <a:pt x="8140" y="40"/>
                  </a:cubicBezTo>
                  <a:cubicBezTo>
                    <a:pt x="6068" y="166"/>
                    <a:pt x="4039" y="522"/>
                    <a:pt x="2511" y="982"/>
                  </a:cubicBezTo>
                  <a:cubicBezTo>
                    <a:pt x="1005" y="1421"/>
                    <a:pt x="0" y="1945"/>
                    <a:pt x="0" y="1945"/>
                  </a:cubicBezTo>
                  <a:cubicBezTo>
                    <a:pt x="0" y="1945"/>
                    <a:pt x="1046" y="2363"/>
                    <a:pt x="2616" y="2593"/>
                  </a:cubicBezTo>
                  <a:cubicBezTo>
                    <a:pt x="3767" y="2795"/>
                    <a:pt x="5207" y="2905"/>
                    <a:pt x="6721" y="2905"/>
                  </a:cubicBezTo>
                  <a:cubicBezTo>
                    <a:pt x="7244" y="2905"/>
                    <a:pt x="7775" y="2892"/>
                    <a:pt x="8307" y="2865"/>
                  </a:cubicBezTo>
                  <a:cubicBezTo>
                    <a:pt x="10357" y="2719"/>
                    <a:pt x="12408" y="2363"/>
                    <a:pt x="13914" y="1924"/>
                  </a:cubicBezTo>
                  <a:cubicBezTo>
                    <a:pt x="15442" y="1505"/>
                    <a:pt x="16425" y="940"/>
                    <a:pt x="16425" y="940"/>
                  </a:cubicBezTo>
                  <a:cubicBezTo>
                    <a:pt x="16425" y="940"/>
                    <a:pt x="15379" y="522"/>
                    <a:pt x="13810" y="292"/>
                  </a:cubicBezTo>
                  <a:cubicBezTo>
                    <a:pt x="12680" y="106"/>
                    <a:pt x="11252" y="0"/>
                    <a:pt x="9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1"/>
            <p:cNvSpPr/>
            <p:nvPr/>
          </p:nvSpPr>
          <p:spPr>
            <a:xfrm>
              <a:off x="23821075" y="44935700"/>
              <a:ext cx="385025" cy="72650"/>
            </a:xfrm>
            <a:custGeom>
              <a:rect b="b" l="l" r="r" t="t"/>
              <a:pathLst>
                <a:path extrusionOk="0" h="2906" w="15401">
                  <a:moveTo>
                    <a:pt x="6315" y="1"/>
                  </a:moveTo>
                  <a:cubicBezTo>
                    <a:pt x="4904" y="1"/>
                    <a:pt x="3537" y="111"/>
                    <a:pt x="2448" y="313"/>
                  </a:cubicBezTo>
                  <a:cubicBezTo>
                    <a:pt x="984" y="543"/>
                    <a:pt x="0" y="961"/>
                    <a:pt x="0" y="961"/>
                  </a:cubicBezTo>
                  <a:cubicBezTo>
                    <a:pt x="0" y="961"/>
                    <a:pt x="942" y="1485"/>
                    <a:pt x="2344" y="1924"/>
                  </a:cubicBezTo>
                  <a:cubicBezTo>
                    <a:pt x="3767" y="2384"/>
                    <a:pt x="5671" y="2740"/>
                    <a:pt x="7596" y="2866"/>
                  </a:cubicBezTo>
                  <a:cubicBezTo>
                    <a:pt x="8096" y="2893"/>
                    <a:pt x="8599" y="2906"/>
                    <a:pt x="9093" y="2906"/>
                  </a:cubicBezTo>
                  <a:cubicBezTo>
                    <a:pt x="10501" y="2906"/>
                    <a:pt x="11848" y="2800"/>
                    <a:pt x="12931" y="2614"/>
                  </a:cubicBezTo>
                  <a:cubicBezTo>
                    <a:pt x="14396" y="2384"/>
                    <a:pt x="15400" y="1966"/>
                    <a:pt x="15400" y="1966"/>
                  </a:cubicBezTo>
                  <a:cubicBezTo>
                    <a:pt x="15400" y="1966"/>
                    <a:pt x="14459" y="1401"/>
                    <a:pt x="13036" y="982"/>
                  </a:cubicBezTo>
                  <a:cubicBezTo>
                    <a:pt x="11634" y="543"/>
                    <a:pt x="9730" y="187"/>
                    <a:pt x="7784" y="41"/>
                  </a:cubicBezTo>
                  <a:cubicBezTo>
                    <a:pt x="7295" y="14"/>
                    <a:pt x="6803" y="1"/>
                    <a:pt x="6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1"/>
            <p:cNvSpPr/>
            <p:nvPr/>
          </p:nvSpPr>
          <p:spPr>
            <a:xfrm>
              <a:off x="23521875" y="45197250"/>
              <a:ext cx="472875" cy="72650"/>
            </a:xfrm>
            <a:custGeom>
              <a:rect b="b" l="l" r="r" t="t"/>
              <a:pathLst>
                <a:path extrusionOk="0" h="2906" w="18915">
                  <a:moveTo>
                    <a:pt x="7739" y="1"/>
                  </a:moveTo>
                  <a:cubicBezTo>
                    <a:pt x="6001" y="1"/>
                    <a:pt x="4351" y="110"/>
                    <a:pt x="3013" y="313"/>
                  </a:cubicBezTo>
                  <a:cubicBezTo>
                    <a:pt x="1214" y="543"/>
                    <a:pt x="0" y="961"/>
                    <a:pt x="0" y="961"/>
                  </a:cubicBezTo>
                  <a:cubicBezTo>
                    <a:pt x="0" y="961"/>
                    <a:pt x="1193" y="1484"/>
                    <a:pt x="2908" y="1924"/>
                  </a:cubicBezTo>
                  <a:cubicBezTo>
                    <a:pt x="4666" y="2384"/>
                    <a:pt x="7009" y="2740"/>
                    <a:pt x="9374" y="2865"/>
                  </a:cubicBezTo>
                  <a:cubicBezTo>
                    <a:pt x="9994" y="2893"/>
                    <a:pt x="10612" y="2906"/>
                    <a:pt x="11218" y="2906"/>
                  </a:cubicBezTo>
                  <a:cubicBezTo>
                    <a:pt x="12942" y="2906"/>
                    <a:pt x="14571" y="2800"/>
                    <a:pt x="15902" y="2614"/>
                  </a:cubicBezTo>
                  <a:cubicBezTo>
                    <a:pt x="17722" y="2384"/>
                    <a:pt x="18915" y="1966"/>
                    <a:pt x="18915" y="1966"/>
                  </a:cubicBezTo>
                  <a:cubicBezTo>
                    <a:pt x="18915" y="1966"/>
                    <a:pt x="17764" y="1401"/>
                    <a:pt x="16007" y="982"/>
                  </a:cubicBezTo>
                  <a:cubicBezTo>
                    <a:pt x="14270" y="543"/>
                    <a:pt x="11906" y="187"/>
                    <a:pt x="9562" y="41"/>
                  </a:cubicBezTo>
                  <a:cubicBezTo>
                    <a:pt x="8950" y="14"/>
                    <a:pt x="8339" y="1"/>
                    <a:pt x="7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1"/>
            <p:cNvSpPr/>
            <p:nvPr/>
          </p:nvSpPr>
          <p:spPr>
            <a:xfrm>
              <a:off x="23721675" y="45409100"/>
              <a:ext cx="410650" cy="72650"/>
            </a:xfrm>
            <a:custGeom>
              <a:rect b="b" l="l" r="r" t="t"/>
              <a:pathLst>
                <a:path extrusionOk="0" h="2906" w="16426">
                  <a:moveTo>
                    <a:pt x="9705" y="1"/>
                  </a:moveTo>
                  <a:cubicBezTo>
                    <a:pt x="9182" y="1"/>
                    <a:pt x="8651" y="14"/>
                    <a:pt x="8119" y="41"/>
                  </a:cubicBezTo>
                  <a:cubicBezTo>
                    <a:pt x="6069" y="187"/>
                    <a:pt x="4018" y="543"/>
                    <a:pt x="2512" y="982"/>
                  </a:cubicBezTo>
                  <a:cubicBezTo>
                    <a:pt x="984" y="1443"/>
                    <a:pt x="1" y="1966"/>
                    <a:pt x="1" y="1966"/>
                  </a:cubicBezTo>
                  <a:cubicBezTo>
                    <a:pt x="1" y="1966"/>
                    <a:pt x="1047" y="2342"/>
                    <a:pt x="2616" y="2614"/>
                  </a:cubicBezTo>
                  <a:cubicBezTo>
                    <a:pt x="3746" y="2800"/>
                    <a:pt x="5174" y="2906"/>
                    <a:pt x="6680" y="2906"/>
                  </a:cubicBezTo>
                  <a:cubicBezTo>
                    <a:pt x="7209" y="2906"/>
                    <a:pt x="7748" y="2893"/>
                    <a:pt x="8287" y="2865"/>
                  </a:cubicBezTo>
                  <a:cubicBezTo>
                    <a:pt x="10358" y="2740"/>
                    <a:pt x="12388" y="2384"/>
                    <a:pt x="13915" y="1924"/>
                  </a:cubicBezTo>
                  <a:cubicBezTo>
                    <a:pt x="15422" y="1505"/>
                    <a:pt x="16426" y="961"/>
                    <a:pt x="16426" y="961"/>
                  </a:cubicBezTo>
                  <a:cubicBezTo>
                    <a:pt x="16426" y="961"/>
                    <a:pt x="15380" y="543"/>
                    <a:pt x="13810" y="313"/>
                  </a:cubicBezTo>
                  <a:cubicBezTo>
                    <a:pt x="12659" y="111"/>
                    <a:pt x="11219" y="1"/>
                    <a:pt x="9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1"/>
            <p:cNvSpPr/>
            <p:nvPr/>
          </p:nvSpPr>
          <p:spPr>
            <a:xfrm>
              <a:off x="22564075" y="44935700"/>
              <a:ext cx="385025" cy="72650"/>
            </a:xfrm>
            <a:custGeom>
              <a:rect b="b" l="l" r="r" t="t"/>
              <a:pathLst>
                <a:path extrusionOk="0" h="2906" w="15401">
                  <a:moveTo>
                    <a:pt x="6328" y="1"/>
                  </a:moveTo>
                  <a:cubicBezTo>
                    <a:pt x="4914" y="1"/>
                    <a:pt x="3559" y="111"/>
                    <a:pt x="2470" y="313"/>
                  </a:cubicBezTo>
                  <a:cubicBezTo>
                    <a:pt x="1005" y="543"/>
                    <a:pt x="1" y="961"/>
                    <a:pt x="1" y="961"/>
                  </a:cubicBezTo>
                  <a:cubicBezTo>
                    <a:pt x="1" y="961"/>
                    <a:pt x="922" y="1485"/>
                    <a:pt x="2365" y="1924"/>
                  </a:cubicBezTo>
                  <a:cubicBezTo>
                    <a:pt x="3767" y="2384"/>
                    <a:pt x="5671" y="2740"/>
                    <a:pt x="7617" y="2866"/>
                  </a:cubicBezTo>
                  <a:cubicBezTo>
                    <a:pt x="8112" y="2893"/>
                    <a:pt x="8612" y="2906"/>
                    <a:pt x="9106" y="2906"/>
                  </a:cubicBezTo>
                  <a:cubicBezTo>
                    <a:pt x="10511" y="2906"/>
                    <a:pt x="11869" y="2800"/>
                    <a:pt x="12953" y="2614"/>
                  </a:cubicBezTo>
                  <a:cubicBezTo>
                    <a:pt x="14417" y="2384"/>
                    <a:pt x="15401" y="1966"/>
                    <a:pt x="15401" y="1966"/>
                  </a:cubicBezTo>
                  <a:cubicBezTo>
                    <a:pt x="15401" y="1966"/>
                    <a:pt x="14459" y="1401"/>
                    <a:pt x="13057" y="982"/>
                  </a:cubicBezTo>
                  <a:cubicBezTo>
                    <a:pt x="11634" y="543"/>
                    <a:pt x="9730" y="187"/>
                    <a:pt x="7805" y="41"/>
                  </a:cubicBezTo>
                  <a:cubicBezTo>
                    <a:pt x="7312" y="14"/>
                    <a:pt x="6816" y="1"/>
                    <a:pt x="6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1"/>
            <p:cNvSpPr/>
            <p:nvPr/>
          </p:nvSpPr>
          <p:spPr>
            <a:xfrm>
              <a:off x="22265400" y="45197250"/>
              <a:ext cx="472375" cy="72650"/>
            </a:xfrm>
            <a:custGeom>
              <a:rect b="b" l="l" r="r" t="t"/>
              <a:pathLst>
                <a:path extrusionOk="0" h="2906" w="18895">
                  <a:moveTo>
                    <a:pt x="7722" y="1"/>
                  </a:moveTo>
                  <a:cubicBezTo>
                    <a:pt x="5990" y="1"/>
                    <a:pt x="4351" y="110"/>
                    <a:pt x="3014" y="313"/>
                  </a:cubicBezTo>
                  <a:cubicBezTo>
                    <a:pt x="1193" y="543"/>
                    <a:pt x="1" y="961"/>
                    <a:pt x="1" y="961"/>
                  </a:cubicBezTo>
                  <a:cubicBezTo>
                    <a:pt x="1" y="961"/>
                    <a:pt x="1151" y="1484"/>
                    <a:pt x="2909" y="1924"/>
                  </a:cubicBezTo>
                  <a:cubicBezTo>
                    <a:pt x="4646" y="2384"/>
                    <a:pt x="7010" y="2740"/>
                    <a:pt x="9353" y="2865"/>
                  </a:cubicBezTo>
                  <a:cubicBezTo>
                    <a:pt x="9974" y="2893"/>
                    <a:pt x="10592" y="2906"/>
                    <a:pt x="11198" y="2906"/>
                  </a:cubicBezTo>
                  <a:cubicBezTo>
                    <a:pt x="12923" y="2906"/>
                    <a:pt x="14556" y="2800"/>
                    <a:pt x="15902" y="2614"/>
                  </a:cubicBezTo>
                  <a:cubicBezTo>
                    <a:pt x="17702" y="2384"/>
                    <a:pt x="18895" y="1966"/>
                    <a:pt x="18895" y="1966"/>
                  </a:cubicBezTo>
                  <a:cubicBezTo>
                    <a:pt x="18895" y="1966"/>
                    <a:pt x="17744" y="1401"/>
                    <a:pt x="16007" y="982"/>
                  </a:cubicBezTo>
                  <a:cubicBezTo>
                    <a:pt x="14250" y="543"/>
                    <a:pt x="11906" y="187"/>
                    <a:pt x="9542" y="41"/>
                  </a:cubicBezTo>
                  <a:cubicBezTo>
                    <a:pt x="8930" y="14"/>
                    <a:pt x="8320" y="1"/>
                    <a:pt x="7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1"/>
            <p:cNvSpPr/>
            <p:nvPr/>
          </p:nvSpPr>
          <p:spPr>
            <a:xfrm>
              <a:off x="22464175" y="45409100"/>
              <a:ext cx="410650" cy="72650"/>
            </a:xfrm>
            <a:custGeom>
              <a:rect b="b" l="l" r="r" t="t"/>
              <a:pathLst>
                <a:path extrusionOk="0" h="2906" w="16426">
                  <a:moveTo>
                    <a:pt x="9713" y="1"/>
                  </a:moveTo>
                  <a:cubicBezTo>
                    <a:pt x="9193" y="1"/>
                    <a:pt x="8666" y="14"/>
                    <a:pt x="8140" y="41"/>
                  </a:cubicBezTo>
                  <a:cubicBezTo>
                    <a:pt x="6068" y="187"/>
                    <a:pt x="4018" y="543"/>
                    <a:pt x="2511" y="982"/>
                  </a:cubicBezTo>
                  <a:cubicBezTo>
                    <a:pt x="984" y="1443"/>
                    <a:pt x="1" y="1966"/>
                    <a:pt x="1" y="1966"/>
                  </a:cubicBezTo>
                  <a:cubicBezTo>
                    <a:pt x="1" y="1966"/>
                    <a:pt x="1068" y="2342"/>
                    <a:pt x="2616" y="2614"/>
                  </a:cubicBezTo>
                  <a:cubicBezTo>
                    <a:pt x="3746" y="2800"/>
                    <a:pt x="5174" y="2906"/>
                    <a:pt x="6679" y="2906"/>
                  </a:cubicBezTo>
                  <a:cubicBezTo>
                    <a:pt x="7208" y="2906"/>
                    <a:pt x="7747" y="2893"/>
                    <a:pt x="8286" y="2865"/>
                  </a:cubicBezTo>
                  <a:cubicBezTo>
                    <a:pt x="10358" y="2740"/>
                    <a:pt x="12387" y="2384"/>
                    <a:pt x="13915" y="1924"/>
                  </a:cubicBezTo>
                  <a:cubicBezTo>
                    <a:pt x="15421" y="1505"/>
                    <a:pt x="16426" y="961"/>
                    <a:pt x="16426" y="961"/>
                  </a:cubicBezTo>
                  <a:cubicBezTo>
                    <a:pt x="16426" y="961"/>
                    <a:pt x="15379" y="543"/>
                    <a:pt x="13810" y="313"/>
                  </a:cubicBezTo>
                  <a:cubicBezTo>
                    <a:pt x="12659" y="111"/>
                    <a:pt x="11219" y="1"/>
                    <a:pt x="9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1"/>
            <p:cNvSpPr/>
            <p:nvPr/>
          </p:nvSpPr>
          <p:spPr>
            <a:xfrm>
              <a:off x="25479275" y="48095250"/>
              <a:ext cx="155900" cy="299625"/>
            </a:xfrm>
            <a:custGeom>
              <a:rect b="b" l="l" r="r" t="t"/>
              <a:pathLst>
                <a:path extrusionOk="0" h="11985" w="6236">
                  <a:moveTo>
                    <a:pt x="5795" y="1"/>
                  </a:moveTo>
                  <a:cubicBezTo>
                    <a:pt x="5375" y="1"/>
                    <a:pt x="4687" y="84"/>
                    <a:pt x="3871" y="498"/>
                  </a:cubicBezTo>
                  <a:cubicBezTo>
                    <a:pt x="3181" y="812"/>
                    <a:pt x="2469" y="1377"/>
                    <a:pt x="1883" y="2109"/>
                  </a:cubicBezTo>
                  <a:cubicBezTo>
                    <a:pt x="1611" y="2506"/>
                    <a:pt x="1277" y="2904"/>
                    <a:pt x="1088" y="3343"/>
                  </a:cubicBezTo>
                  <a:cubicBezTo>
                    <a:pt x="879" y="3783"/>
                    <a:pt x="670" y="4222"/>
                    <a:pt x="544" y="4703"/>
                  </a:cubicBezTo>
                  <a:cubicBezTo>
                    <a:pt x="0" y="6607"/>
                    <a:pt x="147" y="8512"/>
                    <a:pt x="544" y="9851"/>
                  </a:cubicBezTo>
                  <a:cubicBezTo>
                    <a:pt x="691" y="10541"/>
                    <a:pt x="984" y="11064"/>
                    <a:pt x="1172" y="11420"/>
                  </a:cubicBezTo>
                  <a:cubicBezTo>
                    <a:pt x="1381" y="11776"/>
                    <a:pt x="1507" y="11985"/>
                    <a:pt x="1507" y="11985"/>
                  </a:cubicBezTo>
                  <a:cubicBezTo>
                    <a:pt x="1507" y="11985"/>
                    <a:pt x="1883" y="11064"/>
                    <a:pt x="2155" y="9809"/>
                  </a:cubicBezTo>
                  <a:cubicBezTo>
                    <a:pt x="2511" y="8553"/>
                    <a:pt x="2825" y="6942"/>
                    <a:pt x="3264" y="5519"/>
                  </a:cubicBezTo>
                  <a:cubicBezTo>
                    <a:pt x="3662" y="4055"/>
                    <a:pt x="4227" y="2737"/>
                    <a:pt x="4875" y="1711"/>
                  </a:cubicBezTo>
                  <a:cubicBezTo>
                    <a:pt x="5545" y="749"/>
                    <a:pt x="6235" y="37"/>
                    <a:pt x="6235" y="37"/>
                  </a:cubicBezTo>
                  <a:cubicBezTo>
                    <a:pt x="6235" y="37"/>
                    <a:pt x="6075" y="1"/>
                    <a:pt x="57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1"/>
            <p:cNvSpPr/>
            <p:nvPr/>
          </p:nvSpPr>
          <p:spPr>
            <a:xfrm>
              <a:off x="25260100" y="48045550"/>
              <a:ext cx="156425" cy="299625"/>
            </a:xfrm>
            <a:custGeom>
              <a:rect b="b" l="l" r="r" t="t"/>
              <a:pathLst>
                <a:path extrusionOk="0" h="11985" w="6257">
                  <a:moveTo>
                    <a:pt x="5808" y="1"/>
                  </a:moveTo>
                  <a:cubicBezTo>
                    <a:pt x="5383" y="1"/>
                    <a:pt x="4687" y="84"/>
                    <a:pt x="3871" y="498"/>
                  </a:cubicBezTo>
                  <a:cubicBezTo>
                    <a:pt x="3181" y="812"/>
                    <a:pt x="2490" y="1377"/>
                    <a:pt x="1883" y="2109"/>
                  </a:cubicBezTo>
                  <a:cubicBezTo>
                    <a:pt x="1611" y="2507"/>
                    <a:pt x="1277" y="2904"/>
                    <a:pt x="1088" y="3344"/>
                  </a:cubicBezTo>
                  <a:cubicBezTo>
                    <a:pt x="879" y="3783"/>
                    <a:pt x="670" y="4222"/>
                    <a:pt x="544" y="4704"/>
                  </a:cubicBezTo>
                  <a:cubicBezTo>
                    <a:pt x="0" y="6608"/>
                    <a:pt x="147" y="8512"/>
                    <a:pt x="544" y="9851"/>
                  </a:cubicBezTo>
                  <a:cubicBezTo>
                    <a:pt x="712" y="10520"/>
                    <a:pt x="984" y="11044"/>
                    <a:pt x="1172" y="11420"/>
                  </a:cubicBezTo>
                  <a:cubicBezTo>
                    <a:pt x="1381" y="11776"/>
                    <a:pt x="1507" y="11985"/>
                    <a:pt x="1507" y="11985"/>
                  </a:cubicBezTo>
                  <a:cubicBezTo>
                    <a:pt x="1507" y="11985"/>
                    <a:pt x="1883" y="11044"/>
                    <a:pt x="2176" y="9788"/>
                  </a:cubicBezTo>
                  <a:cubicBezTo>
                    <a:pt x="2511" y="8554"/>
                    <a:pt x="2825" y="6943"/>
                    <a:pt x="3264" y="5520"/>
                  </a:cubicBezTo>
                  <a:cubicBezTo>
                    <a:pt x="3662" y="4034"/>
                    <a:pt x="4227" y="2737"/>
                    <a:pt x="4896" y="1712"/>
                  </a:cubicBezTo>
                  <a:cubicBezTo>
                    <a:pt x="5545" y="749"/>
                    <a:pt x="6256" y="38"/>
                    <a:pt x="6256" y="38"/>
                  </a:cubicBezTo>
                  <a:cubicBezTo>
                    <a:pt x="6256" y="38"/>
                    <a:pt x="6092" y="1"/>
                    <a:pt x="5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1"/>
            <p:cNvSpPr/>
            <p:nvPr/>
          </p:nvSpPr>
          <p:spPr>
            <a:xfrm>
              <a:off x="24296050" y="47827925"/>
              <a:ext cx="156425" cy="299650"/>
            </a:xfrm>
            <a:custGeom>
              <a:rect b="b" l="l" r="r" t="t"/>
              <a:pathLst>
                <a:path extrusionOk="0" h="11986" w="6257">
                  <a:moveTo>
                    <a:pt x="5792" y="0"/>
                  </a:moveTo>
                  <a:cubicBezTo>
                    <a:pt x="5365" y="0"/>
                    <a:pt x="4677" y="81"/>
                    <a:pt x="3871" y="478"/>
                  </a:cubicBezTo>
                  <a:cubicBezTo>
                    <a:pt x="3201" y="792"/>
                    <a:pt x="2490" y="1378"/>
                    <a:pt x="1883" y="2110"/>
                  </a:cubicBezTo>
                  <a:cubicBezTo>
                    <a:pt x="1632" y="2487"/>
                    <a:pt x="1297" y="2884"/>
                    <a:pt x="1109" y="3324"/>
                  </a:cubicBezTo>
                  <a:cubicBezTo>
                    <a:pt x="900" y="3784"/>
                    <a:pt x="690" y="4223"/>
                    <a:pt x="565" y="4684"/>
                  </a:cubicBezTo>
                  <a:cubicBezTo>
                    <a:pt x="0" y="6609"/>
                    <a:pt x="167" y="8513"/>
                    <a:pt x="565" y="9852"/>
                  </a:cubicBezTo>
                  <a:cubicBezTo>
                    <a:pt x="711" y="10521"/>
                    <a:pt x="1004" y="11044"/>
                    <a:pt x="1193" y="11421"/>
                  </a:cubicBezTo>
                  <a:cubicBezTo>
                    <a:pt x="1402" y="11777"/>
                    <a:pt x="1527" y="11986"/>
                    <a:pt x="1527" y="11986"/>
                  </a:cubicBezTo>
                  <a:cubicBezTo>
                    <a:pt x="1527" y="11986"/>
                    <a:pt x="1883" y="11044"/>
                    <a:pt x="2176" y="9789"/>
                  </a:cubicBezTo>
                  <a:cubicBezTo>
                    <a:pt x="2511" y="8534"/>
                    <a:pt x="2825" y="6943"/>
                    <a:pt x="3285" y="5500"/>
                  </a:cubicBezTo>
                  <a:cubicBezTo>
                    <a:pt x="3662" y="4035"/>
                    <a:pt x="4248" y="2738"/>
                    <a:pt x="4896" y="1712"/>
                  </a:cubicBezTo>
                  <a:cubicBezTo>
                    <a:pt x="5545" y="750"/>
                    <a:pt x="6256" y="39"/>
                    <a:pt x="6256" y="39"/>
                  </a:cubicBezTo>
                  <a:cubicBezTo>
                    <a:pt x="6256" y="39"/>
                    <a:pt x="6086" y="0"/>
                    <a:pt x="5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1"/>
            <p:cNvSpPr/>
            <p:nvPr/>
          </p:nvSpPr>
          <p:spPr>
            <a:xfrm>
              <a:off x="24077375" y="47778225"/>
              <a:ext cx="155925" cy="299675"/>
            </a:xfrm>
            <a:custGeom>
              <a:rect b="b" l="l" r="r" t="t"/>
              <a:pathLst>
                <a:path extrusionOk="0" h="11987" w="6237">
                  <a:moveTo>
                    <a:pt x="5780" y="1"/>
                  </a:moveTo>
                  <a:cubicBezTo>
                    <a:pt x="5359" y="1"/>
                    <a:pt x="4678" y="81"/>
                    <a:pt x="3872" y="478"/>
                  </a:cubicBezTo>
                  <a:cubicBezTo>
                    <a:pt x="3181" y="792"/>
                    <a:pt x="2470" y="1378"/>
                    <a:pt x="1884" y="2110"/>
                  </a:cubicBezTo>
                  <a:cubicBezTo>
                    <a:pt x="1612" y="2508"/>
                    <a:pt x="1277" y="2884"/>
                    <a:pt x="1089" y="3345"/>
                  </a:cubicBezTo>
                  <a:cubicBezTo>
                    <a:pt x="880" y="3784"/>
                    <a:pt x="670" y="4223"/>
                    <a:pt x="545" y="4705"/>
                  </a:cubicBezTo>
                  <a:cubicBezTo>
                    <a:pt x="1" y="6609"/>
                    <a:pt x="147" y="8513"/>
                    <a:pt x="545" y="9852"/>
                  </a:cubicBezTo>
                  <a:cubicBezTo>
                    <a:pt x="691" y="10522"/>
                    <a:pt x="984" y="11045"/>
                    <a:pt x="1173" y="11421"/>
                  </a:cubicBezTo>
                  <a:cubicBezTo>
                    <a:pt x="1382" y="11777"/>
                    <a:pt x="1507" y="11986"/>
                    <a:pt x="1507" y="11986"/>
                  </a:cubicBezTo>
                  <a:cubicBezTo>
                    <a:pt x="1507" y="11986"/>
                    <a:pt x="1884" y="11045"/>
                    <a:pt x="2156" y="9789"/>
                  </a:cubicBezTo>
                  <a:cubicBezTo>
                    <a:pt x="2512" y="8534"/>
                    <a:pt x="2826" y="6944"/>
                    <a:pt x="3265" y="5500"/>
                  </a:cubicBezTo>
                  <a:cubicBezTo>
                    <a:pt x="3663" y="4035"/>
                    <a:pt x="4228" y="2738"/>
                    <a:pt x="4876" y="1713"/>
                  </a:cubicBezTo>
                  <a:cubicBezTo>
                    <a:pt x="5546" y="750"/>
                    <a:pt x="6236" y="39"/>
                    <a:pt x="6236" y="39"/>
                  </a:cubicBezTo>
                  <a:cubicBezTo>
                    <a:pt x="6236" y="39"/>
                    <a:pt x="6069" y="1"/>
                    <a:pt x="57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1"/>
            <p:cNvSpPr/>
            <p:nvPr/>
          </p:nvSpPr>
          <p:spPr>
            <a:xfrm>
              <a:off x="22752400" y="48073250"/>
              <a:ext cx="156425" cy="299650"/>
            </a:xfrm>
            <a:custGeom>
              <a:rect b="b" l="l" r="r" t="t"/>
              <a:pathLst>
                <a:path extrusionOk="0" h="11986" w="6257">
                  <a:moveTo>
                    <a:pt x="5793" y="0"/>
                  </a:moveTo>
                  <a:cubicBezTo>
                    <a:pt x="5366" y="0"/>
                    <a:pt x="4677" y="81"/>
                    <a:pt x="3871" y="478"/>
                  </a:cubicBezTo>
                  <a:cubicBezTo>
                    <a:pt x="3202" y="792"/>
                    <a:pt x="2490" y="1357"/>
                    <a:pt x="1884" y="2089"/>
                  </a:cubicBezTo>
                  <a:cubicBezTo>
                    <a:pt x="1632" y="2487"/>
                    <a:pt x="1277" y="2884"/>
                    <a:pt x="1109" y="3324"/>
                  </a:cubicBezTo>
                  <a:cubicBezTo>
                    <a:pt x="900" y="3763"/>
                    <a:pt x="691" y="4223"/>
                    <a:pt x="544" y="4684"/>
                  </a:cubicBezTo>
                  <a:cubicBezTo>
                    <a:pt x="0" y="6588"/>
                    <a:pt x="168" y="8513"/>
                    <a:pt x="544" y="9831"/>
                  </a:cubicBezTo>
                  <a:cubicBezTo>
                    <a:pt x="712" y="10521"/>
                    <a:pt x="1005" y="11045"/>
                    <a:pt x="1172" y="11400"/>
                  </a:cubicBezTo>
                  <a:cubicBezTo>
                    <a:pt x="1381" y="11777"/>
                    <a:pt x="1528" y="11986"/>
                    <a:pt x="1528" y="11986"/>
                  </a:cubicBezTo>
                  <a:cubicBezTo>
                    <a:pt x="1528" y="11986"/>
                    <a:pt x="1884" y="11045"/>
                    <a:pt x="2176" y="9789"/>
                  </a:cubicBezTo>
                  <a:cubicBezTo>
                    <a:pt x="2511" y="8534"/>
                    <a:pt x="2825" y="6943"/>
                    <a:pt x="3265" y="5500"/>
                  </a:cubicBezTo>
                  <a:cubicBezTo>
                    <a:pt x="3662" y="4035"/>
                    <a:pt x="4248" y="2717"/>
                    <a:pt x="4897" y="1713"/>
                  </a:cubicBezTo>
                  <a:cubicBezTo>
                    <a:pt x="5545" y="750"/>
                    <a:pt x="6257" y="39"/>
                    <a:pt x="6257" y="39"/>
                  </a:cubicBezTo>
                  <a:cubicBezTo>
                    <a:pt x="6257" y="39"/>
                    <a:pt x="6086" y="0"/>
                    <a:pt x="57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1"/>
            <p:cNvSpPr/>
            <p:nvPr/>
          </p:nvSpPr>
          <p:spPr>
            <a:xfrm>
              <a:off x="22533225" y="48023550"/>
              <a:ext cx="156425" cy="299675"/>
            </a:xfrm>
            <a:custGeom>
              <a:rect b="b" l="l" r="r" t="t"/>
              <a:pathLst>
                <a:path extrusionOk="0" h="11987" w="6257">
                  <a:moveTo>
                    <a:pt x="5787" y="1"/>
                  </a:moveTo>
                  <a:cubicBezTo>
                    <a:pt x="5356" y="1"/>
                    <a:pt x="4665" y="82"/>
                    <a:pt x="3871" y="478"/>
                  </a:cubicBezTo>
                  <a:cubicBezTo>
                    <a:pt x="3202" y="792"/>
                    <a:pt x="2490" y="1378"/>
                    <a:pt x="1884" y="2110"/>
                  </a:cubicBezTo>
                  <a:cubicBezTo>
                    <a:pt x="1632" y="2487"/>
                    <a:pt x="1298" y="2885"/>
                    <a:pt x="1109" y="3324"/>
                  </a:cubicBezTo>
                  <a:cubicBezTo>
                    <a:pt x="900" y="3784"/>
                    <a:pt x="691" y="4224"/>
                    <a:pt x="565" y="4684"/>
                  </a:cubicBezTo>
                  <a:cubicBezTo>
                    <a:pt x="0" y="6609"/>
                    <a:pt x="168" y="8513"/>
                    <a:pt x="565" y="9831"/>
                  </a:cubicBezTo>
                  <a:cubicBezTo>
                    <a:pt x="712" y="10522"/>
                    <a:pt x="1005" y="11045"/>
                    <a:pt x="1193" y="11400"/>
                  </a:cubicBezTo>
                  <a:cubicBezTo>
                    <a:pt x="1402" y="11777"/>
                    <a:pt x="1528" y="11986"/>
                    <a:pt x="1528" y="11986"/>
                  </a:cubicBezTo>
                  <a:cubicBezTo>
                    <a:pt x="1528" y="11986"/>
                    <a:pt x="1884" y="11045"/>
                    <a:pt x="2176" y="9789"/>
                  </a:cubicBezTo>
                  <a:cubicBezTo>
                    <a:pt x="2511" y="8534"/>
                    <a:pt x="2825" y="6944"/>
                    <a:pt x="3285" y="5500"/>
                  </a:cubicBezTo>
                  <a:cubicBezTo>
                    <a:pt x="3662" y="4035"/>
                    <a:pt x="4248" y="2738"/>
                    <a:pt x="4897" y="1713"/>
                  </a:cubicBezTo>
                  <a:cubicBezTo>
                    <a:pt x="5545" y="750"/>
                    <a:pt x="6257" y="39"/>
                    <a:pt x="6257" y="39"/>
                  </a:cubicBezTo>
                  <a:cubicBezTo>
                    <a:pt x="6257" y="39"/>
                    <a:pt x="608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1"/>
            <p:cNvSpPr/>
            <p:nvPr/>
          </p:nvSpPr>
          <p:spPr>
            <a:xfrm>
              <a:off x="21203000" y="47811700"/>
              <a:ext cx="155900" cy="299675"/>
            </a:xfrm>
            <a:custGeom>
              <a:rect b="b" l="l" r="r" t="t"/>
              <a:pathLst>
                <a:path extrusionOk="0" h="11987" w="6236">
                  <a:moveTo>
                    <a:pt x="5767" y="1"/>
                  </a:moveTo>
                  <a:cubicBezTo>
                    <a:pt x="5338" y="1"/>
                    <a:pt x="4653" y="82"/>
                    <a:pt x="3872" y="478"/>
                  </a:cubicBezTo>
                  <a:cubicBezTo>
                    <a:pt x="3181" y="792"/>
                    <a:pt x="2470" y="1357"/>
                    <a:pt x="1884" y="2089"/>
                  </a:cubicBezTo>
                  <a:cubicBezTo>
                    <a:pt x="1612" y="2487"/>
                    <a:pt x="1277" y="2884"/>
                    <a:pt x="1089" y="3324"/>
                  </a:cubicBezTo>
                  <a:cubicBezTo>
                    <a:pt x="879" y="3763"/>
                    <a:pt x="670" y="4224"/>
                    <a:pt x="545" y="4684"/>
                  </a:cubicBezTo>
                  <a:cubicBezTo>
                    <a:pt x="1" y="6588"/>
                    <a:pt x="147" y="8513"/>
                    <a:pt x="545" y="9831"/>
                  </a:cubicBezTo>
                  <a:cubicBezTo>
                    <a:pt x="691" y="10522"/>
                    <a:pt x="984" y="11045"/>
                    <a:pt x="1172" y="11400"/>
                  </a:cubicBezTo>
                  <a:cubicBezTo>
                    <a:pt x="1382" y="11777"/>
                    <a:pt x="1507" y="11986"/>
                    <a:pt x="1507" y="11986"/>
                  </a:cubicBezTo>
                  <a:cubicBezTo>
                    <a:pt x="1507" y="11986"/>
                    <a:pt x="1884" y="11045"/>
                    <a:pt x="2156" y="9789"/>
                  </a:cubicBezTo>
                  <a:cubicBezTo>
                    <a:pt x="2512" y="8534"/>
                    <a:pt x="2825" y="6944"/>
                    <a:pt x="3265" y="5500"/>
                  </a:cubicBezTo>
                  <a:cubicBezTo>
                    <a:pt x="3662" y="4035"/>
                    <a:pt x="4227" y="2717"/>
                    <a:pt x="4876" y="1713"/>
                  </a:cubicBezTo>
                  <a:cubicBezTo>
                    <a:pt x="5545" y="750"/>
                    <a:pt x="6236" y="39"/>
                    <a:pt x="6236" y="39"/>
                  </a:cubicBezTo>
                  <a:cubicBezTo>
                    <a:pt x="6236" y="39"/>
                    <a:pt x="6062" y="1"/>
                    <a:pt x="57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1"/>
            <p:cNvSpPr/>
            <p:nvPr/>
          </p:nvSpPr>
          <p:spPr>
            <a:xfrm>
              <a:off x="20983825" y="47762000"/>
              <a:ext cx="156425" cy="299675"/>
            </a:xfrm>
            <a:custGeom>
              <a:rect b="b" l="l" r="r" t="t"/>
              <a:pathLst>
                <a:path extrusionOk="0" h="11987" w="6257">
                  <a:moveTo>
                    <a:pt x="5787" y="1"/>
                  </a:moveTo>
                  <a:cubicBezTo>
                    <a:pt x="5356" y="1"/>
                    <a:pt x="4665" y="82"/>
                    <a:pt x="3872" y="479"/>
                  </a:cubicBezTo>
                  <a:cubicBezTo>
                    <a:pt x="3181" y="792"/>
                    <a:pt x="2491" y="1378"/>
                    <a:pt x="1884" y="2111"/>
                  </a:cubicBezTo>
                  <a:cubicBezTo>
                    <a:pt x="1612" y="2487"/>
                    <a:pt x="1277" y="2885"/>
                    <a:pt x="1089" y="3324"/>
                  </a:cubicBezTo>
                  <a:cubicBezTo>
                    <a:pt x="879" y="3784"/>
                    <a:pt x="670" y="4224"/>
                    <a:pt x="545" y="4684"/>
                  </a:cubicBezTo>
                  <a:cubicBezTo>
                    <a:pt x="1" y="6609"/>
                    <a:pt x="147" y="8513"/>
                    <a:pt x="545" y="9831"/>
                  </a:cubicBezTo>
                  <a:cubicBezTo>
                    <a:pt x="712" y="10522"/>
                    <a:pt x="984" y="11045"/>
                    <a:pt x="1172" y="11401"/>
                  </a:cubicBezTo>
                  <a:cubicBezTo>
                    <a:pt x="1382" y="11777"/>
                    <a:pt x="1507" y="11987"/>
                    <a:pt x="1507" y="11987"/>
                  </a:cubicBezTo>
                  <a:cubicBezTo>
                    <a:pt x="1507" y="11987"/>
                    <a:pt x="1884" y="11045"/>
                    <a:pt x="2177" y="9790"/>
                  </a:cubicBezTo>
                  <a:cubicBezTo>
                    <a:pt x="2512" y="8534"/>
                    <a:pt x="2825" y="6944"/>
                    <a:pt x="3265" y="5500"/>
                  </a:cubicBezTo>
                  <a:cubicBezTo>
                    <a:pt x="3662" y="4036"/>
                    <a:pt x="4227" y="2738"/>
                    <a:pt x="4897" y="1713"/>
                  </a:cubicBezTo>
                  <a:cubicBezTo>
                    <a:pt x="5545" y="751"/>
                    <a:pt x="6257" y="39"/>
                    <a:pt x="6257" y="39"/>
                  </a:cubicBezTo>
                  <a:cubicBezTo>
                    <a:pt x="6257" y="39"/>
                    <a:pt x="608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1"/>
            <p:cNvSpPr/>
            <p:nvPr/>
          </p:nvSpPr>
          <p:spPr>
            <a:xfrm>
              <a:off x="18444250" y="38924050"/>
              <a:ext cx="6303250" cy="4357325"/>
            </a:xfrm>
            <a:custGeom>
              <a:rect b="b" l="l" r="r" t="t"/>
              <a:pathLst>
                <a:path extrusionOk="0" h="174293" w="252130">
                  <a:moveTo>
                    <a:pt x="130396" y="1"/>
                  </a:moveTo>
                  <a:cubicBezTo>
                    <a:pt x="94796" y="1"/>
                    <a:pt x="71510" y="15628"/>
                    <a:pt x="61954" y="41607"/>
                  </a:cubicBezTo>
                  <a:cubicBezTo>
                    <a:pt x="49902" y="74373"/>
                    <a:pt x="25861" y="67845"/>
                    <a:pt x="13265" y="70126"/>
                  </a:cubicBezTo>
                  <a:cubicBezTo>
                    <a:pt x="648" y="72386"/>
                    <a:pt x="920" y="78307"/>
                    <a:pt x="230" y="100381"/>
                  </a:cubicBezTo>
                  <a:cubicBezTo>
                    <a:pt x="0" y="156104"/>
                    <a:pt x="49998" y="174293"/>
                    <a:pt x="100846" y="174293"/>
                  </a:cubicBezTo>
                  <a:cubicBezTo>
                    <a:pt x="142829" y="174293"/>
                    <a:pt x="185392" y="161893"/>
                    <a:pt x="200741" y="147983"/>
                  </a:cubicBezTo>
                  <a:cubicBezTo>
                    <a:pt x="252129" y="104085"/>
                    <a:pt x="238215" y="19009"/>
                    <a:pt x="160798" y="3296"/>
                  </a:cubicBezTo>
                  <a:cubicBezTo>
                    <a:pt x="149840" y="1068"/>
                    <a:pt x="139697" y="1"/>
                    <a:pt x="130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1"/>
            <p:cNvSpPr/>
            <p:nvPr/>
          </p:nvSpPr>
          <p:spPr>
            <a:xfrm>
              <a:off x="20333625" y="41851525"/>
              <a:ext cx="964075" cy="307075"/>
            </a:xfrm>
            <a:custGeom>
              <a:rect b="b" l="l" r="r" t="t"/>
              <a:pathLst>
                <a:path extrusionOk="0" h="12283" w="38563">
                  <a:moveTo>
                    <a:pt x="19292" y="0"/>
                  </a:moveTo>
                  <a:cubicBezTo>
                    <a:pt x="8642" y="0"/>
                    <a:pt x="1" y="2741"/>
                    <a:pt x="1" y="6131"/>
                  </a:cubicBezTo>
                  <a:cubicBezTo>
                    <a:pt x="1" y="9542"/>
                    <a:pt x="8642" y="12283"/>
                    <a:pt x="19292" y="12283"/>
                  </a:cubicBezTo>
                  <a:cubicBezTo>
                    <a:pt x="29921" y="12283"/>
                    <a:pt x="38563" y="9542"/>
                    <a:pt x="38563" y="6131"/>
                  </a:cubicBezTo>
                  <a:cubicBezTo>
                    <a:pt x="38563" y="2741"/>
                    <a:pt x="29921" y="0"/>
                    <a:pt x="19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1"/>
            <p:cNvSpPr/>
            <p:nvPr/>
          </p:nvSpPr>
          <p:spPr>
            <a:xfrm>
              <a:off x="15371600" y="41769400"/>
              <a:ext cx="963550" cy="307600"/>
            </a:xfrm>
            <a:custGeom>
              <a:rect b="b" l="l" r="r" t="t"/>
              <a:pathLst>
                <a:path extrusionOk="0" h="12304" w="38542">
                  <a:moveTo>
                    <a:pt x="19271" y="0"/>
                  </a:moveTo>
                  <a:cubicBezTo>
                    <a:pt x="8621" y="0"/>
                    <a:pt x="0" y="2762"/>
                    <a:pt x="0" y="6152"/>
                  </a:cubicBezTo>
                  <a:cubicBezTo>
                    <a:pt x="0" y="9542"/>
                    <a:pt x="8621" y="12303"/>
                    <a:pt x="19271" y="12303"/>
                  </a:cubicBezTo>
                  <a:cubicBezTo>
                    <a:pt x="29921" y="12303"/>
                    <a:pt x="38542" y="9542"/>
                    <a:pt x="38542" y="6152"/>
                  </a:cubicBezTo>
                  <a:cubicBezTo>
                    <a:pt x="38542" y="2762"/>
                    <a:pt x="29921" y="0"/>
                    <a:pt x="19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1"/>
            <p:cNvSpPr/>
            <p:nvPr/>
          </p:nvSpPr>
          <p:spPr>
            <a:xfrm>
              <a:off x="18446850" y="40557400"/>
              <a:ext cx="1548875" cy="2288550"/>
            </a:xfrm>
            <a:custGeom>
              <a:rect b="b" l="l" r="r" t="t"/>
              <a:pathLst>
                <a:path extrusionOk="0" h="91542" w="61955">
                  <a:moveTo>
                    <a:pt x="42705" y="0"/>
                  </a:moveTo>
                  <a:cubicBezTo>
                    <a:pt x="32097" y="5168"/>
                    <a:pt x="20610" y="3432"/>
                    <a:pt x="13119" y="4792"/>
                  </a:cubicBezTo>
                  <a:cubicBezTo>
                    <a:pt x="523" y="7052"/>
                    <a:pt x="774" y="12973"/>
                    <a:pt x="105" y="35047"/>
                  </a:cubicBezTo>
                  <a:cubicBezTo>
                    <a:pt x="0" y="61830"/>
                    <a:pt x="11508" y="79949"/>
                    <a:pt x="29126" y="91541"/>
                  </a:cubicBezTo>
                  <a:cubicBezTo>
                    <a:pt x="38374" y="86310"/>
                    <a:pt x="46492" y="80347"/>
                    <a:pt x="50342" y="71350"/>
                  </a:cubicBezTo>
                  <a:cubicBezTo>
                    <a:pt x="61955" y="50426"/>
                    <a:pt x="61662" y="17618"/>
                    <a:pt x="42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1"/>
            <p:cNvSpPr/>
            <p:nvPr/>
          </p:nvSpPr>
          <p:spPr>
            <a:xfrm>
              <a:off x="18580225" y="41789800"/>
              <a:ext cx="414325" cy="300800"/>
            </a:xfrm>
            <a:custGeom>
              <a:rect b="b" l="l" r="r" t="t"/>
              <a:pathLst>
                <a:path extrusionOk="0" h="12032" w="16573">
                  <a:moveTo>
                    <a:pt x="16216" y="0"/>
                  </a:moveTo>
                  <a:cubicBezTo>
                    <a:pt x="16216" y="0"/>
                    <a:pt x="16091" y="419"/>
                    <a:pt x="15819" y="1172"/>
                  </a:cubicBezTo>
                  <a:cubicBezTo>
                    <a:pt x="15714" y="1549"/>
                    <a:pt x="15589" y="1988"/>
                    <a:pt x="15421" y="2511"/>
                  </a:cubicBezTo>
                  <a:cubicBezTo>
                    <a:pt x="15317" y="3034"/>
                    <a:pt x="15003" y="3557"/>
                    <a:pt x="14794" y="4164"/>
                  </a:cubicBezTo>
                  <a:cubicBezTo>
                    <a:pt x="14584" y="4771"/>
                    <a:pt x="14333" y="5357"/>
                    <a:pt x="13936" y="5943"/>
                  </a:cubicBezTo>
                  <a:cubicBezTo>
                    <a:pt x="13789" y="6236"/>
                    <a:pt x="13601" y="6508"/>
                    <a:pt x="13413" y="6821"/>
                  </a:cubicBezTo>
                  <a:cubicBezTo>
                    <a:pt x="13162" y="7073"/>
                    <a:pt x="12952" y="7324"/>
                    <a:pt x="12701" y="7596"/>
                  </a:cubicBezTo>
                  <a:cubicBezTo>
                    <a:pt x="12492" y="7868"/>
                    <a:pt x="12241" y="8077"/>
                    <a:pt x="11927" y="8244"/>
                  </a:cubicBezTo>
                  <a:cubicBezTo>
                    <a:pt x="11613" y="8391"/>
                    <a:pt x="11404" y="8684"/>
                    <a:pt x="11069" y="8767"/>
                  </a:cubicBezTo>
                  <a:lnTo>
                    <a:pt x="10128" y="9102"/>
                  </a:lnTo>
                  <a:lnTo>
                    <a:pt x="9102" y="9207"/>
                  </a:lnTo>
                  <a:cubicBezTo>
                    <a:pt x="8412" y="9186"/>
                    <a:pt x="7680" y="9165"/>
                    <a:pt x="6989" y="8914"/>
                  </a:cubicBezTo>
                  <a:cubicBezTo>
                    <a:pt x="6236" y="8767"/>
                    <a:pt x="5566" y="8433"/>
                    <a:pt x="4939" y="8119"/>
                  </a:cubicBezTo>
                  <a:cubicBezTo>
                    <a:pt x="4311" y="7742"/>
                    <a:pt x="3704" y="7386"/>
                    <a:pt x="3223" y="6905"/>
                  </a:cubicBezTo>
                  <a:cubicBezTo>
                    <a:pt x="2700" y="6487"/>
                    <a:pt x="2323" y="5964"/>
                    <a:pt x="1905" y="5524"/>
                  </a:cubicBezTo>
                  <a:cubicBezTo>
                    <a:pt x="1675" y="5022"/>
                    <a:pt x="1235" y="4562"/>
                    <a:pt x="1131" y="4101"/>
                  </a:cubicBezTo>
                  <a:cubicBezTo>
                    <a:pt x="1005" y="3662"/>
                    <a:pt x="712" y="3264"/>
                    <a:pt x="733" y="2846"/>
                  </a:cubicBezTo>
                  <a:cubicBezTo>
                    <a:pt x="628" y="2072"/>
                    <a:pt x="566" y="1632"/>
                    <a:pt x="566" y="1632"/>
                  </a:cubicBezTo>
                  <a:cubicBezTo>
                    <a:pt x="566" y="1632"/>
                    <a:pt x="419" y="2051"/>
                    <a:pt x="147" y="2804"/>
                  </a:cubicBezTo>
                  <a:cubicBezTo>
                    <a:pt x="1" y="3139"/>
                    <a:pt x="84" y="3683"/>
                    <a:pt x="43" y="4290"/>
                  </a:cubicBezTo>
                  <a:cubicBezTo>
                    <a:pt x="1" y="4980"/>
                    <a:pt x="294" y="5545"/>
                    <a:pt x="461" y="6277"/>
                  </a:cubicBezTo>
                  <a:cubicBezTo>
                    <a:pt x="817" y="6926"/>
                    <a:pt x="1089" y="7721"/>
                    <a:pt x="1675" y="8349"/>
                  </a:cubicBezTo>
                  <a:cubicBezTo>
                    <a:pt x="2177" y="9018"/>
                    <a:pt x="2825" y="9646"/>
                    <a:pt x="3579" y="10211"/>
                  </a:cubicBezTo>
                  <a:cubicBezTo>
                    <a:pt x="4332" y="10692"/>
                    <a:pt x="5148" y="11278"/>
                    <a:pt x="6152" y="11529"/>
                  </a:cubicBezTo>
                  <a:cubicBezTo>
                    <a:pt x="7094" y="11906"/>
                    <a:pt x="8161" y="12011"/>
                    <a:pt x="9207" y="12031"/>
                  </a:cubicBezTo>
                  <a:lnTo>
                    <a:pt x="10797" y="11801"/>
                  </a:lnTo>
                  <a:cubicBezTo>
                    <a:pt x="11299" y="11634"/>
                    <a:pt x="11802" y="11404"/>
                    <a:pt x="12283" y="11195"/>
                  </a:cubicBezTo>
                  <a:cubicBezTo>
                    <a:pt x="12806" y="11048"/>
                    <a:pt x="13162" y="10630"/>
                    <a:pt x="13580" y="10316"/>
                  </a:cubicBezTo>
                  <a:cubicBezTo>
                    <a:pt x="13999" y="10002"/>
                    <a:pt x="14333" y="9625"/>
                    <a:pt x="14584" y="9207"/>
                  </a:cubicBezTo>
                  <a:cubicBezTo>
                    <a:pt x="14877" y="8788"/>
                    <a:pt x="15170" y="8433"/>
                    <a:pt x="15400" y="8035"/>
                  </a:cubicBezTo>
                  <a:cubicBezTo>
                    <a:pt x="15526" y="7617"/>
                    <a:pt x="15693" y="7198"/>
                    <a:pt x="15840" y="6801"/>
                  </a:cubicBezTo>
                  <a:cubicBezTo>
                    <a:pt x="16216" y="6026"/>
                    <a:pt x="16321" y="5252"/>
                    <a:pt x="16363" y="4562"/>
                  </a:cubicBezTo>
                  <a:cubicBezTo>
                    <a:pt x="16447" y="3871"/>
                    <a:pt x="16572" y="3244"/>
                    <a:pt x="16509" y="2679"/>
                  </a:cubicBezTo>
                  <a:cubicBezTo>
                    <a:pt x="16447" y="2114"/>
                    <a:pt x="16405" y="1632"/>
                    <a:pt x="16363" y="1235"/>
                  </a:cubicBezTo>
                  <a:cubicBezTo>
                    <a:pt x="16300" y="440"/>
                    <a:pt x="16216" y="0"/>
                    <a:pt x="16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1"/>
            <p:cNvSpPr/>
            <p:nvPr/>
          </p:nvSpPr>
          <p:spPr>
            <a:xfrm>
              <a:off x="20094575" y="40285150"/>
              <a:ext cx="1496075" cy="1460975"/>
            </a:xfrm>
            <a:custGeom>
              <a:rect b="b" l="l" r="r" t="t"/>
              <a:pathLst>
                <a:path extrusionOk="0" h="58439" w="59843">
                  <a:moveTo>
                    <a:pt x="29930" y="0"/>
                  </a:moveTo>
                  <a:cubicBezTo>
                    <a:pt x="29483" y="0"/>
                    <a:pt x="29034" y="10"/>
                    <a:pt x="28582" y="31"/>
                  </a:cubicBezTo>
                  <a:cubicBezTo>
                    <a:pt x="12450" y="763"/>
                    <a:pt x="1" y="14447"/>
                    <a:pt x="733" y="30559"/>
                  </a:cubicBezTo>
                  <a:cubicBezTo>
                    <a:pt x="1445" y="46238"/>
                    <a:pt x="14391" y="58439"/>
                    <a:pt x="29910" y="58439"/>
                  </a:cubicBezTo>
                  <a:cubicBezTo>
                    <a:pt x="30358" y="58439"/>
                    <a:pt x="30808" y="58428"/>
                    <a:pt x="31260" y="58408"/>
                  </a:cubicBezTo>
                  <a:cubicBezTo>
                    <a:pt x="47393" y="57676"/>
                    <a:pt x="59842" y="43992"/>
                    <a:pt x="59110" y="27880"/>
                  </a:cubicBezTo>
                  <a:cubicBezTo>
                    <a:pt x="58378" y="12221"/>
                    <a:pt x="45449" y="0"/>
                    <a:pt x="299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1"/>
            <p:cNvSpPr/>
            <p:nvPr/>
          </p:nvSpPr>
          <p:spPr>
            <a:xfrm>
              <a:off x="20007692" y="40322275"/>
              <a:ext cx="1473050" cy="1438500"/>
            </a:xfrm>
            <a:custGeom>
              <a:rect b="b" l="l" r="r" t="t"/>
              <a:pathLst>
                <a:path extrusionOk="0" h="57540" w="58922">
                  <a:moveTo>
                    <a:pt x="29489" y="0"/>
                  </a:moveTo>
                  <a:cubicBezTo>
                    <a:pt x="29043" y="0"/>
                    <a:pt x="28594" y="11"/>
                    <a:pt x="28143" y="32"/>
                  </a:cubicBezTo>
                  <a:cubicBezTo>
                    <a:pt x="12283" y="764"/>
                    <a:pt x="1" y="14218"/>
                    <a:pt x="733" y="30099"/>
                  </a:cubicBezTo>
                  <a:cubicBezTo>
                    <a:pt x="1445" y="45488"/>
                    <a:pt x="14166" y="57540"/>
                    <a:pt x="29435" y="57540"/>
                  </a:cubicBezTo>
                  <a:cubicBezTo>
                    <a:pt x="29881" y="57540"/>
                    <a:pt x="30329" y="57530"/>
                    <a:pt x="30779" y="57509"/>
                  </a:cubicBezTo>
                  <a:cubicBezTo>
                    <a:pt x="46639" y="56776"/>
                    <a:pt x="58922" y="43323"/>
                    <a:pt x="58189" y="27442"/>
                  </a:cubicBezTo>
                  <a:cubicBezTo>
                    <a:pt x="57478" y="12032"/>
                    <a:pt x="44758" y="0"/>
                    <a:pt x="294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1"/>
            <p:cNvSpPr/>
            <p:nvPr/>
          </p:nvSpPr>
          <p:spPr>
            <a:xfrm>
              <a:off x="19077175" y="41196900"/>
              <a:ext cx="118225" cy="104575"/>
            </a:xfrm>
            <a:custGeom>
              <a:rect b="b" l="l" r="r" t="t"/>
              <a:pathLst>
                <a:path extrusionOk="0" h="4183" w="4729">
                  <a:moveTo>
                    <a:pt x="2356" y="1"/>
                  </a:moveTo>
                  <a:cubicBezTo>
                    <a:pt x="2093" y="1"/>
                    <a:pt x="1826" y="51"/>
                    <a:pt x="1569" y="156"/>
                  </a:cubicBezTo>
                  <a:cubicBezTo>
                    <a:pt x="502" y="596"/>
                    <a:pt x="0" y="1809"/>
                    <a:pt x="419" y="2876"/>
                  </a:cubicBezTo>
                  <a:cubicBezTo>
                    <a:pt x="736" y="3687"/>
                    <a:pt x="1524" y="4183"/>
                    <a:pt x="2352" y="4183"/>
                  </a:cubicBezTo>
                  <a:cubicBezTo>
                    <a:pt x="2615" y="4183"/>
                    <a:pt x="2882" y="4133"/>
                    <a:pt x="3139" y="4027"/>
                  </a:cubicBezTo>
                  <a:cubicBezTo>
                    <a:pt x="4206" y="3609"/>
                    <a:pt x="4729" y="2374"/>
                    <a:pt x="4289" y="1307"/>
                  </a:cubicBezTo>
                  <a:cubicBezTo>
                    <a:pt x="3972" y="497"/>
                    <a:pt x="3184" y="1"/>
                    <a:pt x="235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1"/>
            <p:cNvSpPr/>
            <p:nvPr/>
          </p:nvSpPr>
          <p:spPr>
            <a:xfrm>
              <a:off x="19075600" y="41387025"/>
              <a:ext cx="119275" cy="104875"/>
            </a:xfrm>
            <a:custGeom>
              <a:rect b="b" l="l" r="r" t="t"/>
              <a:pathLst>
                <a:path extrusionOk="0" h="4195" w="4771">
                  <a:moveTo>
                    <a:pt x="2412" y="0"/>
                  </a:moveTo>
                  <a:cubicBezTo>
                    <a:pt x="2146" y="0"/>
                    <a:pt x="1875" y="54"/>
                    <a:pt x="1611" y="168"/>
                  </a:cubicBezTo>
                  <a:cubicBezTo>
                    <a:pt x="523" y="586"/>
                    <a:pt x="0" y="1800"/>
                    <a:pt x="461" y="2888"/>
                  </a:cubicBezTo>
                  <a:cubicBezTo>
                    <a:pt x="794" y="3698"/>
                    <a:pt x="1562" y="4194"/>
                    <a:pt x="2388" y="4194"/>
                  </a:cubicBezTo>
                  <a:cubicBezTo>
                    <a:pt x="2651" y="4194"/>
                    <a:pt x="2919" y="4144"/>
                    <a:pt x="3181" y="4038"/>
                  </a:cubicBezTo>
                  <a:cubicBezTo>
                    <a:pt x="4248" y="3578"/>
                    <a:pt x="4771" y="2385"/>
                    <a:pt x="4332" y="1318"/>
                  </a:cubicBezTo>
                  <a:cubicBezTo>
                    <a:pt x="3985" y="499"/>
                    <a:pt x="3223" y="0"/>
                    <a:pt x="241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1"/>
            <p:cNvSpPr/>
            <p:nvPr/>
          </p:nvSpPr>
          <p:spPr>
            <a:xfrm>
              <a:off x="18917100" y="41350125"/>
              <a:ext cx="95750" cy="84250"/>
            </a:xfrm>
            <a:custGeom>
              <a:rect b="b" l="l" r="r" t="t"/>
              <a:pathLst>
                <a:path extrusionOk="0" h="3370" w="3830">
                  <a:moveTo>
                    <a:pt x="1912" y="1"/>
                  </a:moveTo>
                  <a:cubicBezTo>
                    <a:pt x="1707" y="1"/>
                    <a:pt x="1498" y="38"/>
                    <a:pt x="1298" y="116"/>
                  </a:cubicBezTo>
                  <a:cubicBezTo>
                    <a:pt x="440" y="451"/>
                    <a:pt x="0" y="1455"/>
                    <a:pt x="356" y="2313"/>
                  </a:cubicBezTo>
                  <a:cubicBezTo>
                    <a:pt x="613" y="2971"/>
                    <a:pt x="1263" y="3370"/>
                    <a:pt x="1938" y="3370"/>
                  </a:cubicBezTo>
                  <a:cubicBezTo>
                    <a:pt x="2144" y="3370"/>
                    <a:pt x="2353" y="3333"/>
                    <a:pt x="2553" y="3255"/>
                  </a:cubicBezTo>
                  <a:cubicBezTo>
                    <a:pt x="3411" y="2920"/>
                    <a:pt x="3830" y="1916"/>
                    <a:pt x="3495" y="1058"/>
                  </a:cubicBezTo>
                  <a:cubicBezTo>
                    <a:pt x="3238" y="400"/>
                    <a:pt x="2588" y="1"/>
                    <a:pt x="191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1"/>
            <p:cNvSpPr/>
            <p:nvPr/>
          </p:nvSpPr>
          <p:spPr>
            <a:xfrm>
              <a:off x="18624175" y="41260950"/>
              <a:ext cx="188850" cy="788325"/>
            </a:xfrm>
            <a:custGeom>
              <a:rect b="b" l="l" r="r" t="t"/>
              <a:pathLst>
                <a:path extrusionOk="0" h="31533" w="7554">
                  <a:moveTo>
                    <a:pt x="1318" y="1"/>
                  </a:moveTo>
                  <a:cubicBezTo>
                    <a:pt x="1318" y="1"/>
                    <a:pt x="1318" y="566"/>
                    <a:pt x="1151" y="1402"/>
                  </a:cubicBezTo>
                  <a:cubicBezTo>
                    <a:pt x="984" y="2302"/>
                    <a:pt x="754" y="3579"/>
                    <a:pt x="565" y="5127"/>
                  </a:cubicBezTo>
                  <a:cubicBezTo>
                    <a:pt x="168" y="8203"/>
                    <a:pt x="0" y="12366"/>
                    <a:pt x="523" y="16551"/>
                  </a:cubicBezTo>
                  <a:cubicBezTo>
                    <a:pt x="774" y="18623"/>
                    <a:pt x="1193" y="20715"/>
                    <a:pt x="1800" y="22598"/>
                  </a:cubicBezTo>
                  <a:cubicBezTo>
                    <a:pt x="2030" y="23561"/>
                    <a:pt x="2469" y="24439"/>
                    <a:pt x="2825" y="25276"/>
                  </a:cubicBezTo>
                  <a:cubicBezTo>
                    <a:pt x="3160" y="26155"/>
                    <a:pt x="3662" y="26887"/>
                    <a:pt x="4018" y="27578"/>
                  </a:cubicBezTo>
                  <a:cubicBezTo>
                    <a:pt x="4394" y="28289"/>
                    <a:pt x="4938" y="28833"/>
                    <a:pt x="5294" y="29356"/>
                  </a:cubicBezTo>
                  <a:cubicBezTo>
                    <a:pt x="5671" y="29921"/>
                    <a:pt x="6110" y="30277"/>
                    <a:pt x="6445" y="30591"/>
                  </a:cubicBezTo>
                  <a:cubicBezTo>
                    <a:pt x="7156" y="31219"/>
                    <a:pt x="7554" y="31532"/>
                    <a:pt x="7554" y="31532"/>
                  </a:cubicBezTo>
                  <a:cubicBezTo>
                    <a:pt x="7554" y="31532"/>
                    <a:pt x="7324" y="31072"/>
                    <a:pt x="6905" y="30256"/>
                  </a:cubicBezTo>
                  <a:cubicBezTo>
                    <a:pt x="6654" y="29859"/>
                    <a:pt x="6424" y="29398"/>
                    <a:pt x="6215" y="28812"/>
                  </a:cubicBezTo>
                  <a:cubicBezTo>
                    <a:pt x="6005" y="28206"/>
                    <a:pt x="5691" y="27641"/>
                    <a:pt x="5482" y="26908"/>
                  </a:cubicBezTo>
                  <a:cubicBezTo>
                    <a:pt x="5273" y="26176"/>
                    <a:pt x="4980" y="25444"/>
                    <a:pt x="4813" y="24607"/>
                  </a:cubicBezTo>
                  <a:cubicBezTo>
                    <a:pt x="4645" y="23770"/>
                    <a:pt x="4394" y="22912"/>
                    <a:pt x="4227" y="21991"/>
                  </a:cubicBezTo>
                  <a:cubicBezTo>
                    <a:pt x="3892" y="20150"/>
                    <a:pt x="3557" y="18204"/>
                    <a:pt x="3348" y="16216"/>
                  </a:cubicBezTo>
                  <a:cubicBezTo>
                    <a:pt x="3055" y="14229"/>
                    <a:pt x="2888" y="12199"/>
                    <a:pt x="2678" y="10316"/>
                  </a:cubicBezTo>
                  <a:cubicBezTo>
                    <a:pt x="2511" y="8412"/>
                    <a:pt x="2344" y="6633"/>
                    <a:pt x="2197" y="5127"/>
                  </a:cubicBezTo>
                  <a:cubicBezTo>
                    <a:pt x="2030" y="3599"/>
                    <a:pt x="1842" y="2302"/>
                    <a:pt x="1695" y="1402"/>
                  </a:cubicBezTo>
                  <a:cubicBezTo>
                    <a:pt x="1570" y="440"/>
                    <a:pt x="1318" y="1"/>
                    <a:pt x="131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1"/>
            <p:cNvSpPr/>
            <p:nvPr/>
          </p:nvSpPr>
          <p:spPr>
            <a:xfrm>
              <a:off x="18248075" y="40600850"/>
              <a:ext cx="890325" cy="786625"/>
            </a:xfrm>
            <a:custGeom>
              <a:rect b="b" l="l" r="r" t="t"/>
              <a:pathLst>
                <a:path extrusionOk="0" h="31465" w="35613">
                  <a:moveTo>
                    <a:pt x="19340" y="0"/>
                  </a:moveTo>
                  <a:cubicBezTo>
                    <a:pt x="18715" y="0"/>
                    <a:pt x="18156" y="38"/>
                    <a:pt x="17681" y="125"/>
                  </a:cubicBezTo>
                  <a:cubicBezTo>
                    <a:pt x="8474" y="1757"/>
                    <a:pt x="0" y="23287"/>
                    <a:pt x="11592" y="30924"/>
                  </a:cubicBezTo>
                  <a:cubicBezTo>
                    <a:pt x="12168" y="31302"/>
                    <a:pt x="12938" y="31465"/>
                    <a:pt x="13833" y="31465"/>
                  </a:cubicBezTo>
                  <a:cubicBezTo>
                    <a:pt x="18630" y="31465"/>
                    <a:pt x="27016" y="26791"/>
                    <a:pt x="28268" y="25610"/>
                  </a:cubicBezTo>
                  <a:cubicBezTo>
                    <a:pt x="34671" y="19625"/>
                    <a:pt x="35612" y="10084"/>
                    <a:pt x="32934" y="2070"/>
                  </a:cubicBezTo>
                  <a:cubicBezTo>
                    <a:pt x="32892" y="1966"/>
                    <a:pt x="32850" y="1861"/>
                    <a:pt x="32829" y="1757"/>
                  </a:cubicBezTo>
                  <a:cubicBezTo>
                    <a:pt x="28308" y="1171"/>
                    <a:pt x="22810" y="0"/>
                    <a:pt x="1934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1"/>
            <p:cNvSpPr/>
            <p:nvPr/>
          </p:nvSpPr>
          <p:spPr>
            <a:xfrm>
              <a:off x="25749700" y="43788000"/>
              <a:ext cx="261050" cy="311275"/>
            </a:xfrm>
            <a:custGeom>
              <a:rect b="b" l="l" r="r" t="t"/>
              <a:pathLst>
                <a:path extrusionOk="0" h="12451" w="10442">
                  <a:moveTo>
                    <a:pt x="10316" y="1"/>
                  </a:moveTo>
                  <a:lnTo>
                    <a:pt x="10316" y="1"/>
                  </a:lnTo>
                  <a:cubicBezTo>
                    <a:pt x="10316" y="1"/>
                    <a:pt x="9521" y="817"/>
                    <a:pt x="8538" y="1967"/>
                  </a:cubicBezTo>
                  <a:cubicBezTo>
                    <a:pt x="7554" y="3097"/>
                    <a:pt x="6278" y="4583"/>
                    <a:pt x="5001" y="6068"/>
                  </a:cubicBezTo>
                  <a:cubicBezTo>
                    <a:pt x="4374" y="6864"/>
                    <a:pt x="3725" y="7554"/>
                    <a:pt x="3139" y="8286"/>
                  </a:cubicBezTo>
                  <a:cubicBezTo>
                    <a:pt x="2532" y="8977"/>
                    <a:pt x="1988" y="9688"/>
                    <a:pt x="1528" y="10274"/>
                  </a:cubicBezTo>
                  <a:cubicBezTo>
                    <a:pt x="587" y="11488"/>
                    <a:pt x="1" y="12450"/>
                    <a:pt x="1" y="12450"/>
                  </a:cubicBezTo>
                  <a:cubicBezTo>
                    <a:pt x="1" y="12450"/>
                    <a:pt x="1131" y="12262"/>
                    <a:pt x="2574" y="11530"/>
                  </a:cubicBezTo>
                  <a:cubicBezTo>
                    <a:pt x="3307" y="11195"/>
                    <a:pt x="4081" y="10672"/>
                    <a:pt x="4897" y="10065"/>
                  </a:cubicBezTo>
                  <a:cubicBezTo>
                    <a:pt x="5713" y="9479"/>
                    <a:pt x="6445" y="8705"/>
                    <a:pt x="7178" y="7910"/>
                  </a:cubicBezTo>
                  <a:cubicBezTo>
                    <a:pt x="8579" y="6257"/>
                    <a:pt x="9584" y="4290"/>
                    <a:pt x="10002" y="2721"/>
                  </a:cubicBezTo>
                  <a:cubicBezTo>
                    <a:pt x="10442" y="1152"/>
                    <a:pt x="10316" y="1"/>
                    <a:pt x="10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1"/>
            <p:cNvSpPr/>
            <p:nvPr/>
          </p:nvSpPr>
          <p:spPr>
            <a:xfrm>
              <a:off x="25786850" y="43452700"/>
              <a:ext cx="230175" cy="407500"/>
            </a:xfrm>
            <a:custGeom>
              <a:rect b="b" l="l" r="r" t="t"/>
              <a:pathLst>
                <a:path extrusionOk="0" h="16300" w="9207">
                  <a:moveTo>
                    <a:pt x="8872" y="1"/>
                  </a:moveTo>
                  <a:cubicBezTo>
                    <a:pt x="8872" y="1"/>
                    <a:pt x="8265" y="1130"/>
                    <a:pt x="7512" y="2637"/>
                  </a:cubicBezTo>
                  <a:cubicBezTo>
                    <a:pt x="6696" y="4227"/>
                    <a:pt x="5754" y="6299"/>
                    <a:pt x="4687" y="8286"/>
                  </a:cubicBezTo>
                  <a:cubicBezTo>
                    <a:pt x="3662" y="10295"/>
                    <a:pt x="2511" y="12220"/>
                    <a:pt x="1611" y="13706"/>
                  </a:cubicBezTo>
                  <a:cubicBezTo>
                    <a:pt x="1151" y="14459"/>
                    <a:pt x="733" y="15086"/>
                    <a:pt x="440" y="15526"/>
                  </a:cubicBezTo>
                  <a:cubicBezTo>
                    <a:pt x="168" y="16007"/>
                    <a:pt x="0" y="16300"/>
                    <a:pt x="0" y="16300"/>
                  </a:cubicBezTo>
                  <a:cubicBezTo>
                    <a:pt x="0" y="16300"/>
                    <a:pt x="314" y="16195"/>
                    <a:pt x="816" y="15986"/>
                  </a:cubicBezTo>
                  <a:cubicBezTo>
                    <a:pt x="1319" y="15777"/>
                    <a:pt x="2009" y="15421"/>
                    <a:pt x="2783" y="14856"/>
                  </a:cubicBezTo>
                  <a:cubicBezTo>
                    <a:pt x="3536" y="14333"/>
                    <a:pt x="4373" y="13601"/>
                    <a:pt x="5127" y="12680"/>
                  </a:cubicBezTo>
                  <a:cubicBezTo>
                    <a:pt x="5943" y="11822"/>
                    <a:pt x="6591" y="10755"/>
                    <a:pt x="7198" y="9646"/>
                  </a:cubicBezTo>
                  <a:cubicBezTo>
                    <a:pt x="8349" y="7428"/>
                    <a:pt x="8956" y="4959"/>
                    <a:pt x="9060" y="3118"/>
                  </a:cubicBezTo>
                  <a:cubicBezTo>
                    <a:pt x="9207" y="1256"/>
                    <a:pt x="8872" y="1"/>
                    <a:pt x="8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1"/>
            <p:cNvSpPr/>
            <p:nvPr/>
          </p:nvSpPr>
          <p:spPr>
            <a:xfrm>
              <a:off x="25680125" y="43257600"/>
              <a:ext cx="182075" cy="482825"/>
            </a:xfrm>
            <a:custGeom>
              <a:rect b="b" l="l" r="r" t="t"/>
              <a:pathLst>
                <a:path extrusionOk="0" h="19313" w="7283">
                  <a:moveTo>
                    <a:pt x="6634" y="0"/>
                  </a:moveTo>
                  <a:cubicBezTo>
                    <a:pt x="6634" y="0"/>
                    <a:pt x="6132" y="1297"/>
                    <a:pt x="5525" y="3118"/>
                  </a:cubicBezTo>
                  <a:cubicBezTo>
                    <a:pt x="4960" y="4959"/>
                    <a:pt x="4248" y="7386"/>
                    <a:pt x="3453" y="9730"/>
                  </a:cubicBezTo>
                  <a:cubicBezTo>
                    <a:pt x="2742" y="12115"/>
                    <a:pt x="1863" y="14437"/>
                    <a:pt x="1194" y="16216"/>
                  </a:cubicBezTo>
                  <a:cubicBezTo>
                    <a:pt x="838" y="17116"/>
                    <a:pt x="566" y="17890"/>
                    <a:pt x="315" y="18413"/>
                  </a:cubicBezTo>
                  <a:cubicBezTo>
                    <a:pt x="126" y="18957"/>
                    <a:pt x="1" y="19313"/>
                    <a:pt x="1" y="19313"/>
                  </a:cubicBezTo>
                  <a:cubicBezTo>
                    <a:pt x="1" y="19313"/>
                    <a:pt x="294" y="19124"/>
                    <a:pt x="775" y="18748"/>
                  </a:cubicBezTo>
                  <a:cubicBezTo>
                    <a:pt x="1277" y="18413"/>
                    <a:pt x="1926" y="17869"/>
                    <a:pt x="2574" y="17095"/>
                  </a:cubicBezTo>
                  <a:cubicBezTo>
                    <a:pt x="3265" y="16341"/>
                    <a:pt x="3976" y="15379"/>
                    <a:pt x="4583" y="14249"/>
                  </a:cubicBezTo>
                  <a:cubicBezTo>
                    <a:pt x="5232" y="13161"/>
                    <a:pt x="5734" y="11906"/>
                    <a:pt x="6173" y="10629"/>
                  </a:cubicBezTo>
                  <a:cubicBezTo>
                    <a:pt x="7031" y="8035"/>
                    <a:pt x="7282" y="5336"/>
                    <a:pt x="7178" y="3327"/>
                  </a:cubicBezTo>
                  <a:cubicBezTo>
                    <a:pt x="7094" y="1318"/>
                    <a:pt x="6634" y="0"/>
                    <a:pt x="6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1"/>
            <p:cNvSpPr/>
            <p:nvPr/>
          </p:nvSpPr>
          <p:spPr>
            <a:xfrm>
              <a:off x="26097050" y="43009125"/>
              <a:ext cx="81100" cy="556075"/>
            </a:xfrm>
            <a:custGeom>
              <a:rect b="b" l="l" r="r" t="t"/>
              <a:pathLst>
                <a:path extrusionOk="0" h="22243" w="3244">
                  <a:moveTo>
                    <a:pt x="356" y="0"/>
                  </a:moveTo>
                  <a:cubicBezTo>
                    <a:pt x="356" y="0"/>
                    <a:pt x="293" y="1507"/>
                    <a:pt x="293" y="3578"/>
                  </a:cubicBezTo>
                  <a:cubicBezTo>
                    <a:pt x="251" y="5712"/>
                    <a:pt x="356" y="8474"/>
                    <a:pt x="418" y="11215"/>
                  </a:cubicBezTo>
                  <a:cubicBezTo>
                    <a:pt x="502" y="13977"/>
                    <a:pt x="523" y="16656"/>
                    <a:pt x="398" y="18727"/>
                  </a:cubicBezTo>
                  <a:cubicBezTo>
                    <a:pt x="314" y="19752"/>
                    <a:pt x="251" y="20631"/>
                    <a:pt x="126" y="21238"/>
                  </a:cubicBezTo>
                  <a:cubicBezTo>
                    <a:pt x="42" y="21866"/>
                    <a:pt x="0" y="22242"/>
                    <a:pt x="0" y="22242"/>
                  </a:cubicBezTo>
                  <a:cubicBezTo>
                    <a:pt x="0" y="22242"/>
                    <a:pt x="230" y="21970"/>
                    <a:pt x="649" y="21447"/>
                  </a:cubicBezTo>
                  <a:cubicBezTo>
                    <a:pt x="1067" y="20966"/>
                    <a:pt x="1548" y="20150"/>
                    <a:pt x="1967" y="19104"/>
                  </a:cubicBezTo>
                  <a:cubicBezTo>
                    <a:pt x="2406" y="18078"/>
                    <a:pt x="2741" y="16802"/>
                    <a:pt x="2950" y="15442"/>
                  </a:cubicBezTo>
                  <a:cubicBezTo>
                    <a:pt x="3222" y="14082"/>
                    <a:pt x="3243" y="12617"/>
                    <a:pt x="3243" y="11153"/>
                  </a:cubicBezTo>
                  <a:cubicBezTo>
                    <a:pt x="3159" y="8244"/>
                    <a:pt x="2595" y="5399"/>
                    <a:pt x="1883" y="3327"/>
                  </a:cubicBezTo>
                  <a:cubicBezTo>
                    <a:pt x="1193" y="1256"/>
                    <a:pt x="356" y="0"/>
                    <a:pt x="3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25963650" y="42871550"/>
              <a:ext cx="83200" cy="392350"/>
            </a:xfrm>
            <a:custGeom>
              <a:rect b="b" l="l" r="r" t="t"/>
              <a:pathLst>
                <a:path extrusionOk="0" h="15694" w="3328">
                  <a:moveTo>
                    <a:pt x="440" y="0"/>
                  </a:moveTo>
                  <a:cubicBezTo>
                    <a:pt x="440" y="0"/>
                    <a:pt x="147" y="1068"/>
                    <a:pt x="105" y="2532"/>
                  </a:cubicBezTo>
                  <a:cubicBezTo>
                    <a:pt x="0" y="4039"/>
                    <a:pt x="42" y="6026"/>
                    <a:pt x="293" y="7972"/>
                  </a:cubicBezTo>
                  <a:cubicBezTo>
                    <a:pt x="524" y="9897"/>
                    <a:pt x="921" y="11822"/>
                    <a:pt x="1256" y="13224"/>
                  </a:cubicBezTo>
                  <a:cubicBezTo>
                    <a:pt x="1402" y="13956"/>
                    <a:pt x="1549" y="14542"/>
                    <a:pt x="1612" y="14982"/>
                  </a:cubicBezTo>
                  <a:cubicBezTo>
                    <a:pt x="1653" y="15421"/>
                    <a:pt x="1674" y="15693"/>
                    <a:pt x="1674" y="15693"/>
                  </a:cubicBezTo>
                  <a:cubicBezTo>
                    <a:pt x="1674" y="15693"/>
                    <a:pt x="1884" y="15526"/>
                    <a:pt x="2177" y="15107"/>
                  </a:cubicBezTo>
                  <a:cubicBezTo>
                    <a:pt x="2407" y="14689"/>
                    <a:pt x="2700" y="14061"/>
                    <a:pt x="2867" y="13287"/>
                  </a:cubicBezTo>
                  <a:cubicBezTo>
                    <a:pt x="3265" y="11739"/>
                    <a:pt x="3327" y="9667"/>
                    <a:pt x="3076" y="7658"/>
                  </a:cubicBezTo>
                  <a:cubicBezTo>
                    <a:pt x="2825" y="5671"/>
                    <a:pt x="2281" y="3704"/>
                    <a:pt x="1674" y="2302"/>
                  </a:cubicBezTo>
                  <a:cubicBezTo>
                    <a:pt x="1089" y="879"/>
                    <a:pt x="440" y="0"/>
                    <a:pt x="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21747550" y="43816775"/>
              <a:ext cx="517875" cy="599475"/>
            </a:xfrm>
            <a:custGeom>
              <a:rect b="b" l="l" r="r" t="t"/>
              <a:pathLst>
                <a:path extrusionOk="0" h="23979" w="20715">
                  <a:moveTo>
                    <a:pt x="17681" y="0"/>
                  </a:moveTo>
                  <a:lnTo>
                    <a:pt x="0" y="3746"/>
                  </a:lnTo>
                  <a:lnTo>
                    <a:pt x="1172" y="23979"/>
                  </a:lnTo>
                  <a:lnTo>
                    <a:pt x="20715" y="20108"/>
                  </a:lnTo>
                  <a:lnTo>
                    <a:pt x="176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1"/>
            <p:cNvSpPr/>
            <p:nvPr/>
          </p:nvSpPr>
          <p:spPr>
            <a:xfrm>
              <a:off x="21841175" y="43961150"/>
              <a:ext cx="331150" cy="307075"/>
            </a:xfrm>
            <a:custGeom>
              <a:rect b="b" l="l" r="r" t="t"/>
              <a:pathLst>
                <a:path extrusionOk="0" h="12283" w="13246">
                  <a:moveTo>
                    <a:pt x="11739" y="0"/>
                  </a:moveTo>
                  <a:lnTo>
                    <a:pt x="0" y="1716"/>
                  </a:lnTo>
                  <a:lnTo>
                    <a:pt x="1005" y="12282"/>
                  </a:lnTo>
                  <a:lnTo>
                    <a:pt x="13245" y="10922"/>
                  </a:lnTo>
                  <a:lnTo>
                    <a:pt x="11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1"/>
            <p:cNvSpPr/>
            <p:nvPr/>
          </p:nvSpPr>
          <p:spPr>
            <a:xfrm>
              <a:off x="21612700" y="39733000"/>
              <a:ext cx="3640100" cy="3425475"/>
            </a:xfrm>
            <a:custGeom>
              <a:rect b="b" l="l" r="r" t="t"/>
              <a:pathLst>
                <a:path extrusionOk="0" h="137019" w="145604">
                  <a:moveTo>
                    <a:pt x="85866" y="1"/>
                  </a:moveTo>
                  <a:lnTo>
                    <a:pt x="23619" y="25360"/>
                  </a:lnTo>
                  <a:cubicBezTo>
                    <a:pt x="23619" y="25360"/>
                    <a:pt x="1" y="137019"/>
                    <a:pt x="64565" y="137019"/>
                  </a:cubicBezTo>
                  <a:cubicBezTo>
                    <a:pt x="66903" y="137019"/>
                    <a:pt x="69357" y="136873"/>
                    <a:pt x="71931" y="136569"/>
                  </a:cubicBezTo>
                  <a:cubicBezTo>
                    <a:pt x="145603" y="127886"/>
                    <a:pt x="120976" y="19983"/>
                    <a:pt x="85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22276375" y="41521450"/>
              <a:ext cx="2368575" cy="1638450"/>
            </a:xfrm>
            <a:custGeom>
              <a:rect b="b" l="l" r="r" t="t"/>
              <a:pathLst>
                <a:path extrusionOk="0" h="65538" w="94743">
                  <a:moveTo>
                    <a:pt x="93069" y="1"/>
                  </a:moveTo>
                  <a:cubicBezTo>
                    <a:pt x="92358" y="63"/>
                    <a:pt x="91646" y="63"/>
                    <a:pt x="90935" y="147"/>
                  </a:cubicBezTo>
                  <a:cubicBezTo>
                    <a:pt x="90931" y="147"/>
                    <a:pt x="90927" y="147"/>
                    <a:pt x="90922" y="147"/>
                  </a:cubicBezTo>
                  <a:cubicBezTo>
                    <a:pt x="81031" y="147"/>
                    <a:pt x="89112" y="22626"/>
                    <a:pt x="78405" y="22626"/>
                  </a:cubicBezTo>
                  <a:cubicBezTo>
                    <a:pt x="77334" y="22626"/>
                    <a:pt x="76076" y="22402"/>
                    <a:pt x="74594" y="21908"/>
                  </a:cubicBezTo>
                  <a:cubicBezTo>
                    <a:pt x="70242" y="21908"/>
                    <a:pt x="65891" y="7973"/>
                    <a:pt x="61540" y="7973"/>
                  </a:cubicBezTo>
                  <a:cubicBezTo>
                    <a:pt x="60451" y="7973"/>
                    <a:pt x="59362" y="8845"/>
                    <a:pt x="58273" y="11027"/>
                  </a:cubicBezTo>
                  <a:cubicBezTo>
                    <a:pt x="52833" y="19188"/>
                    <a:pt x="55553" y="32809"/>
                    <a:pt x="50113" y="35529"/>
                  </a:cubicBezTo>
                  <a:cubicBezTo>
                    <a:pt x="48378" y="36830"/>
                    <a:pt x="46919" y="37371"/>
                    <a:pt x="45660" y="37371"/>
                  </a:cubicBezTo>
                  <a:cubicBezTo>
                    <a:pt x="39494" y="37371"/>
                    <a:pt x="38111" y="24412"/>
                    <a:pt x="32429" y="24412"/>
                  </a:cubicBezTo>
                  <a:cubicBezTo>
                    <a:pt x="31996" y="24412"/>
                    <a:pt x="31538" y="24487"/>
                    <a:pt x="31052" y="24649"/>
                  </a:cubicBezTo>
                  <a:cubicBezTo>
                    <a:pt x="25611" y="27369"/>
                    <a:pt x="28332" y="40969"/>
                    <a:pt x="20171" y="43710"/>
                  </a:cubicBezTo>
                  <a:cubicBezTo>
                    <a:pt x="19423" y="43960"/>
                    <a:pt x="18743" y="44072"/>
                    <a:pt x="18123" y="44072"/>
                  </a:cubicBezTo>
                  <a:cubicBezTo>
                    <a:pt x="12608" y="44072"/>
                    <a:pt x="11868" y="35188"/>
                    <a:pt x="9979" y="35188"/>
                  </a:cubicBezTo>
                  <a:cubicBezTo>
                    <a:pt x="9767" y="35188"/>
                    <a:pt x="9541" y="35300"/>
                    <a:pt x="9291" y="35550"/>
                  </a:cubicBezTo>
                  <a:cubicBezTo>
                    <a:pt x="5085" y="35550"/>
                    <a:pt x="2093" y="37203"/>
                    <a:pt x="1" y="39818"/>
                  </a:cubicBezTo>
                  <a:cubicBezTo>
                    <a:pt x="6378" y="54729"/>
                    <a:pt x="17950" y="65538"/>
                    <a:pt x="38062" y="65538"/>
                  </a:cubicBezTo>
                  <a:cubicBezTo>
                    <a:pt x="40387" y="65538"/>
                    <a:pt x="42826" y="65393"/>
                    <a:pt x="45384" y="65094"/>
                  </a:cubicBezTo>
                  <a:cubicBezTo>
                    <a:pt x="82628" y="60679"/>
                    <a:pt x="94743" y="30947"/>
                    <a:pt x="930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21917550" y="40418775"/>
              <a:ext cx="957800" cy="518400"/>
            </a:xfrm>
            <a:custGeom>
              <a:rect b="b" l="l" r="r" t="t"/>
              <a:pathLst>
                <a:path extrusionOk="0" h="20736" w="38312">
                  <a:moveTo>
                    <a:pt x="33583" y="1"/>
                  </a:moveTo>
                  <a:lnTo>
                    <a:pt x="0" y="10358"/>
                  </a:lnTo>
                  <a:lnTo>
                    <a:pt x="3578" y="20736"/>
                  </a:lnTo>
                  <a:lnTo>
                    <a:pt x="38311" y="13182"/>
                  </a:lnTo>
                  <a:lnTo>
                    <a:pt x="335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1"/>
            <p:cNvSpPr/>
            <p:nvPr/>
          </p:nvSpPr>
          <p:spPr>
            <a:xfrm>
              <a:off x="22410275" y="40068200"/>
              <a:ext cx="931375" cy="855575"/>
            </a:xfrm>
            <a:custGeom>
              <a:rect b="b" l="l" r="r" t="t"/>
              <a:pathLst>
                <a:path extrusionOk="0" h="34223" w="37255">
                  <a:moveTo>
                    <a:pt x="22753" y="1"/>
                  </a:moveTo>
                  <a:cubicBezTo>
                    <a:pt x="19901" y="1"/>
                    <a:pt x="16364" y="3081"/>
                    <a:pt x="16364" y="8939"/>
                  </a:cubicBezTo>
                  <a:cubicBezTo>
                    <a:pt x="14703" y="7283"/>
                    <a:pt x="12744" y="6613"/>
                    <a:pt x="10903" y="6613"/>
                  </a:cubicBezTo>
                  <a:cubicBezTo>
                    <a:pt x="4811" y="6613"/>
                    <a:pt x="0" y="13944"/>
                    <a:pt x="11488" y="17141"/>
                  </a:cubicBezTo>
                  <a:cubicBezTo>
                    <a:pt x="5672" y="22958"/>
                    <a:pt x="4988" y="25475"/>
                    <a:pt x="8289" y="25475"/>
                  </a:cubicBezTo>
                  <a:cubicBezTo>
                    <a:pt x="9572" y="25475"/>
                    <a:pt x="11456" y="25095"/>
                    <a:pt x="13874" y="24381"/>
                  </a:cubicBezTo>
                  <a:lnTo>
                    <a:pt x="13874" y="24381"/>
                  </a:lnTo>
                  <a:cubicBezTo>
                    <a:pt x="9785" y="30222"/>
                    <a:pt x="11599" y="34223"/>
                    <a:pt x="14684" y="34223"/>
                  </a:cubicBezTo>
                  <a:cubicBezTo>
                    <a:pt x="16904" y="34223"/>
                    <a:pt x="19782" y="32152"/>
                    <a:pt x="21595" y="27205"/>
                  </a:cubicBezTo>
                  <a:cubicBezTo>
                    <a:pt x="23328" y="30434"/>
                    <a:pt x="25778" y="31708"/>
                    <a:pt x="27865" y="31708"/>
                  </a:cubicBezTo>
                  <a:cubicBezTo>
                    <a:pt x="32204" y="31708"/>
                    <a:pt x="34974" y="26200"/>
                    <a:pt x="26470" y="21284"/>
                  </a:cubicBezTo>
                  <a:cubicBezTo>
                    <a:pt x="37254" y="20057"/>
                    <a:pt x="36190" y="8937"/>
                    <a:pt x="29479" y="8937"/>
                  </a:cubicBezTo>
                  <a:cubicBezTo>
                    <a:pt x="28065" y="8937"/>
                    <a:pt x="26401" y="9430"/>
                    <a:pt x="24545" y="10613"/>
                  </a:cubicBezTo>
                  <a:cubicBezTo>
                    <a:pt x="28002" y="3420"/>
                    <a:pt x="25758" y="1"/>
                    <a:pt x="22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9" name="Google Shape;1839;p31"/>
          <p:cNvGrpSpPr/>
          <p:nvPr/>
        </p:nvGrpSpPr>
        <p:grpSpPr>
          <a:xfrm>
            <a:off x="561338" y="1440856"/>
            <a:ext cx="1751100" cy="853863"/>
            <a:chOff x="621088" y="1135856"/>
            <a:chExt cx="1751100" cy="853863"/>
          </a:xfrm>
        </p:grpSpPr>
        <p:sp>
          <p:nvSpPr>
            <p:cNvPr id="1840" name="Google Shape;1840;p31"/>
            <p:cNvSpPr txBox="1"/>
            <p:nvPr/>
          </p:nvSpPr>
          <p:spPr>
            <a:xfrm flipH="1">
              <a:off x="621088" y="1502220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1" name="Google Shape;1841;p31"/>
            <p:cNvSpPr txBox="1"/>
            <p:nvPr/>
          </p:nvSpPr>
          <p:spPr>
            <a:xfrm flipH="1">
              <a:off x="621088" y="1135856"/>
              <a:ext cx="17511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Activity games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42" name="Google Shape;1842;p31"/>
          <p:cNvGrpSpPr/>
          <p:nvPr/>
        </p:nvGrpSpPr>
        <p:grpSpPr>
          <a:xfrm>
            <a:off x="561338" y="2602906"/>
            <a:ext cx="1751100" cy="853863"/>
            <a:chOff x="621088" y="2221706"/>
            <a:chExt cx="1751100" cy="853863"/>
          </a:xfrm>
        </p:grpSpPr>
        <p:sp>
          <p:nvSpPr>
            <p:cNvPr id="1843" name="Google Shape;1843;p31"/>
            <p:cNvSpPr txBox="1"/>
            <p:nvPr/>
          </p:nvSpPr>
          <p:spPr>
            <a:xfrm flipH="1">
              <a:off x="621088" y="2588070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4" name="Google Shape;1844;p31"/>
            <p:cNvSpPr txBox="1"/>
            <p:nvPr/>
          </p:nvSpPr>
          <p:spPr>
            <a:xfrm flipH="1">
              <a:off x="621088" y="2221706"/>
              <a:ext cx="17511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Dog play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45" name="Google Shape;1845;p31"/>
          <p:cNvGrpSpPr/>
          <p:nvPr/>
        </p:nvGrpSpPr>
        <p:grpSpPr>
          <a:xfrm>
            <a:off x="561338" y="3764956"/>
            <a:ext cx="1751100" cy="853863"/>
            <a:chOff x="621088" y="3307556"/>
            <a:chExt cx="1751100" cy="853863"/>
          </a:xfrm>
        </p:grpSpPr>
        <p:sp>
          <p:nvSpPr>
            <p:cNvPr id="1846" name="Google Shape;1846;p31"/>
            <p:cNvSpPr txBox="1"/>
            <p:nvPr/>
          </p:nvSpPr>
          <p:spPr>
            <a:xfrm flipH="1">
              <a:off x="621088" y="3673920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7" name="Google Shape;1847;p31"/>
            <p:cNvSpPr txBox="1"/>
            <p:nvPr/>
          </p:nvSpPr>
          <p:spPr>
            <a:xfrm flipH="1">
              <a:off x="621088" y="3307556"/>
              <a:ext cx="17511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Puzzles &amp; toys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848" name="Google Shape;1848;p31"/>
          <p:cNvCxnSpPr/>
          <p:nvPr/>
        </p:nvCxnSpPr>
        <p:spPr>
          <a:xfrm>
            <a:off x="2635488" y="4542613"/>
            <a:ext cx="3873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49" name="Google Shape;1849;p31"/>
          <p:cNvGrpSpPr/>
          <p:nvPr/>
        </p:nvGrpSpPr>
        <p:grpSpPr>
          <a:xfrm>
            <a:off x="6831538" y="1440856"/>
            <a:ext cx="1751100" cy="853863"/>
            <a:chOff x="6891288" y="1135856"/>
            <a:chExt cx="1751100" cy="853863"/>
          </a:xfrm>
        </p:grpSpPr>
        <p:sp>
          <p:nvSpPr>
            <p:cNvPr id="1850" name="Google Shape;1850;p31"/>
            <p:cNvSpPr txBox="1"/>
            <p:nvPr/>
          </p:nvSpPr>
          <p:spPr>
            <a:xfrm flipH="1">
              <a:off x="6891288" y="1502220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Jupiter i</a:t>
              </a: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s a gas giant and the biggest planet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1" name="Google Shape;1851;p31"/>
            <p:cNvSpPr txBox="1"/>
            <p:nvPr/>
          </p:nvSpPr>
          <p:spPr>
            <a:xfrm flipH="1">
              <a:off x="6891288" y="1135856"/>
              <a:ext cx="17511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Training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52" name="Google Shape;1852;p31"/>
          <p:cNvGrpSpPr/>
          <p:nvPr/>
        </p:nvGrpSpPr>
        <p:grpSpPr>
          <a:xfrm>
            <a:off x="6831538" y="2602906"/>
            <a:ext cx="1751100" cy="853863"/>
            <a:chOff x="6891288" y="2221706"/>
            <a:chExt cx="1751100" cy="853863"/>
          </a:xfrm>
        </p:grpSpPr>
        <p:sp>
          <p:nvSpPr>
            <p:cNvPr id="1853" name="Google Shape;1853;p31"/>
            <p:cNvSpPr txBox="1"/>
            <p:nvPr/>
          </p:nvSpPr>
          <p:spPr>
            <a:xfrm flipH="1">
              <a:off x="6891288" y="2588070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Venus has a </a:t>
              </a: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beautiful</a:t>
              </a: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 name and it’s hot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4" name="Google Shape;1854;p31"/>
            <p:cNvSpPr txBox="1"/>
            <p:nvPr/>
          </p:nvSpPr>
          <p:spPr>
            <a:xfrm flipH="1">
              <a:off x="6891288" y="2221706"/>
              <a:ext cx="17511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Walks to go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55" name="Google Shape;1855;p31"/>
          <p:cNvGrpSpPr/>
          <p:nvPr/>
        </p:nvGrpSpPr>
        <p:grpSpPr>
          <a:xfrm>
            <a:off x="6831538" y="3764956"/>
            <a:ext cx="1751100" cy="853863"/>
            <a:chOff x="6891288" y="3307556"/>
            <a:chExt cx="1751100" cy="853863"/>
          </a:xfrm>
        </p:grpSpPr>
        <p:sp>
          <p:nvSpPr>
            <p:cNvPr id="1856" name="Google Shape;1856;p31"/>
            <p:cNvSpPr txBox="1"/>
            <p:nvPr/>
          </p:nvSpPr>
          <p:spPr>
            <a:xfrm flipH="1">
              <a:off x="6891288" y="3673920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Earth is the </a:t>
              </a: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third</a:t>
              </a: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 planet from the Sun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7" name="Google Shape;1857;p31"/>
            <p:cNvSpPr txBox="1"/>
            <p:nvPr/>
          </p:nvSpPr>
          <p:spPr>
            <a:xfrm flipH="1">
              <a:off x="6891288" y="3307556"/>
              <a:ext cx="17511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Scent work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32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grpSp>
        <p:nvGrpSpPr>
          <p:cNvPr id="1863" name="Google Shape;1863;p32"/>
          <p:cNvGrpSpPr/>
          <p:nvPr/>
        </p:nvGrpSpPr>
        <p:grpSpPr>
          <a:xfrm>
            <a:off x="457101" y="1688975"/>
            <a:ext cx="2237380" cy="939300"/>
            <a:chOff x="2207456" y="1463322"/>
            <a:chExt cx="1751100" cy="939300"/>
          </a:xfrm>
        </p:grpSpPr>
        <p:sp>
          <p:nvSpPr>
            <p:cNvPr id="1864" name="Google Shape;1864;p32"/>
            <p:cNvSpPr txBox="1"/>
            <p:nvPr/>
          </p:nvSpPr>
          <p:spPr>
            <a:xfrm flipH="1">
              <a:off x="2207456" y="1915122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5" name="Google Shape;1865;p32"/>
            <p:cNvSpPr txBox="1"/>
            <p:nvPr/>
          </p:nvSpPr>
          <p:spPr>
            <a:xfrm flipH="1">
              <a:off x="2207456" y="1463322"/>
              <a:ext cx="1751100" cy="4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866" name="Google Shape;1866;p32"/>
          <p:cNvSpPr/>
          <p:nvPr/>
        </p:nvSpPr>
        <p:spPr>
          <a:xfrm>
            <a:off x="1266000" y="970813"/>
            <a:ext cx="619500" cy="619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7" name="Google Shape;1867;p32"/>
          <p:cNvGrpSpPr/>
          <p:nvPr/>
        </p:nvGrpSpPr>
        <p:grpSpPr>
          <a:xfrm>
            <a:off x="3453334" y="1688975"/>
            <a:ext cx="2237380" cy="939300"/>
            <a:chOff x="2207456" y="1463322"/>
            <a:chExt cx="1751100" cy="939300"/>
          </a:xfrm>
        </p:grpSpPr>
        <p:sp>
          <p:nvSpPr>
            <p:cNvPr id="1868" name="Google Shape;1868;p32"/>
            <p:cNvSpPr txBox="1"/>
            <p:nvPr/>
          </p:nvSpPr>
          <p:spPr>
            <a:xfrm flipH="1">
              <a:off x="2207456" y="1915122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9" name="Google Shape;1869;p32"/>
            <p:cNvSpPr txBox="1"/>
            <p:nvPr/>
          </p:nvSpPr>
          <p:spPr>
            <a:xfrm flipH="1">
              <a:off x="2207456" y="1463322"/>
              <a:ext cx="1751100" cy="4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870" name="Google Shape;1870;p32"/>
          <p:cNvSpPr/>
          <p:nvPr/>
        </p:nvSpPr>
        <p:spPr>
          <a:xfrm>
            <a:off x="4262250" y="970813"/>
            <a:ext cx="619500" cy="619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1" name="Google Shape;1871;p32"/>
          <p:cNvGrpSpPr/>
          <p:nvPr/>
        </p:nvGrpSpPr>
        <p:grpSpPr>
          <a:xfrm>
            <a:off x="6449574" y="1688975"/>
            <a:ext cx="2237380" cy="939300"/>
            <a:chOff x="2207456" y="1463322"/>
            <a:chExt cx="1751100" cy="939300"/>
          </a:xfrm>
        </p:grpSpPr>
        <p:sp>
          <p:nvSpPr>
            <p:cNvPr id="1872" name="Google Shape;1872;p32"/>
            <p:cNvSpPr txBox="1"/>
            <p:nvPr/>
          </p:nvSpPr>
          <p:spPr>
            <a:xfrm flipH="1">
              <a:off x="2207456" y="1915122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3" name="Google Shape;1873;p32"/>
            <p:cNvSpPr txBox="1"/>
            <p:nvPr/>
          </p:nvSpPr>
          <p:spPr>
            <a:xfrm flipH="1">
              <a:off x="2207456" y="1463322"/>
              <a:ext cx="1751100" cy="4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874" name="Google Shape;1874;p32"/>
          <p:cNvSpPr/>
          <p:nvPr/>
        </p:nvSpPr>
        <p:spPr>
          <a:xfrm>
            <a:off x="7258512" y="970813"/>
            <a:ext cx="619500" cy="619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5" name="Google Shape;1875;p32"/>
          <p:cNvGrpSpPr/>
          <p:nvPr/>
        </p:nvGrpSpPr>
        <p:grpSpPr>
          <a:xfrm>
            <a:off x="457101" y="3660100"/>
            <a:ext cx="2237380" cy="939300"/>
            <a:chOff x="2207456" y="1463322"/>
            <a:chExt cx="1751100" cy="939300"/>
          </a:xfrm>
        </p:grpSpPr>
        <p:sp>
          <p:nvSpPr>
            <p:cNvPr id="1876" name="Google Shape;1876;p32"/>
            <p:cNvSpPr txBox="1"/>
            <p:nvPr/>
          </p:nvSpPr>
          <p:spPr>
            <a:xfrm flipH="1">
              <a:off x="2207456" y="1915122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7" name="Google Shape;1877;p32"/>
            <p:cNvSpPr txBox="1"/>
            <p:nvPr/>
          </p:nvSpPr>
          <p:spPr>
            <a:xfrm flipH="1">
              <a:off x="2207456" y="1463322"/>
              <a:ext cx="1751100" cy="4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878" name="Google Shape;1878;p32"/>
          <p:cNvSpPr/>
          <p:nvPr/>
        </p:nvSpPr>
        <p:spPr>
          <a:xfrm>
            <a:off x="1266000" y="2941938"/>
            <a:ext cx="619500" cy="619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9" name="Google Shape;1879;p32"/>
          <p:cNvGrpSpPr/>
          <p:nvPr/>
        </p:nvGrpSpPr>
        <p:grpSpPr>
          <a:xfrm>
            <a:off x="3453334" y="3660100"/>
            <a:ext cx="2237380" cy="939300"/>
            <a:chOff x="2207456" y="1463322"/>
            <a:chExt cx="1751100" cy="939300"/>
          </a:xfrm>
        </p:grpSpPr>
        <p:sp>
          <p:nvSpPr>
            <p:cNvPr id="1880" name="Google Shape;1880;p32"/>
            <p:cNvSpPr txBox="1"/>
            <p:nvPr/>
          </p:nvSpPr>
          <p:spPr>
            <a:xfrm flipH="1">
              <a:off x="2207456" y="1915122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1" name="Google Shape;1881;p32"/>
            <p:cNvSpPr txBox="1"/>
            <p:nvPr/>
          </p:nvSpPr>
          <p:spPr>
            <a:xfrm flipH="1">
              <a:off x="2207456" y="1463322"/>
              <a:ext cx="1751100" cy="4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882" name="Google Shape;1882;p32"/>
          <p:cNvSpPr/>
          <p:nvPr/>
        </p:nvSpPr>
        <p:spPr>
          <a:xfrm>
            <a:off x="4262250" y="2941938"/>
            <a:ext cx="619500" cy="619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3" name="Google Shape;1883;p32"/>
          <p:cNvGrpSpPr/>
          <p:nvPr/>
        </p:nvGrpSpPr>
        <p:grpSpPr>
          <a:xfrm>
            <a:off x="6449574" y="3660100"/>
            <a:ext cx="2237380" cy="939300"/>
            <a:chOff x="2207456" y="1463322"/>
            <a:chExt cx="1751100" cy="939300"/>
          </a:xfrm>
        </p:grpSpPr>
        <p:sp>
          <p:nvSpPr>
            <p:cNvPr id="1884" name="Google Shape;1884;p32"/>
            <p:cNvSpPr txBox="1"/>
            <p:nvPr/>
          </p:nvSpPr>
          <p:spPr>
            <a:xfrm flipH="1">
              <a:off x="2207456" y="1915122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5" name="Google Shape;1885;p32"/>
            <p:cNvSpPr txBox="1"/>
            <p:nvPr/>
          </p:nvSpPr>
          <p:spPr>
            <a:xfrm flipH="1">
              <a:off x="2207456" y="1463322"/>
              <a:ext cx="1751100" cy="4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886" name="Google Shape;1886;p32"/>
          <p:cNvSpPr/>
          <p:nvPr/>
        </p:nvSpPr>
        <p:spPr>
          <a:xfrm>
            <a:off x="7258512" y="2941938"/>
            <a:ext cx="619500" cy="619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7" name="Google Shape;1887;p32"/>
          <p:cNvGrpSpPr/>
          <p:nvPr/>
        </p:nvGrpSpPr>
        <p:grpSpPr>
          <a:xfrm>
            <a:off x="7379523" y="1119842"/>
            <a:ext cx="377479" cy="321441"/>
            <a:chOff x="7226598" y="1331257"/>
            <a:chExt cx="377479" cy="321441"/>
          </a:xfrm>
        </p:grpSpPr>
        <p:sp>
          <p:nvSpPr>
            <p:cNvPr id="1888" name="Google Shape;1888;p32"/>
            <p:cNvSpPr/>
            <p:nvPr/>
          </p:nvSpPr>
          <p:spPr>
            <a:xfrm>
              <a:off x="7499292" y="1415878"/>
              <a:ext cx="104784" cy="158363"/>
            </a:xfrm>
            <a:custGeom>
              <a:rect b="b" l="l" r="r" t="t"/>
              <a:pathLst>
                <a:path extrusionOk="0" h="5474" w="3622">
                  <a:moveTo>
                    <a:pt x="1128" y="1"/>
                  </a:moveTo>
                  <a:lnTo>
                    <a:pt x="0" y="1028"/>
                  </a:lnTo>
                  <a:lnTo>
                    <a:pt x="819" y="5178"/>
                  </a:lnTo>
                  <a:lnTo>
                    <a:pt x="1374" y="5474"/>
                  </a:lnTo>
                  <a:cubicBezTo>
                    <a:pt x="2284" y="5474"/>
                    <a:pt x="3086" y="5014"/>
                    <a:pt x="3507" y="4199"/>
                  </a:cubicBezTo>
                  <a:cubicBezTo>
                    <a:pt x="3622" y="3977"/>
                    <a:pt x="3591" y="3704"/>
                    <a:pt x="3428" y="3512"/>
                  </a:cubicBezTo>
                  <a:cubicBezTo>
                    <a:pt x="3198" y="3242"/>
                    <a:pt x="2893" y="2789"/>
                    <a:pt x="2893" y="2302"/>
                  </a:cubicBezTo>
                  <a:cubicBezTo>
                    <a:pt x="2893" y="1516"/>
                    <a:pt x="2701" y="1"/>
                    <a:pt x="1128" y="1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2"/>
            <p:cNvSpPr/>
            <p:nvPr/>
          </p:nvSpPr>
          <p:spPr>
            <a:xfrm>
              <a:off x="7226598" y="1415878"/>
              <a:ext cx="104784" cy="158363"/>
            </a:xfrm>
            <a:custGeom>
              <a:rect b="b" l="l" r="r" t="t"/>
              <a:pathLst>
                <a:path extrusionOk="0" h="5474" w="3622">
                  <a:moveTo>
                    <a:pt x="2494" y="1"/>
                  </a:moveTo>
                  <a:cubicBezTo>
                    <a:pt x="921" y="1"/>
                    <a:pt x="729" y="1516"/>
                    <a:pt x="729" y="2302"/>
                  </a:cubicBezTo>
                  <a:cubicBezTo>
                    <a:pt x="729" y="2789"/>
                    <a:pt x="424" y="3242"/>
                    <a:pt x="193" y="3512"/>
                  </a:cubicBezTo>
                  <a:cubicBezTo>
                    <a:pt x="31" y="3704"/>
                    <a:pt x="0" y="3977"/>
                    <a:pt x="115" y="4199"/>
                  </a:cubicBezTo>
                  <a:cubicBezTo>
                    <a:pt x="536" y="5014"/>
                    <a:pt x="1338" y="5474"/>
                    <a:pt x="2247" y="5474"/>
                  </a:cubicBezTo>
                  <a:lnTo>
                    <a:pt x="2803" y="5178"/>
                  </a:lnTo>
                  <a:lnTo>
                    <a:pt x="3622" y="1028"/>
                  </a:lnTo>
                  <a:lnTo>
                    <a:pt x="2494" y="1"/>
                  </a:ln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2"/>
            <p:cNvSpPr/>
            <p:nvPr/>
          </p:nvSpPr>
          <p:spPr>
            <a:xfrm>
              <a:off x="7257843" y="1417527"/>
              <a:ext cx="73540" cy="156801"/>
            </a:xfrm>
            <a:custGeom>
              <a:rect b="b" l="l" r="r" t="t"/>
              <a:pathLst>
                <a:path extrusionOk="0" h="5420" w="2542">
                  <a:moveTo>
                    <a:pt x="1476" y="0"/>
                  </a:moveTo>
                  <a:cubicBezTo>
                    <a:pt x="523" y="984"/>
                    <a:pt x="0" y="2263"/>
                    <a:pt x="0" y="3622"/>
                  </a:cubicBezTo>
                  <a:cubicBezTo>
                    <a:pt x="0" y="4185"/>
                    <a:pt x="89" y="4734"/>
                    <a:pt x="262" y="5254"/>
                  </a:cubicBezTo>
                  <a:cubicBezTo>
                    <a:pt x="542" y="5363"/>
                    <a:pt x="848" y="5420"/>
                    <a:pt x="1167" y="5420"/>
                  </a:cubicBezTo>
                  <a:lnTo>
                    <a:pt x="1723" y="5122"/>
                  </a:lnTo>
                  <a:lnTo>
                    <a:pt x="2542" y="973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2"/>
            <p:cNvSpPr/>
            <p:nvPr/>
          </p:nvSpPr>
          <p:spPr>
            <a:xfrm>
              <a:off x="7499321" y="1417527"/>
              <a:ext cx="73598" cy="156801"/>
            </a:xfrm>
            <a:custGeom>
              <a:rect b="b" l="l" r="r" t="t"/>
              <a:pathLst>
                <a:path extrusionOk="0" h="5420" w="2544">
                  <a:moveTo>
                    <a:pt x="1065" y="0"/>
                  </a:moveTo>
                  <a:lnTo>
                    <a:pt x="1" y="973"/>
                  </a:lnTo>
                  <a:lnTo>
                    <a:pt x="820" y="5122"/>
                  </a:lnTo>
                  <a:lnTo>
                    <a:pt x="1375" y="5420"/>
                  </a:lnTo>
                  <a:cubicBezTo>
                    <a:pt x="1694" y="5420"/>
                    <a:pt x="1999" y="5362"/>
                    <a:pt x="2280" y="5254"/>
                  </a:cubicBezTo>
                  <a:cubicBezTo>
                    <a:pt x="2453" y="4734"/>
                    <a:pt x="2544" y="4183"/>
                    <a:pt x="2544" y="3622"/>
                  </a:cubicBezTo>
                  <a:cubicBezTo>
                    <a:pt x="2544" y="2263"/>
                    <a:pt x="2019" y="984"/>
                    <a:pt x="1065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2"/>
            <p:cNvSpPr/>
            <p:nvPr/>
          </p:nvSpPr>
          <p:spPr>
            <a:xfrm>
              <a:off x="7280408" y="1391953"/>
              <a:ext cx="269888" cy="260746"/>
            </a:xfrm>
            <a:custGeom>
              <a:rect b="b" l="l" r="r" t="t"/>
              <a:pathLst>
                <a:path extrusionOk="0" h="9013" w="9329">
                  <a:moveTo>
                    <a:pt x="4664" y="1"/>
                  </a:moveTo>
                  <a:cubicBezTo>
                    <a:pt x="2090" y="1"/>
                    <a:pt x="1" y="2018"/>
                    <a:pt x="1" y="4506"/>
                  </a:cubicBezTo>
                  <a:cubicBezTo>
                    <a:pt x="1" y="6996"/>
                    <a:pt x="2090" y="9013"/>
                    <a:pt x="4664" y="9013"/>
                  </a:cubicBezTo>
                  <a:cubicBezTo>
                    <a:pt x="7239" y="9013"/>
                    <a:pt x="9329" y="6996"/>
                    <a:pt x="9329" y="4506"/>
                  </a:cubicBezTo>
                  <a:cubicBezTo>
                    <a:pt x="9329" y="2018"/>
                    <a:pt x="7239" y="1"/>
                    <a:pt x="4664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2"/>
            <p:cNvSpPr/>
            <p:nvPr/>
          </p:nvSpPr>
          <p:spPr>
            <a:xfrm>
              <a:off x="7298026" y="1391924"/>
              <a:ext cx="234420" cy="123705"/>
            </a:xfrm>
            <a:custGeom>
              <a:rect b="b" l="l" r="r" t="t"/>
              <a:pathLst>
                <a:path extrusionOk="0" h="4276" w="8103">
                  <a:moveTo>
                    <a:pt x="4056" y="0"/>
                  </a:moveTo>
                  <a:cubicBezTo>
                    <a:pt x="2317" y="0"/>
                    <a:pt x="801" y="918"/>
                    <a:pt x="1" y="2281"/>
                  </a:cubicBezTo>
                  <a:cubicBezTo>
                    <a:pt x="154" y="2786"/>
                    <a:pt x="593" y="3168"/>
                    <a:pt x="1142" y="3242"/>
                  </a:cubicBezTo>
                  <a:cubicBezTo>
                    <a:pt x="1176" y="3246"/>
                    <a:pt x="1277" y="3262"/>
                    <a:pt x="1412" y="3447"/>
                  </a:cubicBezTo>
                  <a:cubicBezTo>
                    <a:pt x="1667" y="3803"/>
                    <a:pt x="2073" y="4009"/>
                    <a:pt x="2526" y="4009"/>
                  </a:cubicBezTo>
                  <a:cubicBezTo>
                    <a:pt x="2668" y="4009"/>
                    <a:pt x="2811" y="3989"/>
                    <a:pt x="2954" y="3950"/>
                  </a:cubicBezTo>
                  <a:cubicBezTo>
                    <a:pt x="2980" y="3943"/>
                    <a:pt x="3003" y="3938"/>
                    <a:pt x="3030" y="3938"/>
                  </a:cubicBezTo>
                  <a:cubicBezTo>
                    <a:pt x="3105" y="3938"/>
                    <a:pt x="3191" y="3970"/>
                    <a:pt x="3289" y="4038"/>
                  </a:cubicBezTo>
                  <a:cubicBezTo>
                    <a:pt x="3517" y="4193"/>
                    <a:pt x="3782" y="4275"/>
                    <a:pt x="4058" y="4275"/>
                  </a:cubicBezTo>
                  <a:cubicBezTo>
                    <a:pt x="4334" y="4275"/>
                    <a:pt x="4598" y="4193"/>
                    <a:pt x="4826" y="4038"/>
                  </a:cubicBezTo>
                  <a:cubicBezTo>
                    <a:pt x="4917" y="3976"/>
                    <a:pt x="5003" y="3947"/>
                    <a:pt x="5089" y="3947"/>
                  </a:cubicBezTo>
                  <a:cubicBezTo>
                    <a:pt x="5132" y="3947"/>
                    <a:pt x="5176" y="3953"/>
                    <a:pt x="5219" y="3967"/>
                  </a:cubicBezTo>
                  <a:cubicBezTo>
                    <a:pt x="5340" y="4001"/>
                    <a:pt x="5465" y="4019"/>
                    <a:pt x="5586" y="4019"/>
                  </a:cubicBezTo>
                  <a:cubicBezTo>
                    <a:pt x="6035" y="4019"/>
                    <a:pt x="6460" y="3785"/>
                    <a:pt x="6753" y="3375"/>
                  </a:cubicBezTo>
                  <a:cubicBezTo>
                    <a:pt x="6805" y="3303"/>
                    <a:pt x="6891" y="3254"/>
                    <a:pt x="6994" y="3240"/>
                  </a:cubicBezTo>
                  <a:cubicBezTo>
                    <a:pt x="7334" y="3192"/>
                    <a:pt x="7630" y="3027"/>
                    <a:pt x="7845" y="2761"/>
                  </a:cubicBezTo>
                  <a:cubicBezTo>
                    <a:pt x="7960" y="2619"/>
                    <a:pt x="8048" y="2452"/>
                    <a:pt x="8103" y="2268"/>
                  </a:cubicBezTo>
                  <a:cubicBezTo>
                    <a:pt x="7301" y="913"/>
                    <a:pt x="5787" y="0"/>
                    <a:pt x="405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2"/>
            <p:cNvSpPr/>
            <p:nvPr/>
          </p:nvSpPr>
          <p:spPr>
            <a:xfrm>
              <a:off x="7296753" y="1331257"/>
              <a:ext cx="237255" cy="169327"/>
            </a:xfrm>
            <a:custGeom>
              <a:rect b="b" l="l" r="r" t="t"/>
              <a:pathLst>
                <a:path extrusionOk="0" h="5853" w="8201">
                  <a:moveTo>
                    <a:pt x="4100" y="0"/>
                  </a:moveTo>
                  <a:cubicBezTo>
                    <a:pt x="3935" y="0"/>
                    <a:pt x="3769" y="49"/>
                    <a:pt x="3626" y="146"/>
                  </a:cubicBezTo>
                  <a:cubicBezTo>
                    <a:pt x="3452" y="266"/>
                    <a:pt x="3264" y="328"/>
                    <a:pt x="3068" y="328"/>
                  </a:cubicBezTo>
                  <a:cubicBezTo>
                    <a:pt x="2979" y="328"/>
                    <a:pt x="2887" y="315"/>
                    <a:pt x="2795" y="289"/>
                  </a:cubicBezTo>
                  <a:cubicBezTo>
                    <a:pt x="2719" y="267"/>
                    <a:pt x="2641" y="256"/>
                    <a:pt x="2565" y="256"/>
                  </a:cubicBezTo>
                  <a:cubicBezTo>
                    <a:pt x="2299" y="256"/>
                    <a:pt x="2042" y="384"/>
                    <a:pt x="1881" y="608"/>
                  </a:cubicBezTo>
                  <a:cubicBezTo>
                    <a:pt x="1724" y="829"/>
                    <a:pt x="1510" y="991"/>
                    <a:pt x="1235" y="1030"/>
                  </a:cubicBezTo>
                  <a:cubicBezTo>
                    <a:pt x="850" y="1083"/>
                    <a:pt x="551" y="1395"/>
                    <a:pt x="513" y="1783"/>
                  </a:cubicBezTo>
                  <a:cubicBezTo>
                    <a:pt x="491" y="1999"/>
                    <a:pt x="439" y="2194"/>
                    <a:pt x="290" y="2361"/>
                  </a:cubicBezTo>
                  <a:cubicBezTo>
                    <a:pt x="0" y="2682"/>
                    <a:pt x="0" y="3171"/>
                    <a:pt x="290" y="3493"/>
                  </a:cubicBezTo>
                  <a:cubicBezTo>
                    <a:pt x="439" y="3657"/>
                    <a:pt x="491" y="3855"/>
                    <a:pt x="513" y="4072"/>
                  </a:cubicBezTo>
                  <a:cubicBezTo>
                    <a:pt x="553" y="4469"/>
                    <a:pt x="870" y="4771"/>
                    <a:pt x="1258" y="4825"/>
                  </a:cubicBezTo>
                  <a:cubicBezTo>
                    <a:pt x="1527" y="4862"/>
                    <a:pt x="1727" y="5030"/>
                    <a:pt x="1881" y="5243"/>
                  </a:cubicBezTo>
                  <a:cubicBezTo>
                    <a:pt x="2048" y="5477"/>
                    <a:pt x="2303" y="5586"/>
                    <a:pt x="2570" y="5586"/>
                  </a:cubicBezTo>
                  <a:cubicBezTo>
                    <a:pt x="2665" y="5586"/>
                    <a:pt x="2762" y="5573"/>
                    <a:pt x="2856" y="5546"/>
                  </a:cubicBezTo>
                  <a:cubicBezTo>
                    <a:pt x="2930" y="5525"/>
                    <a:pt x="3002" y="5516"/>
                    <a:pt x="3073" y="5516"/>
                  </a:cubicBezTo>
                  <a:cubicBezTo>
                    <a:pt x="3271" y="5516"/>
                    <a:pt x="3457" y="5590"/>
                    <a:pt x="3628" y="5705"/>
                  </a:cubicBezTo>
                  <a:cubicBezTo>
                    <a:pt x="3771" y="5803"/>
                    <a:pt x="3936" y="5852"/>
                    <a:pt x="4102" y="5852"/>
                  </a:cubicBezTo>
                  <a:cubicBezTo>
                    <a:pt x="4268" y="5852"/>
                    <a:pt x="4434" y="5803"/>
                    <a:pt x="4577" y="5705"/>
                  </a:cubicBezTo>
                  <a:cubicBezTo>
                    <a:pt x="4752" y="5586"/>
                    <a:pt x="4937" y="5524"/>
                    <a:pt x="5132" y="5524"/>
                  </a:cubicBezTo>
                  <a:cubicBezTo>
                    <a:pt x="5222" y="5524"/>
                    <a:pt x="5314" y="5537"/>
                    <a:pt x="5407" y="5564"/>
                  </a:cubicBezTo>
                  <a:cubicBezTo>
                    <a:pt x="5483" y="5585"/>
                    <a:pt x="5558" y="5596"/>
                    <a:pt x="5630" y="5596"/>
                  </a:cubicBezTo>
                  <a:cubicBezTo>
                    <a:pt x="5931" y="5596"/>
                    <a:pt x="6195" y="5422"/>
                    <a:pt x="6375" y="5168"/>
                  </a:cubicBezTo>
                  <a:cubicBezTo>
                    <a:pt x="6515" y="4974"/>
                    <a:pt x="6733" y="4854"/>
                    <a:pt x="6967" y="4822"/>
                  </a:cubicBezTo>
                  <a:cubicBezTo>
                    <a:pt x="7411" y="4760"/>
                    <a:pt x="7658" y="4391"/>
                    <a:pt x="7701" y="3973"/>
                  </a:cubicBezTo>
                  <a:cubicBezTo>
                    <a:pt x="7717" y="3794"/>
                    <a:pt x="7793" y="3625"/>
                    <a:pt x="7914" y="3493"/>
                  </a:cubicBezTo>
                  <a:cubicBezTo>
                    <a:pt x="8201" y="3171"/>
                    <a:pt x="8201" y="2682"/>
                    <a:pt x="7912" y="2361"/>
                  </a:cubicBezTo>
                  <a:cubicBezTo>
                    <a:pt x="7762" y="2197"/>
                    <a:pt x="7710" y="1999"/>
                    <a:pt x="7690" y="1783"/>
                  </a:cubicBezTo>
                  <a:cubicBezTo>
                    <a:pt x="7651" y="1395"/>
                    <a:pt x="7352" y="1083"/>
                    <a:pt x="6966" y="1030"/>
                  </a:cubicBezTo>
                  <a:cubicBezTo>
                    <a:pt x="6687" y="991"/>
                    <a:pt x="6481" y="833"/>
                    <a:pt x="6320" y="608"/>
                  </a:cubicBezTo>
                  <a:cubicBezTo>
                    <a:pt x="6159" y="384"/>
                    <a:pt x="5902" y="257"/>
                    <a:pt x="5635" y="257"/>
                  </a:cubicBezTo>
                  <a:cubicBezTo>
                    <a:pt x="5559" y="257"/>
                    <a:pt x="5482" y="267"/>
                    <a:pt x="5406" y="289"/>
                  </a:cubicBezTo>
                  <a:cubicBezTo>
                    <a:pt x="5312" y="315"/>
                    <a:pt x="5220" y="328"/>
                    <a:pt x="5131" y="328"/>
                  </a:cubicBezTo>
                  <a:cubicBezTo>
                    <a:pt x="4936" y="328"/>
                    <a:pt x="4751" y="266"/>
                    <a:pt x="4574" y="146"/>
                  </a:cubicBezTo>
                  <a:cubicBezTo>
                    <a:pt x="4432" y="49"/>
                    <a:pt x="4266" y="0"/>
                    <a:pt x="410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2"/>
            <p:cNvSpPr/>
            <p:nvPr/>
          </p:nvSpPr>
          <p:spPr>
            <a:xfrm>
              <a:off x="7337718" y="1527142"/>
              <a:ext cx="155209" cy="84996"/>
            </a:xfrm>
            <a:custGeom>
              <a:rect b="b" l="l" r="r" t="t"/>
              <a:pathLst>
                <a:path extrusionOk="0" h="2938" w="5365">
                  <a:moveTo>
                    <a:pt x="1944" y="0"/>
                  </a:moveTo>
                  <a:cubicBezTo>
                    <a:pt x="1442" y="106"/>
                    <a:pt x="985" y="321"/>
                    <a:pt x="621" y="629"/>
                  </a:cubicBezTo>
                  <a:cubicBezTo>
                    <a:pt x="69" y="1095"/>
                    <a:pt x="0" y="1921"/>
                    <a:pt x="465" y="2473"/>
                  </a:cubicBezTo>
                  <a:cubicBezTo>
                    <a:pt x="726" y="2780"/>
                    <a:pt x="1094" y="2938"/>
                    <a:pt x="1467" y="2938"/>
                  </a:cubicBezTo>
                  <a:cubicBezTo>
                    <a:pt x="1683" y="2938"/>
                    <a:pt x="1902" y="2882"/>
                    <a:pt x="2098" y="2772"/>
                  </a:cubicBezTo>
                  <a:cubicBezTo>
                    <a:pt x="2272" y="2677"/>
                    <a:pt x="2465" y="2626"/>
                    <a:pt x="2663" y="2626"/>
                  </a:cubicBezTo>
                  <a:lnTo>
                    <a:pt x="2703" y="2626"/>
                  </a:lnTo>
                  <a:cubicBezTo>
                    <a:pt x="2902" y="2626"/>
                    <a:pt x="3096" y="2680"/>
                    <a:pt x="3270" y="2777"/>
                  </a:cubicBezTo>
                  <a:cubicBezTo>
                    <a:pt x="3466" y="2883"/>
                    <a:pt x="3682" y="2936"/>
                    <a:pt x="3896" y="2936"/>
                  </a:cubicBezTo>
                  <a:cubicBezTo>
                    <a:pt x="4268" y="2936"/>
                    <a:pt x="4638" y="2778"/>
                    <a:pt x="4896" y="2471"/>
                  </a:cubicBezTo>
                  <a:cubicBezTo>
                    <a:pt x="5364" y="1919"/>
                    <a:pt x="5295" y="1094"/>
                    <a:pt x="4743" y="628"/>
                  </a:cubicBezTo>
                  <a:cubicBezTo>
                    <a:pt x="4379" y="321"/>
                    <a:pt x="3924" y="106"/>
                    <a:pt x="3421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2"/>
            <p:cNvSpPr/>
            <p:nvPr/>
          </p:nvSpPr>
          <p:spPr>
            <a:xfrm>
              <a:off x="7394074" y="1525088"/>
              <a:ext cx="42614" cy="21437"/>
            </a:xfrm>
            <a:custGeom>
              <a:rect b="b" l="l" r="r" t="t"/>
              <a:pathLst>
                <a:path extrusionOk="0" h="741" w="1473">
                  <a:moveTo>
                    <a:pt x="736" y="1"/>
                  </a:moveTo>
                  <a:cubicBezTo>
                    <a:pt x="483" y="1"/>
                    <a:pt x="235" y="25"/>
                    <a:pt x="0" y="76"/>
                  </a:cubicBezTo>
                  <a:cubicBezTo>
                    <a:pt x="35" y="449"/>
                    <a:pt x="353" y="740"/>
                    <a:pt x="736" y="740"/>
                  </a:cubicBezTo>
                  <a:cubicBezTo>
                    <a:pt x="1120" y="740"/>
                    <a:pt x="1434" y="449"/>
                    <a:pt x="1473" y="76"/>
                  </a:cubicBezTo>
                  <a:cubicBezTo>
                    <a:pt x="1237" y="25"/>
                    <a:pt x="990" y="1"/>
                    <a:pt x="736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2"/>
            <p:cNvSpPr/>
            <p:nvPr/>
          </p:nvSpPr>
          <p:spPr>
            <a:xfrm>
              <a:off x="7344864" y="1505503"/>
              <a:ext cx="11109" cy="21264"/>
            </a:xfrm>
            <a:custGeom>
              <a:rect b="b" l="l" r="r" t="t"/>
              <a:pathLst>
                <a:path extrusionOk="0" h="735" w="384">
                  <a:moveTo>
                    <a:pt x="195" y="1"/>
                  </a:moveTo>
                  <a:cubicBezTo>
                    <a:pt x="190" y="1"/>
                    <a:pt x="185" y="1"/>
                    <a:pt x="180" y="1"/>
                  </a:cubicBezTo>
                  <a:cubicBezTo>
                    <a:pt x="77" y="9"/>
                    <a:pt x="0" y="98"/>
                    <a:pt x="0" y="201"/>
                  </a:cubicBezTo>
                  <a:lnTo>
                    <a:pt x="0" y="535"/>
                  </a:lnTo>
                  <a:cubicBezTo>
                    <a:pt x="0" y="639"/>
                    <a:pt x="77" y="730"/>
                    <a:pt x="180" y="734"/>
                  </a:cubicBezTo>
                  <a:cubicBezTo>
                    <a:pt x="183" y="735"/>
                    <a:pt x="187" y="735"/>
                    <a:pt x="191" y="735"/>
                  </a:cubicBezTo>
                  <a:cubicBezTo>
                    <a:pt x="298" y="735"/>
                    <a:pt x="384" y="649"/>
                    <a:pt x="384" y="543"/>
                  </a:cubicBezTo>
                  <a:lnTo>
                    <a:pt x="384" y="193"/>
                  </a:lnTo>
                  <a:cubicBezTo>
                    <a:pt x="384" y="86"/>
                    <a:pt x="300" y="1"/>
                    <a:pt x="19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2"/>
            <p:cNvSpPr/>
            <p:nvPr/>
          </p:nvSpPr>
          <p:spPr>
            <a:xfrm>
              <a:off x="7319811" y="1528242"/>
              <a:ext cx="23173" cy="11138"/>
            </a:xfrm>
            <a:custGeom>
              <a:rect b="b" l="l" r="r" t="t"/>
              <a:pathLst>
                <a:path extrusionOk="0" h="385" w="801">
                  <a:moveTo>
                    <a:pt x="199" y="1"/>
                  </a:moveTo>
                  <a:cubicBezTo>
                    <a:pt x="88" y="1"/>
                    <a:pt x="1" y="93"/>
                    <a:pt x="7" y="203"/>
                  </a:cubicBezTo>
                  <a:cubicBezTo>
                    <a:pt x="12" y="307"/>
                    <a:pt x="102" y="384"/>
                    <a:pt x="206" y="384"/>
                  </a:cubicBezTo>
                  <a:lnTo>
                    <a:pt x="604" y="384"/>
                  </a:lnTo>
                  <a:cubicBezTo>
                    <a:pt x="713" y="384"/>
                    <a:pt x="800" y="291"/>
                    <a:pt x="795" y="182"/>
                  </a:cubicBezTo>
                  <a:cubicBezTo>
                    <a:pt x="788" y="77"/>
                    <a:pt x="697" y="1"/>
                    <a:pt x="59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2"/>
            <p:cNvSpPr/>
            <p:nvPr/>
          </p:nvSpPr>
          <p:spPr>
            <a:xfrm>
              <a:off x="7474644" y="1505503"/>
              <a:ext cx="11138" cy="21264"/>
            </a:xfrm>
            <a:custGeom>
              <a:rect b="b" l="l" r="r" t="t"/>
              <a:pathLst>
                <a:path extrusionOk="0" h="735" w="385">
                  <a:moveTo>
                    <a:pt x="196" y="1"/>
                  </a:moveTo>
                  <a:cubicBezTo>
                    <a:pt x="191" y="1"/>
                    <a:pt x="186" y="1"/>
                    <a:pt x="180" y="1"/>
                  </a:cubicBezTo>
                  <a:cubicBezTo>
                    <a:pt x="77" y="9"/>
                    <a:pt x="1" y="96"/>
                    <a:pt x="1" y="201"/>
                  </a:cubicBezTo>
                  <a:lnTo>
                    <a:pt x="1" y="535"/>
                  </a:lnTo>
                  <a:cubicBezTo>
                    <a:pt x="1" y="639"/>
                    <a:pt x="77" y="730"/>
                    <a:pt x="180" y="734"/>
                  </a:cubicBezTo>
                  <a:cubicBezTo>
                    <a:pt x="184" y="735"/>
                    <a:pt x="188" y="735"/>
                    <a:pt x="191" y="735"/>
                  </a:cubicBezTo>
                  <a:cubicBezTo>
                    <a:pt x="298" y="735"/>
                    <a:pt x="384" y="649"/>
                    <a:pt x="384" y="543"/>
                  </a:cubicBezTo>
                  <a:lnTo>
                    <a:pt x="384" y="193"/>
                  </a:lnTo>
                  <a:cubicBezTo>
                    <a:pt x="384" y="86"/>
                    <a:pt x="301" y="1"/>
                    <a:pt x="196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2"/>
            <p:cNvSpPr/>
            <p:nvPr/>
          </p:nvSpPr>
          <p:spPr>
            <a:xfrm>
              <a:off x="7487749" y="1528242"/>
              <a:ext cx="23173" cy="11138"/>
            </a:xfrm>
            <a:custGeom>
              <a:rect b="b" l="l" r="r" t="t"/>
              <a:pathLst>
                <a:path extrusionOk="0" h="385" w="801">
                  <a:moveTo>
                    <a:pt x="198" y="1"/>
                  </a:moveTo>
                  <a:cubicBezTo>
                    <a:pt x="88" y="1"/>
                    <a:pt x="0" y="93"/>
                    <a:pt x="6" y="203"/>
                  </a:cubicBezTo>
                  <a:cubicBezTo>
                    <a:pt x="11" y="307"/>
                    <a:pt x="102" y="384"/>
                    <a:pt x="206" y="384"/>
                  </a:cubicBezTo>
                  <a:lnTo>
                    <a:pt x="602" y="384"/>
                  </a:lnTo>
                  <a:cubicBezTo>
                    <a:pt x="712" y="384"/>
                    <a:pt x="801" y="291"/>
                    <a:pt x="793" y="182"/>
                  </a:cubicBezTo>
                  <a:cubicBezTo>
                    <a:pt x="786" y="77"/>
                    <a:pt x="697" y="1"/>
                    <a:pt x="594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1" name="Google Shape;1901;p32"/>
          <p:cNvGrpSpPr/>
          <p:nvPr/>
        </p:nvGrpSpPr>
        <p:grpSpPr>
          <a:xfrm>
            <a:off x="7379841" y="3114617"/>
            <a:ext cx="376842" cy="274141"/>
            <a:chOff x="8016677" y="1354922"/>
            <a:chExt cx="376842" cy="274141"/>
          </a:xfrm>
        </p:grpSpPr>
        <p:sp>
          <p:nvSpPr>
            <p:cNvPr id="1902" name="Google Shape;1902;p32"/>
            <p:cNvSpPr/>
            <p:nvPr/>
          </p:nvSpPr>
          <p:spPr>
            <a:xfrm>
              <a:off x="8016677" y="1405492"/>
              <a:ext cx="80657" cy="176791"/>
            </a:xfrm>
            <a:custGeom>
              <a:rect b="b" l="l" r="r" t="t"/>
              <a:pathLst>
                <a:path extrusionOk="0" h="6111" w="2788">
                  <a:moveTo>
                    <a:pt x="2787" y="1"/>
                  </a:moveTo>
                  <a:lnTo>
                    <a:pt x="2787" y="1"/>
                  </a:lnTo>
                  <a:cubicBezTo>
                    <a:pt x="1641" y="311"/>
                    <a:pt x="285" y="924"/>
                    <a:pt x="66" y="2234"/>
                  </a:cubicBezTo>
                  <a:cubicBezTo>
                    <a:pt x="0" y="2639"/>
                    <a:pt x="41" y="3055"/>
                    <a:pt x="155" y="3446"/>
                  </a:cubicBezTo>
                  <a:cubicBezTo>
                    <a:pt x="262" y="3823"/>
                    <a:pt x="480" y="4172"/>
                    <a:pt x="537" y="4561"/>
                  </a:cubicBezTo>
                  <a:cubicBezTo>
                    <a:pt x="569" y="4782"/>
                    <a:pt x="572" y="5009"/>
                    <a:pt x="618" y="5227"/>
                  </a:cubicBezTo>
                  <a:cubicBezTo>
                    <a:pt x="741" y="5807"/>
                    <a:pt x="1221" y="6031"/>
                    <a:pt x="1772" y="6110"/>
                  </a:cubicBezTo>
                  <a:lnTo>
                    <a:pt x="2586" y="5710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9F5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2"/>
            <p:cNvSpPr/>
            <p:nvPr/>
          </p:nvSpPr>
          <p:spPr>
            <a:xfrm>
              <a:off x="8312862" y="1405492"/>
              <a:ext cx="80657" cy="176791"/>
            </a:xfrm>
            <a:custGeom>
              <a:rect b="b" l="l" r="r" t="t"/>
              <a:pathLst>
                <a:path extrusionOk="0" h="6111" w="2788">
                  <a:moveTo>
                    <a:pt x="1" y="1"/>
                  </a:moveTo>
                  <a:lnTo>
                    <a:pt x="203" y="5710"/>
                  </a:lnTo>
                  <a:lnTo>
                    <a:pt x="1016" y="6110"/>
                  </a:lnTo>
                  <a:cubicBezTo>
                    <a:pt x="1567" y="6031"/>
                    <a:pt x="2046" y="5807"/>
                    <a:pt x="2168" y="5227"/>
                  </a:cubicBezTo>
                  <a:cubicBezTo>
                    <a:pt x="2214" y="5009"/>
                    <a:pt x="2219" y="4782"/>
                    <a:pt x="2251" y="4561"/>
                  </a:cubicBezTo>
                  <a:cubicBezTo>
                    <a:pt x="2306" y="4172"/>
                    <a:pt x="2526" y="3823"/>
                    <a:pt x="2633" y="3446"/>
                  </a:cubicBezTo>
                  <a:cubicBezTo>
                    <a:pt x="2747" y="3055"/>
                    <a:pt x="2788" y="2639"/>
                    <a:pt x="2721" y="2234"/>
                  </a:cubicBezTo>
                  <a:cubicBezTo>
                    <a:pt x="2503" y="924"/>
                    <a:pt x="1147" y="311"/>
                    <a:pt x="1" y="1"/>
                  </a:cubicBezTo>
                  <a:close/>
                </a:path>
              </a:pathLst>
            </a:custGeom>
            <a:solidFill>
              <a:srgbClr val="9F5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2"/>
            <p:cNvSpPr/>
            <p:nvPr/>
          </p:nvSpPr>
          <p:spPr>
            <a:xfrm>
              <a:off x="8091432" y="1354922"/>
              <a:ext cx="227332" cy="274141"/>
            </a:xfrm>
            <a:custGeom>
              <a:rect b="b" l="l" r="r" t="t"/>
              <a:pathLst>
                <a:path extrusionOk="0" h="9476" w="7858">
                  <a:moveTo>
                    <a:pt x="3929" y="0"/>
                  </a:moveTo>
                  <a:cubicBezTo>
                    <a:pt x="2426" y="0"/>
                    <a:pt x="1084" y="683"/>
                    <a:pt x="203" y="1750"/>
                  </a:cubicBezTo>
                  <a:lnTo>
                    <a:pt x="1" y="7460"/>
                  </a:lnTo>
                  <a:cubicBezTo>
                    <a:pt x="869" y="8679"/>
                    <a:pt x="2305" y="9475"/>
                    <a:pt x="3929" y="9475"/>
                  </a:cubicBezTo>
                  <a:cubicBezTo>
                    <a:pt x="5553" y="9475"/>
                    <a:pt x="6989" y="8679"/>
                    <a:pt x="7857" y="7460"/>
                  </a:cubicBezTo>
                  <a:lnTo>
                    <a:pt x="7655" y="1750"/>
                  </a:lnTo>
                  <a:cubicBezTo>
                    <a:pt x="6774" y="683"/>
                    <a:pt x="5432" y="0"/>
                    <a:pt x="392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2"/>
            <p:cNvSpPr/>
            <p:nvPr/>
          </p:nvSpPr>
          <p:spPr>
            <a:xfrm>
              <a:off x="8226506" y="1399908"/>
              <a:ext cx="117456" cy="170832"/>
            </a:xfrm>
            <a:custGeom>
              <a:rect b="b" l="l" r="r" t="t"/>
              <a:pathLst>
                <a:path extrusionOk="0" h="5905" w="4060">
                  <a:moveTo>
                    <a:pt x="2151" y="1"/>
                  </a:moveTo>
                  <a:cubicBezTo>
                    <a:pt x="1119" y="1"/>
                    <a:pt x="0" y="746"/>
                    <a:pt x="111" y="1746"/>
                  </a:cubicBezTo>
                  <a:lnTo>
                    <a:pt x="180" y="2421"/>
                  </a:lnTo>
                  <a:lnTo>
                    <a:pt x="1997" y="4116"/>
                  </a:lnTo>
                  <a:lnTo>
                    <a:pt x="3188" y="5905"/>
                  </a:lnTo>
                  <a:cubicBezTo>
                    <a:pt x="3738" y="5135"/>
                    <a:pt x="4060" y="4196"/>
                    <a:pt x="4060" y="3182"/>
                  </a:cubicBezTo>
                  <a:cubicBezTo>
                    <a:pt x="4060" y="2050"/>
                    <a:pt x="3656" y="1008"/>
                    <a:pt x="2984" y="195"/>
                  </a:cubicBezTo>
                  <a:cubicBezTo>
                    <a:pt x="2734" y="62"/>
                    <a:pt x="2446" y="1"/>
                    <a:pt x="215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2"/>
            <p:cNvSpPr/>
            <p:nvPr/>
          </p:nvSpPr>
          <p:spPr>
            <a:xfrm>
              <a:off x="8066234" y="1399879"/>
              <a:ext cx="117427" cy="170832"/>
            </a:xfrm>
            <a:custGeom>
              <a:rect b="b" l="l" r="r" t="t"/>
              <a:pathLst>
                <a:path extrusionOk="0" h="5905" w="4059">
                  <a:moveTo>
                    <a:pt x="1909" y="0"/>
                  </a:moveTo>
                  <a:cubicBezTo>
                    <a:pt x="1614" y="0"/>
                    <a:pt x="1326" y="61"/>
                    <a:pt x="1076" y="195"/>
                  </a:cubicBezTo>
                  <a:cubicBezTo>
                    <a:pt x="402" y="1009"/>
                    <a:pt x="0" y="2049"/>
                    <a:pt x="0" y="3181"/>
                  </a:cubicBezTo>
                  <a:cubicBezTo>
                    <a:pt x="0" y="4197"/>
                    <a:pt x="323" y="5134"/>
                    <a:pt x="870" y="5904"/>
                  </a:cubicBezTo>
                  <a:lnTo>
                    <a:pt x="2064" y="4115"/>
                  </a:lnTo>
                  <a:lnTo>
                    <a:pt x="3880" y="2421"/>
                  </a:lnTo>
                  <a:lnTo>
                    <a:pt x="3949" y="1746"/>
                  </a:lnTo>
                  <a:cubicBezTo>
                    <a:pt x="4058" y="745"/>
                    <a:pt x="2940" y="0"/>
                    <a:pt x="190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8095742" y="1354951"/>
              <a:ext cx="120696" cy="94283"/>
            </a:xfrm>
            <a:custGeom>
              <a:rect b="b" l="l" r="r" t="t"/>
              <a:pathLst>
                <a:path extrusionOk="0" h="3259" w="4172">
                  <a:moveTo>
                    <a:pt x="3780" y="1"/>
                  </a:moveTo>
                  <a:cubicBezTo>
                    <a:pt x="2935" y="1"/>
                    <a:pt x="2140" y="217"/>
                    <a:pt x="1450" y="594"/>
                  </a:cubicBezTo>
                  <a:cubicBezTo>
                    <a:pt x="918" y="889"/>
                    <a:pt x="442" y="1281"/>
                    <a:pt x="54" y="1751"/>
                  </a:cubicBezTo>
                  <a:lnTo>
                    <a:pt x="0" y="3259"/>
                  </a:lnTo>
                  <a:cubicBezTo>
                    <a:pt x="185" y="2702"/>
                    <a:pt x="470" y="2193"/>
                    <a:pt x="836" y="1749"/>
                  </a:cubicBezTo>
                  <a:cubicBezTo>
                    <a:pt x="1640" y="775"/>
                    <a:pt x="2827" y="122"/>
                    <a:pt x="4171" y="16"/>
                  </a:cubicBezTo>
                  <a:cubicBezTo>
                    <a:pt x="4119" y="11"/>
                    <a:pt x="4067" y="8"/>
                    <a:pt x="4016" y="7"/>
                  </a:cubicBezTo>
                  <a:cubicBezTo>
                    <a:pt x="3936" y="2"/>
                    <a:pt x="3860" y="1"/>
                    <a:pt x="378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8091432" y="1525551"/>
              <a:ext cx="125007" cy="103512"/>
            </a:xfrm>
            <a:custGeom>
              <a:rect b="b" l="l" r="r" t="t"/>
              <a:pathLst>
                <a:path extrusionOk="0" h="3578" w="4321">
                  <a:moveTo>
                    <a:pt x="56" y="0"/>
                  </a:moveTo>
                  <a:lnTo>
                    <a:pt x="1" y="1562"/>
                  </a:lnTo>
                  <a:cubicBezTo>
                    <a:pt x="54" y="1638"/>
                    <a:pt x="111" y="1713"/>
                    <a:pt x="169" y="1787"/>
                  </a:cubicBezTo>
                  <a:cubicBezTo>
                    <a:pt x="462" y="2151"/>
                    <a:pt x="807" y="2471"/>
                    <a:pt x="1197" y="2735"/>
                  </a:cubicBezTo>
                  <a:cubicBezTo>
                    <a:pt x="1972" y="3266"/>
                    <a:pt x="2912" y="3577"/>
                    <a:pt x="3931" y="3577"/>
                  </a:cubicBezTo>
                  <a:cubicBezTo>
                    <a:pt x="4007" y="3577"/>
                    <a:pt x="4084" y="3576"/>
                    <a:pt x="4161" y="3573"/>
                  </a:cubicBezTo>
                  <a:cubicBezTo>
                    <a:pt x="4214" y="3569"/>
                    <a:pt x="4266" y="3566"/>
                    <a:pt x="4320" y="3562"/>
                  </a:cubicBezTo>
                  <a:cubicBezTo>
                    <a:pt x="2857" y="3445"/>
                    <a:pt x="1581" y="2683"/>
                    <a:pt x="783" y="1562"/>
                  </a:cubicBezTo>
                  <a:cubicBezTo>
                    <a:pt x="450" y="1097"/>
                    <a:pt x="202" y="568"/>
                    <a:pt x="5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8066234" y="1399908"/>
              <a:ext cx="58554" cy="170832"/>
            </a:xfrm>
            <a:custGeom>
              <a:rect b="b" l="l" r="r" t="t"/>
              <a:pathLst>
                <a:path extrusionOk="0" h="5905" w="2024">
                  <a:moveTo>
                    <a:pt x="1910" y="1"/>
                  </a:moveTo>
                  <a:cubicBezTo>
                    <a:pt x="1614" y="1"/>
                    <a:pt x="1326" y="61"/>
                    <a:pt x="1074" y="195"/>
                  </a:cubicBezTo>
                  <a:cubicBezTo>
                    <a:pt x="1053" y="220"/>
                    <a:pt x="1033" y="247"/>
                    <a:pt x="1013" y="272"/>
                  </a:cubicBezTo>
                  <a:cubicBezTo>
                    <a:pt x="361" y="1099"/>
                    <a:pt x="0" y="2130"/>
                    <a:pt x="0" y="3182"/>
                  </a:cubicBezTo>
                  <a:cubicBezTo>
                    <a:pt x="0" y="3463"/>
                    <a:pt x="25" y="3742"/>
                    <a:pt x="76" y="4018"/>
                  </a:cubicBezTo>
                  <a:cubicBezTo>
                    <a:pt x="198" y="4711"/>
                    <a:pt x="476" y="5351"/>
                    <a:pt x="872" y="5905"/>
                  </a:cubicBezTo>
                  <a:lnTo>
                    <a:pt x="1281" y="5289"/>
                  </a:lnTo>
                  <a:cubicBezTo>
                    <a:pt x="961" y="4656"/>
                    <a:pt x="781" y="3940"/>
                    <a:pt x="781" y="3182"/>
                  </a:cubicBezTo>
                  <a:cubicBezTo>
                    <a:pt x="781" y="2050"/>
                    <a:pt x="1183" y="1010"/>
                    <a:pt x="1856" y="195"/>
                  </a:cubicBezTo>
                  <a:cubicBezTo>
                    <a:pt x="1910" y="129"/>
                    <a:pt x="1965" y="66"/>
                    <a:pt x="2024" y="4"/>
                  </a:cubicBezTo>
                  <a:cubicBezTo>
                    <a:pt x="1986" y="2"/>
                    <a:pt x="1948" y="1"/>
                    <a:pt x="1910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2"/>
            <p:cNvSpPr/>
            <p:nvPr/>
          </p:nvSpPr>
          <p:spPr>
            <a:xfrm>
              <a:off x="8030245" y="1450362"/>
              <a:ext cx="349706" cy="166781"/>
            </a:xfrm>
            <a:custGeom>
              <a:rect b="b" l="l" r="r" t="t"/>
              <a:pathLst>
                <a:path extrusionOk="0" h="5765" w="12088">
                  <a:moveTo>
                    <a:pt x="5193" y="1"/>
                  </a:moveTo>
                  <a:cubicBezTo>
                    <a:pt x="844" y="453"/>
                    <a:pt x="0" y="4362"/>
                    <a:pt x="2364" y="5682"/>
                  </a:cubicBezTo>
                  <a:cubicBezTo>
                    <a:pt x="2462" y="5737"/>
                    <a:pt x="2570" y="5765"/>
                    <a:pt x="2679" y="5765"/>
                  </a:cubicBezTo>
                  <a:cubicBezTo>
                    <a:pt x="2764" y="5765"/>
                    <a:pt x="2850" y="5747"/>
                    <a:pt x="2932" y="5713"/>
                  </a:cubicBezTo>
                  <a:cubicBezTo>
                    <a:pt x="3139" y="5624"/>
                    <a:pt x="3284" y="5437"/>
                    <a:pt x="3321" y="5214"/>
                  </a:cubicBezTo>
                  <a:cubicBezTo>
                    <a:pt x="3377" y="4872"/>
                    <a:pt x="3585" y="4342"/>
                    <a:pt x="4303" y="3937"/>
                  </a:cubicBezTo>
                  <a:cubicBezTo>
                    <a:pt x="5447" y="3289"/>
                    <a:pt x="6044" y="1947"/>
                    <a:pt x="6044" y="1947"/>
                  </a:cubicBezTo>
                  <a:cubicBezTo>
                    <a:pt x="6044" y="1947"/>
                    <a:pt x="6641" y="3291"/>
                    <a:pt x="7785" y="3937"/>
                  </a:cubicBezTo>
                  <a:cubicBezTo>
                    <a:pt x="8501" y="4342"/>
                    <a:pt x="8711" y="4872"/>
                    <a:pt x="8767" y="5214"/>
                  </a:cubicBezTo>
                  <a:cubicBezTo>
                    <a:pt x="8805" y="5437"/>
                    <a:pt x="8949" y="5624"/>
                    <a:pt x="9156" y="5713"/>
                  </a:cubicBezTo>
                  <a:cubicBezTo>
                    <a:pt x="9238" y="5747"/>
                    <a:pt x="9324" y="5764"/>
                    <a:pt x="9410" y="5764"/>
                  </a:cubicBezTo>
                  <a:cubicBezTo>
                    <a:pt x="9519" y="5764"/>
                    <a:pt x="9626" y="5737"/>
                    <a:pt x="9724" y="5682"/>
                  </a:cubicBezTo>
                  <a:cubicBezTo>
                    <a:pt x="12088" y="4362"/>
                    <a:pt x="11244" y="453"/>
                    <a:pt x="6895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2"/>
            <p:cNvSpPr/>
            <p:nvPr/>
          </p:nvSpPr>
          <p:spPr>
            <a:xfrm>
              <a:off x="8180449" y="1449176"/>
              <a:ext cx="49297" cy="20743"/>
            </a:xfrm>
            <a:custGeom>
              <a:rect b="b" l="l" r="r" t="t"/>
              <a:pathLst>
                <a:path extrusionOk="0" h="717" w="1704">
                  <a:moveTo>
                    <a:pt x="852" y="0"/>
                  </a:moveTo>
                  <a:cubicBezTo>
                    <a:pt x="554" y="0"/>
                    <a:pt x="271" y="12"/>
                    <a:pt x="1" y="42"/>
                  </a:cubicBezTo>
                  <a:cubicBezTo>
                    <a:pt x="91" y="430"/>
                    <a:pt x="438" y="717"/>
                    <a:pt x="852" y="717"/>
                  </a:cubicBezTo>
                  <a:cubicBezTo>
                    <a:pt x="1266" y="717"/>
                    <a:pt x="1613" y="430"/>
                    <a:pt x="1703" y="42"/>
                  </a:cubicBezTo>
                  <a:cubicBezTo>
                    <a:pt x="1433" y="16"/>
                    <a:pt x="1150" y="0"/>
                    <a:pt x="85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2"/>
            <p:cNvSpPr/>
            <p:nvPr/>
          </p:nvSpPr>
          <p:spPr>
            <a:xfrm>
              <a:off x="8124180" y="1427913"/>
              <a:ext cx="11138" cy="24272"/>
            </a:xfrm>
            <a:custGeom>
              <a:rect b="b" l="l" r="r" t="t"/>
              <a:pathLst>
                <a:path extrusionOk="0" h="839" w="385">
                  <a:moveTo>
                    <a:pt x="193" y="0"/>
                  </a:moveTo>
                  <a:cubicBezTo>
                    <a:pt x="189" y="0"/>
                    <a:pt x="185" y="0"/>
                    <a:pt x="182" y="0"/>
                  </a:cubicBezTo>
                  <a:cubicBezTo>
                    <a:pt x="77" y="7"/>
                    <a:pt x="1" y="96"/>
                    <a:pt x="1" y="200"/>
                  </a:cubicBezTo>
                  <a:lnTo>
                    <a:pt x="1" y="640"/>
                  </a:lnTo>
                  <a:cubicBezTo>
                    <a:pt x="1" y="744"/>
                    <a:pt x="77" y="835"/>
                    <a:pt x="182" y="838"/>
                  </a:cubicBezTo>
                  <a:cubicBezTo>
                    <a:pt x="185" y="838"/>
                    <a:pt x="189" y="838"/>
                    <a:pt x="192" y="838"/>
                  </a:cubicBezTo>
                  <a:cubicBezTo>
                    <a:pt x="298" y="838"/>
                    <a:pt x="384" y="752"/>
                    <a:pt x="384" y="646"/>
                  </a:cubicBezTo>
                  <a:lnTo>
                    <a:pt x="384" y="192"/>
                  </a:lnTo>
                  <a:cubicBezTo>
                    <a:pt x="384" y="85"/>
                    <a:pt x="298" y="0"/>
                    <a:pt x="19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2"/>
            <p:cNvSpPr/>
            <p:nvPr/>
          </p:nvSpPr>
          <p:spPr>
            <a:xfrm>
              <a:off x="8275050" y="1427913"/>
              <a:ext cx="11138" cy="24301"/>
            </a:xfrm>
            <a:custGeom>
              <a:rect b="b" l="l" r="r" t="t"/>
              <a:pathLst>
                <a:path extrusionOk="0" h="840" w="385">
                  <a:moveTo>
                    <a:pt x="193" y="0"/>
                  </a:moveTo>
                  <a:cubicBezTo>
                    <a:pt x="189" y="0"/>
                    <a:pt x="186" y="0"/>
                    <a:pt x="182" y="0"/>
                  </a:cubicBezTo>
                  <a:cubicBezTo>
                    <a:pt x="78" y="7"/>
                    <a:pt x="1" y="96"/>
                    <a:pt x="1" y="200"/>
                  </a:cubicBezTo>
                  <a:lnTo>
                    <a:pt x="1" y="640"/>
                  </a:lnTo>
                  <a:cubicBezTo>
                    <a:pt x="1" y="744"/>
                    <a:pt x="78" y="835"/>
                    <a:pt x="182" y="839"/>
                  </a:cubicBezTo>
                  <a:cubicBezTo>
                    <a:pt x="186" y="840"/>
                    <a:pt x="189" y="840"/>
                    <a:pt x="193" y="840"/>
                  </a:cubicBezTo>
                  <a:cubicBezTo>
                    <a:pt x="298" y="840"/>
                    <a:pt x="384" y="753"/>
                    <a:pt x="384" y="648"/>
                  </a:cubicBezTo>
                  <a:lnTo>
                    <a:pt x="384" y="192"/>
                  </a:lnTo>
                  <a:cubicBezTo>
                    <a:pt x="384" y="85"/>
                    <a:pt x="298" y="0"/>
                    <a:pt x="19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8113708" y="1419291"/>
              <a:ext cx="31939" cy="16693"/>
            </a:xfrm>
            <a:custGeom>
              <a:rect b="b" l="l" r="r" t="t"/>
              <a:pathLst>
                <a:path extrusionOk="0" h="577" w="1104">
                  <a:moveTo>
                    <a:pt x="306" y="1"/>
                  </a:moveTo>
                  <a:cubicBezTo>
                    <a:pt x="151" y="1"/>
                    <a:pt x="16" y="120"/>
                    <a:pt x="8" y="275"/>
                  </a:cubicBezTo>
                  <a:cubicBezTo>
                    <a:pt x="1" y="440"/>
                    <a:pt x="133" y="576"/>
                    <a:pt x="297" y="576"/>
                  </a:cubicBezTo>
                  <a:lnTo>
                    <a:pt x="798" y="576"/>
                  </a:lnTo>
                  <a:cubicBezTo>
                    <a:pt x="953" y="576"/>
                    <a:pt x="1088" y="458"/>
                    <a:pt x="1096" y="301"/>
                  </a:cubicBezTo>
                  <a:cubicBezTo>
                    <a:pt x="1104" y="137"/>
                    <a:pt x="972" y="1"/>
                    <a:pt x="808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8264549" y="1419291"/>
              <a:ext cx="31852" cy="16693"/>
            </a:xfrm>
            <a:custGeom>
              <a:rect b="b" l="l" r="r" t="t"/>
              <a:pathLst>
                <a:path extrusionOk="0" h="577" w="1101">
                  <a:moveTo>
                    <a:pt x="293" y="1"/>
                  </a:moveTo>
                  <a:cubicBezTo>
                    <a:pt x="131" y="1"/>
                    <a:pt x="0" y="137"/>
                    <a:pt x="7" y="301"/>
                  </a:cubicBezTo>
                  <a:cubicBezTo>
                    <a:pt x="14" y="458"/>
                    <a:pt x="148" y="576"/>
                    <a:pt x="303" y="576"/>
                  </a:cubicBezTo>
                  <a:lnTo>
                    <a:pt x="806" y="576"/>
                  </a:lnTo>
                  <a:cubicBezTo>
                    <a:pt x="968" y="576"/>
                    <a:pt x="1100" y="440"/>
                    <a:pt x="1093" y="275"/>
                  </a:cubicBezTo>
                  <a:cubicBezTo>
                    <a:pt x="1085" y="120"/>
                    <a:pt x="951" y="1"/>
                    <a:pt x="797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6" name="Google Shape;1916;p32"/>
          <p:cNvGrpSpPr/>
          <p:nvPr/>
        </p:nvGrpSpPr>
        <p:grpSpPr>
          <a:xfrm>
            <a:off x="1407522" y="1093053"/>
            <a:ext cx="336456" cy="375020"/>
            <a:chOff x="3189012" y="1901699"/>
            <a:chExt cx="336456" cy="375020"/>
          </a:xfrm>
        </p:grpSpPr>
        <p:sp>
          <p:nvSpPr>
            <p:cNvPr id="1917" name="Google Shape;1917;p32"/>
            <p:cNvSpPr/>
            <p:nvPr/>
          </p:nvSpPr>
          <p:spPr>
            <a:xfrm>
              <a:off x="3436363" y="1901699"/>
              <a:ext cx="89104" cy="208267"/>
            </a:xfrm>
            <a:custGeom>
              <a:rect b="b" l="l" r="r" t="t"/>
              <a:pathLst>
                <a:path extrusionOk="0" h="7199" w="3080">
                  <a:moveTo>
                    <a:pt x="2002" y="1"/>
                  </a:moveTo>
                  <a:cubicBezTo>
                    <a:pt x="1993" y="1"/>
                    <a:pt x="1983" y="2"/>
                    <a:pt x="1974" y="4"/>
                  </a:cubicBezTo>
                  <a:cubicBezTo>
                    <a:pt x="363" y="380"/>
                    <a:pt x="1" y="3149"/>
                    <a:pt x="1" y="3149"/>
                  </a:cubicBezTo>
                  <a:lnTo>
                    <a:pt x="1210" y="7198"/>
                  </a:lnTo>
                  <a:cubicBezTo>
                    <a:pt x="1210" y="7198"/>
                    <a:pt x="2602" y="6416"/>
                    <a:pt x="2846" y="4569"/>
                  </a:cubicBezTo>
                  <a:cubicBezTo>
                    <a:pt x="3080" y="2791"/>
                    <a:pt x="1926" y="1547"/>
                    <a:pt x="2119" y="136"/>
                  </a:cubicBezTo>
                  <a:cubicBezTo>
                    <a:pt x="2129" y="63"/>
                    <a:pt x="2073" y="1"/>
                    <a:pt x="200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2"/>
            <p:cNvSpPr/>
            <p:nvPr/>
          </p:nvSpPr>
          <p:spPr>
            <a:xfrm>
              <a:off x="3436363" y="1967515"/>
              <a:ext cx="57773" cy="142365"/>
            </a:xfrm>
            <a:custGeom>
              <a:rect b="b" l="l" r="r" t="t"/>
              <a:pathLst>
                <a:path extrusionOk="0" h="4921" w="1997">
                  <a:moveTo>
                    <a:pt x="193" y="1"/>
                  </a:moveTo>
                  <a:cubicBezTo>
                    <a:pt x="48" y="495"/>
                    <a:pt x="1" y="871"/>
                    <a:pt x="1" y="871"/>
                  </a:cubicBezTo>
                  <a:lnTo>
                    <a:pt x="1210" y="4920"/>
                  </a:lnTo>
                  <a:cubicBezTo>
                    <a:pt x="1210" y="4920"/>
                    <a:pt x="1210" y="4920"/>
                    <a:pt x="1210" y="4920"/>
                  </a:cubicBezTo>
                  <a:cubicBezTo>
                    <a:pt x="1218" y="4920"/>
                    <a:pt x="1600" y="4700"/>
                    <a:pt x="1997" y="4230"/>
                  </a:cubicBezTo>
                  <a:cubicBezTo>
                    <a:pt x="1987" y="3905"/>
                    <a:pt x="1958" y="3553"/>
                    <a:pt x="1900" y="3190"/>
                  </a:cubicBezTo>
                  <a:cubicBezTo>
                    <a:pt x="1722" y="2064"/>
                    <a:pt x="1316" y="1148"/>
                    <a:pt x="694" y="464"/>
                  </a:cubicBezTo>
                  <a:cubicBezTo>
                    <a:pt x="539" y="294"/>
                    <a:pt x="372" y="140"/>
                    <a:pt x="193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3454647" y="1962047"/>
              <a:ext cx="40126" cy="120349"/>
            </a:xfrm>
            <a:custGeom>
              <a:rect b="b" l="l" r="r" t="t"/>
              <a:pathLst>
                <a:path extrusionOk="0" h="4160" w="1387">
                  <a:moveTo>
                    <a:pt x="749" y="1"/>
                  </a:moveTo>
                  <a:cubicBezTo>
                    <a:pt x="721" y="1"/>
                    <a:pt x="694" y="13"/>
                    <a:pt x="674" y="40"/>
                  </a:cubicBezTo>
                  <a:cubicBezTo>
                    <a:pt x="48" y="902"/>
                    <a:pt x="45" y="2440"/>
                    <a:pt x="1" y="2764"/>
                  </a:cubicBezTo>
                  <a:lnTo>
                    <a:pt x="223" y="4160"/>
                  </a:lnTo>
                  <a:cubicBezTo>
                    <a:pt x="233" y="4157"/>
                    <a:pt x="1134" y="3617"/>
                    <a:pt x="1297" y="2383"/>
                  </a:cubicBezTo>
                  <a:cubicBezTo>
                    <a:pt x="1386" y="1718"/>
                    <a:pt x="1188" y="1129"/>
                    <a:pt x="981" y="504"/>
                  </a:cubicBezTo>
                  <a:cubicBezTo>
                    <a:pt x="934" y="360"/>
                    <a:pt x="884" y="214"/>
                    <a:pt x="838" y="69"/>
                  </a:cubicBezTo>
                  <a:cubicBezTo>
                    <a:pt x="825" y="25"/>
                    <a:pt x="787" y="1"/>
                    <a:pt x="749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3312080" y="2224760"/>
              <a:ext cx="90233" cy="51958"/>
            </a:xfrm>
            <a:custGeom>
              <a:rect b="b" l="l" r="r" t="t"/>
              <a:pathLst>
                <a:path extrusionOk="0" h="1796" w="3119">
                  <a:moveTo>
                    <a:pt x="1560" y="1"/>
                  </a:moveTo>
                  <a:cubicBezTo>
                    <a:pt x="700" y="1"/>
                    <a:pt x="0" y="403"/>
                    <a:pt x="0" y="898"/>
                  </a:cubicBezTo>
                  <a:cubicBezTo>
                    <a:pt x="0" y="1395"/>
                    <a:pt x="698" y="1796"/>
                    <a:pt x="1560" y="1796"/>
                  </a:cubicBezTo>
                  <a:cubicBezTo>
                    <a:pt x="2421" y="1794"/>
                    <a:pt x="3119" y="1394"/>
                    <a:pt x="3119" y="898"/>
                  </a:cubicBezTo>
                  <a:cubicBezTo>
                    <a:pt x="3119" y="404"/>
                    <a:pt x="2421" y="1"/>
                    <a:pt x="1560" y="1"/>
                  </a:cubicBezTo>
                  <a:close/>
                </a:path>
              </a:pathLst>
            </a:custGeom>
            <a:solidFill>
              <a:srgbClr val="9F5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3189012" y="1901699"/>
              <a:ext cx="89104" cy="208267"/>
            </a:xfrm>
            <a:custGeom>
              <a:rect b="b" l="l" r="r" t="t"/>
              <a:pathLst>
                <a:path extrusionOk="0" h="7199" w="3080">
                  <a:moveTo>
                    <a:pt x="1078" y="1"/>
                  </a:moveTo>
                  <a:cubicBezTo>
                    <a:pt x="1008" y="1"/>
                    <a:pt x="952" y="63"/>
                    <a:pt x="961" y="136"/>
                  </a:cubicBezTo>
                  <a:cubicBezTo>
                    <a:pt x="1154" y="1547"/>
                    <a:pt x="1" y="2791"/>
                    <a:pt x="234" y="4569"/>
                  </a:cubicBezTo>
                  <a:cubicBezTo>
                    <a:pt x="478" y="6416"/>
                    <a:pt x="1871" y="7198"/>
                    <a:pt x="1871" y="7198"/>
                  </a:cubicBezTo>
                  <a:lnTo>
                    <a:pt x="3079" y="3149"/>
                  </a:lnTo>
                  <a:cubicBezTo>
                    <a:pt x="3079" y="3149"/>
                    <a:pt x="2717" y="380"/>
                    <a:pt x="1107" y="4"/>
                  </a:cubicBezTo>
                  <a:cubicBezTo>
                    <a:pt x="1097" y="2"/>
                    <a:pt x="1087" y="1"/>
                    <a:pt x="107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3220314" y="1967602"/>
              <a:ext cx="57802" cy="142393"/>
            </a:xfrm>
            <a:custGeom>
              <a:rect b="b" l="l" r="r" t="t"/>
              <a:pathLst>
                <a:path extrusionOk="0" h="4922" w="1998">
                  <a:moveTo>
                    <a:pt x="1806" y="1"/>
                  </a:moveTo>
                  <a:cubicBezTo>
                    <a:pt x="1626" y="139"/>
                    <a:pt x="1459" y="292"/>
                    <a:pt x="1304" y="464"/>
                  </a:cubicBezTo>
                  <a:cubicBezTo>
                    <a:pt x="680" y="1147"/>
                    <a:pt x="275" y="2062"/>
                    <a:pt x="95" y="3188"/>
                  </a:cubicBezTo>
                  <a:cubicBezTo>
                    <a:pt x="39" y="3550"/>
                    <a:pt x="10" y="3903"/>
                    <a:pt x="0" y="4230"/>
                  </a:cubicBezTo>
                  <a:cubicBezTo>
                    <a:pt x="401" y="4705"/>
                    <a:pt x="789" y="4922"/>
                    <a:pt x="789" y="4922"/>
                  </a:cubicBezTo>
                  <a:lnTo>
                    <a:pt x="1997" y="872"/>
                  </a:lnTo>
                  <a:cubicBezTo>
                    <a:pt x="1997" y="872"/>
                    <a:pt x="1948" y="496"/>
                    <a:pt x="1806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2"/>
            <p:cNvSpPr/>
            <p:nvPr/>
          </p:nvSpPr>
          <p:spPr>
            <a:xfrm>
              <a:off x="3219735" y="1962047"/>
              <a:ext cx="40097" cy="120349"/>
            </a:xfrm>
            <a:custGeom>
              <a:rect b="b" l="l" r="r" t="t"/>
              <a:pathLst>
                <a:path extrusionOk="0" h="4160" w="1386">
                  <a:moveTo>
                    <a:pt x="637" y="1"/>
                  </a:moveTo>
                  <a:cubicBezTo>
                    <a:pt x="599" y="1"/>
                    <a:pt x="561" y="25"/>
                    <a:pt x="546" y="69"/>
                  </a:cubicBezTo>
                  <a:cubicBezTo>
                    <a:pt x="502" y="214"/>
                    <a:pt x="453" y="360"/>
                    <a:pt x="405" y="504"/>
                  </a:cubicBezTo>
                  <a:cubicBezTo>
                    <a:pt x="198" y="1129"/>
                    <a:pt x="0" y="1718"/>
                    <a:pt x="89" y="2383"/>
                  </a:cubicBezTo>
                  <a:cubicBezTo>
                    <a:pt x="252" y="3617"/>
                    <a:pt x="1154" y="4157"/>
                    <a:pt x="1163" y="4160"/>
                  </a:cubicBezTo>
                  <a:lnTo>
                    <a:pt x="1385" y="2764"/>
                  </a:lnTo>
                  <a:cubicBezTo>
                    <a:pt x="1341" y="2440"/>
                    <a:pt x="1338" y="902"/>
                    <a:pt x="712" y="40"/>
                  </a:cubicBezTo>
                  <a:cubicBezTo>
                    <a:pt x="693" y="13"/>
                    <a:pt x="665" y="1"/>
                    <a:pt x="63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2"/>
            <p:cNvSpPr/>
            <p:nvPr/>
          </p:nvSpPr>
          <p:spPr>
            <a:xfrm>
              <a:off x="3263188" y="2175174"/>
              <a:ext cx="188074" cy="80223"/>
            </a:xfrm>
            <a:custGeom>
              <a:rect b="b" l="l" r="r" t="t"/>
              <a:pathLst>
                <a:path extrusionOk="0" h="2773" w="6501">
                  <a:moveTo>
                    <a:pt x="333" y="0"/>
                  </a:moveTo>
                  <a:lnTo>
                    <a:pt x="0" y="1189"/>
                  </a:lnTo>
                  <a:cubicBezTo>
                    <a:pt x="152" y="1489"/>
                    <a:pt x="342" y="1779"/>
                    <a:pt x="581" y="2055"/>
                  </a:cubicBezTo>
                  <a:cubicBezTo>
                    <a:pt x="589" y="2065"/>
                    <a:pt x="597" y="2072"/>
                    <a:pt x="604" y="2082"/>
                  </a:cubicBezTo>
                  <a:cubicBezTo>
                    <a:pt x="1001" y="2533"/>
                    <a:pt x="1566" y="2773"/>
                    <a:pt x="2148" y="2773"/>
                  </a:cubicBezTo>
                  <a:cubicBezTo>
                    <a:pt x="2356" y="2773"/>
                    <a:pt x="2565" y="2742"/>
                    <a:pt x="2770" y="2680"/>
                  </a:cubicBezTo>
                  <a:cubicBezTo>
                    <a:pt x="2924" y="2634"/>
                    <a:pt x="3088" y="2603"/>
                    <a:pt x="3250" y="2603"/>
                  </a:cubicBezTo>
                  <a:cubicBezTo>
                    <a:pt x="3413" y="2603"/>
                    <a:pt x="3576" y="2634"/>
                    <a:pt x="3729" y="2680"/>
                  </a:cubicBezTo>
                  <a:cubicBezTo>
                    <a:pt x="3934" y="2742"/>
                    <a:pt x="4144" y="2773"/>
                    <a:pt x="4352" y="2773"/>
                  </a:cubicBezTo>
                  <a:cubicBezTo>
                    <a:pt x="4935" y="2773"/>
                    <a:pt x="5500" y="2533"/>
                    <a:pt x="5896" y="2082"/>
                  </a:cubicBezTo>
                  <a:cubicBezTo>
                    <a:pt x="5904" y="2072"/>
                    <a:pt x="5912" y="2065"/>
                    <a:pt x="5919" y="2055"/>
                  </a:cubicBezTo>
                  <a:cubicBezTo>
                    <a:pt x="6160" y="1779"/>
                    <a:pt x="6349" y="1489"/>
                    <a:pt x="6501" y="1189"/>
                  </a:cubicBezTo>
                  <a:lnTo>
                    <a:pt x="6235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2"/>
            <p:cNvSpPr/>
            <p:nvPr/>
          </p:nvSpPr>
          <p:spPr>
            <a:xfrm>
              <a:off x="3454647" y="1988258"/>
              <a:ext cx="34022" cy="94109"/>
            </a:xfrm>
            <a:custGeom>
              <a:rect b="b" l="l" r="r" t="t"/>
              <a:pathLst>
                <a:path extrusionOk="0" h="3253" w="1176">
                  <a:moveTo>
                    <a:pt x="274" y="0"/>
                  </a:moveTo>
                  <a:cubicBezTo>
                    <a:pt x="44" y="779"/>
                    <a:pt x="33" y="1626"/>
                    <a:pt x="1" y="1856"/>
                  </a:cubicBezTo>
                  <a:lnTo>
                    <a:pt x="223" y="3252"/>
                  </a:lnTo>
                  <a:cubicBezTo>
                    <a:pt x="231" y="3249"/>
                    <a:pt x="880" y="2861"/>
                    <a:pt x="1176" y="1994"/>
                  </a:cubicBezTo>
                  <a:cubicBezTo>
                    <a:pt x="996" y="1212"/>
                    <a:pt x="696" y="543"/>
                    <a:pt x="274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3225811" y="1988258"/>
              <a:ext cx="33964" cy="94109"/>
            </a:xfrm>
            <a:custGeom>
              <a:rect b="b" l="l" r="r" t="t"/>
              <a:pathLst>
                <a:path extrusionOk="0" h="3253" w="1174">
                  <a:moveTo>
                    <a:pt x="901" y="0"/>
                  </a:moveTo>
                  <a:cubicBezTo>
                    <a:pt x="484" y="543"/>
                    <a:pt x="180" y="1212"/>
                    <a:pt x="1" y="1994"/>
                  </a:cubicBezTo>
                  <a:cubicBezTo>
                    <a:pt x="297" y="2861"/>
                    <a:pt x="944" y="3249"/>
                    <a:pt x="952" y="3252"/>
                  </a:cubicBezTo>
                  <a:lnTo>
                    <a:pt x="1174" y="1856"/>
                  </a:lnTo>
                  <a:cubicBezTo>
                    <a:pt x="1143" y="1626"/>
                    <a:pt x="1131" y="779"/>
                    <a:pt x="901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3239176" y="1964593"/>
              <a:ext cx="236185" cy="245471"/>
            </a:xfrm>
            <a:custGeom>
              <a:rect b="b" l="l" r="r" t="t"/>
              <a:pathLst>
                <a:path extrusionOk="0" h="8485" w="8164">
                  <a:moveTo>
                    <a:pt x="4082" y="1"/>
                  </a:moveTo>
                  <a:cubicBezTo>
                    <a:pt x="0" y="1"/>
                    <a:pt x="42" y="4088"/>
                    <a:pt x="164" y="5431"/>
                  </a:cubicBezTo>
                  <a:cubicBezTo>
                    <a:pt x="264" y="6517"/>
                    <a:pt x="362" y="7552"/>
                    <a:pt x="830" y="8485"/>
                  </a:cubicBezTo>
                  <a:cubicBezTo>
                    <a:pt x="1200" y="8297"/>
                    <a:pt x="1746" y="8082"/>
                    <a:pt x="2309" y="8082"/>
                  </a:cubicBezTo>
                  <a:cubicBezTo>
                    <a:pt x="2678" y="8082"/>
                    <a:pt x="3055" y="8175"/>
                    <a:pt x="3393" y="8429"/>
                  </a:cubicBezTo>
                  <a:lnTo>
                    <a:pt x="4771" y="8429"/>
                  </a:lnTo>
                  <a:cubicBezTo>
                    <a:pt x="5109" y="8175"/>
                    <a:pt x="5486" y="8082"/>
                    <a:pt x="5855" y="8082"/>
                  </a:cubicBezTo>
                  <a:cubicBezTo>
                    <a:pt x="6417" y="8082"/>
                    <a:pt x="6963" y="8297"/>
                    <a:pt x="7332" y="8485"/>
                  </a:cubicBezTo>
                  <a:cubicBezTo>
                    <a:pt x="7800" y="7552"/>
                    <a:pt x="7898" y="6517"/>
                    <a:pt x="7998" y="5431"/>
                  </a:cubicBezTo>
                  <a:cubicBezTo>
                    <a:pt x="8122" y="4090"/>
                    <a:pt x="8164" y="2"/>
                    <a:pt x="408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3263130" y="2175059"/>
              <a:ext cx="73598" cy="80339"/>
            </a:xfrm>
            <a:custGeom>
              <a:rect b="b" l="l" r="r" t="t"/>
              <a:pathLst>
                <a:path extrusionOk="0" h="2777" w="2544">
                  <a:moveTo>
                    <a:pt x="335" y="1"/>
                  </a:moveTo>
                  <a:lnTo>
                    <a:pt x="1" y="1190"/>
                  </a:lnTo>
                  <a:cubicBezTo>
                    <a:pt x="39" y="1265"/>
                    <a:pt x="79" y="1340"/>
                    <a:pt x="120" y="1412"/>
                  </a:cubicBezTo>
                  <a:cubicBezTo>
                    <a:pt x="260" y="1653"/>
                    <a:pt x="421" y="1883"/>
                    <a:pt x="606" y="2086"/>
                  </a:cubicBezTo>
                  <a:cubicBezTo>
                    <a:pt x="628" y="2109"/>
                    <a:pt x="651" y="2133"/>
                    <a:pt x="674" y="2156"/>
                  </a:cubicBezTo>
                  <a:cubicBezTo>
                    <a:pt x="921" y="2412"/>
                    <a:pt x="1232" y="2598"/>
                    <a:pt x="1574" y="2696"/>
                  </a:cubicBezTo>
                  <a:cubicBezTo>
                    <a:pt x="1668" y="2722"/>
                    <a:pt x="1765" y="2744"/>
                    <a:pt x="1860" y="2756"/>
                  </a:cubicBezTo>
                  <a:cubicBezTo>
                    <a:pt x="1958" y="2770"/>
                    <a:pt x="2058" y="2777"/>
                    <a:pt x="2157" y="2777"/>
                  </a:cubicBezTo>
                  <a:cubicBezTo>
                    <a:pt x="2225" y="2777"/>
                    <a:pt x="2292" y="2773"/>
                    <a:pt x="2358" y="2767"/>
                  </a:cubicBezTo>
                  <a:cubicBezTo>
                    <a:pt x="2420" y="2760"/>
                    <a:pt x="2482" y="2751"/>
                    <a:pt x="2544" y="2739"/>
                  </a:cubicBezTo>
                  <a:cubicBezTo>
                    <a:pt x="2105" y="2656"/>
                    <a:pt x="1697" y="2434"/>
                    <a:pt x="1389" y="2084"/>
                  </a:cubicBezTo>
                  <a:cubicBezTo>
                    <a:pt x="1381" y="2075"/>
                    <a:pt x="1373" y="2066"/>
                    <a:pt x="1366" y="2056"/>
                  </a:cubicBezTo>
                  <a:cubicBezTo>
                    <a:pt x="1123" y="1780"/>
                    <a:pt x="936" y="1490"/>
                    <a:pt x="784" y="1190"/>
                  </a:cubicBezTo>
                  <a:cubicBezTo>
                    <a:pt x="593" y="811"/>
                    <a:pt x="464" y="412"/>
                    <a:pt x="370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3236891" y="1964362"/>
              <a:ext cx="131718" cy="245471"/>
            </a:xfrm>
            <a:custGeom>
              <a:rect b="b" l="l" r="r" t="t"/>
              <a:pathLst>
                <a:path extrusionOk="0" h="8485" w="4553">
                  <a:moveTo>
                    <a:pt x="4161" y="1"/>
                  </a:moveTo>
                  <a:cubicBezTo>
                    <a:pt x="2695" y="1"/>
                    <a:pt x="1759" y="527"/>
                    <a:pt x="1170" y="1268"/>
                  </a:cubicBezTo>
                  <a:cubicBezTo>
                    <a:pt x="1" y="2733"/>
                    <a:pt x="124" y="4784"/>
                    <a:pt x="361" y="6531"/>
                  </a:cubicBezTo>
                  <a:cubicBezTo>
                    <a:pt x="446" y="7152"/>
                    <a:pt x="573" y="7749"/>
                    <a:pt x="825" y="8309"/>
                  </a:cubicBezTo>
                  <a:cubicBezTo>
                    <a:pt x="852" y="8368"/>
                    <a:pt x="878" y="8425"/>
                    <a:pt x="909" y="8485"/>
                  </a:cubicBezTo>
                  <a:cubicBezTo>
                    <a:pt x="1092" y="8393"/>
                    <a:pt x="1317" y="8293"/>
                    <a:pt x="1567" y="8217"/>
                  </a:cubicBezTo>
                  <a:cubicBezTo>
                    <a:pt x="1205" y="7356"/>
                    <a:pt x="1116" y="6414"/>
                    <a:pt x="1026" y="5431"/>
                  </a:cubicBezTo>
                  <a:cubicBezTo>
                    <a:pt x="908" y="4135"/>
                    <a:pt x="863" y="269"/>
                    <a:pt x="4552" y="13"/>
                  </a:cubicBezTo>
                  <a:cubicBezTo>
                    <a:pt x="4491" y="10"/>
                    <a:pt x="4429" y="6"/>
                    <a:pt x="4367" y="4"/>
                  </a:cubicBezTo>
                  <a:cubicBezTo>
                    <a:pt x="4299" y="2"/>
                    <a:pt x="4162" y="1"/>
                    <a:pt x="4161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3337423" y="2204538"/>
              <a:ext cx="39952" cy="19383"/>
            </a:xfrm>
            <a:custGeom>
              <a:rect b="b" l="l" r="r" t="t"/>
              <a:pathLst>
                <a:path extrusionOk="0" h="670" w="1381">
                  <a:moveTo>
                    <a:pt x="121" y="0"/>
                  </a:moveTo>
                  <a:cubicBezTo>
                    <a:pt x="56" y="0"/>
                    <a:pt x="0" y="56"/>
                    <a:pt x="0" y="123"/>
                  </a:cubicBezTo>
                  <a:cubicBezTo>
                    <a:pt x="0" y="424"/>
                    <a:pt x="309" y="669"/>
                    <a:pt x="691" y="669"/>
                  </a:cubicBezTo>
                  <a:cubicBezTo>
                    <a:pt x="1071" y="669"/>
                    <a:pt x="1381" y="427"/>
                    <a:pt x="1381" y="123"/>
                  </a:cubicBezTo>
                  <a:lnTo>
                    <a:pt x="1381" y="122"/>
                  </a:lnTo>
                  <a:cubicBezTo>
                    <a:pt x="1381" y="56"/>
                    <a:pt x="1327" y="0"/>
                    <a:pt x="126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2"/>
            <p:cNvSpPr/>
            <p:nvPr/>
          </p:nvSpPr>
          <p:spPr>
            <a:xfrm>
              <a:off x="3297470" y="2120121"/>
              <a:ext cx="11138" cy="22739"/>
            </a:xfrm>
            <a:custGeom>
              <a:rect b="b" l="l" r="r" t="t"/>
              <a:pathLst>
                <a:path extrusionOk="0" h="786" w="385">
                  <a:moveTo>
                    <a:pt x="194" y="0"/>
                  </a:moveTo>
                  <a:cubicBezTo>
                    <a:pt x="189" y="0"/>
                    <a:pt x="185" y="1"/>
                    <a:pt x="180" y="1"/>
                  </a:cubicBezTo>
                  <a:cubicBezTo>
                    <a:pt x="77" y="6"/>
                    <a:pt x="1" y="96"/>
                    <a:pt x="1" y="200"/>
                  </a:cubicBezTo>
                  <a:lnTo>
                    <a:pt x="1" y="587"/>
                  </a:lnTo>
                  <a:cubicBezTo>
                    <a:pt x="1" y="688"/>
                    <a:pt x="79" y="779"/>
                    <a:pt x="180" y="785"/>
                  </a:cubicBezTo>
                  <a:cubicBezTo>
                    <a:pt x="184" y="785"/>
                    <a:pt x="188" y="785"/>
                    <a:pt x="191" y="785"/>
                  </a:cubicBezTo>
                  <a:cubicBezTo>
                    <a:pt x="298" y="785"/>
                    <a:pt x="384" y="698"/>
                    <a:pt x="384" y="593"/>
                  </a:cubicBezTo>
                  <a:lnTo>
                    <a:pt x="384" y="193"/>
                  </a:lnTo>
                  <a:cubicBezTo>
                    <a:pt x="384" y="87"/>
                    <a:pt x="299" y="0"/>
                    <a:pt x="19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2"/>
            <p:cNvSpPr/>
            <p:nvPr/>
          </p:nvSpPr>
          <p:spPr>
            <a:xfrm>
              <a:off x="3282890" y="2148530"/>
              <a:ext cx="23260" cy="11138"/>
            </a:xfrm>
            <a:custGeom>
              <a:rect b="b" l="l" r="r" t="t"/>
              <a:pathLst>
                <a:path extrusionOk="0" h="385" w="804">
                  <a:moveTo>
                    <a:pt x="200" y="1"/>
                  </a:moveTo>
                  <a:cubicBezTo>
                    <a:pt x="88" y="1"/>
                    <a:pt x="0" y="93"/>
                    <a:pt x="8" y="203"/>
                  </a:cubicBezTo>
                  <a:cubicBezTo>
                    <a:pt x="15" y="307"/>
                    <a:pt x="103" y="384"/>
                    <a:pt x="207" y="384"/>
                  </a:cubicBezTo>
                  <a:lnTo>
                    <a:pt x="604" y="384"/>
                  </a:lnTo>
                  <a:cubicBezTo>
                    <a:pt x="715" y="384"/>
                    <a:pt x="804" y="292"/>
                    <a:pt x="796" y="180"/>
                  </a:cubicBezTo>
                  <a:cubicBezTo>
                    <a:pt x="790" y="77"/>
                    <a:pt x="700" y="1"/>
                    <a:pt x="59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3406189" y="2120121"/>
              <a:ext cx="11138" cy="22739"/>
            </a:xfrm>
            <a:custGeom>
              <a:rect b="b" l="l" r="r" t="t"/>
              <a:pathLst>
                <a:path extrusionOk="0" h="786" w="385">
                  <a:moveTo>
                    <a:pt x="194" y="0"/>
                  </a:moveTo>
                  <a:cubicBezTo>
                    <a:pt x="189" y="0"/>
                    <a:pt x="185" y="1"/>
                    <a:pt x="180" y="1"/>
                  </a:cubicBezTo>
                  <a:cubicBezTo>
                    <a:pt x="78" y="6"/>
                    <a:pt x="1" y="96"/>
                    <a:pt x="1" y="200"/>
                  </a:cubicBezTo>
                  <a:lnTo>
                    <a:pt x="1" y="587"/>
                  </a:lnTo>
                  <a:cubicBezTo>
                    <a:pt x="1" y="688"/>
                    <a:pt x="79" y="779"/>
                    <a:pt x="180" y="785"/>
                  </a:cubicBezTo>
                  <a:cubicBezTo>
                    <a:pt x="184" y="785"/>
                    <a:pt x="188" y="785"/>
                    <a:pt x="191" y="785"/>
                  </a:cubicBezTo>
                  <a:cubicBezTo>
                    <a:pt x="298" y="785"/>
                    <a:pt x="384" y="698"/>
                    <a:pt x="384" y="593"/>
                  </a:cubicBezTo>
                  <a:lnTo>
                    <a:pt x="384" y="193"/>
                  </a:lnTo>
                  <a:cubicBezTo>
                    <a:pt x="384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3408272" y="2148530"/>
              <a:ext cx="23260" cy="11138"/>
            </a:xfrm>
            <a:custGeom>
              <a:rect b="b" l="l" r="r" t="t"/>
              <a:pathLst>
                <a:path extrusionOk="0" h="385" w="804">
                  <a:moveTo>
                    <a:pt x="200" y="1"/>
                  </a:moveTo>
                  <a:cubicBezTo>
                    <a:pt x="90" y="1"/>
                    <a:pt x="1" y="93"/>
                    <a:pt x="9" y="203"/>
                  </a:cubicBezTo>
                  <a:cubicBezTo>
                    <a:pt x="16" y="307"/>
                    <a:pt x="105" y="384"/>
                    <a:pt x="208" y="384"/>
                  </a:cubicBezTo>
                  <a:lnTo>
                    <a:pt x="605" y="384"/>
                  </a:lnTo>
                  <a:cubicBezTo>
                    <a:pt x="714" y="384"/>
                    <a:pt x="803" y="292"/>
                    <a:pt x="797" y="180"/>
                  </a:cubicBezTo>
                  <a:cubicBezTo>
                    <a:pt x="791" y="77"/>
                    <a:pt x="700" y="1"/>
                    <a:pt x="598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5" name="Google Shape;1935;p32"/>
          <p:cNvGrpSpPr/>
          <p:nvPr/>
        </p:nvGrpSpPr>
        <p:grpSpPr>
          <a:xfrm>
            <a:off x="4404365" y="1093024"/>
            <a:ext cx="335270" cy="375077"/>
            <a:chOff x="4000759" y="2504137"/>
            <a:chExt cx="335270" cy="375077"/>
          </a:xfrm>
        </p:grpSpPr>
        <p:sp>
          <p:nvSpPr>
            <p:cNvPr id="1936" name="Google Shape;1936;p32"/>
            <p:cNvSpPr/>
            <p:nvPr/>
          </p:nvSpPr>
          <p:spPr>
            <a:xfrm>
              <a:off x="4234484" y="2504137"/>
              <a:ext cx="101544" cy="188739"/>
            </a:xfrm>
            <a:custGeom>
              <a:rect b="b" l="l" r="r" t="t"/>
              <a:pathLst>
                <a:path extrusionOk="0" h="6524" w="3510">
                  <a:moveTo>
                    <a:pt x="1631" y="0"/>
                  </a:moveTo>
                  <a:cubicBezTo>
                    <a:pt x="1587" y="0"/>
                    <a:pt x="1542" y="11"/>
                    <a:pt x="1501" y="35"/>
                  </a:cubicBezTo>
                  <a:cubicBezTo>
                    <a:pt x="982" y="334"/>
                    <a:pt x="63" y="1028"/>
                    <a:pt x="0" y="2227"/>
                  </a:cubicBezTo>
                  <a:lnTo>
                    <a:pt x="1682" y="6524"/>
                  </a:lnTo>
                  <a:cubicBezTo>
                    <a:pt x="1682" y="6524"/>
                    <a:pt x="3510" y="4068"/>
                    <a:pt x="2755" y="2626"/>
                  </a:cubicBezTo>
                  <a:cubicBezTo>
                    <a:pt x="2160" y="1580"/>
                    <a:pt x="1959" y="695"/>
                    <a:pt x="1890" y="222"/>
                  </a:cubicBezTo>
                  <a:cubicBezTo>
                    <a:pt x="1871" y="89"/>
                    <a:pt x="1755" y="0"/>
                    <a:pt x="1631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4234484" y="2548805"/>
              <a:ext cx="75363" cy="144129"/>
            </a:xfrm>
            <a:custGeom>
              <a:rect b="b" l="l" r="r" t="t"/>
              <a:pathLst>
                <a:path extrusionOk="0" h="4982" w="2605">
                  <a:moveTo>
                    <a:pt x="140" y="1"/>
                  </a:moveTo>
                  <a:cubicBezTo>
                    <a:pt x="63" y="208"/>
                    <a:pt x="13" y="435"/>
                    <a:pt x="0" y="685"/>
                  </a:cubicBezTo>
                  <a:lnTo>
                    <a:pt x="1682" y="4981"/>
                  </a:lnTo>
                  <a:cubicBezTo>
                    <a:pt x="1682" y="4980"/>
                    <a:pt x="2234" y="4239"/>
                    <a:pt x="2605" y="3331"/>
                  </a:cubicBezTo>
                  <a:cubicBezTo>
                    <a:pt x="2263" y="2282"/>
                    <a:pt x="1728" y="1381"/>
                    <a:pt x="1043" y="703"/>
                  </a:cubicBezTo>
                  <a:cubicBezTo>
                    <a:pt x="763" y="427"/>
                    <a:pt x="462" y="194"/>
                    <a:pt x="140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4251032" y="2547330"/>
              <a:ext cx="45478" cy="93502"/>
            </a:xfrm>
            <a:custGeom>
              <a:rect b="b" l="l" r="r" t="t"/>
              <a:pathLst>
                <a:path extrusionOk="0" h="3232" w="1572">
                  <a:moveTo>
                    <a:pt x="632" y="1"/>
                  </a:moveTo>
                  <a:cubicBezTo>
                    <a:pt x="597" y="1"/>
                    <a:pt x="561" y="16"/>
                    <a:pt x="537" y="49"/>
                  </a:cubicBezTo>
                  <a:cubicBezTo>
                    <a:pt x="312" y="363"/>
                    <a:pt x="1" y="954"/>
                    <a:pt x="137" y="1980"/>
                  </a:cubicBezTo>
                  <a:lnTo>
                    <a:pt x="1140" y="3231"/>
                  </a:lnTo>
                  <a:cubicBezTo>
                    <a:pt x="1473" y="2491"/>
                    <a:pt x="1571" y="1878"/>
                    <a:pt x="1409" y="1550"/>
                  </a:cubicBezTo>
                  <a:cubicBezTo>
                    <a:pt x="1108" y="1019"/>
                    <a:pt x="895" y="522"/>
                    <a:pt x="745" y="82"/>
                  </a:cubicBezTo>
                  <a:cubicBezTo>
                    <a:pt x="727" y="29"/>
                    <a:pt x="680" y="1"/>
                    <a:pt x="632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4000759" y="2504137"/>
              <a:ext cx="101602" cy="188739"/>
            </a:xfrm>
            <a:custGeom>
              <a:rect b="b" l="l" r="r" t="t"/>
              <a:pathLst>
                <a:path extrusionOk="0" h="6524" w="3512">
                  <a:moveTo>
                    <a:pt x="1879" y="0"/>
                  </a:moveTo>
                  <a:cubicBezTo>
                    <a:pt x="1756" y="0"/>
                    <a:pt x="1641" y="89"/>
                    <a:pt x="1622" y="222"/>
                  </a:cubicBezTo>
                  <a:cubicBezTo>
                    <a:pt x="1551" y="695"/>
                    <a:pt x="1350" y="1580"/>
                    <a:pt x="756" y="2626"/>
                  </a:cubicBezTo>
                  <a:cubicBezTo>
                    <a:pt x="0" y="4068"/>
                    <a:pt x="1830" y="6524"/>
                    <a:pt x="1830" y="6524"/>
                  </a:cubicBezTo>
                  <a:lnTo>
                    <a:pt x="3511" y="2227"/>
                  </a:lnTo>
                  <a:cubicBezTo>
                    <a:pt x="3449" y="1028"/>
                    <a:pt x="2530" y="334"/>
                    <a:pt x="2010" y="35"/>
                  </a:cubicBezTo>
                  <a:cubicBezTo>
                    <a:pt x="1968" y="11"/>
                    <a:pt x="1923" y="0"/>
                    <a:pt x="1879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4026940" y="2548719"/>
              <a:ext cx="75421" cy="144158"/>
            </a:xfrm>
            <a:custGeom>
              <a:rect b="b" l="l" r="r" t="t"/>
              <a:pathLst>
                <a:path extrusionOk="0" h="4983" w="2607">
                  <a:moveTo>
                    <a:pt x="2467" y="1"/>
                  </a:moveTo>
                  <a:cubicBezTo>
                    <a:pt x="2145" y="195"/>
                    <a:pt x="1844" y="430"/>
                    <a:pt x="1563" y="705"/>
                  </a:cubicBezTo>
                  <a:cubicBezTo>
                    <a:pt x="878" y="1384"/>
                    <a:pt x="342" y="2285"/>
                    <a:pt x="0" y="3334"/>
                  </a:cubicBezTo>
                  <a:cubicBezTo>
                    <a:pt x="373" y="4240"/>
                    <a:pt x="925" y="4983"/>
                    <a:pt x="925" y="4983"/>
                  </a:cubicBezTo>
                  <a:lnTo>
                    <a:pt x="2606" y="686"/>
                  </a:lnTo>
                  <a:cubicBezTo>
                    <a:pt x="2593" y="436"/>
                    <a:pt x="2544" y="208"/>
                    <a:pt x="2467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4040335" y="2547330"/>
              <a:ext cx="45420" cy="93502"/>
            </a:xfrm>
            <a:custGeom>
              <a:rect b="b" l="l" r="r" t="t"/>
              <a:pathLst>
                <a:path extrusionOk="0" h="3232" w="1570">
                  <a:moveTo>
                    <a:pt x="939" y="1"/>
                  </a:moveTo>
                  <a:cubicBezTo>
                    <a:pt x="891" y="1"/>
                    <a:pt x="843" y="29"/>
                    <a:pt x="826" y="82"/>
                  </a:cubicBezTo>
                  <a:cubicBezTo>
                    <a:pt x="677" y="522"/>
                    <a:pt x="464" y="1019"/>
                    <a:pt x="163" y="1550"/>
                  </a:cubicBezTo>
                  <a:cubicBezTo>
                    <a:pt x="1" y="1878"/>
                    <a:pt x="97" y="2491"/>
                    <a:pt x="432" y="3231"/>
                  </a:cubicBezTo>
                  <a:lnTo>
                    <a:pt x="1435" y="1980"/>
                  </a:lnTo>
                  <a:cubicBezTo>
                    <a:pt x="1570" y="954"/>
                    <a:pt x="1260" y="363"/>
                    <a:pt x="1033" y="49"/>
                  </a:cubicBezTo>
                  <a:cubicBezTo>
                    <a:pt x="1009" y="16"/>
                    <a:pt x="974" y="1"/>
                    <a:pt x="939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4074993" y="2754498"/>
              <a:ext cx="186801" cy="124717"/>
            </a:xfrm>
            <a:custGeom>
              <a:rect b="b" l="l" r="r" t="t"/>
              <a:pathLst>
                <a:path extrusionOk="0" h="4311" w="6457">
                  <a:moveTo>
                    <a:pt x="3228" y="0"/>
                  </a:moveTo>
                  <a:cubicBezTo>
                    <a:pt x="1444" y="0"/>
                    <a:pt x="1" y="964"/>
                    <a:pt x="1" y="2155"/>
                  </a:cubicBezTo>
                  <a:cubicBezTo>
                    <a:pt x="1" y="3346"/>
                    <a:pt x="1445" y="4311"/>
                    <a:pt x="3228" y="4311"/>
                  </a:cubicBezTo>
                  <a:cubicBezTo>
                    <a:pt x="5012" y="4311"/>
                    <a:pt x="6457" y="3346"/>
                    <a:pt x="6457" y="2155"/>
                  </a:cubicBezTo>
                  <a:cubicBezTo>
                    <a:pt x="6457" y="964"/>
                    <a:pt x="5010" y="0"/>
                    <a:pt x="3228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4042996" y="2563618"/>
              <a:ext cx="41225" cy="77243"/>
            </a:xfrm>
            <a:custGeom>
              <a:rect b="b" l="l" r="r" t="t"/>
              <a:pathLst>
                <a:path extrusionOk="0" h="2670" w="1425">
                  <a:moveTo>
                    <a:pt x="1215" y="1"/>
                  </a:moveTo>
                  <a:cubicBezTo>
                    <a:pt x="1145" y="65"/>
                    <a:pt x="1076" y="128"/>
                    <a:pt x="1008" y="196"/>
                  </a:cubicBezTo>
                  <a:cubicBezTo>
                    <a:pt x="622" y="573"/>
                    <a:pt x="284" y="1026"/>
                    <a:pt x="1" y="1536"/>
                  </a:cubicBezTo>
                  <a:cubicBezTo>
                    <a:pt x="28" y="1849"/>
                    <a:pt x="143" y="2237"/>
                    <a:pt x="340" y="2670"/>
                  </a:cubicBezTo>
                  <a:lnTo>
                    <a:pt x="1343" y="1418"/>
                  </a:lnTo>
                  <a:cubicBezTo>
                    <a:pt x="1424" y="797"/>
                    <a:pt x="1344" y="337"/>
                    <a:pt x="1215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4252681" y="2563531"/>
              <a:ext cx="41167" cy="77243"/>
            </a:xfrm>
            <a:custGeom>
              <a:rect b="b" l="l" r="r" t="t"/>
              <a:pathLst>
                <a:path extrusionOk="0" h="2670" w="1423">
                  <a:moveTo>
                    <a:pt x="207" y="1"/>
                  </a:moveTo>
                  <a:cubicBezTo>
                    <a:pt x="80" y="338"/>
                    <a:pt x="0" y="798"/>
                    <a:pt x="80" y="1418"/>
                  </a:cubicBezTo>
                  <a:lnTo>
                    <a:pt x="1083" y="2670"/>
                  </a:lnTo>
                  <a:cubicBezTo>
                    <a:pt x="1278" y="2236"/>
                    <a:pt x="1392" y="1849"/>
                    <a:pt x="1422" y="1535"/>
                  </a:cubicBezTo>
                  <a:cubicBezTo>
                    <a:pt x="1138" y="1029"/>
                    <a:pt x="799" y="576"/>
                    <a:pt x="414" y="194"/>
                  </a:cubicBezTo>
                  <a:cubicBezTo>
                    <a:pt x="347" y="128"/>
                    <a:pt x="276" y="62"/>
                    <a:pt x="207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4024713" y="2548487"/>
              <a:ext cx="287362" cy="310130"/>
            </a:xfrm>
            <a:custGeom>
              <a:rect b="b" l="l" r="r" t="t"/>
              <a:pathLst>
                <a:path extrusionOk="0" h="10720" w="9933">
                  <a:moveTo>
                    <a:pt x="4967" y="1"/>
                  </a:moveTo>
                  <a:cubicBezTo>
                    <a:pt x="2608" y="1"/>
                    <a:pt x="1139" y="1826"/>
                    <a:pt x="576" y="3957"/>
                  </a:cubicBezTo>
                  <a:cubicBezTo>
                    <a:pt x="99" y="5765"/>
                    <a:pt x="1" y="8112"/>
                    <a:pt x="867" y="9830"/>
                  </a:cubicBezTo>
                  <a:cubicBezTo>
                    <a:pt x="1189" y="10465"/>
                    <a:pt x="1731" y="10719"/>
                    <a:pt x="2333" y="10719"/>
                  </a:cubicBezTo>
                  <a:cubicBezTo>
                    <a:pt x="2669" y="10719"/>
                    <a:pt x="3024" y="10640"/>
                    <a:pt x="3371" y="10504"/>
                  </a:cubicBezTo>
                  <a:cubicBezTo>
                    <a:pt x="3957" y="10270"/>
                    <a:pt x="4288" y="9913"/>
                    <a:pt x="4967" y="9913"/>
                  </a:cubicBezTo>
                  <a:cubicBezTo>
                    <a:pt x="5645" y="9913"/>
                    <a:pt x="5978" y="10270"/>
                    <a:pt x="6564" y="10504"/>
                  </a:cubicBezTo>
                  <a:cubicBezTo>
                    <a:pt x="6911" y="10640"/>
                    <a:pt x="7266" y="10719"/>
                    <a:pt x="7603" y="10719"/>
                  </a:cubicBezTo>
                  <a:cubicBezTo>
                    <a:pt x="8205" y="10719"/>
                    <a:pt x="8745" y="10466"/>
                    <a:pt x="9066" y="9830"/>
                  </a:cubicBezTo>
                  <a:cubicBezTo>
                    <a:pt x="9933" y="8112"/>
                    <a:pt x="9836" y="5765"/>
                    <a:pt x="9357" y="3957"/>
                  </a:cubicBezTo>
                  <a:cubicBezTo>
                    <a:pt x="8796" y="1826"/>
                    <a:pt x="7325" y="1"/>
                    <a:pt x="4967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4024713" y="2548458"/>
              <a:ext cx="155036" cy="310101"/>
            </a:xfrm>
            <a:custGeom>
              <a:rect b="b" l="l" r="r" t="t"/>
              <a:pathLst>
                <a:path extrusionOk="0" h="10719" w="5359">
                  <a:moveTo>
                    <a:pt x="4967" y="0"/>
                  </a:moveTo>
                  <a:cubicBezTo>
                    <a:pt x="2608" y="0"/>
                    <a:pt x="1139" y="1826"/>
                    <a:pt x="576" y="3956"/>
                  </a:cubicBezTo>
                  <a:cubicBezTo>
                    <a:pt x="99" y="5763"/>
                    <a:pt x="1" y="8110"/>
                    <a:pt x="867" y="9828"/>
                  </a:cubicBezTo>
                  <a:cubicBezTo>
                    <a:pt x="1187" y="10464"/>
                    <a:pt x="1730" y="10719"/>
                    <a:pt x="2331" y="10719"/>
                  </a:cubicBezTo>
                  <a:cubicBezTo>
                    <a:pt x="2465" y="10719"/>
                    <a:pt x="2601" y="10706"/>
                    <a:pt x="2739" y="10682"/>
                  </a:cubicBezTo>
                  <a:cubicBezTo>
                    <a:pt x="2291" y="10592"/>
                    <a:pt x="1901" y="10330"/>
                    <a:pt x="1650" y="9828"/>
                  </a:cubicBezTo>
                  <a:cubicBezTo>
                    <a:pt x="783" y="8110"/>
                    <a:pt x="881" y="5763"/>
                    <a:pt x="1358" y="3956"/>
                  </a:cubicBezTo>
                  <a:cubicBezTo>
                    <a:pt x="1890" y="1947"/>
                    <a:pt x="3228" y="207"/>
                    <a:pt x="5359" y="17"/>
                  </a:cubicBezTo>
                  <a:cubicBezTo>
                    <a:pt x="5230" y="6"/>
                    <a:pt x="5099" y="0"/>
                    <a:pt x="4967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2"/>
            <p:cNvSpPr/>
            <p:nvPr/>
          </p:nvSpPr>
          <p:spPr>
            <a:xfrm>
              <a:off x="4146450" y="2714343"/>
              <a:ext cx="44408" cy="21437"/>
            </a:xfrm>
            <a:custGeom>
              <a:rect b="b" l="l" r="r" t="t"/>
              <a:pathLst>
                <a:path extrusionOk="0" h="741" w="1535">
                  <a:moveTo>
                    <a:pt x="137" y="0"/>
                  </a:moveTo>
                  <a:cubicBezTo>
                    <a:pt x="61" y="0"/>
                    <a:pt x="0" y="61"/>
                    <a:pt x="0" y="135"/>
                  </a:cubicBezTo>
                  <a:cubicBezTo>
                    <a:pt x="0" y="469"/>
                    <a:pt x="344" y="741"/>
                    <a:pt x="767" y="741"/>
                  </a:cubicBezTo>
                  <a:cubicBezTo>
                    <a:pt x="1190" y="741"/>
                    <a:pt x="1534" y="471"/>
                    <a:pt x="1534" y="135"/>
                  </a:cubicBezTo>
                  <a:lnTo>
                    <a:pt x="1534" y="134"/>
                  </a:lnTo>
                  <a:cubicBezTo>
                    <a:pt x="1534" y="58"/>
                    <a:pt x="1474" y="0"/>
                    <a:pt x="139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2"/>
            <p:cNvSpPr/>
            <p:nvPr/>
          </p:nvSpPr>
          <p:spPr>
            <a:xfrm>
              <a:off x="4088301" y="2713215"/>
              <a:ext cx="22768" cy="11138"/>
            </a:xfrm>
            <a:custGeom>
              <a:rect b="b" l="l" r="r" t="t"/>
              <a:pathLst>
                <a:path extrusionOk="0" h="385" w="787">
                  <a:moveTo>
                    <a:pt x="206" y="1"/>
                  </a:moveTo>
                  <a:cubicBezTo>
                    <a:pt x="102" y="1"/>
                    <a:pt x="11" y="77"/>
                    <a:pt x="7" y="180"/>
                  </a:cubicBezTo>
                  <a:cubicBezTo>
                    <a:pt x="1" y="292"/>
                    <a:pt x="88" y="384"/>
                    <a:pt x="199" y="384"/>
                  </a:cubicBezTo>
                  <a:lnTo>
                    <a:pt x="579" y="384"/>
                  </a:lnTo>
                  <a:cubicBezTo>
                    <a:pt x="683" y="384"/>
                    <a:pt x="774" y="308"/>
                    <a:pt x="778" y="203"/>
                  </a:cubicBezTo>
                  <a:cubicBezTo>
                    <a:pt x="786" y="93"/>
                    <a:pt x="697" y="1"/>
                    <a:pt x="58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4090355" y="2677717"/>
              <a:ext cx="34600" cy="24417"/>
            </a:xfrm>
            <a:custGeom>
              <a:rect b="b" l="l" r="r" t="t"/>
              <a:pathLst>
                <a:path extrusionOk="0" h="844" w="1196">
                  <a:moveTo>
                    <a:pt x="232" y="1"/>
                  </a:moveTo>
                  <a:cubicBezTo>
                    <a:pt x="171" y="1"/>
                    <a:pt x="112" y="33"/>
                    <a:pt x="83" y="87"/>
                  </a:cubicBezTo>
                  <a:cubicBezTo>
                    <a:pt x="0" y="234"/>
                    <a:pt x="106" y="384"/>
                    <a:pt x="246" y="384"/>
                  </a:cubicBezTo>
                  <a:lnTo>
                    <a:pt x="407" y="384"/>
                  </a:lnTo>
                  <a:lnTo>
                    <a:pt x="407" y="665"/>
                  </a:lnTo>
                  <a:cubicBezTo>
                    <a:pt x="407" y="726"/>
                    <a:pt x="439" y="786"/>
                    <a:pt x="493" y="815"/>
                  </a:cubicBezTo>
                  <a:cubicBezTo>
                    <a:pt x="528" y="834"/>
                    <a:pt x="564" y="843"/>
                    <a:pt x="598" y="843"/>
                  </a:cubicBezTo>
                  <a:cubicBezTo>
                    <a:pt x="704" y="843"/>
                    <a:pt x="790" y="758"/>
                    <a:pt x="790" y="653"/>
                  </a:cubicBezTo>
                  <a:lnTo>
                    <a:pt x="790" y="384"/>
                  </a:lnTo>
                  <a:lnTo>
                    <a:pt x="965" y="384"/>
                  </a:lnTo>
                  <a:cubicBezTo>
                    <a:pt x="1026" y="384"/>
                    <a:pt x="1086" y="350"/>
                    <a:pt x="1114" y="297"/>
                  </a:cubicBezTo>
                  <a:cubicBezTo>
                    <a:pt x="1195" y="149"/>
                    <a:pt x="1089" y="1"/>
                    <a:pt x="95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4211774" y="2677717"/>
              <a:ext cx="34629" cy="24417"/>
            </a:xfrm>
            <a:custGeom>
              <a:rect b="b" l="l" r="r" t="t"/>
              <a:pathLst>
                <a:path extrusionOk="0" h="844" w="1197">
                  <a:moveTo>
                    <a:pt x="233" y="1"/>
                  </a:moveTo>
                  <a:cubicBezTo>
                    <a:pt x="172" y="1"/>
                    <a:pt x="112" y="33"/>
                    <a:pt x="83" y="87"/>
                  </a:cubicBezTo>
                  <a:cubicBezTo>
                    <a:pt x="0" y="234"/>
                    <a:pt x="106" y="384"/>
                    <a:pt x="245" y="384"/>
                  </a:cubicBezTo>
                  <a:lnTo>
                    <a:pt x="407" y="384"/>
                  </a:lnTo>
                  <a:lnTo>
                    <a:pt x="407" y="653"/>
                  </a:lnTo>
                  <a:cubicBezTo>
                    <a:pt x="407" y="758"/>
                    <a:pt x="493" y="843"/>
                    <a:pt x="599" y="843"/>
                  </a:cubicBezTo>
                  <a:cubicBezTo>
                    <a:pt x="633" y="843"/>
                    <a:pt x="668" y="834"/>
                    <a:pt x="704" y="815"/>
                  </a:cubicBezTo>
                  <a:cubicBezTo>
                    <a:pt x="759" y="784"/>
                    <a:pt x="790" y="726"/>
                    <a:pt x="790" y="665"/>
                  </a:cubicBezTo>
                  <a:lnTo>
                    <a:pt x="790" y="384"/>
                  </a:lnTo>
                  <a:lnTo>
                    <a:pt x="965" y="384"/>
                  </a:lnTo>
                  <a:cubicBezTo>
                    <a:pt x="1026" y="384"/>
                    <a:pt x="1086" y="350"/>
                    <a:pt x="1115" y="297"/>
                  </a:cubicBezTo>
                  <a:cubicBezTo>
                    <a:pt x="1196" y="149"/>
                    <a:pt x="1092" y="1"/>
                    <a:pt x="95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4225834" y="2713215"/>
              <a:ext cx="22710" cy="11138"/>
            </a:xfrm>
            <a:custGeom>
              <a:rect b="b" l="l" r="r" t="t"/>
              <a:pathLst>
                <a:path extrusionOk="0" h="385" w="785">
                  <a:moveTo>
                    <a:pt x="204" y="1"/>
                  </a:moveTo>
                  <a:cubicBezTo>
                    <a:pt x="102" y="1"/>
                    <a:pt x="11" y="77"/>
                    <a:pt x="5" y="180"/>
                  </a:cubicBezTo>
                  <a:cubicBezTo>
                    <a:pt x="0" y="292"/>
                    <a:pt x="88" y="384"/>
                    <a:pt x="197" y="384"/>
                  </a:cubicBezTo>
                  <a:lnTo>
                    <a:pt x="579" y="384"/>
                  </a:lnTo>
                  <a:cubicBezTo>
                    <a:pt x="683" y="384"/>
                    <a:pt x="772" y="308"/>
                    <a:pt x="778" y="203"/>
                  </a:cubicBezTo>
                  <a:cubicBezTo>
                    <a:pt x="784" y="93"/>
                    <a:pt x="695" y="1"/>
                    <a:pt x="58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4090933" y="2776774"/>
              <a:ext cx="12990" cy="13019"/>
            </a:xfrm>
            <a:custGeom>
              <a:rect b="b" l="l" r="r" t="t"/>
              <a:pathLst>
                <a:path extrusionOk="0" h="450" w="449">
                  <a:moveTo>
                    <a:pt x="224" y="0"/>
                  </a:moveTo>
                  <a:cubicBezTo>
                    <a:pt x="100" y="0"/>
                    <a:pt x="0" y="100"/>
                    <a:pt x="0" y="224"/>
                  </a:cubicBezTo>
                  <a:cubicBezTo>
                    <a:pt x="0" y="350"/>
                    <a:pt x="100" y="450"/>
                    <a:pt x="224" y="450"/>
                  </a:cubicBezTo>
                  <a:cubicBezTo>
                    <a:pt x="348" y="450"/>
                    <a:pt x="448" y="350"/>
                    <a:pt x="448" y="224"/>
                  </a:cubicBezTo>
                  <a:cubicBezTo>
                    <a:pt x="448" y="100"/>
                    <a:pt x="347" y="0"/>
                    <a:pt x="224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100162" y="2792309"/>
              <a:ext cx="13018" cy="13019"/>
            </a:xfrm>
            <a:custGeom>
              <a:rect b="b" l="l" r="r" t="t"/>
              <a:pathLst>
                <a:path extrusionOk="0" h="450" w="450">
                  <a:moveTo>
                    <a:pt x="226" y="0"/>
                  </a:moveTo>
                  <a:cubicBezTo>
                    <a:pt x="100" y="0"/>
                    <a:pt x="0" y="100"/>
                    <a:pt x="0" y="224"/>
                  </a:cubicBezTo>
                  <a:cubicBezTo>
                    <a:pt x="0" y="350"/>
                    <a:pt x="100" y="450"/>
                    <a:pt x="226" y="450"/>
                  </a:cubicBezTo>
                  <a:cubicBezTo>
                    <a:pt x="350" y="450"/>
                    <a:pt x="450" y="350"/>
                    <a:pt x="450" y="224"/>
                  </a:cubicBezTo>
                  <a:cubicBezTo>
                    <a:pt x="450" y="100"/>
                    <a:pt x="350" y="0"/>
                    <a:pt x="226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4081618" y="2792309"/>
              <a:ext cx="12961" cy="13019"/>
            </a:xfrm>
            <a:custGeom>
              <a:rect b="b" l="l" r="r" t="t"/>
              <a:pathLst>
                <a:path extrusionOk="0" h="450" w="448">
                  <a:moveTo>
                    <a:pt x="224" y="0"/>
                  </a:moveTo>
                  <a:cubicBezTo>
                    <a:pt x="100" y="0"/>
                    <a:pt x="0" y="100"/>
                    <a:pt x="0" y="224"/>
                  </a:cubicBezTo>
                  <a:cubicBezTo>
                    <a:pt x="0" y="350"/>
                    <a:pt x="100" y="450"/>
                    <a:pt x="224" y="450"/>
                  </a:cubicBezTo>
                  <a:cubicBezTo>
                    <a:pt x="348" y="450"/>
                    <a:pt x="448" y="350"/>
                    <a:pt x="448" y="224"/>
                  </a:cubicBezTo>
                  <a:cubicBezTo>
                    <a:pt x="448" y="100"/>
                    <a:pt x="348" y="0"/>
                    <a:pt x="224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2"/>
            <p:cNvSpPr/>
            <p:nvPr/>
          </p:nvSpPr>
          <p:spPr>
            <a:xfrm>
              <a:off x="4232922" y="2776774"/>
              <a:ext cx="12990" cy="13019"/>
            </a:xfrm>
            <a:custGeom>
              <a:rect b="b" l="l" r="r" t="t"/>
              <a:pathLst>
                <a:path extrusionOk="0" h="450" w="449">
                  <a:moveTo>
                    <a:pt x="225" y="0"/>
                  </a:moveTo>
                  <a:cubicBezTo>
                    <a:pt x="100" y="0"/>
                    <a:pt x="1" y="100"/>
                    <a:pt x="1" y="224"/>
                  </a:cubicBezTo>
                  <a:cubicBezTo>
                    <a:pt x="1" y="350"/>
                    <a:pt x="100" y="450"/>
                    <a:pt x="225" y="450"/>
                  </a:cubicBezTo>
                  <a:cubicBezTo>
                    <a:pt x="349" y="450"/>
                    <a:pt x="449" y="350"/>
                    <a:pt x="449" y="224"/>
                  </a:cubicBezTo>
                  <a:cubicBezTo>
                    <a:pt x="449" y="10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4223664" y="2792309"/>
              <a:ext cx="12990" cy="13019"/>
            </a:xfrm>
            <a:custGeom>
              <a:rect b="b" l="l" r="r" t="t"/>
              <a:pathLst>
                <a:path extrusionOk="0" h="450" w="449">
                  <a:moveTo>
                    <a:pt x="224" y="0"/>
                  </a:moveTo>
                  <a:cubicBezTo>
                    <a:pt x="100" y="0"/>
                    <a:pt x="0" y="100"/>
                    <a:pt x="0" y="224"/>
                  </a:cubicBezTo>
                  <a:cubicBezTo>
                    <a:pt x="0" y="350"/>
                    <a:pt x="100" y="450"/>
                    <a:pt x="224" y="450"/>
                  </a:cubicBezTo>
                  <a:cubicBezTo>
                    <a:pt x="348" y="450"/>
                    <a:pt x="448" y="350"/>
                    <a:pt x="448" y="224"/>
                  </a:cubicBezTo>
                  <a:cubicBezTo>
                    <a:pt x="448" y="100"/>
                    <a:pt x="348" y="0"/>
                    <a:pt x="224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4242237" y="2792309"/>
              <a:ext cx="12990" cy="13019"/>
            </a:xfrm>
            <a:custGeom>
              <a:rect b="b" l="l" r="r" t="t"/>
              <a:pathLst>
                <a:path extrusionOk="0" h="450" w="449">
                  <a:moveTo>
                    <a:pt x="225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50"/>
                    <a:pt x="101" y="450"/>
                    <a:pt x="225" y="450"/>
                  </a:cubicBezTo>
                  <a:cubicBezTo>
                    <a:pt x="349" y="450"/>
                    <a:pt x="449" y="350"/>
                    <a:pt x="449" y="224"/>
                  </a:cubicBezTo>
                  <a:cubicBezTo>
                    <a:pt x="449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8" name="Google Shape;1958;p32"/>
          <p:cNvGrpSpPr/>
          <p:nvPr/>
        </p:nvGrpSpPr>
        <p:grpSpPr>
          <a:xfrm>
            <a:off x="4380063" y="3064221"/>
            <a:ext cx="383872" cy="374933"/>
            <a:chOff x="1551950" y="3109585"/>
            <a:chExt cx="383872" cy="374933"/>
          </a:xfrm>
        </p:grpSpPr>
        <p:sp>
          <p:nvSpPr>
            <p:cNvPr id="1959" name="Google Shape;1959;p32"/>
            <p:cNvSpPr/>
            <p:nvPr/>
          </p:nvSpPr>
          <p:spPr>
            <a:xfrm>
              <a:off x="1827392" y="3109585"/>
              <a:ext cx="108430" cy="113666"/>
            </a:xfrm>
            <a:custGeom>
              <a:rect b="b" l="l" r="r" t="t"/>
              <a:pathLst>
                <a:path extrusionOk="0" h="3929" w="3748">
                  <a:moveTo>
                    <a:pt x="1767" y="0"/>
                  </a:moveTo>
                  <a:cubicBezTo>
                    <a:pt x="1233" y="0"/>
                    <a:pt x="603" y="289"/>
                    <a:pt x="0" y="952"/>
                  </a:cubicBezTo>
                  <a:lnTo>
                    <a:pt x="1396" y="3622"/>
                  </a:lnTo>
                  <a:cubicBezTo>
                    <a:pt x="1972" y="3866"/>
                    <a:pt x="2503" y="3928"/>
                    <a:pt x="2887" y="3928"/>
                  </a:cubicBezTo>
                  <a:cubicBezTo>
                    <a:pt x="2930" y="3928"/>
                    <a:pt x="2972" y="3927"/>
                    <a:pt x="3011" y="3926"/>
                  </a:cubicBezTo>
                  <a:cubicBezTo>
                    <a:pt x="3295" y="3917"/>
                    <a:pt x="3545" y="3737"/>
                    <a:pt x="3651" y="3472"/>
                  </a:cubicBezTo>
                  <a:cubicBezTo>
                    <a:pt x="3748" y="3226"/>
                    <a:pt x="3699" y="2943"/>
                    <a:pt x="3522" y="2742"/>
                  </a:cubicBezTo>
                  <a:cubicBezTo>
                    <a:pt x="3287" y="2476"/>
                    <a:pt x="3108" y="2093"/>
                    <a:pt x="3108" y="1544"/>
                  </a:cubicBezTo>
                  <a:cubicBezTo>
                    <a:pt x="3108" y="601"/>
                    <a:pt x="2538" y="0"/>
                    <a:pt x="1767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2"/>
            <p:cNvSpPr/>
            <p:nvPr/>
          </p:nvSpPr>
          <p:spPr>
            <a:xfrm>
              <a:off x="1551950" y="3109585"/>
              <a:ext cx="108401" cy="113666"/>
            </a:xfrm>
            <a:custGeom>
              <a:rect b="b" l="l" r="r" t="t"/>
              <a:pathLst>
                <a:path extrusionOk="0" h="3929" w="3747">
                  <a:moveTo>
                    <a:pt x="1979" y="0"/>
                  </a:moveTo>
                  <a:cubicBezTo>
                    <a:pt x="1209" y="0"/>
                    <a:pt x="638" y="601"/>
                    <a:pt x="638" y="1544"/>
                  </a:cubicBezTo>
                  <a:cubicBezTo>
                    <a:pt x="638" y="2093"/>
                    <a:pt x="460" y="2476"/>
                    <a:pt x="224" y="2742"/>
                  </a:cubicBezTo>
                  <a:cubicBezTo>
                    <a:pt x="48" y="2943"/>
                    <a:pt x="0" y="3226"/>
                    <a:pt x="95" y="3472"/>
                  </a:cubicBezTo>
                  <a:cubicBezTo>
                    <a:pt x="201" y="3737"/>
                    <a:pt x="451" y="3917"/>
                    <a:pt x="735" y="3926"/>
                  </a:cubicBezTo>
                  <a:cubicBezTo>
                    <a:pt x="774" y="3927"/>
                    <a:pt x="816" y="3928"/>
                    <a:pt x="859" y="3928"/>
                  </a:cubicBezTo>
                  <a:cubicBezTo>
                    <a:pt x="1243" y="3928"/>
                    <a:pt x="1774" y="3866"/>
                    <a:pt x="2350" y="3622"/>
                  </a:cubicBezTo>
                  <a:lnTo>
                    <a:pt x="3746" y="952"/>
                  </a:lnTo>
                  <a:cubicBezTo>
                    <a:pt x="3143" y="289"/>
                    <a:pt x="2513" y="0"/>
                    <a:pt x="1979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2"/>
            <p:cNvSpPr/>
            <p:nvPr/>
          </p:nvSpPr>
          <p:spPr>
            <a:xfrm>
              <a:off x="1827392" y="3121706"/>
              <a:ext cx="65295" cy="99953"/>
            </a:xfrm>
            <a:custGeom>
              <a:rect b="b" l="l" r="r" t="t"/>
              <a:pathLst>
                <a:path extrusionOk="0" h="3455" w="2257">
                  <a:moveTo>
                    <a:pt x="595" y="0"/>
                  </a:moveTo>
                  <a:cubicBezTo>
                    <a:pt x="398" y="140"/>
                    <a:pt x="197" y="316"/>
                    <a:pt x="0" y="533"/>
                  </a:cubicBezTo>
                  <a:lnTo>
                    <a:pt x="1396" y="3203"/>
                  </a:lnTo>
                  <a:cubicBezTo>
                    <a:pt x="1701" y="3332"/>
                    <a:pt x="1993" y="3410"/>
                    <a:pt x="2257" y="3455"/>
                  </a:cubicBezTo>
                  <a:cubicBezTo>
                    <a:pt x="2131" y="2774"/>
                    <a:pt x="1954" y="2143"/>
                    <a:pt x="1709" y="1590"/>
                  </a:cubicBezTo>
                  <a:cubicBezTo>
                    <a:pt x="1425" y="951"/>
                    <a:pt x="1051" y="418"/>
                    <a:pt x="595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2"/>
            <p:cNvSpPr/>
            <p:nvPr/>
          </p:nvSpPr>
          <p:spPr>
            <a:xfrm>
              <a:off x="1594998" y="3121706"/>
              <a:ext cx="65353" cy="99953"/>
            </a:xfrm>
            <a:custGeom>
              <a:rect b="b" l="l" r="r" t="t"/>
              <a:pathLst>
                <a:path extrusionOk="0" h="3455" w="2259">
                  <a:moveTo>
                    <a:pt x="1664" y="0"/>
                  </a:moveTo>
                  <a:cubicBezTo>
                    <a:pt x="1207" y="418"/>
                    <a:pt x="833" y="948"/>
                    <a:pt x="549" y="1590"/>
                  </a:cubicBezTo>
                  <a:cubicBezTo>
                    <a:pt x="315" y="2119"/>
                    <a:pt x="132" y="2734"/>
                    <a:pt x="0" y="3455"/>
                  </a:cubicBezTo>
                  <a:cubicBezTo>
                    <a:pt x="264" y="3410"/>
                    <a:pt x="555" y="3334"/>
                    <a:pt x="862" y="3203"/>
                  </a:cubicBezTo>
                  <a:lnTo>
                    <a:pt x="2258" y="533"/>
                  </a:lnTo>
                  <a:cubicBezTo>
                    <a:pt x="2060" y="316"/>
                    <a:pt x="1861" y="140"/>
                    <a:pt x="1664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2"/>
            <p:cNvSpPr/>
            <p:nvPr/>
          </p:nvSpPr>
          <p:spPr>
            <a:xfrm>
              <a:off x="1609058" y="3110655"/>
              <a:ext cx="269512" cy="293408"/>
            </a:xfrm>
            <a:custGeom>
              <a:rect b="b" l="l" r="r" t="t"/>
              <a:pathLst>
                <a:path extrusionOk="0" h="10142" w="9316">
                  <a:moveTo>
                    <a:pt x="4657" y="0"/>
                  </a:moveTo>
                  <a:cubicBezTo>
                    <a:pt x="548" y="0"/>
                    <a:pt x="0" y="3291"/>
                    <a:pt x="0" y="8431"/>
                  </a:cubicBezTo>
                  <a:cubicBezTo>
                    <a:pt x="0" y="9083"/>
                    <a:pt x="140" y="9650"/>
                    <a:pt x="373" y="10141"/>
                  </a:cubicBezTo>
                  <a:lnTo>
                    <a:pt x="8943" y="10141"/>
                  </a:lnTo>
                  <a:cubicBezTo>
                    <a:pt x="9175" y="9650"/>
                    <a:pt x="9316" y="9083"/>
                    <a:pt x="9316" y="8431"/>
                  </a:cubicBezTo>
                  <a:cubicBezTo>
                    <a:pt x="9316" y="3292"/>
                    <a:pt x="8767" y="0"/>
                    <a:pt x="4657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1609087" y="3110655"/>
              <a:ext cx="146270" cy="293408"/>
            </a:xfrm>
            <a:custGeom>
              <a:rect b="b" l="l" r="r" t="t"/>
              <a:pathLst>
                <a:path extrusionOk="0" h="10142" w="5056">
                  <a:moveTo>
                    <a:pt x="4659" y="0"/>
                  </a:moveTo>
                  <a:cubicBezTo>
                    <a:pt x="550" y="0"/>
                    <a:pt x="1" y="3291"/>
                    <a:pt x="1" y="8431"/>
                  </a:cubicBezTo>
                  <a:cubicBezTo>
                    <a:pt x="1" y="9083"/>
                    <a:pt x="142" y="9650"/>
                    <a:pt x="374" y="10141"/>
                  </a:cubicBezTo>
                  <a:lnTo>
                    <a:pt x="1170" y="10141"/>
                  </a:lnTo>
                  <a:cubicBezTo>
                    <a:pt x="937" y="9650"/>
                    <a:pt x="797" y="9083"/>
                    <a:pt x="797" y="8431"/>
                  </a:cubicBezTo>
                  <a:cubicBezTo>
                    <a:pt x="797" y="3463"/>
                    <a:pt x="1309" y="223"/>
                    <a:pt x="5055" y="11"/>
                  </a:cubicBezTo>
                  <a:cubicBezTo>
                    <a:pt x="4928" y="4"/>
                    <a:pt x="4794" y="0"/>
                    <a:pt x="4659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1681469" y="3407043"/>
              <a:ext cx="124775" cy="77475"/>
            </a:xfrm>
            <a:custGeom>
              <a:rect b="b" l="l" r="r" t="t"/>
              <a:pathLst>
                <a:path extrusionOk="0" h="2678" w="4313">
                  <a:moveTo>
                    <a:pt x="2156" y="0"/>
                  </a:moveTo>
                  <a:cubicBezTo>
                    <a:pt x="966" y="0"/>
                    <a:pt x="1" y="597"/>
                    <a:pt x="1" y="1338"/>
                  </a:cubicBezTo>
                  <a:cubicBezTo>
                    <a:pt x="1" y="2076"/>
                    <a:pt x="966" y="2677"/>
                    <a:pt x="2156" y="2677"/>
                  </a:cubicBezTo>
                  <a:cubicBezTo>
                    <a:pt x="3348" y="2677"/>
                    <a:pt x="4313" y="2079"/>
                    <a:pt x="4313" y="1338"/>
                  </a:cubicBezTo>
                  <a:cubicBezTo>
                    <a:pt x="4313" y="600"/>
                    <a:pt x="3348" y="0"/>
                    <a:pt x="215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1615827" y="3351873"/>
              <a:ext cx="255973" cy="125007"/>
            </a:xfrm>
            <a:custGeom>
              <a:rect b="b" l="l" r="r" t="t"/>
              <a:pathLst>
                <a:path extrusionOk="0" h="4321" w="8848">
                  <a:moveTo>
                    <a:pt x="2465" y="0"/>
                  </a:moveTo>
                  <a:cubicBezTo>
                    <a:pt x="945" y="0"/>
                    <a:pt x="1" y="1317"/>
                    <a:pt x="44" y="2605"/>
                  </a:cubicBezTo>
                  <a:cubicBezTo>
                    <a:pt x="45" y="2649"/>
                    <a:pt x="83" y="2680"/>
                    <a:pt x="123" y="2680"/>
                  </a:cubicBezTo>
                  <a:cubicBezTo>
                    <a:pt x="133" y="2680"/>
                    <a:pt x="142" y="2678"/>
                    <a:pt x="151" y="2674"/>
                  </a:cubicBezTo>
                  <a:cubicBezTo>
                    <a:pt x="278" y="2621"/>
                    <a:pt x="514" y="2546"/>
                    <a:pt x="792" y="2546"/>
                  </a:cubicBezTo>
                  <a:cubicBezTo>
                    <a:pt x="850" y="2546"/>
                    <a:pt x="910" y="2549"/>
                    <a:pt x="970" y="2556"/>
                  </a:cubicBezTo>
                  <a:cubicBezTo>
                    <a:pt x="1020" y="2562"/>
                    <a:pt x="1053" y="2616"/>
                    <a:pt x="1032" y="2664"/>
                  </a:cubicBezTo>
                  <a:cubicBezTo>
                    <a:pt x="957" y="2840"/>
                    <a:pt x="839" y="3251"/>
                    <a:pt x="1110" y="3658"/>
                  </a:cubicBezTo>
                  <a:cubicBezTo>
                    <a:pt x="1126" y="3680"/>
                    <a:pt x="1151" y="3691"/>
                    <a:pt x="1176" y="3691"/>
                  </a:cubicBezTo>
                  <a:cubicBezTo>
                    <a:pt x="1198" y="3691"/>
                    <a:pt x="1219" y="3682"/>
                    <a:pt x="1234" y="3664"/>
                  </a:cubicBezTo>
                  <a:cubicBezTo>
                    <a:pt x="1342" y="3530"/>
                    <a:pt x="1599" y="3270"/>
                    <a:pt x="2012" y="3173"/>
                  </a:cubicBezTo>
                  <a:cubicBezTo>
                    <a:pt x="2018" y="3171"/>
                    <a:pt x="2024" y="3171"/>
                    <a:pt x="2031" y="3171"/>
                  </a:cubicBezTo>
                  <a:cubicBezTo>
                    <a:pt x="2072" y="3171"/>
                    <a:pt x="2108" y="3206"/>
                    <a:pt x="2107" y="3251"/>
                  </a:cubicBezTo>
                  <a:cubicBezTo>
                    <a:pt x="2101" y="3466"/>
                    <a:pt x="2115" y="3980"/>
                    <a:pt x="2388" y="4294"/>
                  </a:cubicBezTo>
                  <a:cubicBezTo>
                    <a:pt x="2403" y="4312"/>
                    <a:pt x="2424" y="4321"/>
                    <a:pt x="2446" y="4321"/>
                  </a:cubicBezTo>
                  <a:cubicBezTo>
                    <a:pt x="2474" y="4321"/>
                    <a:pt x="2501" y="4306"/>
                    <a:pt x="2515" y="4277"/>
                  </a:cubicBezTo>
                  <a:cubicBezTo>
                    <a:pt x="2649" y="4001"/>
                    <a:pt x="3127" y="3253"/>
                    <a:pt x="4422" y="3253"/>
                  </a:cubicBezTo>
                  <a:cubicBezTo>
                    <a:pt x="5716" y="3253"/>
                    <a:pt x="6195" y="4001"/>
                    <a:pt x="6327" y="4277"/>
                  </a:cubicBezTo>
                  <a:cubicBezTo>
                    <a:pt x="6342" y="4305"/>
                    <a:pt x="6370" y="4320"/>
                    <a:pt x="6398" y="4320"/>
                  </a:cubicBezTo>
                  <a:cubicBezTo>
                    <a:pt x="6419" y="4320"/>
                    <a:pt x="6440" y="4312"/>
                    <a:pt x="6456" y="4294"/>
                  </a:cubicBezTo>
                  <a:cubicBezTo>
                    <a:pt x="6729" y="3980"/>
                    <a:pt x="6744" y="3464"/>
                    <a:pt x="6736" y="3251"/>
                  </a:cubicBezTo>
                  <a:cubicBezTo>
                    <a:pt x="6734" y="3206"/>
                    <a:pt x="6771" y="3171"/>
                    <a:pt x="6813" y="3171"/>
                  </a:cubicBezTo>
                  <a:cubicBezTo>
                    <a:pt x="6819" y="3171"/>
                    <a:pt x="6825" y="3171"/>
                    <a:pt x="6832" y="3173"/>
                  </a:cubicBezTo>
                  <a:cubicBezTo>
                    <a:pt x="7246" y="3270"/>
                    <a:pt x="7500" y="3530"/>
                    <a:pt x="7608" y="3664"/>
                  </a:cubicBezTo>
                  <a:cubicBezTo>
                    <a:pt x="7624" y="3682"/>
                    <a:pt x="7646" y="3691"/>
                    <a:pt x="7668" y="3691"/>
                  </a:cubicBezTo>
                  <a:cubicBezTo>
                    <a:pt x="7693" y="3691"/>
                    <a:pt x="7718" y="3680"/>
                    <a:pt x="7734" y="3658"/>
                  </a:cubicBezTo>
                  <a:cubicBezTo>
                    <a:pt x="8007" y="3251"/>
                    <a:pt x="7887" y="2840"/>
                    <a:pt x="7812" y="2664"/>
                  </a:cubicBezTo>
                  <a:cubicBezTo>
                    <a:pt x="7792" y="2616"/>
                    <a:pt x="7822" y="2564"/>
                    <a:pt x="7873" y="2556"/>
                  </a:cubicBezTo>
                  <a:cubicBezTo>
                    <a:pt x="7936" y="2548"/>
                    <a:pt x="7998" y="2545"/>
                    <a:pt x="8057" y="2545"/>
                  </a:cubicBezTo>
                  <a:cubicBezTo>
                    <a:pt x="8333" y="2545"/>
                    <a:pt x="8566" y="2621"/>
                    <a:pt x="8692" y="2674"/>
                  </a:cubicBezTo>
                  <a:cubicBezTo>
                    <a:pt x="8702" y="2678"/>
                    <a:pt x="8711" y="2680"/>
                    <a:pt x="8721" y="2680"/>
                  </a:cubicBezTo>
                  <a:cubicBezTo>
                    <a:pt x="8761" y="2680"/>
                    <a:pt x="8797" y="2649"/>
                    <a:pt x="8800" y="2605"/>
                  </a:cubicBezTo>
                  <a:cubicBezTo>
                    <a:pt x="8848" y="1318"/>
                    <a:pt x="7904" y="0"/>
                    <a:pt x="6384" y="0"/>
                  </a:cubicBezTo>
                  <a:cubicBezTo>
                    <a:pt x="6021" y="0"/>
                    <a:pt x="5625" y="76"/>
                    <a:pt x="5201" y="245"/>
                  </a:cubicBezTo>
                  <a:cubicBezTo>
                    <a:pt x="5190" y="248"/>
                    <a:pt x="5181" y="251"/>
                    <a:pt x="5172" y="251"/>
                  </a:cubicBezTo>
                  <a:lnTo>
                    <a:pt x="3678" y="251"/>
                  </a:lnTo>
                  <a:cubicBezTo>
                    <a:pt x="3669" y="251"/>
                    <a:pt x="3658" y="248"/>
                    <a:pt x="3649" y="245"/>
                  </a:cubicBezTo>
                  <a:cubicBezTo>
                    <a:pt x="3225" y="76"/>
                    <a:pt x="2829" y="0"/>
                    <a:pt x="2465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1722174" y="3355200"/>
              <a:ext cx="43858" cy="21466"/>
            </a:xfrm>
            <a:custGeom>
              <a:rect b="b" l="l" r="r" t="t"/>
              <a:pathLst>
                <a:path extrusionOk="0" h="742" w="1516">
                  <a:moveTo>
                    <a:pt x="135" y="1"/>
                  </a:moveTo>
                  <a:cubicBezTo>
                    <a:pt x="62" y="1"/>
                    <a:pt x="0" y="62"/>
                    <a:pt x="0" y="137"/>
                  </a:cubicBezTo>
                  <a:cubicBezTo>
                    <a:pt x="0" y="470"/>
                    <a:pt x="339" y="742"/>
                    <a:pt x="758" y="742"/>
                  </a:cubicBezTo>
                  <a:cubicBezTo>
                    <a:pt x="1175" y="742"/>
                    <a:pt x="1514" y="470"/>
                    <a:pt x="1514" y="137"/>
                  </a:cubicBezTo>
                  <a:lnTo>
                    <a:pt x="1514" y="136"/>
                  </a:lnTo>
                  <a:cubicBezTo>
                    <a:pt x="1516" y="61"/>
                    <a:pt x="1458" y="1"/>
                    <a:pt x="138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1667265" y="3298208"/>
              <a:ext cx="11717" cy="24099"/>
            </a:xfrm>
            <a:custGeom>
              <a:rect b="b" l="l" r="r" t="t"/>
              <a:pathLst>
                <a:path extrusionOk="0" h="833" w="405">
                  <a:moveTo>
                    <a:pt x="201" y="0"/>
                  </a:moveTo>
                  <a:cubicBezTo>
                    <a:pt x="186" y="0"/>
                    <a:pt x="169" y="2"/>
                    <a:pt x="153" y="6"/>
                  </a:cubicBezTo>
                  <a:cubicBezTo>
                    <a:pt x="62" y="29"/>
                    <a:pt x="1" y="113"/>
                    <a:pt x="1" y="205"/>
                  </a:cubicBezTo>
                  <a:lnTo>
                    <a:pt x="1" y="627"/>
                  </a:lnTo>
                  <a:cubicBezTo>
                    <a:pt x="1" y="719"/>
                    <a:pt x="64" y="804"/>
                    <a:pt x="153" y="827"/>
                  </a:cubicBezTo>
                  <a:cubicBezTo>
                    <a:pt x="169" y="830"/>
                    <a:pt x="186" y="832"/>
                    <a:pt x="202" y="832"/>
                  </a:cubicBezTo>
                  <a:cubicBezTo>
                    <a:pt x="315" y="832"/>
                    <a:pt x="404" y="742"/>
                    <a:pt x="404" y="630"/>
                  </a:cubicBezTo>
                  <a:lnTo>
                    <a:pt x="404" y="201"/>
                  </a:lnTo>
                  <a:cubicBezTo>
                    <a:pt x="404" y="91"/>
                    <a:pt x="314" y="0"/>
                    <a:pt x="20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1650399" y="3326357"/>
              <a:ext cx="26587" cy="11717"/>
            </a:xfrm>
            <a:custGeom>
              <a:rect b="b" l="l" r="r" t="t"/>
              <a:pathLst>
                <a:path extrusionOk="0" h="405" w="919">
                  <a:moveTo>
                    <a:pt x="228" y="1"/>
                  </a:moveTo>
                  <a:cubicBezTo>
                    <a:pt x="101" y="1"/>
                    <a:pt x="1" y="120"/>
                    <a:pt x="32" y="252"/>
                  </a:cubicBezTo>
                  <a:cubicBezTo>
                    <a:pt x="56" y="343"/>
                    <a:pt x="139" y="404"/>
                    <a:pt x="231" y="404"/>
                  </a:cubicBezTo>
                  <a:lnTo>
                    <a:pt x="690" y="404"/>
                  </a:lnTo>
                  <a:cubicBezTo>
                    <a:pt x="819" y="404"/>
                    <a:pt x="918" y="285"/>
                    <a:pt x="886" y="153"/>
                  </a:cubicBezTo>
                  <a:cubicBezTo>
                    <a:pt x="863" y="62"/>
                    <a:pt x="780" y="1"/>
                    <a:pt x="68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1808732" y="3298150"/>
              <a:ext cx="11659" cy="24099"/>
            </a:xfrm>
            <a:custGeom>
              <a:rect b="b" l="l" r="r" t="t"/>
              <a:pathLst>
                <a:path extrusionOk="0" h="833" w="403">
                  <a:moveTo>
                    <a:pt x="201" y="1"/>
                  </a:moveTo>
                  <a:cubicBezTo>
                    <a:pt x="185" y="1"/>
                    <a:pt x="169" y="3"/>
                    <a:pt x="153" y="6"/>
                  </a:cubicBezTo>
                  <a:cubicBezTo>
                    <a:pt x="62" y="29"/>
                    <a:pt x="1" y="114"/>
                    <a:pt x="1" y="206"/>
                  </a:cubicBezTo>
                  <a:lnTo>
                    <a:pt x="1" y="629"/>
                  </a:lnTo>
                  <a:cubicBezTo>
                    <a:pt x="1" y="721"/>
                    <a:pt x="62" y="806"/>
                    <a:pt x="153" y="827"/>
                  </a:cubicBezTo>
                  <a:cubicBezTo>
                    <a:pt x="169" y="831"/>
                    <a:pt x="185" y="833"/>
                    <a:pt x="201" y="833"/>
                  </a:cubicBezTo>
                  <a:cubicBezTo>
                    <a:pt x="312" y="833"/>
                    <a:pt x="403" y="742"/>
                    <a:pt x="403" y="631"/>
                  </a:cubicBezTo>
                  <a:lnTo>
                    <a:pt x="403" y="201"/>
                  </a:lnTo>
                  <a:cubicBezTo>
                    <a:pt x="403" y="91"/>
                    <a:pt x="312" y="1"/>
                    <a:pt x="20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1810787" y="3326357"/>
              <a:ext cx="26529" cy="11717"/>
            </a:xfrm>
            <a:custGeom>
              <a:rect b="b" l="l" r="r" t="t"/>
              <a:pathLst>
                <a:path extrusionOk="0" h="405" w="917">
                  <a:moveTo>
                    <a:pt x="228" y="1"/>
                  </a:moveTo>
                  <a:cubicBezTo>
                    <a:pt x="100" y="1"/>
                    <a:pt x="1" y="120"/>
                    <a:pt x="31" y="252"/>
                  </a:cubicBezTo>
                  <a:cubicBezTo>
                    <a:pt x="54" y="343"/>
                    <a:pt x="139" y="404"/>
                    <a:pt x="231" y="404"/>
                  </a:cubicBezTo>
                  <a:lnTo>
                    <a:pt x="689" y="404"/>
                  </a:lnTo>
                  <a:cubicBezTo>
                    <a:pt x="817" y="404"/>
                    <a:pt x="916" y="285"/>
                    <a:pt x="886" y="153"/>
                  </a:cubicBezTo>
                  <a:cubicBezTo>
                    <a:pt x="861" y="62"/>
                    <a:pt x="780" y="1"/>
                    <a:pt x="68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2" name="Google Shape;1972;p32"/>
          <p:cNvGrpSpPr/>
          <p:nvPr/>
        </p:nvGrpSpPr>
        <p:grpSpPr>
          <a:xfrm>
            <a:off x="1429306" y="3064236"/>
            <a:ext cx="292887" cy="374904"/>
            <a:chOff x="2402955" y="3705224"/>
            <a:chExt cx="292887" cy="374904"/>
          </a:xfrm>
        </p:grpSpPr>
        <p:sp>
          <p:nvSpPr>
            <p:cNvPr id="1973" name="Google Shape;1973;p32"/>
            <p:cNvSpPr/>
            <p:nvPr/>
          </p:nvSpPr>
          <p:spPr>
            <a:xfrm>
              <a:off x="2402955" y="3705224"/>
              <a:ext cx="115141" cy="170716"/>
            </a:xfrm>
            <a:custGeom>
              <a:rect b="b" l="l" r="r" t="t"/>
              <a:pathLst>
                <a:path extrusionOk="0" h="5901" w="3980">
                  <a:moveTo>
                    <a:pt x="2255" y="0"/>
                  </a:moveTo>
                  <a:cubicBezTo>
                    <a:pt x="2193" y="0"/>
                    <a:pt x="2132" y="25"/>
                    <a:pt x="2086" y="72"/>
                  </a:cubicBezTo>
                  <a:cubicBezTo>
                    <a:pt x="0" y="2252"/>
                    <a:pt x="884" y="5901"/>
                    <a:pt x="882" y="5901"/>
                  </a:cubicBezTo>
                  <a:lnTo>
                    <a:pt x="3979" y="1943"/>
                  </a:lnTo>
                  <a:cubicBezTo>
                    <a:pt x="3605" y="831"/>
                    <a:pt x="2724" y="235"/>
                    <a:pt x="2367" y="29"/>
                  </a:cubicBezTo>
                  <a:cubicBezTo>
                    <a:pt x="2332" y="10"/>
                    <a:pt x="2293" y="0"/>
                    <a:pt x="2255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2"/>
            <p:cNvSpPr/>
            <p:nvPr/>
          </p:nvSpPr>
          <p:spPr>
            <a:xfrm>
              <a:off x="2580672" y="3705224"/>
              <a:ext cx="115170" cy="170716"/>
            </a:xfrm>
            <a:custGeom>
              <a:rect b="b" l="l" r="r" t="t"/>
              <a:pathLst>
                <a:path extrusionOk="0" h="5901" w="3981">
                  <a:moveTo>
                    <a:pt x="1725" y="0"/>
                  </a:moveTo>
                  <a:cubicBezTo>
                    <a:pt x="1687" y="0"/>
                    <a:pt x="1648" y="10"/>
                    <a:pt x="1613" y="29"/>
                  </a:cubicBezTo>
                  <a:cubicBezTo>
                    <a:pt x="1255" y="235"/>
                    <a:pt x="375" y="831"/>
                    <a:pt x="0" y="1943"/>
                  </a:cubicBezTo>
                  <a:lnTo>
                    <a:pt x="3097" y="5901"/>
                  </a:lnTo>
                  <a:cubicBezTo>
                    <a:pt x="3097" y="5901"/>
                    <a:pt x="3981" y="2252"/>
                    <a:pt x="1893" y="72"/>
                  </a:cubicBezTo>
                  <a:cubicBezTo>
                    <a:pt x="1848" y="25"/>
                    <a:pt x="1787" y="0"/>
                    <a:pt x="1725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2423148" y="3740895"/>
              <a:ext cx="94977" cy="135045"/>
            </a:xfrm>
            <a:custGeom>
              <a:rect b="b" l="l" r="r" t="t"/>
              <a:pathLst>
                <a:path extrusionOk="0" h="4668" w="3283">
                  <a:moveTo>
                    <a:pt x="2942" y="0"/>
                  </a:moveTo>
                  <a:cubicBezTo>
                    <a:pt x="1902" y="356"/>
                    <a:pt x="1022" y="1117"/>
                    <a:pt x="351" y="2253"/>
                  </a:cubicBezTo>
                  <a:cubicBezTo>
                    <a:pt x="222" y="2470"/>
                    <a:pt x="107" y="2695"/>
                    <a:pt x="0" y="2922"/>
                  </a:cubicBezTo>
                  <a:cubicBezTo>
                    <a:pt x="8" y="3932"/>
                    <a:pt x="186" y="4668"/>
                    <a:pt x="186" y="4668"/>
                  </a:cubicBezTo>
                  <a:lnTo>
                    <a:pt x="3283" y="710"/>
                  </a:lnTo>
                  <a:cubicBezTo>
                    <a:pt x="3192" y="445"/>
                    <a:pt x="3076" y="210"/>
                    <a:pt x="2942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2580672" y="3740895"/>
              <a:ext cx="95006" cy="135045"/>
            </a:xfrm>
            <a:custGeom>
              <a:rect b="b" l="l" r="r" t="t"/>
              <a:pathLst>
                <a:path extrusionOk="0" h="4668" w="3284">
                  <a:moveTo>
                    <a:pt x="343" y="0"/>
                  </a:moveTo>
                  <a:cubicBezTo>
                    <a:pt x="209" y="210"/>
                    <a:pt x="91" y="445"/>
                    <a:pt x="0" y="710"/>
                  </a:cubicBezTo>
                  <a:lnTo>
                    <a:pt x="3097" y="4668"/>
                  </a:lnTo>
                  <a:cubicBezTo>
                    <a:pt x="3097" y="4668"/>
                    <a:pt x="3275" y="3932"/>
                    <a:pt x="3283" y="2922"/>
                  </a:cubicBezTo>
                  <a:cubicBezTo>
                    <a:pt x="3176" y="2695"/>
                    <a:pt x="3059" y="2470"/>
                    <a:pt x="2932" y="2253"/>
                  </a:cubicBezTo>
                  <a:cubicBezTo>
                    <a:pt x="2261" y="1117"/>
                    <a:pt x="1381" y="356"/>
                    <a:pt x="343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2599129" y="3737018"/>
              <a:ext cx="64919" cy="133020"/>
            </a:xfrm>
            <a:custGeom>
              <a:rect b="b" l="l" r="r" t="t"/>
              <a:pathLst>
                <a:path extrusionOk="0" h="4598" w="2244">
                  <a:moveTo>
                    <a:pt x="970" y="1"/>
                  </a:moveTo>
                  <a:cubicBezTo>
                    <a:pt x="686" y="242"/>
                    <a:pt x="172" y="1150"/>
                    <a:pt x="1" y="1659"/>
                  </a:cubicBezTo>
                  <a:lnTo>
                    <a:pt x="1610" y="4598"/>
                  </a:lnTo>
                  <a:cubicBezTo>
                    <a:pt x="1617" y="4567"/>
                    <a:pt x="2243" y="1835"/>
                    <a:pt x="970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2434720" y="3737018"/>
              <a:ext cx="64890" cy="133020"/>
            </a:xfrm>
            <a:custGeom>
              <a:rect b="b" l="l" r="r" t="t"/>
              <a:pathLst>
                <a:path extrusionOk="0" h="4598" w="2243">
                  <a:moveTo>
                    <a:pt x="1274" y="1"/>
                  </a:moveTo>
                  <a:cubicBezTo>
                    <a:pt x="0" y="1835"/>
                    <a:pt x="626" y="4567"/>
                    <a:pt x="634" y="4598"/>
                  </a:cubicBezTo>
                  <a:lnTo>
                    <a:pt x="2243" y="1659"/>
                  </a:lnTo>
                  <a:cubicBezTo>
                    <a:pt x="2071" y="1150"/>
                    <a:pt x="1557" y="242"/>
                    <a:pt x="1274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2442299" y="3752612"/>
              <a:ext cx="57310" cy="117427"/>
            </a:xfrm>
            <a:custGeom>
              <a:rect b="b" l="l" r="r" t="t"/>
              <a:pathLst>
                <a:path extrusionOk="0" h="4059" w="1981">
                  <a:moveTo>
                    <a:pt x="1424" y="0"/>
                  </a:moveTo>
                  <a:cubicBezTo>
                    <a:pt x="1053" y="232"/>
                    <a:pt x="708" y="526"/>
                    <a:pt x="390" y="879"/>
                  </a:cubicBezTo>
                  <a:cubicBezTo>
                    <a:pt x="1" y="2447"/>
                    <a:pt x="366" y="4036"/>
                    <a:pt x="372" y="4059"/>
                  </a:cubicBezTo>
                  <a:lnTo>
                    <a:pt x="1981" y="1120"/>
                  </a:lnTo>
                  <a:cubicBezTo>
                    <a:pt x="1878" y="813"/>
                    <a:pt x="1651" y="365"/>
                    <a:pt x="1424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2599216" y="3752612"/>
              <a:ext cx="57281" cy="117427"/>
            </a:xfrm>
            <a:custGeom>
              <a:rect b="b" l="l" r="r" t="t"/>
              <a:pathLst>
                <a:path extrusionOk="0" h="4059" w="1980">
                  <a:moveTo>
                    <a:pt x="556" y="0"/>
                  </a:moveTo>
                  <a:cubicBezTo>
                    <a:pt x="329" y="362"/>
                    <a:pt x="103" y="813"/>
                    <a:pt x="1" y="1120"/>
                  </a:cubicBezTo>
                  <a:lnTo>
                    <a:pt x="1608" y="4059"/>
                  </a:lnTo>
                  <a:cubicBezTo>
                    <a:pt x="1614" y="4036"/>
                    <a:pt x="1979" y="2447"/>
                    <a:pt x="1590" y="879"/>
                  </a:cubicBezTo>
                  <a:cubicBezTo>
                    <a:pt x="1274" y="526"/>
                    <a:pt x="929" y="232"/>
                    <a:pt x="556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2411055" y="3756951"/>
              <a:ext cx="276715" cy="280968"/>
            </a:xfrm>
            <a:custGeom>
              <a:rect b="b" l="l" r="r" t="t"/>
              <a:pathLst>
                <a:path extrusionOk="0" h="9712" w="9565">
                  <a:moveTo>
                    <a:pt x="4782" y="0"/>
                  </a:moveTo>
                  <a:cubicBezTo>
                    <a:pt x="1647" y="0"/>
                    <a:pt x="542" y="3567"/>
                    <a:pt x="189" y="6092"/>
                  </a:cubicBezTo>
                  <a:cubicBezTo>
                    <a:pt x="104" y="6711"/>
                    <a:pt x="1" y="7359"/>
                    <a:pt x="174" y="7972"/>
                  </a:cubicBezTo>
                  <a:cubicBezTo>
                    <a:pt x="354" y="8600"/>
                    <a:pt x="823" y="9017"/>
                    <a:pt x="1374" y="9328"/>
                  </a:cubicBezTo>
                  <a:cubicBezTo>
                    <a:pt x="1624" y="9469"/>
                    <a:pt x="1897" y="9592"/>
                    <a:pt x="2176" y="9712"/>
                  </a:cubicBezTo>
                  <a:lnTo>
                    <a:pt x="7388" y="9712"/>
                  </a:lnTo>
                  <a:cubicBezTo>
                    <a:pt x="7666" y="9592"/>
                    <a:pt x="7940" y="9469"/>
                    <a:pt x="8192" y="9328"/>
                  </a:cubicBezTo>
                  <a:cubicBezTo>
                    <a:pt x="8741" y="9017"/>
                    <a:pt x="9212" y="8600"/>
                    <a:pt x="9390" y="7972"/>
                  </a:cubicBezTo>
                  <a:cubicBezTo>
                    <a:pt x="9565" y="7357"/>
                    <a:pt x="9460" y="6711"/>
                    <a:pt x="9375" y="6092"/>
                  </a:cubicBezTo>
                  <a:cubicBezTo>
                    <a:pt x="9022" y="3567"/>
                    <a:pt x="7917" y="0"/>
                    <a:pt x="4782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2410968" y="3756806"/>
              <a:ext cx="146357" cy="263639"/>
            </a:xfrm>
            <a:custGeom>
              <a:rect b="b" l="l" r="r" t="t"/>
              <a:pathLst>
                <a:path extrusionOk="0" h="9113" w="5059">
                  <a:moveTo>
                    <a:pt x="4784" y="1"/>
                  </a:moveTo>
                  <a:cubicBezTo>
                    <a:pt x="1648" y="1"/>
                    <a:pt x="544" y="3567"/>
                    <a:pt x="191" y="6092"/>
                  </a:cubicBezTo>
                  <a:cubicBezTo>
                    <a:pt x="105" y="6712"/>
                    <a:pt x="1" y="7357"/>
                    <a:pt x="176" y="7974"/>
                  </a:cubicBezTo>
                  <a:cubicBezTo>
                    <a:pt x="315" y="8466"/>
                    <a:pt x="634" y="8828"/>
                    <a:pt x="1030" y="9112"/>
                  </a:cubicBezTo>
                  <a:cubicBezTo>
                    <a:pt x="897" y="8933"/>
                    <a:pt x="791" y="8727"/>
                    <a:pt x="725" y="8496"/>
                  </a:cubicBezTo>
                  <a:cubicBezTo>
                    <a:pt x="550" y="7882"/>
                    <a:pt x="653" y="6712"/>
                    <a:pt x="740" y="6092"/>
                  </a:cubicBezTo>
                  <a:cubicBezTo>
                    <a:pt x="1081" y="3642"/>
                    <a:pt x="2131" y="212"/>
                    <a:pt x="5058" y="10"/>
                  </a:cubicBezTo>
                  <a:cubicBezTo>
                    <a:pt x="4968" y="5"/>
                    <a:pt x="4877" y="1"/>
                    <a:pt x="4784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2444035" y="3808418"/>
              <a:ext cx="210726" cy="271711"/>
            </a:xfrm>
            <a:custGeom>
              <a:rect b="b" l="l" r="r" t="t"/>
              <a:pathLst>
                <a:path extrusionOk="0" h="9392" w="7284">
                  <a:moveTo>
                    <a:pt x="2243" y="1"/>
                  </a:moveTo>
                  <a:cubicBezTo>
                    <a:pt x="53" y="1"/>
                    <a:pt x="1" y="6379"/>
                    <a:pt x="1036" y="7928"/>
                  </a:cubicBezTo>
                  <a:cubicBezTo>
                    <a:pt x="1769" y="8242"/>
                    <a:pt x="2544" y="8540"/>
                    <a:pt x="3058" y="9129"/>
                  </a:cubicBezTo>
                  <a:cubicBezTo>
                    <a:pt x="3205" y="9298"/>
                    <a:pt x="3420" y="9391"/>
                    <a:pt x="3642" y="9391"/>
                  </a:cubicBezTo>
                  <a:cubicBezTo>
                    <a:pt x="3866" y="9391"/>
                    <a:pt x="4081" y="9298"/>
                    <a:pt x="4226" y="9129"/>
                  </a:cubicBezTo>
                  <a:cubicBezTo>
                    <a:pt x="4740" y="8540"/>
                    <a:pt x="5515" y="8242"/>
                    <a:pt x="6248" y="7928"/>
                  </a:cubicBezTo>
                  <a:cubicBezTo>
                    <a:pt x="7284" y="6379"/>
                    <a:pt x="7231" y="1"/>
                    <a:pt x="5039" y="1"/>
                  </a:cubicBezTo>
                  <a:cubicBezTo>
                    <a:pt x="4501" y="1"/>
                    <a:pt x="4142" y="159"/>
                    <a:pt x="3924" y="309"/>
                  </a:cubicBezTo>
                  <a:cubicBezTo>
                    <a:pt x="3839" y="367"/>
                    <a:pt x="3740" y="397"/>
                    <a:pt x="3641" y="397"/>
                  </a:cubicBezTo>
                  <a:cubicBezTo>
                    <a:pt x="3542" y="397"/>
                    <a:pt x="3443" y="367"/>
                    <a:pt x="3358" y="309"/>
                  </a:cubicBezTo>
                  <a:cubicBezTo>
                    <a:pt x="3140" y="159"/>
                    <a:pt x="2782" y="1"/>
                    <a:pt x="2243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2529408" y="3952460"/>
              <a:ext cx="39981" cy="19354"/>
            </a:xfrm>
            <a:custGeom>
              <a:rect b="b" l="l" r="r" t="t"/>
              <a:pathLst>
                <a:path extrusionOk="0" h="669" w="1382">
                  <a:moveTo>
                    <a:pt x="123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424"/>
                    <a:pt x="309" y="668"/>
                    <a:pt x="691" y="668"/>
                  </a:cubicBezTo>
                  <a:cubicBezTo>
                    <a:pt x="1073" y="668"/>
                    <a:pt x="1381" y="424"/>
                    <a:pt x="1381" y="124"/>
                  </a:cubicBezTo>
                  <a:lnTo>
                    <a:pt x="1381" y="120"/>
                  </a:lnTo>
                  <a:cubicBezTo>
                    <a:pt x="1381" y="55"/>
                    <a:pt x="1326" y="1"/>
                    <a:pt x="126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2520324" y="3982229"/>
              <a:ext cx="58149" cy="16432"/>
            </a:xfrm>
            <a:custGeom>
              <a:rect b="b" l="l" r="r" t="t"/>
              <a:pathLst>
                <a:path extrusionOk="0" h="568" w="2010">
                  <a:moveTo>
                    <a:pt x="1792" y="1"/>
                  </a:moveTo>
                  <a:cubicBezTo>
                    <a:pt x="1737" y="1"/>
                    <a:pt x="1682" y="23"/>
                    <a:pt x="1643" y="69"/>
                  </a:cubicBezTo>
                  <a:cubicBezTo>
                    <a:pt x="1585" y="138"/>
                    <a:pt x="1494" y="176"/>
                    <a:pt x="1398" y="176"/>
                  </a:cubicBezTo>
                  <a:cubicBezTo>
                    <a:pt x="1301" y="176"/>
                    <a:pt x="1212" y="138"/>
                    <a:pt x="1152" y="69"/>
                  </a:cubicBezTo>
                  <a:cubicBezTo>
                    <a:pt x="1115" y="26"/>
                    <a:pt x="1060" y="1"/>
                    <a:pt x="1005" y="1"/>
                  </a:cubicBezTo>
                  <a:cubicBezTo>
                    <a:pt x="950" y="1"/>
                    <a:pt x="893" y="26"/>
                    <a:pt x="858" y="69"/>
                  </a:cubicBezTo>
                  <a:cubicBezTo>
                    <a:pt x="798" y="138"/>
                    <a:pt x="707" y="176"/>
                    <a:pt x="612" y="176"/>
                  </a:cubicBezTo>
                  <a:cubicBezTo>
                    <a:pt x="514" y="176"/>
                    <a:pt x="427" y="138"/>
                    <a:pt x="367" y="69"/>
                  </a:cubicBezTo>
                  <a:cubicBezTo>
                    <a:pt x="327" y="24"/>
                    <a:pt x="272" y="1"/>
                    <a:pt x="217" y="1"/>
                  </a:cubicBezTo>
                  <a:cubicBezTo>
                    <a:pt x="172" y="1"/>
                    <a:pt x="127" y="17"/>
                    <a:pt x="91" y="49"/>
                  </a:cubicBezTo>
                  <a:cubicBezTo>
                    <a:pt x="10" y="121"/>
                    <a:pt x="0" y="243"/>
                    <a:pt x="71" y="325"/>
                  </a:cubicBezTo>
                  <a:cubicBezTo>
                    <a:pt x="206" y="478"/>
                    <a:pt x="402" y="567"/>
                    <a:pt x="612" y="567"/>
                  </a:cubicBezTo>
                  <a:cubicBezTo>
                    <a:pt x="753" y="567"/>
                    <a:pt x="890" y="527"/>
                    <a:pt x="1005" y="452"/>
                  </a:cubicBezTo>
                  <a:cubicBezTo>
                    <a:pt x="1120" y="524"/>
                    <a:pt x="1257" y="567"/>
                    <a:pt x="1398" y="567"/>
                  </a:cubicBezTo>
                  <a:cubicBezTo>
                    <a:pt x="1606" y="567"/>
                    <a:pt x="1804" y="478"/>
                    <a:pt x="1939" y="325"/>
                  </a:cubicBezTo>
                  <a:cubicBezTo>
                    <a:pt x="2010" y="245"/>
                    <a:pt x="2002" y="121"/>
                    <a:pt x="1919" y="49"/>
                  </a:cubicBezTo>
                  <a:cubicBezTo>
                    <a:pt x="1883" y="17"/>
                    <a:pt x="1837" y="1"/>
                    <a:pt x="17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2493911" y="3904812"/>
              <a:ext cx="11138" cy="22016"/>
            </a:xfrm>
            <a:custGeom>
              <a:rect b="b" l="l" r="r" t="t"/>
              <a:pathLst>
                <a:path extrusionOk="0" h="761" w="385">
                  <a:moveTo>
                    <a:pt x="192" y="0"/>
                  </a:moveTo>
                  <a:cubicBezTo>
                    <a:pt x="189" y="0"/>
                    <a:pt x="185" y="0"/>
                    <a:pt x="182" y="0"/>
                  </a:cubicBezTo>
                  <a:cubicBezTo>
                    <a:pt x="77" y="8"/>
                    <a:pt x="1" y="99"/>
                    <a:pt x="1" y="200"/>
                  </a:cubicBezTo>
                  <a:lnTo>
                    <a:pt x="1" y="560"/>
                  </a:lnTo>
                  <a:cubicBezTo>
                    <a:pt x="1" y="665"/>
                    <a:pt x="77" y="752"/>
                    <a:pt x="182" y="760"/>
                  </a:cubicBezTo>
                  <a:cubicBezTo>
                    <a:pt x="186" y="760"/>
                    <a:pt x="190" y="760"/>
                    <a:pt x="195" y="760"/>
                  </a:cubicBezTo>
                  <a:cubicBezTo>
                    <a:pt x="299" y="760"/>
                    <a:pt x="384" y="673"/>
                    <a:pt x="384" y="568"/>
                  </a:cubicBezTo>
                  <a:lnTo>
                    <a:pt x="384" y="192"/>
                  </a:lnTo>
                  <a:cubicBezTo>
                    <a:pt x="384" y="87"/>
                    <a:pt x="298" y="0"/>
                    <a:pt x="1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2593748" y="3904812"/>
              <a:ext cx="11138" cy="21958"/>
            </a:xfrm>
            <a:custGeom>
              <a:rect b="b" l="l" r="r" t="t"/>
              <a:pathLst>
                <a:path extrusionOk="0" h="759" w="385">
                  <a:moveTo>
                    <a:pt x="194" y="0"/>
                  </a:moveTo>
                  <a:cubicBezTo>
                    <a:pt x="87" y="0"/>
                    <a:pt x="1" y="87"/>
                    <a:pt x="1" y="192"/>
                  </a:cubicBezTo>
                  <a:lnTo>
                    <a:pt x="1" y="559"/>
                  </a:lnTo>
                  <a:cubicBezTo>
                    <a:pt x="1" y="662"/>
                    <a:pt x="78" y="752"/>
                    <a:pt x="182" y="758"/>
                  </a:cubicBezTo>
                  <a:cubicBezTo>
                    <a:pt x="186" y="758"/>
                    <a:pt x="191" y="759"/>
                    <a:pt x="195" y="759"/>
                  </a:cubicBezTo>
                  <a:cubicBezTo>
                    <a:pt x="300" y="759"/>
                    <a:pt x="384" y="672"/>
                    <a:pt x="384" y="568"/>
                  </a:cubicBezTo>
                  <a:lnTo>
                    <a:pt x="384" y="200"/>
                  </a:lnTo>
                  <a:cubicBezTo>
                    <a:pt x="384" y="97"/>
                    <a:pt x="308" y="7"/>
                    <a:pt x="205" y="0"/>
                  </a:cubicBezTo>
                  <a:cubicBezTo>
                    <a:pt x="201" y="0"/>
                    <a:pt x="198" y="0"/>
                    <a:pt x="19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2603092" y="3930820"/>
              <a:ext cx="23491" cy="11109"/>
            </a:xfrm>
            <a:custGeom>
              <a:rect b="b" l="l" r="r" t="t"/>
              <a:pathLst>
                <a:path extrusionOk="0" h="384" w="812">
                  <a:moveTo>
                    <a:pt x="206" y="0"/>
                  </a:moveTo>
                  <a:cubicBezTo>
                    <a:pt x="101" y="0"/>
                    <a:pt x="12" y="77"/>
                    <a:pt x="6" y="181"/>
                  </a:cubicBezTo>
                  <a:cubicBezTo>
                    <a:pt x="0" y="292"/>
                    <a:pt x="89" y="384"/>
                    <a:pt x="198" y="384"/>
                  </a:cubicBezTo>
                  <a:lnTo>
                    <a:pt x="606" y="384"/>
                  </a:lnTo>
                  <a:cubicBezTo>
                    <a:pt x="710" y="384"/>
                    <a:pt x="798" y="307"/>
                    <a:pt x="805" y="204"/>
                  </a:cubicBezTo>
                  <a:cubicBezTo>
                    <a:pt x="812" y="92"/>
                    <a:pt x="723" y="0"/>
                    <a:pt x="61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2472213" y="3930820"/>
              <a:ext cx="23491" cy="11109"/>
            </a:xfrm>
            <a:custGeom>
              <a:rect b="b" l="l" r="r" t="t"/>
              <a:pathLst>
                <a:path extrusionOk="0" h="384" w="812">
                  <a:moveTo>
                    <a:pt x="206" y="0"/>
                  </a:moveTo>
                  <a:cubicBezTo>
                    <a:pt x="103" y="0"/>
                    <a:pt x="13" y="77"/>
                    <a:pt x="7" y="181"/>
                  </a:cubicBezTo>
                  <a:cubicBezTo>
                    <a:pt x="1" y="292"/>
                    <a:pt x="90" y="384"/>
                    <a:pt x="198" y="384"/>
                  </a:cubicBezTo>
                  <a:lnTo>
                    <a:pt x="606" y="384"/>
                  </a:lnTo>
                  <a:cubicBezTo>
                    <a:pt x="711" y="384"/>
                    <a:pt x="798" y="307"/>
                    <a:pt x="806" y="204"/>
                  </a:cubicBezTo>
                  <a:cubicBezTo>
                    <a:pt x="812" y="92"/>
                    <a:pt x="725" y="0"/>
                    <a:pt x="61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33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grpSp>
        <p:nvGrpSpPr>
          <p:cNvPr id="1995" name="Google Shape;1995;p33"/>
          <p:cNvGrpSpPr/>
          <p:nvPr/>
        </p:nvGrpSpPr>
        <p:grpSpPr>
          <a:xfrm>
            <a:off x="457194" y="1516850"/>
            <a:ext cx="3179400" cy="853870"/>
            <a:chOff x="621094" y="1516850"/>
            <a:chExt cx="3179400" cy="853870"/>
          </a:xfrm>
        </p:grpSpPr>
        <p:sp>
          <p:nvSpPr>
            <p:cNvPr id="1996" name="Google Shape;1996;p33"/>
            <p:cNvSpPr txBox="1"/>
            <p:nvPr/>
          </p:nvSpPr>
          <p:spPr>
            <a:xfrm flipH="1">
              <a:off x="680794" y="1883220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7" name="Google Shape;1997;p33"/>
            <p:cNvSpPr txBox="1"/>
            <p:nvPr/>
          </p:nvSpPr>
          <p:spPr>
            <a:xfrm flipH="1">
              <a:off x="621094" y="1516850"/>
              <a:ext cx="18705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Reduces stress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1998" name="Google Shape;1998;p33"/>
            <p:cNvCxnSpPr>
              <a:stCxn id="1997" idx="1"/>
            </p:cNvCxnSpPr>
            <p:nvPr/>
          </p:nvCxnSpPr>
          <p:spPr>
            <a:xfrm>
              <a:off x="2491594" y="1696400"/>
              <a:ext cx="1308900" cy="389700"/>
            </a:xfrm>
            <a:prstGeom prst="bentConnector3">
              <a:avLst>
                <a:gd fmla="val 27955" name="adj1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99" name="Google Shape;1999;p33"/>
          <p:cNvGrpSpPr/>
          <p:nvPr/>
        </p:nvGrpSpPr>
        <p:grpSpPr>
          <a:xfrm>
            <a:off x="457194" y="3145625"/>
            <a:ext cx="3471900" cy="853870"/>
            <a:chOff x="621094" y="3145625"/>
            <a:chExt cx="3471900" cy="853870"/>
          </a:xfrm>
        </p:grpSpPr>
        <p:sp>
          <p:nvSpPr>
            <p:cNvPr id="2000" name="Google Shape;2000;p33"/>
            <p:cNvSpPr txBox="1"/>
            <p:nvPr/>
          </p:nvSpPr>
          <p:spPr>
            <a:xfrm flipH="1">
              <a:off x="680794" y="3511995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1" name="Google Shape;2001;p33"/>
            <p:cNvSpPr txBox="1"/>
            <p:nvPr/>
          </p:nvSpPr>
          <p:spPr>
            <a:xfrm flipH="1">
              <a:off x="621094" y="3145625"/>
              <a:ext cx="18705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Keeps you fit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2002" name="Google Shape;2002;p33"/>
            <p:cNvCxnSpPr>
              <a:stCxn id="2001" idx="1"/>
            </p:cNvCxnSpPr>
            <p:nvPr/>
          </p:nvCxnSpPr>
          <p:spPr>
            <a:xfrm>
              <a:off x="2491594" y="3325175"/>
              <a:ext cx="1601400" cy="517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3" name="Google Shape;2003;p33"/>
          <p:cNvGrpSpPr/>
          <p:nvPr/>
        </p:nvGrpSpPr>
        <p:grpSpPr>
          <a:xfrm>
            <a:off x="4825801" y="1516850"/>
            <a:ext cx="3861000" cy="853870"/>
            <a:chOff x="4781401" y="1516850"/>
            <a:chExt cx="3861000" cy="853870"/>
          </a:xfrm>
        </p:grpSpPr>
        <p:sp>
          <p:nvSpPr>
            <p:cNvPr id="2004" name="Google Shape;2004;p33"/>
            <p:cNvSpPr txBox="1"/>
            <p:nvPr/>
          </p:nvSpPr>
          <p:spPr>
            <a:xfrm flipH="1">
              <a:off x="6831601" y="1883220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5" name="Google Shape;2005;p33"/>
            <p:cNvSpPr txBox="1"/>
            <p:nvPr/>
          </p:nvSpPr>
          <p:spPr>
            <a:xfrm flipH="1">
              <a:off x="6771901" y="1516850"/>
              <a:ext cx="18705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You feel safe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2006" name="Google Shape;2006;p33"/>
            <p:cNvCxnSpPr>
              <a:stCxn id="2005" idx="3"/>
            </p:cNvCxnSpPr>
            <p:nvPr/>
          </p:nvCxnSpPr>
          <p:spPr>
            <a:xfrm flipH="1">
              <a:off x="4781401" y="1696400"/>
              <a:ext cx="1990500" cy="456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7" name="Google Shape;2007;p33"/>
          <p:cNvGrpSpPr/>
          <p:nvPr/>
        </p:nvGrpSpPr>
        <p:grpSpPr>
          <a:xfrm>
            <a:off x="5702101" y="3145625"/>
            <a:ext cx="2984700" cy="853870"/>
            <a:chOff x="5657701" y="3145625"/>
            <a:chExt cx="2984700" cy="853870"/>
          </a:xfrm>
        </p:grpSpPr>
        <p:sp>
          <p:nvSpPr>
            <p:cNvPr id="2008" name="Google Shape;2008;p33"/>
            <p:cNvSpPr txBox="1"/>
            <p:nvPr/>
          </p:nvSpPr>
          <p:spPr>
            <a:xfrm flipH="1">
              <a:off x="6831601" y="3511995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9" name="Google Shape;2009;p33"/>
            <p:cNvSpPr txBox="1"/>
            <p:nvPr/>
          </p:nvSpPr>
          <p:spPr>
            <a:xfrm flipH="1">
              <a:off x="6771901" y="3145625"/>
              <a:ext cx="18705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Connects with you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2010" name="Google Shape;2010;p33"/>
            <p:cNvCxnSpPr>
              <a:stCxn id="2009" idx="3"/>
            </p:cNvCxnSpPr>
            <p:nvPr/>
          </p:nvCxnSpPr>
          <p:spPr>
            <a:xfrm flipH="1">
              <a:off x="5657701" y="3325175"/>
              <a:ext cx="1114200" cy="665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1" name="Google Shape;2011;p33"/>
          <p:cNvGrpSpPr/>
          <p:nvPr/>
        </p:nvGrpSpPr>
        <p:grpSpPr>
          <a:xfrm>
            <a:off x="3131446" y="1685987"/>
            <a:ext cx="2881104" cy="2640658"/>
            <a:chOff x="13827950" y="-11142800"/>
            <a:chExt cx="11617353" cy="10647814"/>
          </a:xfrm>
        </p:grpSpPr>
        <p:sp>
          <p:nvSpPr>
            <p:cNvPr id="2012" name="Google Shape;2012;p33"/>
            <p:cNvSpPr/>
            <p:nvPr/>
          </p:nvSpPr>
          <p:spPr>
            <a:xfrm>
              <a:off x="15507603" y="-954341"/>
              <a:ext cx="9937700" cy="459354"/>
            </a:xfrm>
            <a:custGeom>
              <a:rect b="b" l="l" r="r" t="t"/>
              <a:pathLst>
                <a:path extrusionOk="0" h="38585" w="397508">
                  <a:moveTo>
                    <a:pt x="199231" y="1"/>
                  </a:moveTo>
                  <a:cubicBezTo>
                    <a:pt x="199072" y="1"/>
                    <a:pt x="198913" y="1"/>
                    <a:pt x="198754" y="1"/>
                  </a:cubicBezTo>
                  <a:cubicBezTo>
                    <a:pt x="66935" y="1"/>
                    <a:pt x="0" y="8622"/>
                    <a:pt x="0" y="19293"/>
                  </a:cubicBezTo>
                  <a:cubicBezTo>
                    <a:pt x="0" y="29964"/>
                    <a:pt x="66935" y="38584"/>
                    <a:pt x="198754" y="38584"/>
                  </a:cubicBezTo>
                  <a:cubicBezTo>
                    <a:pt x="330573" y="38584"/>
                    <a:pt x="397507" y="29943"/>
                    <a:pt x="397507" y="19293"/>
                  </a:cubicBezTo>
                  <a:cubicBezTo>
                    <a:pt x="397507" y="8634"/>
                    <a:pt x="330734" y="1"/>
                    <a:pt x="199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23614125" y="-7120925"/>
              <a:ext cx="1326900" cy="1912125"/>
            </a:xfrm>
            <a:custGeom>
              <a:rect b="b" l="l" r="r" t="t"/>
              <a:pathLst>
                <a:path extrusionOk="0" h="76485" w="53076">
                  <a:moveTo>
                    <a:pt x="3503" y="1"/>
                  </a:moveTo>
                  <a:cubicBezTo>
                    <a:pt x="1598" y="1"/>
                    <a:pt x="0" y="2200"/>
                    <a:pt x="1290" y="4151"/>
                  </a:cubicBezTo>
                  <a:cubicBezTo>
                    <a:pt x="25666" y="41375"/>
                    <a:pt x="2127" y="76484"/>
                    <a:pt x="2127" y="76484"/>
                  </a:cubicBezTo>
                  <a:lnTo>
                    <a:pt x="14597" y="73702"/>
                  </a:lnTo>
                  <a:cubicBezTo>
                    <a:pt x="14597" y="73702"/>
                    <a:pt x="53076" y="35035"/>
                    <a:pt x="5035" y="511"/>
                  </a:cubicBezTo>
                  <a:cubicBezTo>
                    <a:pt x="4535" y="155"/>
                    <a:pt x="4008" y="1"/>
                    <a:pt x="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16313325" y="-3984275"/>
              <a:ext cx="1661200" cy="3184900"/>
            </a:xfrm>
            <a:custGeom>
              <a:rect b="b" l="l" r="r" t="t"/>
              <a:pathLst>
                <a:path extrusionOk="0" h="127396" w="66448">
                  <a:moveTo>
                    <a:pt x="66447" y="1"/>
                  </a:moveTo>
                  <a:lnTo>
                    <a:pt x="23177" y="3662"/>
                  </a:lnTo>
                  <a:cubicBezTo>
                    <a:pt x="23177" y="3662"/>
                    <a:pt x="16795" y="69467"/>
                    <a:pt x="21733" y="105079"/>
                  </a:cubicBezTo>
                  <a:lnTo>
                    <a:pt x="21733" y="105079"/>
                  </a:lnTo>
                  <a:cubicBezTo>
                    <a:pt x="21192" y="105005"/>
                    <a:pt x="20655" y="104969"/>
                    <a:pt x="20123" y="104969"/>
                  </a:cubicBezTo>
                  <a:cubicBezTo>
                    <a:pt x="8764" y="104969"/>
                    <a:pt x="0" y="121181"/>
                    <a:pt x="16230" y="125898"/>
                  </a:cubicBezTo>
                  <a:cubicBezTo>
                    <a:pt x="19956" y="126975"/>
                    <a:pt x="23233" y="127395"/>
                    <a:pt x="26079" y="127395"/>
                  </a:cubicBezTo>
                  <a:cubicBezTo>
                    <a:pt x="36228" y="127395"/>
                    <a:pt x="40899" y="122048"/>
                    <a:pt x="40899" y="122048"/>
                  </a:cubicBezTo>
                  <a:lnTo>
                    <a:pt x="66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21594475" y="-3934050"/>
              <a:ext cx="1264650" cy="3134675"/>
            </a:xfrm>
            <a:custGeom>
              <a:rect b="b" l="l" r="r" t="t"/>
              <a:pathLst>
                <a:path extrusionOk="0" h="125387" w="50586">
                  <a:moveTo>
                    <a:pt x="50586" y="0"/>
                  </a:moveTo>
                  <a:lnTo>
                    <a:pt x="4010" y="1088"/>
                  </a:lnTo>
                  <a:cubicBezTo>
                    <a:pt x="4010" y="1088"/>
                    <a:pt x="16794" y="67437"/>
                    <a:pt x="21732" y="103070"/>
                  </a:cubicBezTo>
                  <a:cubicBezTo>
                    <a:pt x="21192" y="102996"/>
                    <a:pt x="20655" y="102960"/>
                    <a:pt x="20124" y="102960"/>
                  </a:cubicBezTo>
                  <a:cubicBezTo>
                    <a:pt x="8782" y="102960"/>
                    <a:pt x="0" y="119172"/>
                    <a:pt x="16250" y="123889"/>
                  </a:cubicBezTo>
                  <a:cubicBezTo>
                    <a:pt x="19971" y="124966"/>
                    <a:pt x="23245" y="125386"/>
                    <a:pt x="26088" y="125386"/>
                  </a:cubicBezTo>
                  <a:cubicBezTo>
                    <a:pt x="36227" y="125386"/>
                    <a:pt x="40898" y="120039"/>
                    <a:pt x="40898" y="120039"/>
                  </a:cubicBezTo>
                  <a:lnTo>
                    <a:pt x="50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15673850" y="-6373750"/>
              <a:ext cx="8845800" cy="3331900"/>
            </a:xfrm>
            <a:custGeom>
              <a:rect b="b" l="l" r="r" t="t"/>
              <a:pathLst>
                <a:path extrusionOk="0" h="133276" w="353832">
                  <a:moveTo>
                    <a:pt x="128412" y="1"/>
                  </a:moveTo>
                  <a:lnTo>
                    <a:pt x="30825" y="14250"/>
                  </a:lnTo>
                  <a:cubicBezTo>
                    <a:pt x="30825" y="14250"/>
                    <a:pt x="1" y="133275"/>
                    <a:pt x="86231" y="133275"/>
                  </a:cubicBezTo>
                  <a:cubicBezTo>
                    <a:pt x="87475" y="133275"/>
                    <a:pt x="88744" y="133251"/>
                    <a:pt x="90038" y="133200"/>
                  </a:cubicBezTo>
                  <a:cubicBezTo>
                    <a:pt x="140397" y="131256"/>
                    <a:pt x="181024" y="130795"/>
                    <a:pt x="213807" y="130795"/>
                  </a:cubicBezTo>
                  <a:cubicBezTo>
                    <a:pt x="243450" y="130795"/>
                    <a:pt x="266679" y="131172"/>
                    <a:pt x="284889" y="131172"/>
                  </a:cubicBezTo>
                  <a:cubicBezTo>
                    <a:pt x="353831" y="131172"/>
                    <a:pt x="350829" y="125763"/>
                    <a:pt x="351542" y="73986"/>
                  </a:cubicBezTo>
                  <a:cubicBezTo>
                    <a:pt x="353611" y="45582"/>
                    <a:pt x="337186" y="24977"/>
                    <a:pt x="289896" y="24977"/>
                  </a:cubicBezTo>
                  <a:cubicBezTo>
                    <a:pt x="286988" y="24977"/>
                    <a:pt x="283964" y="25055"/>
                    <a:pt x="280820" y="25213"/>
                  </a:cubicBezTo>
                  <a:cubicBezTo>
                    <a:pt x="254101" y="26563"/>
                    <a:pt x="215025" y="32957"/>
                    <a:pt x="183085" y="32957"/>
                  </a:cubicBezTo>
                  <a:cubicBezTo>
                    <a:pt x="150142" y="32957"/>
                    <a:pt x="124790" y="26155"/>
                    <a:pt x="128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16297475" y="-7009300"/>
              <a:ext cx="2929325" cy="1450025"/>
            </a:xfrm>
            <a:custGeom>
              <a:rect b="b" l="l" r="r" t="t"/>
              <a:pathLst>
                <a:path extrusionOk="0" h="58001" w="117173">
                  <a:moveTo>
                    <a:pt x="52341" y="0"/>
                  </a:moveTo>
                  <a:cubicBezTo>
                    <a:pt x="52323" y="0"/>
                    <a:pt x="52306" y="0"/>
                    <a:pt x="52288" y="0"/>
                  </a:cubicBezTo>
                  <a:cubicBezTo>
                    <a:pt x="18999" y="0"/>
                    <a:pt x="0" y="19878"/>
                    <a:pt x="0" y="19878"/>
                  </a:cubicBezTo>
                  <a:lnTo>
                    <a:pt x="0" y="41931"/>
                  </a:lnTo>
                  <a:cubicBezTo>
                    <a:pt x="0" y="41931"/>
                    <a:pt x="32327" y="58001"/>
                    <a:pt x="58670" y="58001"/>
                  </a:cubicBezTo>
                  <a:cubicBezTo>
                    <a:pt x="84824" y="58001"/>
                    <a:pt x="117172" y="42099"/>
                    <a:pt x="117172" y="42099"/>
                  </a:cubicBezTo>
                  <a:lnTo>
                    <a:pt x="117172" y="19878"/>
                  </a:lnTo>
                  <a:cubicBezTo>
                    <a:pt x="117172" y="19878"/>
                    <a:pt x="85611" y="0"/>
                    <a:pt x="52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17743450" y="-3605025"/>
              <a:ext cx="1673225" cy="3093350"/>
            </a:xfrm>
            <a:custGeom>
              <a:rect b="b" l="l" r="r" t="t"/>
              <a:pathLst>
                <a:path extrusionOk="0" h="123734" w="66929">
                  <a:moveTo>
                    <a:pt x="23156" y="0"/>
                  </a:moveTo>
                  <a:cubicBezTo>
                    <a:pt x="23156" y="0"/>
                    <a:pt x="16775" y="65784"/>
                    <a:pt x="21734" y="101417"/>
                  </a:cubicBezTo>
                  <a:cubicBezTo>
                    <a:pt x="21193" y="101343"/>
                    <a:pt x="20655" y="101307"/>
                    <a:pt x="20123" y="101307"/>
                  </a:cubicBezTo>
                  <a:cubicBezTo>
                    <a:pt x="8764" y="101307"/>
                    <a:pt x="1" y="117519"/>
                    <a:pt x="16231" y="122236"/>
                  </a:cubicBezTo>
                  <a:cubicBezTo>
                    <a:pt x="19956" y="123313"/>
                    <a:pt x="23233" y="123733"/>
                    <a:pt x="26079" y="123733"/>
                  </a:cubicBezTo>
                  <a:cubicBezTo>
                    <a:pt x="36229" y="123733"/>
                    <a:pt x="40900" y="118386"/>
                    <a:pt x="40900" y="118386"/>
                  </a:cubicBezTo>
                  <a:lnTo>
                    <a:pt x="66929" y="858"/>
                  </a:lnTo>
                  <a:lnTo>
                    <a:pt x="23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22828425" y="-3669375"/>
              <a:ext cx="1596850" cy="3157700"/>
            </a:xfrm>
            <a:custGeom>
              <a:rect b="b" l="l" r="r" t="t"/>
              <a:pathLst>
                <a:path extrusionOk="0" h="126308" w="63874">
                  <a:moveTo>
                    <a:pt x="63873" y="1"/>
                  </a:moveTo>
                  <a:lnTo>
                    <a:pt x="8363" y="5859"/>
                  </a:lnTo>
                  <a:cubicBezTo>
                    <a:pt x="8363" y="5859"/>
                    <a:pt x="16774" y="68358"/>
                    <a:pt x="21733" y="103991"/>
                  </a:cubicBezTo>
                  <a:cubicBezTo>
                    <a:pt x="21192" y="103917"/>
                    <a:pt x="20654" y="103881"/>
                    <a:pt x="20122" y="103881"/>
                  </a:cubicBezTo>
                  <a:cubicBezTo>
                    <a:pt x="8764" y="103881"/>
                    <a:pt x="0" y="120093"/>
                    <a:pt x="16230" y="124810"/>
                  </a:cubicBezTo>
                  <a:cubicBezTo>
                    <a:pt x="19956" y="125887"/>
                    <a:pt x="23233" y="126307"/>
                    <a:pt x="26079" y="126307"/>
                  </a:cubicBezTo>
                  <a:cubicBezTo>
                    <a:pt x="36228" y="126307"/>
                    <a:pt x="40899" y="120960"/>
                    <a:pt x="40899" y="120960"/>
                  </a:cubicBezTo>
                  <a:lnTo>
                    <a:pt x="63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16432950" y="-5869500"/>
              <a:ext cx="524150" cy="524175"/>
            </a:xfrm>
            <a:custGeom>
              <a:rect b="b" l="l" r="r" t="t"/>
              <a:pathLst>
                <a:path extrusionOk="0" h="20967" w="20966">
                  <a:moveTo>
                    <a:pt x="10483" y="1"/>
                  </a:moveTo>
                  <a:cubicBezTo>
                    <a:pt x="4687" y="1"/>
                    <a:pt x="0" y="4688"/>
                    <a:pt x="0" y="10484"/>
                  </a:cubicBezTo>
                  <a:cubicBezTo>
                    <a:pt x="0" y="16279"/>
                    <a:pt x="4687" y="20966"/>
                    <a:pt x="10483" y="20966"/>
                  </a:cubicBezTo>
                  <a:cubicBezTo>
                    <a:pt x="16279" y="20966"/>
                    <a:pt x="20966" y="16279"/>
                    <a:pt x="20966" y="10484"/>
                  </a:cubicBezTo>
                  <a:cubicBezTo>
                    <a:pt x="20966" y="4688"/>
                    <a:pt x="16279" y="1"/>
                    <a:pt x="10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16536000" y="-6139900"/>
              <a:ext cx="198800" cy="459325"/>
            </a:xfrm>
            <a:custGeom>
              <a:rect b="b" l="l" r="r" t="t"/>
              <a:pathLst>
                <a:path extrusionOk="0" h="18373" w="7952">
                  <a:moveTo>
                    <a:pt x="3612" y="1"/>
                  </a:moveTo>
                  <a:cubicBezTo>
                    <a:pt x="2290" y="1"/>
                    <a:pt x="1023" y="1169"/>
                    <a:pt x="691" y="3117"/>
                  </a:cubicBezTo>
                  <a:cubicBezTo>
                    <a:pt x="0" y="7155"/>
                    <a:pt x="0" y="11256"/>
                    <a:pt x="691" y="15295"/>
                  </a:cubicBezTo>
                  <a:cubicBezTo>
                    <a:pt x="1038" y="17221"/>
                    <a:pt x="2291" y="18372"/>
                    <a:pt x="3604" y="18372"/>
                  </a:cubicBezTo>
                  <a:cubicBezTo>
                    <a:pt x="4031" y="18372"/>
                    <a:pt x="4464" y="18250"/>
                    <a:pt x="4875" y="17994"/>
                  </a:cubicBezTo>
                  <a:cubicBezTo>
                    <a:pt x="5001" y="17931"/>
                    <a:pt x="5168" y="17847"/>
                    <a:pt x="5294" y="17764"/>
                  </a:cubicBezTo>
                  <a:cubicBezTo>
                    <a:pt x="6989" y="16717"/>
                    <a:pt x="7951" y="14646"/>
                    <a:pt x="7700" y="13118"/>
                  </a:cubicBezTo>
                  <a:cubicBezTo>
                    <a:pt x="7261" y="10524"/>
                    <a:pt x="7261" y="7888"/>
                    <a:pt x="7700" y="5272"/>
                  </a:cubicBezTo>
                  <a:cubicBezTo>
                    <a:pt x="7951" y="3724"/>
                    <a:pt x="6968" y="1652"/>
                    <a:pt x="5294" y="606"/>
                  </a:cubicBezTo>
                  <a:cubicBezTo>
                    <a:pt x="5168" y="543"/>
                    <a:pt x="5001" y="460"/>
                    <a:pt x="4875" y="376"/>
                  </a:cubicBezTo>
                  <a:cubicBezTo>
                    <a:pt x="4468" y="122"/>
                    <a:pt x="4037" y="1"/>
                    <a:pt x="36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9917250" y="-7830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7C55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6451775" y="-8928000"/>
              <a:ext cx="3430450" cy="2791300"/>
            </a:xfrm>
            <a:custGeom>
              <a:rect b="b" l="l" r="r" t="t"/>
              <a:pathLst>
                <a:path extrusionOk="0" h="111652" w="137218">
                  <a:moveTo>
                    <a:pt x="137218" y="1"/>
                  </a:moveTo>
                  <a:lnTo>
                    <a:pt x="36889" y="23833"/>
                  </a:lnTo>
                  <a:lnTo>
                    <a:pt x="0" y="97860"/>
                  </a:lnTo>
                  <a:cubicBezTo>
                    <a:pt x="9752" y="107612"/>
                    <a:pt x="28553" y="111651"/>
                    <a:pt x="47476" y="111651"/>
                  </a:cubicBezTo>
                  <a:cubicBezTo>
                    <a:pt x="71631" y="111651"/>
                    <a:pt x="95987" y="105070"/>
                    <a:pt x="101982" y="95391"/>
                  </a:cubicBezTo>
                  <a:cubicBezTo>
                    <a:pt x="101982" y="71539"/>
                    <a:pt x="137217" y="2"/>
                    <a:pt x="137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13828475" y="-11067175"/>
              <a:ext cx="7387050" cy="3988775"/>
            </a:xfrm>
            <a:custGeom>
              <a:rect b="b" l="l" r="r" t="t"/>
              <a:pathLst>
                <a:path extrusionOk="0" h="159551" w="295482">
                  <a:moveTo>
                    <a:pt x="200127" y="1"/>
                  </a:moveTo>
                  <a:cubicBezTo>
                    <a:pt x="199851" y="1"/>
                    <a:pt x="199574" y="4"/>
                    <a:pt x="199298" y="11"/>
                  </a:cubicBezTo>
                  <a:cubicBezTo>
                    <a:pt x="152806" y="1120"/>
                    <a:pt x="115248" y="16687"/>
                    <a:pt x="104368" y="46587"/>
                  </a:cubicBezTo>
                  <a:cubicBezTo>
                    <a:pt x="93466" y="76466"/>
                    <a:pt x="24962" y="76591"/>
                    <a:pt x="12471" y="79228"/>
                  </a:cubicBezTo>
                  <a:cubicBezTo>
                    <a:pt x="1" y="81864"/>
                    <a:pt x="482" y="87158"/>
                    <a:pt x="545" y="106931"/>
                  </a:cubicBezTo>
                  <a:cubicBezTo>
                    <a:pt x="5394" y="148104"/>
                    <a:pt x="48295" y="159550"/>
                    <a:pt x="94501" y="159550"/>
                  </a:cubicBezTo>
                  <a:cubicBezTo>
                    <a:pt x="152363" y="159550"/>
                    <a:pt x="215409" y="141601"/>
                    <a:pt x="215409" y="141601"/>
                  </a:cubicBezTo>
                  <a:cubicBezTo>
                    <a:pt x="215409" y="141601"/>
                    <a:pt x="215658" y="141623"/>
                    <a:pt x="216180" y="141623"/>
                  </a:cubicBezTo>
                  <a:cubicBezTo>
                    <a:pt x="218721" y="141623"/>
                    <a:pt x="227737" y="141105"/>
                    <a:pt x="246167" y="135031"/>
                  </a:cubicBezTo>
                  <a:cubicBezTo>
                    <a:pt x="295482" y="93536"/>
                    <a:pt x="246401" y="1"/>
                    <a:pt x="200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17497425" y="-8827575"/>
              <a:ext cx="860525" cy="348450"/>
            </a:xfrm>
            <a:custGeom>
              <a:rect b="b" l="l" r="r" t="t"/>
              <a:pathLst>
                <a:path extrusionOk="0" h="13938" w="34421">
                  <a:moveTo>
                    <a:pt x="20266" y="1"/>
                  </a:moveTo>
                  <a:cubicBezTo>
                    <a:pt x="19078" y="1"/>
                    <a:pt x="17849" y="55"/>
                    <a:pt x="16593" y="168"/>
                  </a:cubicBezTo>
                  <a:cubicBezTo>
                    <a:pt x="7261" y="1005"/>
                    <a:pt x="1" y="4751"/>
                    <a:pt x="336" y="8496"/>
                  </a:cubicBezTo>
                  <a:cubicBezTo>
                    <a:pt x="607" y="11747"/>
                    <a:pt x="6491" y="13938"/>
                    <a:pt x="14085" y="13938"/>
                  </a:cubicBezTo>
                  <a:cubicBezTo>
                    <a:pt x="15288" y="13938"/>
                    <a:pt x="16534" y="13883"/>
                    <a:pt x="17807" y="13769"/>
                  </a:cubicBezTo>
                  <a:cubicBezTo>
                    <a:pt x="27139" y="12932"/>
                    <a:pt x="34420" y="9207"/>
                    <a:pt x="34085" y="5462"/>
                  </a:cubicBezTo>
                  <a:cubicBezTo>
                    <a:pt x="33778" y="2223"/>
                    <a:pt x="27867" y="1"/>
                    <a:pt x="202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13828475" y="-9293125"/>
              <a:ext cx="2011300" cy="2111225"/>
            </a:xfrm>
            <a:custGeom>
              <a:rect b="b" l="l" r="r" t="t"/>
              <a:pathLst>
                <a:path extrusionOk="0" h="84449" w="80452">
                  <a:moveTo>
                    <a:pt x="73568" y="1"/>
                  </a:moveTo>
                  <a:cubicBezTo>
                    <a:pt x="48418" y="6006"/>
                    <a:pt x="19669" y="6717"/>
                    <a:pt x="12471" y="8224"/>
                  </a:cubicBezTo>
                  <a:cubicBezTo>
                    <a:pt x="1" y="10881"/>
                    <a:pt x="482" y="16154"/>
                    <a:pt x="545" y="35927"/>
                  </a:cubicBezTo>
                  <a:cubicBezTo>
                    <a:pt x="3851" y="63964"/>
                    <a:pt x="25611" y="78192"/>
                    <a:pt x="54318" y="84449"/>
                  </a:cubicBezTo>
                  <a:cubicBezTo>
                    <a:pt x="70953" y="68358"/>
                    <a:pt x="80452" y="45196"/>
                    <a:pt x="78234" y="20339"/>
                  </a:cubicBezTo>
                  <a:cubicBezTo>
                    <a:pt x="77606" y="13204"/>
                    <a:pt x="75932" y="6403"/>
                    <a:pt x="73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16883850" y="-10177500"/>
              <a:ext cx="1466250" cy="1307950"/>
            </a:xfrm>
            <a:custGeom>
              <a:rect b="b" l="l" r="r" t="t"/>
              <a:pathLst>
                <a:path extrusionOk="0" h="52318" w="58650">
                  <a:moveTo>
                    <a:pt x="29334" y="0"/>
                  </a:moveTo>
                  <a:cubicBezTo>
                    <a:pt x="26674" y="0"/>
                    <a:pt x="23969" y="409"/>
                    <a:pt x="21301" y="1270"/>
                  </a:cubicBezTo>
                  <a:cubicBezTo>
                    <a:pt x="7554" y="5706"/>
                    <a:pt x="0" y="20436"/>
                    <a:pt x="4436" y="34183"/>
                  </a:cubicBezTo>
                  <a:cubicBezTo>
                    <a:pt x="8011" y="45262"/>
                    <a:pt x="18272" y="52318"/>
                    <a:pt x="29316" y="52318"/>
                  </a:cubicBezTo>
                  <a:cubicBezTo>
                    <a:pt x="31976" y="52318"/>
                    <a:pt x="34681" y="51909"/>
                    <a:pt x="37349" y="51048"/>
                  </a:cubicBezTo>
                  <a:cubicBezTo>
                    <a:pt x="51096" y="46612"/>
                    <a:pt x="58649" y="31882"/>
                    <a:pt x="54213" y="18135"/>
                  </a:cubicBezTo>
                  <a:cubicBezTo>
                    <a:pt x="50639" y="7056"/>
                    <a:pt x="40378" y="0"/>
                    <a:pt x="29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19145175" y="-11142800"/>
              <a:ext cx="2335625" cy="4249750"/>
            </a:xfrm>
            <a:custGeom>
              <a:rect b="b" l="l" r="r" t="t"/>
              <a:pathLst>
                <a:path extrusionOk="0" h="169990" w="93425">
                  <a:moveTo>
                    <a:pt x="16077" y="1"/>
                  </a:moveTo>
                  <a:cubicBezTo>
                    <a:pt x="11070" y="1"/>
                    <a:pt x="5711" y="1476"/>
                    <a:pt x="0" y="4793"/>
                  </a:cubicBezTo>
                  <a:cubicBezTo>
                    <a:pt x="0" y="4793"/>
                    <a:pt x="12026" y="169989"/>
                    <a:pt x="53518" y="169989"/>
                  </a:cubicBezTo>
                  <a:cubicBezTo>
                    <a:pt x="56522" y="169989"/>
                    <a:pt x="59681" y="169123"/>
                    <a:pt x="63001" y="167265"/>
                  </a:cubicBezTo>
                  <a:cubicBezTo>
                    <a:pt x="93424" y="149250"/>
                    <a:pt x="73379" y="120355"/>
                    <a:pt x="68881" y="85203"/>
                  </a:cubicBezTo>
                  <a:cubicBezTo>
                    <a:pt x="65679" y="60183"/>
                    <a:pt x="48055" y="1"/>
                    <a:pt x="16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14635075" y="-8001600"/>
              <a:ext cx="724500" cy="413600"/>
            </a:xfrm>
            <a:custGeom>
              <a:rect b="b" l="l" r="r" t="t"/>
              <a:pathLst>
                <a:path extrusionOk="0" h="16544" w="28980">
                  <a:moveTo>
                    <a:pt x="28290" y="0"/>
                  </a:moveTo>
                  <a:cubicBezTo>
                    <a:pt x="28290" y="0"/>
                    <a:pt x="28206" y="670"/>
                    <a:pt x="28080" y="1883"/>
                  </a:cubicBezTo>
                  <a:cubicBezTo>
                    <a:pt x="27976" y="2448"/>
                    <a:pt x="28080" y="3181"/>
                    <a:pt x="27766" y="3934"/>
                  </a:cubicBezTo>
                  <a:cubicBezTo>
                    <a:pt x="27473" y="4666"/>
                    <a:pt x="27369" y="5587"/>
                    <a:pt x="26929" y="6424"/>
                  </a:cubicBezTo>
                  <a:cubicBezTo>
                    <a:pt x="26406" y="7240"/>
                    <a:pt x="26113" y="8223"/>
                    <a:pt x="25297" y="8956"/>
                  </a:cubicBezTo>
                  <a:cubicBezTo>
                    <a:pt x="24942" y="9353"/>
                    <a:pt x="24628" y="9792"/>
                    <a:pt x="24209" y="10169"/>
                  </a:cubicBezTo>
                  <a:cubicBezTo>
                    <a:pt x="23728" y="10483"/>
                    <a:pt x="23289" y="10839"/>
                    <a:pt x="22849" y="11194"/>
                  </a:cubicBezTo>
                  <a:cubicBezTo>
                    <a:pt x="22431" y="11571"/>
                    <a:pt x="21845" y="11759"/>
                    <a:pt x="21322" y="12052"/>
                  </a:cubicBezTo>
                  <a:cubicBezTo>
                    <a:pt x="20778" y="12282"/>
                    <a:pt x="20276" y="12596"/>
                    <a:pt x="19669" y="12764"/>
                  </a:cubicBezTo>
                  <a:lnTo>
                    <a:pt x="17932" y="13308"/>
                  </a:lnTo>
                  <a:lnTo>
                    <a:pt x="16070" y="13601"/>
                  </a:lnTo>
                  <a:cubicBezTo>
                    <a:pt x="15283" y="13707"/>
                    <a:pt x="14488" y="13771"/>
                    <a:pt x="13700" y="13771"/>
                  </a:cubicBezTo>
                  <a:cubicBezTo>
                    <a:pt x="13252" y="13771"/>
                    <a:pt x="12807" y="13751"/>
                    <a:pt x="12367" y="13705"/>
                  </a:cubicBezTo>
                  <a:cubicBezTo>
                    <a:pt x="11760" y="13622"/>
                    <a:pt x="11132" y="13559"/>
                    <a:pt x="10525" y="13517"/>
                  </a:cubicBezTo>
                  <a:cubicBezTo>
                    <a:pt x="9960" y="13350"/>
                    <a:pt x="9375" y="13224"/>
                    <a:pt x="8810" y="13077"/>
                  </a:cubicBezTo>
                  <a:cubicBezTo>
                    <a:pt x="7680" y="12785"/>
                    <a:pt x="6654" y="12282"/>
                    <a:pt x="5692" y="11822"/>
                  </a:cubicBezTo>
                  <a:cubicBezTo>
                    <a:pt x="4834" y="11215"/>
                    <a:pt x="3893" y="10734"/>
                    <a:pt x="3286" y="10002"/>
                  </a:cubicBezTo>
                  <a:cubicBezTo>
                    <a:pt x="2909" y="9667"/>
                    <a:pt x="2595" y="9353"/>
                    <a:pt x="2281" y="9039"/>
                  </a:cubicBezTo>
                  <a:cubicBezTo>
                    <a:pt x="2051" y="8663"/>
                    <a:pt x="1842" y="8328"/>
                    <a:pt x="1633" y="8014"/>
                  </a:cubicBezTo>
                  <a:cubicBezTo>
                    <a:pt x="1403" y="7700"/>
                    <a:pt x="1193" y="7386"/>
                    <a:pt x="1005" y="7093"/>
                  </a:cubicBezTo>
                  <a:cubicBezTo>
                    <a:pt x="838" y="6779"/>
                    <a:pt x="775" y="6466"/>
                    <a:pt x="670" y="6194"/>
                  </a:cubicBezTo>
                  <a:cubicBezTo>
                    <a:pt x="252" y="5085"/>
                    <a:pt x="1" y="4436"/>
                    <a:pt x="1" y="4436"/>
                  </a:cubicBezTo>
                  <a:lnTo>
                    <a:pt x="1" y="4436"/>
                  </a:lnTo>
                  <a:cubicBezTo>
                    <a:pt x="1" y="4436"/>
                    <a:pt x="64" y="5127"/>
                    <a:pt x="105" y="6277"/>
                  </a:cubicBezTo>
                  <a:cubicBezTo>
                    <a:pt x="105" y="6863"/>
                    <a:pt x="273" y="7575"/>
                    <a:pt x="628" y="8412"/>
                  </a:cubicBezTo>
                  <a:cubicBezTo>
                    <a:pt x="817" y="8851"/>
                    <a:pt x="984" y="9311"/>
                    <a:pt x="1152" y="9772"/>
                  </a:cubicBezTo>
                  <a:cubicBezTo>
                    <a:pt x="1445" y="10190"/>
                    <a:pt x="1737" y="10609"/>
                    <a:pt x="2051" y="11048"/>
                  </a:cubicBezTo>
                  <a:cubicBezTo>
                    <a:pt x="2616" y="12031"/>
                    <a:pt x="3558" y="12722"/>
                    <a:pt x="4541" y="13559"/>
                  </a:cubicBezTo>
                  <a:cubicBezTo>
                    <a:pt x="5587" y="14249"/>
                    <a:pt x="6696" y="15002"/>
                    <a:pt x="8015" y="15421"/>
                  </a:cubicBezTo>
                  <a:cubicBezTo>
                    <a:pt x="8663" y="15630"/>
                    <a:pt x="9312" y="15860"/>
                    <a:pt x="10002" y="16070"/>
                  </a:cubicBezTo>
                  <a:cubicBezTo>
                    <a:pt x="10714" y="16174"/>
                    <a:pt x="11404" y="16300"/>
                    <a:pt x="12116" y="16425"/>
                  </a:cubicBezTo>
                  <a:cubicBezTo>
                    <a:pt x="12803" y="16506"/>
                    <a:pt x="13506" y="16543"/>
                    <a:pt x="14211" y="16543"/>
                  </a:cubicBezTo>
                  <a:cubicBezTo>
                    <a:pt x="14965" y="16543"/>
                    <a:pt x="15722" y="16501"/>
                    <a:pt x="16468" y="16425"/>
                  </a:cubicBezTo>
                  <a:lnTo>
                    <a:pt x="18623" y="16028"/>
                  </a:lnTo>
                  <a:lnTo>
                    <a:pt x="20694" y="15316"/>
                  </a:lnTo>
                  <a:cubicBezTo>
                    <a:pt x="21406" y="15107"/>
                    <a:pt x="22012" y="14710"/>
                    <a:pt x="22640" y="14354"/>
                  </a:cubicBezTo>
                  <a:cubicBezTo>
                    <a:pt x="23226" y="13956"/>
                    <a:pt x="23896" y="13684"/>
                    <a:pt x="24377" y="13161"/>
                  </a:cubicBezTo>
                  <a:cubicBezTo>
                    <a:pt x="24900" y="12701"/>
                    <a:pt x="25402" y="12241"/>
                    <a:pt x="25904" y="11780"/>
                  </a:cubicBezTo>
                  <a:cubicBezTo>
                    <a:pt x="26344" y="11299"/>
                    <a:pt x="26678" y="10713"/>
                    <a:pt x="27055" y="10190"/>
                  </a:cubicBezTo>
                  <a:cubicBezTo>
                    <a:pt x="27892" y="9186"/>
                    <a:pt x="28101" y="7930"/>
                    <a:pt x="28499" y="6947"/>
                  </a:cubicBezTo>
                  <a:cubicBezTo>
                    <a:pt x="28834" y="5922"/>
                    <a:pt x="28750" y="4875"/>
                    <a:pt x="28854" y="4038"/>
                  </a:cubicBezTo>
                  <a:cubicBezTo>
                    <a:pt x="28980" y="3181"/>
                    <a:pt x="28708" y="2448"/>
                    <a:pt x="28645" y="1842"/>
                  </a:cubicBezTo>
                  <a:cubicBezTo>
                    <a:pt x="28415" y="670"/>
                    <a:pt x="28290" y="0"/>
                    <a:pt x="282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13827950" y="-9161300"/>
              <a:ext cx="1035750" cy="1152925"/>
            </a:xfrm>
            <a:custGeom>
              <a:rect b="b" l="l" r="r" t="t"/>
              <a:pathLst>
                <a:path extrusionOk="0" h="46117" w="41430">
                  <a:moveTo>
                    <a:pt x="41429" y="1"/>
                  </a:moveTo>
                  <a:lnTo>
                    <a:pt x="41429" y="1"/>
                  </a:lnTo>
                  <a:cubicBezTo>
                    <a:pt x="27850" y="1486"/>
                    <a:pt x="16593" y="2093"/>
                    <a:pt x="12471" y="2951"/>
                  </a:cubicBezTo>
                  <a:cubicBezTo>
                    <a:pt x="1" y="5608"/>
                    <a:pt x="461" y="10881"/>
                    <a:pt x="545" y="30654"/>
                  </a:cubicBezTo>
                  <a:cubicBezTo>
                    <a:pt x="1235" y="36366"/>
                    <a:pt x="2658" y="41492"/>
                    <a:pt x="4750" y="46116"/>
                  </a:cubicBezTo>
                  <a:cubicBezTo>
                    <a:pt x="23247" y="37098"/>
                    <a:pt x="36805" y="20108"/>
                    <a:pt x="41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14858975" y="-8631750"/>
              <a:ext cx="128700" cy="122600"/>
            </a:xfrm>
            <a:custGeom>
              <a:rect b="b" l="l" r="r" t="t"/>
              <a:pathLst>
                <a:path extrusionOk="0" h="4904" w="5148">
                  <a:moveTo>
                    <a:pt x="2620" y="0"/>
                  </a:moveTo>
                  <a:cubicBezTo>
                    <a:pt x="2536" y="0"/>
                    <a:pt x="2450" y="5"/>
                    <a:pt x="2364" y="14"/>
                  </a:cubicBezTo>
                  <a:cubicBezTo>
                    <a:pt x="1004" y="140"/>
                    <a:pt x="0" y="1311"/>
                    <a:pt x="126" y="2672"/>
                  </a:cubicBezTo>
                  <a:cubicBezTo>
                    <a:pt x="263" y="3943"/>
                    <a:pt x="1296" y="4904"/>
                    <a:pt x="2541" y="4904"/>
                  </a:cubicBezTo>
                  <a:cubicBezTo>
                    <a:pt x="2628" y="4904"/>
                    <a:pt x="2715" y="4899"/>
                    <a:pt x="2804" y="4889"/>
                  </a:cubicBezTo>
                  <a:cubicBezTo>
                    <a:pt x="4164" y="4764"/>
                    <a:pt x="5147" y="3592"/>
                    <a:pt x="5022" y="2232"/>
                  </a:cubicBezTo>
                  <a:cubicBezTo>
                    <a:pt x="4904" y="961"/>
                    <a:pt x="3836" y="0"/>
                    <a:pt x="26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14646600" y="-8348125"/>
              <a:ext cx="109850" cy="105100"/>
            </a:xfrm>
            <a:custGeom>
              <a:rect b="b" l="l" r="r" t="t"/>
              <a:pathLst>
                <a:path extrusionOk="0" h="4204" w="4394">
                  <a:moveTo>
                    <a:pt x="2203" y="1"/>
                  </a:moveTo>
                  <a:cubicBezTo>
                    <a:pt x="2139" y="1"/>
                    <a:pt x="2074" y="4"/>
                    <a:pt x="2009" y="10"/>
                  </a:cubicBezTo>
                  <a:cubicBezTo>
                    <a:pt x="858" y="114"/>
                    <a:pt x="0" y="1140"/>
                    <a:pt x="105" y="2290"/>
                  </a:cubicBezTo>
                  <a:cubicBezTo>
                    <a:pt x="204" y="3378"/>
                    <a:pt x="1124" y="4203"/>
                    <a:pt x="2195" y="4203"/>
                  </a:cubicBezTo>
                  <a:cubicBezTo>
                    <a:pt x="2258" y="4203"/>
                    <a:pt x="2322" y="4200"/>
                    <a:pt x="2385" y="4195"/>
                  </a:cubicBezTo>
                  <a:cubicBezTo>
                    <a:pt x="3536" y="4090"/>
                    <a:pt x="4394" y="3086"/>
                    <a:pt x="4289" y="1914"/>
                  </a:cubicBezTo>
                  <a:cubicBezTo>
                    <a:pt x="4191" y="808"/>
                    <a:pt x="3273" y="1"/>
                    <a:pt x="2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14885125" y="-8334525"/>
              <a:ext cx="109875" cy="105175"/>
            </a:xfrm>
            <a:custGeom>
              <a:rect b="b" l="l" r="r" t="t"/>
              <a:pathLst>
                <a:path extrusionOk="0" h="4207" w="4395">
                  <a:moveTo>
                    <a:pt x="2203" y="1"/>
                  </a:moveTo>
                  <a:cubicBezTo>
                    <a:pt x="2139" y="1"/>
                    <a:pt x="2074" y="4"/>
                    <a:pt x="2009" y="10"/>
                  </a:cubicBezTo>
                  <a:cubicBezTo>
                    <a:pt x="858" y="135"/>
                    <a:pt x="0" y="1140"/>
                    <a:pt x="105" y="2290"/>
                  </a:cubicBezTo>
                  <a:cubicBezTo>
                    <a:pt x="203" y="3368"/>
                    <a:pt x="1107" y="4206"/>
                    <a:pt x="2166" y="4206"/>
                  </a:cubicBezTo>
                  <a:cubicBezTo>
                    <a:pt x="2239" y="4206"/>
                    <a:pt x="2312" y="4203"/>
                    <a:pt x="2386" y="4195"/>
                  </a:cubicBezTo>
                  <a:cubicBezTo>
                    <a:pt x="3536" y="4090"/>
                    <a:pt x="4394" y="3086"/>
                    <a:pt x="4290" y="1935"/>
                  </a:cubicBezTo>
                  <a:cubicBezTo>
                    <a:pt x="4191" y="810"/>
                    <a:pt x="3273" y="1"/>
                    <a:pt x="2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19733650" y="-5409975"/>
              <a:ext cx="425825" cy="73075"/>
            </a:xfrm>
            <a:custGeom>
              <a:rect b="b" l="l" r="r" t="t"/>
              <a:pathLst>
                <a:path extrusionOk="0" h="2923" w="17033">
                  <a:moveTo>
                    <a:pt x="6779" y="0"/>
                  </a:moveTo>
                  <a:cubicBezTo>
                    <a:pt x="5291" y="0"/>
                    <a:pt x="3868" y="105"/>
                    <a:pt x="2720" y="284"/>
                  </a:cubicBezTo>
                  <a:cubicBezTo>
                    <a:pt x="1088" y="514"/>
                    <a:pt x="0" y="911"/>
                    <a:pt x="0" y="911"/>
                  </a:cubicBezTo>
                  <a:cubicBezTo>
                    <a:pt x="0" y="911"/>
                    <a:pt x="1046" y="1435"/>
                    <a:pt x="2616" y="1895"/>
                  </a:cubicBezTo>
                  <a:cubicBezTo>
                    <a:pt x="4185" y="2355"/>
                    <a:pt x="6298" y="2711"/>
                    <a:pt x="8412" y="2878"/>
                  </a:cubicBezTo>
                  <a:cubicBezTo>
                    <a:pt x="9014" y="2908"/>
                    <a:pt x="9616" y="2922"/>
                    <a:pt x="10207" y="2922"/>
                  </a:cubicBezTo>
                  <a:cubicBezTo>
                    <a:pt x="11710" y="2922"/>
                    <a:pt x="13141" y="2828"/>
                    <a:pt x="14312" y="2648"/>
                  </a:cubicBezTo>
                  <a:cubicBezTo>
                    <a:pt x="15923" y="2439"/>
                    <a:pt x="17032" y="2020"/>
                    <a:pt x="17032" y="2020"/>
                  </a:cubicBezTo>
                  <a:cubicBezTo>
                    <a:pt x="17032" y="2020"/>
                    <a:pt x="15986" y="1476"/>
                    <a:pt x="14417" y="1016"/>
                  </a:cubicBezTo>
                  <a:cubicBezTo>
                    <a:pt x="12847" y="577"/>
                    <a:pt x="10713" y="221"/>
                    <a:pt x="8600" y="54"/>
                  </a:cubicBezTo>
                  <a:cubicBezTo>
                    <a:pt x="7992" y="17"/>
                    <a:pt x="7380" y="0"/>
                    <a:pt x="6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19624325" y="-4889500"/>
              <a:ext cx="451975" cy="73300"/>
            </a:xfrm>
            <a:custGeom>
              <a:rect b="b" l="l" r="r" t="t"/>
              <a:pathLst>
                <a:path extrusionOk="0" h="2932" w="18079">
                  <a:moveTo>
                    <a:pt x="10877" y="0"/>
                  </a:moveTo>
                  <a:cubicBezTo>
                    <a:pt x="10237" y="0"/>
                    <a:pt x="9585" y="17"/>
                    <a:pt x="8935" y="54"/>
                  </a:cubicBezTo>
                  <a:cubicBezTo>
                    <a:pt x="6696" y="200"/>
                    <a:pt x="4457" y="577"/>
                    <a:pt x="2783" y="1037"/>
                  </a:cubicBezTo>
                  <a:cubicBezTo>
                    <a:pt x="1088" y="1455"/>
                    <a:pt x="0" y="2020"/>
                    <a:pt x="0" y="2020"/>
                  </a:cubicBezTo>
                  <a:cubicBezTo>
                    <a:pt x="0" y="2020"/>
                    <a:pt x="1151" y="2439"/>
                    <a:pt x="2888" y="2648"/>
                  </a:cubicBezTo>
                  <a:cubicBezTo>
                    <a:pt x="4110" y="2827"/>
                    <a:pt x="5618" y="2931"/>
                    <a:pt x="7194" y="2931"/>
                  </a:cubicBezTo>
                  <a:cubicBezTo>
                    <a:pt x="7831" y="2931"/>
                    <a:pt x="8479" y="2914"/>
                    <a:pt x="9123" y="2878"/>
                  </a:cubicBezTo>
                  <a:cubicBezTo>
                    <a:pt x="11383" y="2753"/>
                    <a:pt x="13621" y="2376"/>
                    <a:pt x="15295" y="1916"/>
                  </a:cubicBezTo>
                  <a:cubicBezTo>
                    <a:pt x="16969" y="1455"/>
                    <a:pt x="18078" y="911"/>
                    <a:pt x="18078" y="911"/>
                  </a:cubicBezTo>
                  <a:cubicBezTo>
                    <a:pt x="18078" y="911"/>
                    <a:pt x="16927" y="514"/>
                    <a:pt x="15191" y="284"/>
                  </a:cubicBezTo>
                  <a:cubicBezTo>
                    <a:pt x="13969" y="105"/>
                    <a:pt x="12460" y="0"/>
                    <a:pt x="10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22817775" y="-5409975"/>
              <a:ext cx="425825" cy="73075"/>
            </a:xfrm>
            <a:custGeom>
              <a:rect b="b" l="l" r="r" t="t"/>
              <a:pathLst>
                <a:path extrusionOk="0" h="2923" w="17033">
                  <a:moveTo>
                    <a:pt x="6783" y="0"/>
                  </a:moveTo>
                  <a:cubicBezTo>
                    <a:pt x="5300" y="0"/>
                    <a:pt x="3883" y="105"/>
                    <a:pt x="2721" y="284"/>
                  </a:cubicBezTo>
                  <a:cubicBezTo>
                    <a:pt x="1110" y="514"/>
                    <a:pt x="1" y="911"/>
                    <a:pt x="1" y="911"/>
                  </a:cubicBezTo>
                  <a:cubicBezTo>
                    <a:pt x="1" y="911"/>
                    <a:pt x="1026" y="1435"/>
                    <a:pt x="2616" y="1895"/>
                  </a:cubicBezTo>
                  <a:cubicBezTo>
                    <a:pt x="4186" y="2355"/>
                    <a:pt x="6299" y="2711"/>
                    <a:pt x="8433" y="2878"/>
                  </a:cubicBezTo>
                  <a:cubicBezTo>
                    <a:pt x="9029" y="2908"/>
                    <a:pt x="9628" y="2922"/>
                    <a:pt x="10215" y="2922"/>
                  </a:cubicBezTo>
                  <a:cubicBezTo>
                    <a:pt x="11711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7" y="1476"/>
                    <a:pt x="14417" y="1016"/>
                  </a:cubicBezTo>
                  <a:cubicBezTo>
                    <a:pt x="12848" y="577"/>
                    <a:pt x="10735" y="221"/>
                    <a:pt x="8600" y="54"/>
                  </a:cubicBezTo>
                  <a:cubicBezTo>
                    <a:pt x="7992" y="17"/>
                    <a:pt x="7382" y="0"/>
                    <a:pt x="6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22488750" y="-5122275"/>
              <a:ext cx="521550" cy="73700"/>
            </a:xfrm>
            <a:custGeom>
              <a:rect b="b" l="l" r="r" t="t"/>
              <a:pathLst>
                <a:path extrusionOk="0" h="2948" w="20862">
                  <a:moveTo>
                    <a:pt x="8262" y="0"/>
                  </a:moveTo>
                  <a:cubicBezTo>
                    <a:pt x="6437" y="0"/>
                    <a:pt x="4708" y="105"/>
                    <a:pt x="3307" y="284"/>
                  </a:cubicBezTo>
                  <a:cubicBezTo>
                    <a:pt x="1340" y="514"/>
                    <a:pt x="1" y="911"/>
                    <a:pt x="1" y="911"/>
                  </a:cubicBezTo>
                  <a:cubicBezTo>
                    <a:pt x="1" y="911"/>
                    <a:pt x="1256" y="1455"/>
                    <a:pt x="3223" y="1916"/>
                  </a:cubicBezTo>
                  <a:cubicBezTo>
                    <a:pt x="5169" y="2376"/>
                    <a:pt x="7743" y="2753"/>
                    <a:pt x="10358" y="2899"/>
                  </a:cubicBezTo>
                  <a:cubicBezTo>
                    <a:pt x="11146" y="2931"/>
                    <a:pt x="11933" y="2947"/>
                    <a:pt x="12703" y="2947"/>
                  </a:cubicBezTo>
                  <a:cubicBezTo>
                    <a:pt x="14490" y="2947"/>
                    <a:pt x="16181" y="2859"/>
                    <a:pt x="17556" y="2669"/>
                  </a:cubicBezTo>
                  <a:cubicBezTo>
                    <a:pt x="19523" y="2439"/>
                    <a:pt x="20862" y="2020"/>
                    <a:pt x="20862" y="2020"/>
                  </a:cubicBezTo>
                  <a:cubicBezTo>
                    <a:pt x="20862" y="2020"/>
                    <a:pt x="19565" y="1476"/>
                    <a:pt x="17640" y="1016"/>
                  </a:cubicBezTo>
                  <a:cubicBezTo>
                    <a:pt x="15694" y="577"/>
                    <a:pt x="13120" y="221"/>
                    <a:pt x="10505" y="54"/>
                  </a:cubicBezTo>
                  <a:cubicBezTo>
                    <a:pt x="9752" y="17"/>
                    <a:pt x="8999" y="0"/>
                    <a:pt x="8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23612350" y="-5122275"/>
              <a:ext cx="425825" cy="73075"/>
            </a:xfrm>
            <a:custGeom>
              <a:rect b="b" l="l" r="r" t="t"/>
              <a:pathLst>
                <a:path extrusionOk="0" h="2923" w="17033">
                  <a:moveTo>
                    <a:pt x="6779" y="0"/>
                  </a:moveTo>
                  <a:cubicBezTo>
                    <a:pt x="5292" y="0"/>
                    <a:pt x="3868" y="105"/>
                    <a:pt x="2721" y="284"/>
                  </a:cubicBezTo>
                  <a:cubicBezTo>
                    <a:pt x="1089" y="514"/>
                    <a:pt x="1" y="911"/>
                    <a:pt x="1" y="911"/>
                  </a:cubicBezTo>
                  <a:cubicBezTo>
                    <a:pt x="1" y="911"/>
                    <a:pt x="1047" y="1455"/>
                    <a:pt x="2616" y="1895"/>
                  </a:cubicBezTo>
                  <a:cubicBezTo>
                    <a:pt x="4186" y="2355"/>
                    <a:pt x="6299" y="2711"/>
                    <a:pt x="8412" y="2878"/>
                  </a:cubicBezTo>
                  <a:cubicBezTo>
                    <a:pt x="9009" y="2908"/>
                    <a:pt x="9608" y="2922"/>
                    <a:pt x="10199" y="2922"/>
                  </a:cubicBezTo>
                  <a:cubicBezTo>
                    <a:pt x="11700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6" y="1476"/>
                    <a:pt x="14417" y="1016"/>
                  </a:cubicBezTo>
                  <a:cubicBezTo>
                    <a:pt x="12848" y="577"/>
                    <a:pt x="10714" y="221"/>
                    <a:pt x="8600" y="54"/>
                  </a:cubicBezTo>
                  <a:cubicBezTo>
                    <a:pt x="7992" y="17"/>
                    <a:pt x="7381" y="0"/>
                    <a:pt x="6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23283325" y="-4834575"/>
              <a:ext cx="521025" cy="73925"/>
            </a:xfrm>
            <a:custGeom>
              <a:rect b="b" l="l" r="r" t="t"/>
              <a:pathLst>
                <a:path extrusionOk="0" h="2957" w="20841">
                  <a:moveTo>
                    <a:pt x="8242" y="0"/>
                  </a:moveTo>
                  <a:cubicBezTo>
                    <a:pt x="6418" y="0"/>
                    <a:pt x="4693" y="105"/>
                    <a:pt x="3307" y="284"/>
                  </a:cubicBezTo>
                  <a:cubicBezTo>
                    <a:pt x="1340" y="514"/>
                    <a:pt x="1" y="911"/>
                    <a:pt x="1" y="911"/>
                  </a:cubicBezTo>
                  <a:cubicBezTo>
                    <a:pt x="1" y="911"/>
                    <a:pt x="1277" y="1455"/>
                    <a:pt x="3223" y="1916"/>
                  </a:cubicBezTo>
                  <a:cubicBezTo>
                    <a:pt x="5148" y="2376"/>
                    <a:pt x="7743" y="2753"/>
                    <a:pt x="10358" y="2899"/>
                  </a:cubicBezTo>
                  <a:cubicBezTo>
                    <a:pt x="11155" y="2937"/>
                    <a:pt x="11952" y="2956"/>
                    <a:pt x="12730" y="2956"/>
                  </a:cubicBezTo>
                  <a:cubicBezTo>
                    <a:pt x="14507" y="2956"/>
                    <a:pt x="16188" y="2858"/>
                    <a:pt x="17556" y="2669"/>
                  </a:cubicBezTo>
                  <a:cubicBezTo>
                    <a:pt x="19523" y="2439"/>
                    <a:pt x="20841" y="2020"/>
                    <a:pt x="20841" y="2020"/>
                  </a:cubicBezTo>
                  <a:cubicBezTo>
                    <a:pt x="20841" y="2020"/>
                    <a:pt x="19564" y="1476"/>
                    <a:pt x="17640" y="1016"/>
                  </a:cubicBezTo>
                  <a:cubicBezTo>
                    <a:pt x="15694" y="577"/>
                    <a:pt x="13099" y="221"/>
                    <a:pt x="10484" y="54"/>
                  </a:cubicBezTo>
                  <a:cubicBezTo>
                    <a:pt x="9731" y="17"/>
                    <a:pt x="8978" y="0"/>
                    <a:pt x="82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23489425" y="-4313575"/>
              <a:ext cx="425825" cy="73075"/>
            </a:xfrm>
            <a:custGeom>
              <a:rect b="b" l="l" r="r" t="t"/>
              <a:pathLst>
                <a:path extrusionOk="0" h="2923" w="17033">
                  <a:moveTo>
                    <a:pt x="6779" y="0"/>
                  </a:moveTo>
                  <a:cubicBezTo>
                    <a:pt x="5292" y="0"/>
                    <a:pt x="3868" y="105"/>
                    <a:pt x="2721" y="284"/>
                  </a:cubicBezTo>
                  <a:cubicBezTo>
                    <a:pt x="1089" y="535"/>
                    <a:pt x="1" y="911"/>
                    <a:pt x="1" y="911"/>
                  </a:cubicBezTo>
                  <a:cubicBezTo>
                    <a:pt x="1" y="911"/>
                    <a:pt x="1026" y="1434"/>
                    <a:pt x="2616" y="1895"/>
                  </a:cubicBezTo>
                  <a:cubicBezTo>
                    <a:pt x="4186" y="2355"/>
                    <a:pt x="6299" y="2732"/>
                    <a:pt x="8412" y="2878"/>
                  </a:cubicBezTo>
                  <a:cubicBezTo>
                    <a:pt x="9014" y="2908"/>
                    <a:pt x="9617" y="2922"/>
                    <a:pt x="10208" y="2922"/>
                  </a:cubicBezTo>
                  <a:cubicBezTo>
                    <a:pt x="11711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6" y="1476"/>
                    <a:pt x="14417" y="1016"/>
                  </a:cubicBezTo>
                  <a:cubicBezTo>
                    <a:pt x="12848" y="577"/>
                    <a:pt x="10714" y="221"/>
                    <a:pt x="8600" y="53"/>
                  </a:cubicBezTo>
                  <a:cubicBezTo>
                    <a:pt x="7992" y="17"/>
                    <a:pt x="7381" y="0"/>
                    <a:pt x="6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23186575" y="-3719850"/>
              <a:ext cx="521000" cy="74075"/>
            </a:xfrm>
            <a:custGeom>
              <a:rect b="b" l="l" r="r" t="t"/>
              <a:pathLst>
                <a:path extrusionOk="0" h="2963" w="20840">
                  <a:moveTo>
                    <a:pt x="8272" y="0"/>
                  </a:moveTo>
                  <a:cubicBezTo>
                    <a:pt x="6437" y="0"/>
                    <a:pt x="4700" y="109"/>
                    <a:pt x="3306" y="304"/>
                  </a:cubicBezTo>
                  <a:cubicBezTo>
                    <a:pt x="1339" y="534"/>
                    <a:pt x="0" y="932"/>
                    <a:pt x="0" y="932"/>
                  </a:cubicBezTo>
                  <a:cubicBezTo>
                    <a:pt x="0" y="932"/>
                    <a:pt x="1276" y="1476"/>
                    <a:pt x="3222" y="1915"/>
                  </a:cubicBezTo>
                  <a:cubicBezTo>
                    <a:pt x="5147" y="2396"/>
                    <a:pt x="7742" y="2752"/>
                    <a:pt x="10357" y="2919"/>
                  </a:cubicBezTo>
                  <a:cubicBezTo>
                    <a:pt x="11084" y="2948"/>
                    <a:pt x="11810" y="2963"/>
                    <a:pt x="12523" y="2963"/>
                  </a:cubicBezTo>
                  <a:cubicBezTo>
                    <a:pt x="14376" y="2963"/>
                    <a:pt x="16134" y="2865"/>
                    <a:pt x="17555" y="2668"/>
                  </a:cubicBezTo>
                  <a:cubicBezTo>
                    <a:pt x="19522" y="2438"/>
                    <a:pt x="20840" y="2020"/>
                    <a:pt x="20840" y="2020"/>
                  </a:cubicBezTo>
                  <a:cubicBezTo>
                    <a:pt x="20840" y="2020"/>
                    <a:pt x="19564" y="1476"/>
                    <a:pt x="17639" y="1036"/>
                  </a:cubicBezTo>
                  <a:cubicBezTo>
                    <a:pt x="15693" y="576"/>
                    <a:pt x="13098" y="220"/>
                    <a:pt x="10483" y="53"/>
                  </a:cubicBezTo>
                  <a:cubicBezTo>
                    <a:pt x="9741" y="17"/>
                    <a:pt x="8999" y="0"/>
                    <a:pt x="8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19190150" y="-4341100"/>
              <a:ext cx="451975" cy="73600"/>
            </a:xfrm>
            <a:custGeom>
              <a:rect b="b" l="l" r="r" t="t"/>
              <a:pathLst>
                <a:path extrusionOk="0" h="2944" w="18079">
                  <a:moveTo>
                    <a:pt x="11015" y="0"/>
                  </a:moveTo>
                  <a:cubicBezTo>
                    <a:pt x="10336" y="0"/>
                    <a:pt x="9644" y="21"/>
                    <a:pt x="8956" y="66"/>
                  </a:cubicBezTo>
                  <a:cubicBezTo>
                    <a:pt x="6696" y="213"/>
                    <a:pt x="4457" y="590"/>
                    <a:pt x="2783" y="1050"/>
                  </a:cubicBezTo>
                  <a:cubicBezTo>
                    <a:pt x="1110" y="1468"/>
                    <a:pt x="1" y="2012"/>
                    <a:pt x="1" y="2012"/>
                  </a:cubicBezTo>
                  <a:cubicBezTo>
                    <a:pt x="1" y="2012"/>
                    <a:pt x="1172" y="2410"/>
                    <a:pt x="2888" y="2640"/>
                  </a:cubicBezTo>
                  <a:cubicBezTo>
                    <a:pt x="4117" y="2835"/>
                    <a:pt x="5636" y="2944"/>
                    <a:pt x="7222" y="2944"/>
                  </a:cubicBezTo>
                  <a:cubicBezTo>
                    <a:pt x="7850" y="2944"/>
                    <a:pt x="8488" y="2927"/>
                    <a:pt x="9123" y="2891"/>
                  </a:cubicBezTo>
                  <a:cubicBezTo>
                    <a:pt x="11383" y="2745"/>
                    <a:pt x="13622" y="2389"/>
                    <a:pt x="15296" y="1908"/>
                  </a:cubicBezTo>
                  <a:cubicBezTo>
                    <a:pt x="16970" y="1468"/>
                    <a:pt x="18079" y="924"/>
                    <a:pt x="18079" y="924"/>
                  </a:cubicBezTo>
                  <a:cubicBezTo>
                    <a:pt x="18079" y="924"/>
                    <a:pt x="16928" y="527"/>
                    <a:pt x="15191" y="297"/>
                  </a:cubicBezTo>
                  <a:cubicBezTo>
                    <a:pt x="14003" y="108"/>
                    <a:pt x="12544" y="0"/>
                    <a:pt x="11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21620425" y="-3775850"/>
              <a:ext cx="521550" cy="73825"/>
            </a:xfrm>
            <a:custGeom>
              <a:rect b="b" l="l" r="r" t="t"/>
              <a:pathLst>
                <a:path extrusionOk="0" h="2953" w="20862">
                  <a:moveTo>
                    <a:pt x="8262" y="1"/>
                  </a:moveTo>
                  <a:cubicBezTo>
                    <a:pt x="6437" y="1"/>
                    <a:pt x="4707" y="105"/>
                    <a:pt x="3307" y="284"/>
                  </a:cubicBezTo>
                  <a:cubicBezTo>
                    <a:pt x="1340" y="514"/>
                    <a:pt x="1" y="912"/>
                    <a:pt x="1" y="912"/>
                  </a:cubicBezTo>
                  <a:cubicBezTo>
                    <a:pt x="1" y="912"/>
                    <a:pt x="1298" y="1456"/>
                    <a:pt x="3223" y="1916"/>
                  </a:cubicBezTo>
                  <a:cubicBezTo>
                    <a:pt x="5169" y="2376"/>
                    <a:pt x="7742" y="2732"/>
                    <a:pt x="10358" y="2900"/>
                  </a:cubicBezTo>
                  <a:cubicBezTo>
                    <a:pt x="11111" y="2936"/>
                    <a:pt x="11863" y="2953"/>
                    <a:pt x="12601" y="2953"/>
                  </a:cubicBezTo>
                  <a:cubicBezTo>
                    <a:pt x="14425" y="2953"/>
                    <a:pt x="16155" y="2848"/>
                    <a:pt x="17556" y="2669"/>
                  </a:cubicBezTo>
                  <a:cubicBezTo>
                    <a:pt x="19522" y="2439"/>
                    <a:pt x="20862" y="2021"/>
                    <a:pt x="20862" y="2021"/>
                  </a:cubicBezTo>
                  <a:cubicBezTo>
                    <a:pt x="20862" y="2021"/>
                    <a:pt x="19564" y="1456"/>
                    <a:pt x="17639" y="1016"/>
                  </a:cubicBezTo>
                  <a:cubicBezTo>
                    <a:pt x="15693" y="577"/>
                    <a:pt x="13120" y="200"/>
                    <a:pt x="10504" y="54"/>
                  </a:cubicBezTo>
                  <a:cubicBezTo>
                    <a:pt x="9752" y="18"/>
                    <a:pt x="8999" y="1"/>
                    <a:pt x="8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22239250" y="-3410000"/>
              <a:ext cx="451975" cy="73600"/>
            </a:xfrm>
            <a:custGeom>
              <a:rect b="b" l="l" r="r" t="t"/>
              <a:pathLst>
                <a:path extrusionOk="0" h="2944" w="18079">
                  <a:moveTo>
                    <a:pt x="11008" y="0"/>
                  </a:moveTo>
                  <a:cubicBezTo>
                    <a:pt x="10326" y="0"/>
                    <a:pt x="9629" y="21"/>
                    <a:pt x="8935" y="66"/>
                  </a:cubicBezTo>
                  <a:cubicBezTo>
                    <a:pt x="6696" y="213"/>
                    <a:pt x="4436" y="590"/>
                    <a:pt x="2762" y="1050"/>
                  </a:cubicBezTo>
                  <a:cubicBezTo>
                    <a:pt x="1088" y="1468"/>
                    <a:pt x="0" y="2012"/>
                    <a:pt x="0" y="2012"/>
                  </a:cubicBezTo>
                  <a:cubicBezTo>
                    <a:pt x="0" y="2012"/>
                    <a:pt x="1172" y="2431"/>
                    <a:pt x="2867" y="2640"/>
                  </a:cubicBezTo>
                  <a:cubicBezTo>
                    <a:pt x="4096" y="2835"/>
                    <a:pt x="5625" y="2944"/>
                    <a:pt x="7217" y="2944"/>
                  </a:cubicBezTo>
                  <a:cubicBezTo>
                    <a:pt x="7848" y="2944"/>
                    <a:pt x="8488" y="2927"/>
                    <a:pt x="9123" y="2891"/>
                  </a:cubicBezTo>
                  <a:cubicBezTo>
                    <a:pt x="11383" y="2745"/>
                    <a:pt x="13622" y="2389"/>
                    <a:pt x="15296" y="1908"/>
                  </a:cubicBezTo>
                  <a:cubicBezTo>
                    <a:pt x="16969" y="1468"/>
                    <a:pt x="18078" y="924"/>
                    <a:pt x="18078" y="924"/>
                  </a:cubicBezTo>
                  <a:cubicBezTo>
                    <a:pt x="18078" y="924"/>
                    <a:pt x="16928" y="527"/>
                    <a:pt x="15191" y="297"/>
                  </a:cubicBezTo>
                  <a:cubicBezTo>
                    <a:pt x="14003" y="108"/>
                    <a:pt x="12543" y="0"/>
                    <a:pt x="1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19459550" y="-4012075"/>
              <a:ext cx="425825" cy="72950"/>
            </a:xfrm>
            <a:custGeom>
              <a:rect b="b" l="l" r="r" t="t"/>
              <a:pathLst>
                <a:path extrusionOk="0" h="2918" w="17033">
                  <a:moveTo>
                    <a:pt x="6660" y="0"/>
                  </a:moveTo>
                  <a:cubicBezTo>
                    <a:pt x="5222" y="0"/>
                    <a:pt x="3851" y="108"/>
                    <a:pt x="2720" y="297"/>
                  </a:cubicBezTo>
                  <a:cubicBezTo>
                    <a:pt x="1109" y="527"/>
                    <a:pt x="0" y="924"/>
                    <a:pt x="0" y="924"/>
                  </a:cubicBezTo>
                  <a:cubicBezTo>
                    <a:pt x="0" y="924"/>
                    <a:pt x="1046" y="1447"/>
                    <a:pt x="2616" y="1887"/>
                  </a:cubicBezTo>
                  <a:cubicBezTo>
                    <a:pt x="4185" y="2347"/>
                    <a:pt x="6298" y="2724"/>
                    <a:pt x="8432" y="2870"/>
                  </a:cubicBezTo>
                  <a:cubicBezTo>
                    <a:pt x="9069" y="2902"/>
                    <a:pt x="9707" y="2918"/>
                    <a:pt x="10333" y="2918"/>
                  </a:cubicBezTo>
                  <a:cubicBezTo>
                    <a:pt x="11786" y="2918"/>
                    <a:pt x="13171" y="2830"/>
                    <a:pt x="14312" y="2640"/>
                  </a:cubicBezTo>
                  <a:cubicBezTo>
                    <a:pt x="15923" y="2431"/>
                    <a:pt x="17032" y="2012"/>
                    <a:pt x="17032" y="2012"/>
                  </a:cubicBezTo>
                  <a:cubicBezTo>
                    <a:pt x="17032" y="2012"/>
                    <a:pt x="15986" y="1468"/>
                    <a:pt x="14417" y="1029"/>
                  </a:cubicBezTo>
                  <a:cubicBezTo>
                    <a:pt x="12847" y="590"/>
                    <a:pt x="10734" y="213"/>
                    <a:pt x="8600" y="66"/>
                  </a:cubicBezTo>
                  <a:cubicBezTo>
                    <a:pt x="7950" y="21"/>
                    <a:pt x="7299" y="0"/>
                    <a:pt x="66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19093375" y="-5108675"/>
              <a:ext cx="451975" cy="73300"/>
            </a:xfrm>
            <a:custGeom>
              <a:rect b="b" l="l" r="r" t="t"/>
              <a:pathLst>
                <a:path extrusionOk="0" h="2932" w="18079">
                  <a:moveTo>
                    <a:pt x="10885" y="0"/>
                  </a:moveTo>
                  <a:cubicBezTo>
                    <a:pt x="10248" y="0"/>
                    <a:pt x="9600" y="17"/>
                    <a:pt x="8956" y="54"/>
                  </a:cubicBezTo>
                  <a:cubicBezTo>
                    <a:pt x="6696" y="221"/>
                    <a:pt x="4457" y="577"/>
                    <a:pt x="2784" y="1058"/>
                  </a:cubicBezTo>
                  <a:cubicBezTo>
                    <a:pt x="1110" y="1476"/>
                    <a:pt x="1" y="2020"/>
                    <a:pt x="1" y="2020"/>
                  </a:cubicBezTo>
                  <a:cubicBezTo>
                    <a:pt x="1" y="2020"/>
                    <a:pt x="1172" y="2418"/>
                    <a:pt x="2888" y="2648"/>
                  </a:cubicBezTo>
                  <a:cubicBezTo>
                    <a:pt x="4110" y="2827"/>
                    <a:pt x="5619" y="2931"/>
                    <a:pt x="7195" y="2931"/>
                  </a:cubicBezTo>
                  <a:cubicBezTo>
                    <a:pt x="7831" y="2931"/>
                    <a:pt x="8479" y="2914"/>
                    <a:pt x="9123" y="2878"/>
                  </a:cubicBezTo>
                  <a:cubicBezTo>
                    <a:pt x="11383" y="2753"/>
                    <a:pt x="13622" y="2376"/>
                    <a:pt x="15296" y="1916"/>
                  </a:cubicBezTo>
                  <a:cubicBezTo>
                    <a:pt x="16970" y="1476"/>
                    <a:pt x="18079" y="911"/>
                    <a:pt x="18079" y="911"/>
                  </a:cubicBezTo>
                  <a:cubicBezTo>
                    <a:pt x="18079" y="911"/>
                    <a:pt x="16928" y="535"/>
                    <a:pt x="15191" y="284"/>
                  </a:cubicBezTo>
                  <a:cubicBezTo>
                    <a:pt x="13969" y="105"/>
                    <a:pt x="12461" y="0"/>
                    <a:pt x="10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21159600" y="-5409975"/>
              <a:ext cx="425800" cy="73075"/>
            </a:xfrm>
            <a:custGeom>
              <a:rect b="b" l="l" r="r" t="t"/>
              <a:pathLst>
                <a:path extrusionOk="0" h="2923" w="17032">
                  <a:moveTo>
                    <a:pt x="6782" y="0"/>
                  </a:moveTo>
                  <a:cubicBezTo>
                    <a:pt x="5300" y="0"/>
                    <a:pt x="3882" y="105"/>
                    <a:pt x="2720" y="284"/>
                  </a:cubicBezTo>
                  <a:cubicBezTo>
                    <a:pt x="1109" y="514"/>
                    <a:pt x="0" y="911"/>
                    <a:pt x="0" y="911"/>
                  </a:cubicBezTo>
                  <a:cubicBezTo>
                    <a:pt x="0" y="911"/>
                    <a:pt x="1025" y="1435"/>
                    <a:pt x="2615" y="1895"/>
                  </a:cubicBezTo>
                  <a:cubicBezTo>
                    <a:pt x="4185" y="2355"/>
                    <a:pt x="6298" y="2711"/>
                    <a:pt x="8432" y="2878"/>
                  </a:cubicBezTo>
                  <a:cubicBezTo>
                    <a:pt x="9029" y="2908"/>
                    <a:pt x="9627" y="2922"/>
                    <a:pt x="10215" y="2922"/>
                  </a:cubicBezTo>
                  <a:cubicBezTo>
                    <a:pt x="11710" y="2922"/>
                    <a:pt x="13140" y="2828"/>
                    <a:pt x="14312" y="2648"/>
                  </a:cubicBezTo>
                  <a:cubicBezTo>
                    <a:pt x="15923" y="2439"/>
                    <a:pt x="17032" y="2020"/>
                    <a:pt x="17032" y="2020"/>
                  </a:cubicBezTo>
                  <a:cubicBezTo>
                    <a:pt x="17032" y="2020"/>
                    <a:pt x="15986" y="1476"/>
                    <a:pt x="14416" y="1016"/>
                  </a:cubicBezTo>
                  <a:cubicBezTo>
                    <a:pt x="12847" y="577"/>
                    <a:pt x="10734" y="221"/>
                    <a:pt x="8600" y="54"/>
                  </a:cubicBezTo>
                  <a:cubicBezTo>
                    <a:pt x="7991" y="17"/>
                    <a:pt x="7382" y="0"/>
                    <a:pt x="6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3"/>
            <p:cNvSpPr/>
            <p:nvPr/>
          </p:nvSpPr>
          <p:spPr>
            <a:xfrm>
              <a:off x="21049750" y="-4889500"/>
              <a:ext cx="451950" cy="73300"/>
            </a:xfrm>
            <a:custGeom>
              <a:rect b="b" l="l" r="r" t="t"/>
              <a:pathLst>
                <a:path extrusionOk="0" h="2932" w="18078">
                  <a:moveTo>
                    <a:pt x="10877" y="0"/>
                  </a:moveTo>
                  <a:cubicBezTo>
                    <a:pt x="10237" y="0"/>
                    <a:pt x="9585" y="17"/>
                    <a:pt x="8934" y="54"/>
                  </a:cubicBezTo>
                  <a:cubicBezTo>
                    <a:pt x="6696" y="200"/>
                    <a:pt x="4457" y="577"/>
                    <a:pt x="2783" y="1037"/>
                  </a:cubicBezTo>
                  <a:cubicBezTo>
                    <a:pt x="1088" y="1455"/>
                    <a:pt x="0" y="2020"/>
                    <a:pt x="0" y="2020"/>
                  </a:cubicBezTo>
                  <a:cubicBezTo>
                    <a:pt x="0" y="2020"/>
                    <a:pt x="1151" y="2439"/>
                    <a:pt x="2888" y="2648"/>
                  </a:cubicBezTo>
                  <a:cubicBezTo>
                    <a:pt x="4109" y="2827"/>
                    <a:pt x="5618" y="2931"/>
                    <a:pt x="7194" y="2931"/>
                  </a:cubicBezTo>
                  <a:cubicBezTo>
                    <a:pt x="7831" y="2931"/>
                    <a:pt x="8478" y="2914"/>
                    <a:pt x="9123" y="2878"/>
                  </a:cubicBezTo>
                  <a:cubicBezTo>
                    <a:pt x="11383" y="2753"/>
                    <a:pt x="13621" y="2376"/>
                    <a:pt x="15295" y="1916"/>
                  </a:cubicBezTo>
                  <a:cubicBezTo>
                    <a:pt x="16969" y="1455"/>
                    <a:pt x="18078" y="911"/>
                    <a:pt x="18078" y="911"/>
                  </a:cubicBezTo>
                  <a:cubicBezTo>
                    <a:pt x="18078" y="911"/>
                    <a:pt x="16927" y="514"/>
                    <a:pt x="15191" y="284"/>
                  </a:cubicBezTo>
                  <a:cubicBezTo>
                    <a:pt x="13969" y="105"/>
                    <a:pt x="12460" y="0"/>
                    <a:pt x="10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21132375" y="-4491950"/>
              <a:ext cx="521025" cy="73600"/>
            </a:xfrm>
            <a:custGeom>
              <a:rect b="b" l="l" r="r" t="t"/>
              <a:pathLst>
                <a:path extrusionOk="0" h="2944" w="20841">
                  <a:moveTo>
                    <a:pt x="8241" y="0"/>
                  </a:moveTo>
                  <a:cubicBezTo>
                    <a:pt x="6417" y="0"/>
                    <a:pt x="4687" y="105"/>
                    <a:pt x="3286" y="284"/>
                  </a:cubicBezTo>
                  <a:cubicBezTo>
                    <a:pt x="1319" y="514"/>
                    <a:pt x="1" y="911"/>
                    <a:pt x="1" y="911"/>
                  </a:cubicBezTo>
                  <a:cubicBezTo>
                    <a:pt x="1" y="911"/>
                    <a:pt x="1256" y="1455"/>
                    <a:pt x="3202" y="1916"/>
                  </a:cubicBezTo>
                  <a:cubicBezTo>
                    <a:pt x="5148" y="2376"/>
                    <a:pt x="7743" y="2753"/>
                    <a:pt x="10358" y="2899"/>
                  </a:cubicBezTo>
                  <a:cubicBezTo>
                    <a:pt x="11096" y="2929"/>
                    <a:pt x="11834" y="2943"/>
                    <a:pt x="12557" y="2943"/>
                  </a:cubicBezTo>
                  <a:cubicBezTo>
                    <a:pt x="14396" y="2943"/>
                    <a:pt x="16138" y="2849"/>
                    <a:pt x="17535" y="2669"/>
                  </a:cubicBezTo>
                  <a:cubicBezTo>
                    <a:pt x="19502" y="2439"/>
                    <a:pt x="20841" y="2020"/>
                    <a:pt x="20841" y="2020"/>
                  </a:cubicBezTo>
                  <a:cubicBezTo>
                    <a:pt x="20841" y="2020"/>
                    <a:pt x="19565" y="1476"/>
                    <a:pt x="17619" y="1016"/>
                  </a:cubicBezTo>
                  <a:cubicBezTo>
                    <a:pt x="15694" y="577"/>
                    <a:pt x="13099" y="221"/>
                    <a:pt x="10484" y="54"/>
                  </a:cubicBezTo>
                  <a:cubicBezTo>
                    <a:pt x="9731" y="17"/>
                    <a:pt x="8978" y="0"/>
                    <a:pt x="8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20884975" y="-4012075"/>
              <a:ext cx="425800" cy="72950"/>
            </a:xfrm>
            <a:custGeom>
              <a:rect b="b" l="l" r="r" t="t"/>
              <a:pathLst>
                <a:path extrusionOk="0" h="2918" w="17032">
                  <a:moveTo>
                    <a:pt x="6660" y="0"/>
                  </a:moveTo>
                  <a:cubicBezTo>
                    <a:pt x="5222" y="0"/>
                    <a:pt x="3851" y="108"/>
                    <a:pt x="2720" y="297"/>
                  </a:cubicBezTo>
                  <a:cubicBezTo>
                    <a:pt x="1109" y="527"/>
                    <a:pt x="0" y="924"/>
                    <a:pt x="0" y="924"/>
                  </a:cubicBezTo>
                  <a:cubicBezTo>
                    <a:pt x="0" y="924"/>
                    <a:pt x="1046" y="1447"/>
                    <a:pt x="2616" y="1887"/>
                  </a:cubicBezTo>
                  <a:cubicBezTo>
                    <a:pt x="4185" y="2347"/>
                    <a:pt x="6298" y="2724"/>
                    <a:pt x="8432" y="2870"/>
                  </a:cubicBezTo>
                  <a:cubicBezTo>
                    <a:pt x="9069" y="2902"/>
                    <a:pt x="9707" y="2918"/>
                    <a:pt x="10333" y="2918"/>
                  </a:cubicBezTo>
                  <a:cubicBezTo>
                    <a:pt x="11786" y="2918"/>
                    <a:pt x="13171" y="2830"/>
                    <a:pt x="14312" y="2640"/>
                  </a:cubicBezTo>
                  <a:cubicBezTo>
                    <a:pt x="15923" y="2431"/>
                    <a:pt x="17032" y="2012"/>
                    <a:pt x="17032" y="2012"/>
                  </a:cubicBezTo>
                  <a:cubicBezTo>
                    <a:pt x="17032" y="2012"/>
                    <a:pt x="15986" y="1468"/>
                    <a:pt x="14416" y="1029"/>
                  </a:cubicBezTo>
                  <a:cubicBezTo>
                    <a:pt x="12847" y="590"/>
                    <a:pt x="10734" y="213"/>
                    <a:pt x="8600" y="66"/>
                  </a:cubicBezTo>
                  <a:cubicBezTo>
                    <a:pt x="7950" y="21"/>
                    <a:pt x="7298" y="0"/>
                    <a:pt x="66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20775650" y="-3491800"/>
              <a:ext cx="451975" cy="73625"/>
            </a:xfrm>
            <a:custGeom>
              <a:rect b="b" l="l" r="r" t="t"/>
              <a:pathLst>
                <a:path extrusionOk="0" h="2945" w="18079">
                  <a:moveTo>
                    <a:pt x="10858" y="1"/>
                  </a:moveTo>
                  <a:cubicBezTo>
                    <a:pt x="10229" y="1"/>
                    <a:pt x="9591" y="18"/>
                    <a:pt x="8955" y="53"/>
                  </a:cubicBezTo>
                  <a:cubicBezTo>
                    <a:pt x="6696" y="221"/>
                    <a:pt x="4457" y="577"/>
                    <a:pt x="2783" y="1058"/>
                  </a:cubicBezTo>
                  <a:cubicBezTo>
                    <a:pt x="1109" y="1476"/>
                    <a:pt x="0" y="2020"/>
                    <a:pt x="0" y="2020"/>
                  </a:cubicBezTo>
                  <a:cubicBezTo>
                    <a:pt x="0" y="2020"/>
                    <a:pt x="1151" y="2439"/>
                    <a:pt x="2888" y="2648"/>
                  </a:cubicBezTo>
                  <a:cubicBezTo>
                    <a:pt x="4076" y="2836"/>
                    <a:pt x="5535" y="2944"/>
                    <a:pt x="7071" y="2944"/>
                  </a:cubicBezTo>
                  <a:cubicBezTo>
                    <a:pt x="7752" y="2944"/>
                    <a:pt x="8449" y="2923"/>
                    <a:pt x="9144" y="2878"/>
                  </a:cubicBezTo>
                  <a:cubicBezTo>
                    <a:pt x="11383" y="2753"/>
                    <a:pt x="13642" y="2397"/>
                    <a:pt x="15316" y="1916"/>
                  </a:cubicBezTo>
                  <a:cubicBezTo>
                    <a:pt x="16990" y="1476"/>
                    <a:pt x="18078" y="932"/>
                    <a:pt x="18078" y="932"/>
                  </a:cubicBezTo>
                  <a:cubicBezTo>
                    <a:pt x="18078" y="932"/>
                    <a:pt x="16927" y="535"/>
                    <a:pt x="15212" y="305"/>
                  </a:cubicBezTo>
                  <a:cubicBezTo>
                    <a:pt x="13968" y="110"/>
                    <a:pt x="12444" y="1"/>
                    <a:pt x="1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22241850" y="-4669800"/>
              <a:ext cx="425825" cy="73075"/>
            </a:xfrm>
            <a:custGeom>
              <a:rect b="b" l="l" r="r" t="t"/>
              <a:pathLst>
                <a:path extrusionOk="0" h="2923" w="17033">
                  <a:moveTo>
                    <a:pt x="6780" y="0"/>
                  </a:moveTo>
                  <a:cubicBezTo>
                    <a:pt x="5292" y="0"/>
                    <a:pt x="3869" y="105"/>
                    <a:pt x="2721" y="284"/>
                  </a:cubicBezTo>
                  <a:cubicBezTo>
                    <a:pt x="1089" y="514"/>
                    <a:pt x="1" y="911"/>
                    <a:pt x="1" y="911"/>
                  </a:cubicBezTo>
                  <a:cubicBezTo>
                    <a:pt x="1" y="911"/>
                    <a:pt x="1047" y="1434"/>
                    <a:pt x="2616" y="1874"/>
                  </a:cubicBezTo>
                  <a:cubicBezTo>
                    <a:pt x="4186" y="2355"/>
                    <a:pt x="6299" y="2711"/>
                    <a:pt x="8412" y="2878"/>
                  </a:cubicBezTo>
                  <a:cubicBezTo>
                    <a:pt x="9015" y="2908"/>
                    <a:pt x="9617" y="2922"/>
                    <a:pt x="10208" y="2922"/>
                  </a:cubicBezTo>
                  <a:cubicBezTo>
                    <a:pt x="11711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7" y="1476"/>
                    <a:pt x="14417" y="1016"/>
                  </a:cubicBezTo>
                  <a:cubicBezTo>
                    <a:pt x="12848" y="577"/>
                    <a:pt x="10714" y="200"/>
                    <a:pt x="8601" y="54"/>
                  </a:cubicBezTo>
                  <a:cubicBezTo>
                    <a:pt x="7992" y="17"/>
                    <a:pt x="7381" y="0"/>
                    <a:pt x="6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22132525" y="-4149325"/>
              <a:ext cx="451975" cy="73300"/>
            </a:xfrm>
            <a:custGeom>
              <a:rect b="b" l="l" r="r" t="t"/>
              <a:pathLst>
                <a:path extrusionOk="0" h="2932" w="18079">
                  <a:moveTo>
                    <a:pt x="10885" y="0"/>
                  </a:moveTo>
                  <a:cubicBezTo>
                    <a:pt x="10248" y="0"/>
                    <a:pt x="9601" y="17"/>
                    <a:pt x="8956" y="53"/>
                  </a:cubicBezTo>
                  <a:cubicBezTo>
                    <a:pt x="6696" y="200"/>
                    <a:pt x="4458" y="577"/>
                    <a:pt x="2784" y="1037"/>
                  </a:cubicBezTo>
                  <a:cubicBezTo>
                    <a:pt x="1110" y="1455"/>
                    <a:pt x="1" y="2020"/>
                    <a:pt x="1" y="2020"/>
                  </a:cubicBezTo>
                  <a:cubicBezTo>
                    <a:pt x="1" y="2020"/>
                    <a:pt x="1152" y="2397"/>
                    <a:pt x="2888" y="2648"/>
                  </a:cubicBezTo>
                  <a:cubicBezTo>
                    <a:pt x="4110" y="2827"/>
                    <a:pt x="5619" y="2931"/>
                    <a:pt x="7195" y="2931"/>
                  </a:cubicBezTo>
                  <a:cubicBezTo>
                    <a:pt x="7832" y="2931"/>
                    <a:pt x="8479" y="2914"/>
                    <a:pt x="9124" y="2878"/>
                  </a:cubicBezTo>
                  <a:cubicBezTo>
                    <a:pt x="11383" y="2753"/>
                    <a:pt x="13622" y="2376"/>
                    <a:pt x="15296" y="1916"/>
                  </a:cubicBezTo>
                  <a:cubicBezTo>
                    <a:pt x="16970" y="1455"/>
                    <a:pt x="18079" y="911"/>
                    <a:pt x="18079" y="911"/>
                  </a:cubicBezTo>
                  <a:cubicBezTo>
                    <a:pt x="18079" y="911"/>
                    <a:pt x="16928" y="514"/>
                    <a:pt x="15191" y="284"/>
                  </a:cubicBezTo>
                  <a:cubicBezTo>
                    <a:pt x="13970" y="105"/>
                    <a:pt x="12461" y="0"/>
                    <a:pt x="10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18802025" y="-4669800"/>
              <a:ext cx="425300" cy="73075"/>
            </a:xfrm>
            <a:custGeom>
              <a:rect b="b" l="l" r="r" t="t"/>
              <a:pathLst>
                <a:path extrusionOk="0" h="2923" w="17012">
                  <a:moveTo>
                    <a:pt x="6779" y="0"/>
                  </a:moveTo>
                  <a:cubicBezTo>
                    <a:pt x="5291" y="0"/>
                    <a:pt x="3868" y="105"/>
                    <a:pt x="2720" y="284"/>
                  </a:cubicBezTo>
                  <a:cubicBezTo>
                    <a:pt x="1088" y="514"/>
                    <a:pt x="0" y="911"/>
                    <a:pt x="0" y="911"/>
                  </a:cubicBezTo>
                  <a:cubicBezTo>
                    <a:pt x="0" y="911"/>
                    <a:pt x="1046" y="1434"/>
                    <a:pt x="2616" y="1874"/>
                  </a:cubicBezTo>
                  <a:cubicBezTo>
                    <a:pt x="4185" y="2355"/>
                    <a:pt x="6298" y="2711"/>
                    <a:pt x="8412" y="2878"/>
                  </a:cubicBezTo>
                  <a:cubicBezTo>
                    <a:pt x="9008" y="2908"/>
                    <a:pt x="9608" y="2922"/>
                    <a:pt x="10198" y="2922"/>
                  </a:cubicBezTo>
                  <a:cubicBezTo>
                    <a:pt x="11698" y="2922"/>
                    <a:pt x="13135" y="2828"/>
                    <a:pt x="14291" y="2648"/>
                  </a:cubicBezTo>
                  <a:cubicBezTo>
                    <a:pt x="15923" y="2439"/>
                    <a:pt x="17011" y="2020"/>
                    <a:pt x="17011" y="2020"/>
                  </a:cubicBezTo>
                  <a:cubicBezTo>
                    <a:pt x="17011" y="2020"/>
                    <a:pt x="15965" y="1476"/>
                    <a:pt x="14396" y="1016"/>
                  </a:cubicBezTo>
                  <a:cubicBezTo>
                    <a:pt x="12826" y="577"/>
                    <a:pt x="10713" y="200"/>
                    <a:pt x="8600" y="54"/>
                  </a:cubicBezTo>
                  <a:cubicBezTo>
                    <a:pt x="7992" y="17"/>
                    <a:pt x="7380" y="0"/>
                    <a:pt x="6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18692175" y="-4149325"/>
              <a:ext cx="451450" cy="73300"/>
            </a:xfrm>
            <a:custGeom>
              <a:rect b="b" l="l" r="r" t="t"/>
              <a:pathLst>
                <a:path extrusionOk="0" h="2932" w="18058">
                  <a:moveTo>
                    <a:pt x="10864" y="0"/>
                  </a:moveTo>
                  <a:cubicBezTo>
                    <a:pt x="10227" y="0"/>
                    <a:pt x="9579" y="17"/>
                    <a:pt x="8935" y="53"/>
                  </a:cubicBezTo>
                  <a:cubicBezTo>
                    <a:pt x="6696" y="200"/>
                    <a:pt x="4436" y="577"/>
                    <a:pt x="2762" y="1037"/>
                  </a:cubicBezTo>
                  <a:cubicBezTo>
                    <a:pt x="1088" y="1455"/>
                    <a:pt x="0" y="2020"/>
                    <a:pt x="0" y="2020"/>
                  </a:cubicBezTo>
                  <a:cubicBezTo>
                    <a:pt x="0" y="2020"/>
                    <a:pt x="1172" y="2397"/>
                    <a:pt x="2867" y="2648"/>
                  </a:cubicBezTo>
                  <a:cubicBezTo>
                    <a:pt x="4104" y="2827"/>
                    <a:pt x="5606" y="2931"/>
                    <a:pt x="7185" y="2931"/>
                  </a:cubicBezTo>
                  <a:cubicBezTo>
                    <a:pt x="7822" y="2931"/>
                    <a:pt x="8473" y="2914"/>
                    <a:pt x="9123" y="2878"/>
                  </a:cubicBezTo>
                  <a:cubicBezTo>
                    <a:pt x="11362" y="2753"/>
                    <a:pt x="13622" y="2376"/>
                    <a:pt x="15295" y="1916"/>
                  </a:cubicBezTo>
                  <a:cubicBezTo>
                    <a:pt x="16969" y="1455"/>
                    <a:pt x="18057" y="911"/>
                    <a:pt x="18057" y="911"/>
                  </a:cubicBezTo>
                  <a:cubicBezTo>
                    <a:pt x="18057" y="911"/>
                    <a:pt x="16907" y="514"/>
                    <a:pt x="15191" y="284"/>
                  </a:cubicBezTo>
                  <a:cubicBezTo>
                    <a:pt x="13954" y="105"/>
                    <a:pt x="12441" y="0"/>
                    <a:pt x="108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16856125" y="-8552350"/>
              <a:ext cx="447775" cy="89325"/>
            </a:xfrm>
            <a:custGeom>
              <a:rect b="b" l="l" r="r" t="t"/>
              <a:pathLst>
                <a:path extrusionOk="0" h="3573" w="17911">
                  <a:moveTo>
                    <a:pt x="13622" y="1"/>
                  </a:moveTo>
                  <a:cubicBezTo>
                    <a:pt x="12134" y="1"/>
                    <a:pt x="10418" y="126"/>
                    <a:pt x="8726" y="395"/>
                  </a:cubicBezTo>
                  <a:cubicBezTo>
                    <a:pt x="6487" y="751"/>
                    <a:pt x="4269" y="1337"/>
                    <a:pt x="2658" y="1923"/>
                  </a:cubicBezTo>
                  <a:cubicBezTo>
                    <a:pt x="1047" y="2529"/>
                    <a:pt x="0" y="3157"/>
                    <a:pt x="0" y="3157"/>
                  </a:cubicBezTo>
                  <a:cubicBezTo>
                    <a:pt x="0" y="3157"/>
                    <a:pt x="1193" y="3450"/>
                    <a:pt x="2930" y="3534"/>
                  </a:cubicBezTo>
                  <a:cubicBezTo>
                    <a:pt x="3348" y="3559"/>
                    <a:pt x="3801" y="3572"/>
                    <a:pt x="4278" y="3572"/>
                  </a:cubicBezTo>
                  <a:cubicBezTo>
                    <a:pt x="5756" y="3572"/>
                    <a:pt x="7473" y="3447"/>
                    <a:pt x="9165" y="3178"/>
                  </a:cubicBezTo>
                  <a:cubicBezTo>
                    <a:pt x="11425" y="2843"/>
                    <a:pt x="13622" y="2278"/>
                    <a:pt x="15233" y="1672"/>
                  </a:cubicBezTo>
                  <a:cubicBezTo>
                    <a:pt x="16865" y="1065"/>
                    <a:pt x="17911" y="437"/>
                    <a:pt x="17911" y="437"/>
                  </a:cubicBezTo>
                  <a:cubicBezTo>
                    <a:pt x="17911" y="437"/>
                    <a:pt x="16697" y="123"/>
                    <a:pt x="14982" y="40"/>
                  </a:cubicBezTo>
                  <a:cubicBezTo>
                    <a:pt x="14558" y="14"/>
                    <a:pt x="14102" y="1"/>
                    <a:pt x="13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16473225" y="-7967525"/>
              <a:ext cx="447775" cy="88800"/>
            </a:xfrm>
            <a:custGeom>
              <a:rect b="b" l="l" r="r" t="t"/>
              <a:pathLst>
                <a:path extrusionOk="0" h="3552" w="17911">
                  <a:moveTo>
                    <a:pt x="13625" y="0"/>
                  </a:moveTo>
                  <a:cubicBezTo>
                    <a:pt x="12142" y="0"/>
                    <a:pt x="10432" y="122"/>
                    <a:pt x="8746" y="374"/>
                  </a:cubicBezTo>
                  <a:cubicBezTo>
                    <a:pt x="6487" y="751"/>
                    <a:pt x="4290" y="1315"/>
                    <a:pt x="2679" y="1922"/>
                  </a:cubicBezTo>
                  <a:cubicBezTo>
                    <a:pt x="1047" y="2529"/>
                    <a:pt x="0" y="3157"/>
                    <a:pt x="0" y="3157"/>
                  </a:cubicBezTo>
                  <a:cubicBezTo>
                    <a:pt x="0" y="3157"/>
                    <a:pt x="1193" y="3429"/>
                    <a:pt x="2930" y="3512"/>
                  </a:cubicBezTo>
                  <a:cubicBezTo>
                    <a:pt x="3359" y="3538"/>
                    <a:pt x="3821" y="3551"/>
                    <a:pt x="4307" y="3551"/>
                  </a:cubicBezTo>
                  <a:cubicBezTo>
                    <a:pt x="5790" y="3551"/>
                    <a:pt x="7500" y="3430"/>
                    <a:pt x="9186" y="3178"/>
                  </a:cubicBezTo>
                  <a:cubicBezTo>
                    <a:pt x="11446" y="2843"/>
                    <a:pt x="13643" y="2257"/>
                    <a:pt x="15254" y="1650"/>
                  </a:cubicBezTo>
                  <a:cubicBezTo>
                    <a:pt x="16865" y="1064"/>
                    <a:pt x="17911" y="437"/>
                    <a:pt x="17911" y="437"/>
                  </a:cubicBezTo>
                  <a:cubicBezTo>
                    <a:pt x="17911" y="437"/>
                    <a:pt x="16718" y="123"/>
                    <a:pt x="15003" y="39"/>
                  </a:cubicBezTo>
                  <a:cubicBezTo>
                    <a:pt x="14574" y="13"/>
                    <a:pt x="14112" y="0"/>
                    <a:pt x="136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16768250" y="-7654425"/>
              <a:ext cx="425300" cy="72000"/>
            </a:xfrm>
            <a:custGeom>
              <a:rect b="b" l="l" r="r" t="t"/>
              <a:pathLst>
                <a:path extrusionOk="0" h="2880" w="17012">
                  <a:moveTo>
                    <a:pt x="9064" y="1"/>
                  </a:moveTo>
                  <a:cubicBezTo>
                    <a:pt x="8867" y="1"/>
                    <a:pt x="8671" y="3"/>
                    <a:pt x="8474" y="7"/>
                  </a:cubicBezTo>
                  <a:cubicBezTo>
                    <a:pt x="6361" y="90"/>
                    <a:pt x="4248" y="383"/>
                    <a:pt x="2637" y="781"/>
                  </a:cubicBezTo>
                  <a:cubicBezTo>
                    <a:pt x="1046" y="1157"/>
                    <a:pt x="0" y="1659"/>
                    <a:pt x="0" y="1659"/>
                  </a:cubicBezTo>
                  <a:cubicBezTo>
                    <a:pt x="0" y="1659"/>
                    <a:pt x="1067" y="2099"/>
                    <a:pt x="2678" y="2392"/>
                  </a:cubicBezTo>
                  <a:cubicBezTo>
                    <a:pt x="4109" y="2712"/>
                    <a:pt x="5979" y="2879"/>
                    <a:pt x="7894" y="2879"/>
                  </a:cubicBezTo>
                  <a:cubicBezTo>
                    <a:pt x="8108" y="2879"/>
                    <a:pt x="8323" y="2877"/>
                    <a:pt x="8537" y="2873"/>
                  </a:cubicBezTo>
                  <a:cubicBezTo>
                    <a:pt x="10650" y="2789"/>
                    <a:pt x="12764" y="2496"/>
                    <a:pt x="14354" y="2099"/>
                  </a:cubicBezTo>
                  <a:cubicBezTo>
                    <a:pt x="15965" y="1722"/>
                    <a:pt x="17011" y="1220"/>
                    <a:pt x="17011" y="1220"/>
                  </a:cubicBezTo>
                  <a:cubicBezTo>
                    <a:pt x="17011" y="1220"/>
                    <a:pt x="15923" y="739"/>
                    <a:pt x="14333" y="467"/>
                  </a:cubicBezTo>
                  <a:cubicBezTo>
                    <a:pt x="12890" y="182"/>
                    <a:pt x="10983" y="1"/>
                    <a:pt x="90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16307925" y="-8723400"/>
              <a:ext cx="447800" cy="88800"/>
            </a:xfrm>
            <a:custGeom>
              <a:rect b="b" l="l" r="r" t="t"/>
              <a:pathLst>
                <a:path extrusionOk="0" h="3552" w="17912">
                  <a:moveTo>
                    <a:pt x="13616" y="1"/>
                  </a:moveTo>
                  <a:cubicBezTo>
                    <a:pt x="12141" y="1"/>
                    <a:pt x="10427" y="122"/>
                    <a:pt x="8726" y="374"/>
                  </a:cubicBezTo>
                  <a:cubicBezTo>
                    <a:pt x="6487" y="751"/>
                    <a:pt x="4290" y="1316"/>
                    <a:pt x="2658" y="1923"/>
                  </a:cubicBezTo>
                  <a:cubicBezTo>
                    <a:pt x="1047" y="2529"/>
                    <a:pt x="0" y="3157"/>
                    <a:pt x="0" y="3157"/>
                  </a:cubicBezTo>
                  <a:cubicBezTo>
                    <a:pt x="0" y="3157"/>
                    <a:pt x="1172" y="3471"/>
                    <a:pt x="2930" y="3513"/>
                  </a:cubicBezTo>
                  <a:cubicBezTo>
                    <a:pt x="3354" y="3539"/>
                    <a:pt x="3812" y="3552"/>
                    <a:pt x="4295" y="3552"/>
                  </a:cubicBezTo>
                  <a:cubicBezTo>
                    <a:pt x="5771" y="3552"/>
                    <a:pt x="7484" y="3430"/>
                    <a:pt x="9186" y="3178"/>
                  </a:cubicBezTo>
                  <a:cubicBezTo>
                    <a:pt x="11425" y="2843"/>
                    <a:pt x="13622" y="2257"/>
                    <a:pt x="15254" y="1651"/>
                  </a:cubicBezTo>
                  <a:cubicBezTo>
                    <a:pt x="16865" y="1065"/>
                    <a:pt x="17911" y="437"/>
                    <a:pt x="17911" y="437"/>
                  </a:cubicBezTo>
                  <a:cubicBezTo>
                    <a:pt x="17911" y="437"/>
                    <a:pt x="16718" y="123"/>
                    <a:pt x="14982" y="39"/>
                  </a:cubicBezTo>
                  <a:cubicBezTo>
                    <a:pt x="14558" y="14"/>
                    <a:pt x="14100" y="1"/>
                    <a:pt x="13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16054225" y="-8250750"/>
              <a:ext cx="424775" cy="71975"/>
            </a:xfrm>
            <a:custGeom>
              <a:rect b="b" l="l" r="r" t="t"/>
              <a:pathLst>
                <a:path extrusionOk="0" h="2879" w="16991">
                  <a:moveTo>
                    <a:pt x="9064" y="1"/>
                  </a:moveTo>
                  <a:cubicBezTo>
                    <a:pt x="8867" y="1"/>
                    <a:pt x="8671" y="3"/>
                    <a:pt x="8475" y="7"/>
                  </a:cubicBezTo>
                  <a:cubicBezTo>
                    <a:pt x="6361" y="90"/>
                    <a:pt x="4227" y="383"/>
                    <a:pt x="2637" y="781"/>
                  </a:cubicBezTo>
                  <a:cubicBezTo>
                    <a:pt x="1047" y="1157"/>
                    <a:pt x="1" y="1660"/>
                    <a:pt x="1" y="1660"/>
                  </a:cubicBezTo>
                  <a:cubicBezTo>
                    <a:pt x="1" y="1660"/>
                    <a:pt x="1068" y="2099"/>
                    <a:pt x="2658" y="2392"/>
                  </a:cubicBezTo>
                  <a:cubicBezTo>
                    <a:pt x="4120" y="2696"/>
                    <a:pt x="6013" y="2879"/>
                    <a:pt x="7930" y="2879"/>
                  </a:cubicBezTo>
                  <a:cubicBezTo>
                    <a:pt x="8125" y="2879"/>
                    <a:pt x="8321" y="2877"/>
                    <a:pt x="8516" y="2873"/>
                  </a:cubicBezTo>
                  <a:cubicBezTo>
                    <a:pt x="10651" y="2789"/>
                    <a:pt x="12764" y="2497"/>
                    <a:pt x="14354" y="2099"/>
                  </a:cubicBezTo>
                  <a:cubicBezTo>
                    <a:pt x="15944" y="1722"/>
                    <a:pt x="16991" y="1220"/>
                    <a:pt x="16991" y="1220"/>
                  </a:cubicBezTo>
                  <a:cubicBezTo>
                    <a:pt x="16991" y="1220"/>
                    <a:pt x="15923" y="739"/>
                    <a:pt x="14333" y="467"/>
                  </a:cubicBezTo>
                  <a:cubicBezTo>
                    <a:pt x="12891" y="182"/>
                    <a:pt x="10983" y="1"/>
                    <a:pt x="90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15994075" y="-7732150"/>
              <a:ext cx="447775" cy="88800"/>
            </a:xfrm>
            <a:custGeom>
              <a:rect b="b" l="l" r="r" t="t"/>
              <a:pathLst>
                <a:path extrusionOk="0" h="3552" w="17911">
                  <a:moveTo>
                    <a:pt x="13616" y="1"/>
                  </a:moveTo>
                  <a:cubicBezTo>
                    <a:pt x="12141" y="1"/>
                    <a:pt x="10427" y="122"/>
                    <a:pt x="8725" y="375"/>
                  </a:cubicBezTo>
                  <a:cubicBezTo>
                    <a:pt x="6487" y="751"/>
                    <a:pt x="4290" y="1316"/>
                    <a:pt x="2658" y="1923"/>
                  </a:cubicBezTo>
                  <a:cubicBezTo>
                    <a:pt x="1047" y="2530"/>
                    <a:pt x="0" y="3157"/>
                    <a:pt x="0" y="3157"/>
                  </a:cubicBezTo>
                  <a:cubicBezTo>
                    <a:pt x="0" y="3157"/>
                    <a:pt x="1172" y="3471"/>
                    <a:pt x="2930" y="3513"/>
                  </a:cubicBezTo>
                  <a:cubicBezTo>
                    <a:pt x="3353" y="3539"/>
                    <a:pt x="3811" y="3552"/>
                    <a:pt x="4295" y="3552"/>
                  </a:cubicBezTo>
                  <a:cubicBezTo>
                    <a:pt x="5771" y="3552"/>
                    <a:pt x="7484" y="3430"/>
                    <a:pt x="9186" y="3178"/>
                  </a:cubicBezTo>
                  <a:cubicBezTo>
                    <a:pt x="11425" y="2844"/>
                    <a:pt x="13622" y="2258"/>
                    <a:pt x="15254" y="1651"/>
                  </a:cubicBezTo>
                  <a:cubicBezTo>
                    <a:pt x="16865" y="1065"/>
                    <a:pt x="17911" y="437"/>
                    <a:pt x="17911" y="437"/>
                  </a:cubicBezTo>
                  <a:cubicBezTo>
                    <a:pt x="17911" y="437"/>
                    <a:pt x="16718" y="123"/>
                    <a:pt x="14982" y="40"/>
                  </a:cubicBezTo>
                  <a:cubicBezTo>
                    <a:pt x="14558" y="14"/>
                    <a:pt x="14100" y="1"/>
                    <a:pt x="13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19402000" y="-3444600"/>
              <a:ext cx="425825" cy="70950"/>
            </a:xfrm>
            <a:custGeom>
              <a:rect b="b" l="l" r="r" t="t"/>
              <a:pathLst>
                <a:path extrusionOk="0" h="2838" w="17033">
                  <a:moveTo>
                    <a:pt x="7914" y="0"/>
                  </a:moveTo>
                  <a:cubicBezTo>
                    <a:pt x="6013" y="0"/>
                    <a:pt x="4129" y="164"/>
                    <a:pt x="2700" y="446"/>
                  </a:cubicBezTo>
                  <a:cubicBezTo>
                    <a:pt x="1068" y="739"/>
                    <a:pt x="1" y="1178"/>
                    <a:pt x="1" y="1178"/>
                  </a:cubicBezTo>
                  <a:cubicBezTo>
                    <a:pt x="1" y="1178"/>
                    <a:pt x="1047" y="1681"/>
                    <a:pt x="2637" y="2078"/>
                  </a:cubicBezTo>
                  <a:cubicBezTo>
                    <a:pt x="4248" y="2476"/>
                    <a:pt x="6361" y="2748"/>
                    <a:pt x="8475" y="2831"/>
                  </a:cubicBezTo>
                  <a:cubicBezTo>
                    <a:pt x="8689" y="2836"/>
                    <a:pt x="8904" y="2838"/>
                    <a:pt x="9119" y="2838"/>
                  </a:cubicBezTo>
                  <a:cubicBezTo>
                    <a:pt x="11020" y="2838"/>
                    <a:pt x="12905" y="2674"/>
                    <a:pt x="14333" y="2392"/>
                  </a:cubicBezTo>
                  <a:cubicBezTo>
                    <a:pt x="15965" y="2099"/>
                    <a:pt x="17032" y="1660"/>
                    <a:pt x="17032" y="1660"/>
                  </a:cubicBezTo>
                  <a:cubicBezTo>
                    <a:pt x="17032" y="1660"/>
                    <a:pt x="15965" y="1158"/>
                    <a:pt x="14396" y="760"/>
                  </a:cubicBezTo>
                  <a:cubicBezTo>
                    <a:pt x="12785" y="383"/>
                    <a:pt x="10672" y="90"/>
                    <a:pt x="8558" y="7"/>
                  </a:cubicBezTo>
                  <a:cubicBezTo>
                    <a:pt x="8344" y="3"/>
                    <a:pt x="8129" y="0"/>
                    <a:pt x="7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18692700" y="-3708275"/>
              <a:ext cx="450925" cy="77375"/>
            </a:xfrm>
            <a:custGeom>
              <a:rect b="b" l="l" r="r" t="t"/>
              <a:pathLst>
                <a:path extrusionOk="0" h="3095" w="18037">
                  <a:moveTo>
                    <a:pt x="12115" y="0"/>
                  </a:moveTo>
                  <a:cubicBezTo>
                    <a:pt x="11076" y="0"/>
                    <a:pt x="9979" y="42"/>
                    <a:pt x="8893" y="134"/>
                  </a:cubicBezTo>
                  <a:cubicBezTo>
                    <a:pt x="6633" y="385"/>
                    <a:pt x="4394" y="824"/>
                    <a:pt x="2741" y="1347"/>
                  </a:cubicBezTo>
                  <a:cubicBezTo>
                    <a:pt x="1067" y="1850"/>
                    <a:pt x="0" y="2414"/>
                    <a:pt x="0" y="2414"/>
                  </a:cubicBezTo>
                  <a:cubicBezTo>
                    <a:pt x="0" y="2414"/>
                    <a:pt x="1172" y="2749"/>
                    <a:pt x="2909" y="2938"/>
                  </a:cubicBezTo>
                  <a:cubicBezTo>
                    <a:pt x="3767" y="3042"/>
                    <a:pt x="4766" y="3094"/>
                    <a:pt x="5830" y="3094"/>
                  </a:cubicBezTo>
                  <a:cubicBezTo>
                    <a:pt x="6895" y="3094"/>
                    <a:pt x="8024" y="3042"/>
                    <a:pt x="9144" y="2938"/>
                  </a:cubicBezTo>
                  <a:cubicBezTo>
                    <a:pt x="11404" y="2707"/>
                    <a:pt x="13642" y="2268"/>
                    <a:pt x="15295" y="1745"/>
                  </a:cubicBezTo>
                  <a:cubicBezTo>
                    <a:pt x="16969" y="1243"/>
                    <a:pt x="18036" y="657"/>
                    <a:pt x="18036" y="657"/>
                  </a:cubicBezTo>
                  <a:cubicBezTo>
                    <a:pt x="18036" y="657"/>
                    <a:pt x="16865" y="301"/>
                    <a:pt x="15149" y="134"/>
                  </a:cubicBezTo>
                  <a:cubicBezTo>
                    <a:pt x="14255" y="48"/>
                    <a:pt x="13217" y="0"/>
                    <a:pt x="12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19879575" y="-4534975"/>
              <a:ext cx="450950" cy="77600"/>
            </a:xfrm>
            <a:custGeom>
              <a:rect b="b" l="l" r="r" t="t"/>
              <a:pathLst>
                <a:path extrusionOk="0" h="3104" w="18038">
                  <a:moveTo>
                    <a:pt x="12031" y="1"/>
                  </a:moveTo>
                  <a:cubicBezTo>
                    <a:pt x="11018" y="1"/>
                    <a:pt x="9951" y="44"/>
                    <a:pt x="8893" y="142"/>
                  </a:cubicBezTo>
                  <a:cubicBezTo>
                    <a:pt x="6634" y="394"/>
                    <a:pt x="4395" y="833"/>
                    <a:pt x="2742" y="1356"/>
                  </a:cubicBezTo>
                  <a:cubicBezTo>
                    <a:pt x="1068" y="1858"/>
                    <a:pt x="1" y="2423"/>
                    <a:pt x="1" y="2423"/>
                  </a:cubicBezTo>
                  <a:cubicBezTo>
                    <a:pt x="1" y="2423"/>
                    <a:pt x="1173" y="2758"/>
                    <a:pt x="2888" y="2946"/>
                  </a:cubicBezTo>
                  <a:cubicBezTo>
                    <a:pt x="3757" y="3051"/>
                    <a:pt x="4761" y="3103"/>
                    <a:pt x="5828" y="3103"/>
                  </a:cubicBezTo>
                  <a:cubicBezTo>
                    <a:pt x="6895" y="3103"/>
                    <a:pt x="8025" y="3051"/>
                    <a:pt x="9145" y="2946"/>
                  </a:cubicBezTo>
                  <a:cubicBezTo>
                    <a:pt x="11404" y="2716"/>
                    <a:pt x="13643" y="2277"/>
                    <a:pt x="15296" y="1754"/>
                  </a:cubicBezTo>
                  <a:cubicBezTo>
                    <a:pt x="16970" y="1251"/>
                    <a:pt x="18037" y="666"/>
                    <a:pt x="18037" y="666"/>
                  </a:cubicBezTo>
                  <a:cubicBezTo>
                    <a:pt x="18037" y="666"/>
                    <a:pt x="16865" y="310"/>
                    <a:pt x="15129" y="142"/>
                  </a:cubicBezTo>
                  <a:cubicBezTo>
                    <a:pt x="14224" y="54"/>
                    <a:pt x="13161" y="1"/>
                    <a:pt x="12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20242075" y="-5093900"/>
              <a:ext cx="425825" cy="71100"/>
            </a:xfrm>
            <a:custGeom>
              <a:rect b="b" l="l" r="r" t="t"/>
              <a:pathLst>
                <a:path extrusionOk="0" h="2844" w="17033">
                  <a:moveTo>
                    <a:pt x="7969" y="1"/>
                  </a:moveTo>
                  <a:cubicBezTo>
                    <a:pt x="6050" y="1"/>
                    <a:pt x="4143" y="182"/>
                    <a:pt x="2700" y="467"/>
                  </a:cubicBezTo>
                  <a:cubicBezTo>
                    <a:pt x="1089" y="739"/>
                    <a:pt x="1" y="1199"/>
                    <a:pt x="1" y="1199"/>
                  </a:cubicBezTo>
                  <a:cubicBezTo>
                    <a:pt x="1" y="1199"/>
                    <a:pt x="1047" y="1680"/>
                    <a:pt x="2658" y="2078"/>
                  </a:cubicBezTo>
                  <a:cubicBezTo>
                    <a:pt x="4248" y="2476"/>
                    <a:pt x="6362" y="2769"/>
                    <a:pt x="8475" y="2831"/>
                  </a:cubicBezTo>
                  <a:cubicBezTo>
                    <a:pt x="8751" y="2839"/>
                    <a:pt x="9026" y="2843"/>
                    <a:pt x="9301" y="2843"/>
                  </a:cubicBezTo>
                  <a:cubicBezTo>
                    <a:pt x="11152" y="2843"/>
                    <a:pt x="12949" y="2665"/>
                    <a:pt x="14334" y="2392"/>
                  </a:cubicBezTo>
                  <a:cubicBezTo>
                    <a:pt x="15966" y="2099"/>
                    <a:pt x="17033" y="1660"/>
                    <a:pt x="17033" y="1660"/>
                  </a:cubicBezTo>
                  <a:cubicBezTo>
                    <a:pt x="17033" y="1660"/>
                    <a:pt x="15987" y="1157"/>
                    <a:pt x="14396" y="781"/>
                  </a:cubicBezTo>
                  <a:cubicBezTo>
                    <a:pt x="12806" y="383"/>
                    <a:pt x="10672" y="90"/>
                    <a:pt x="8559" y="7"/>
                  </a:cubicBezTo>
                  <a:cubicBezTo>
                    <a:pt x="8362" y="3"/>
                    <a:pt x="8166" y="1"/>
                    <a:pt x="7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3"/>
            <p:cNvSpPr/>
            <p:nvPr/>
          </p:nvSpPr>
          <p:spPr>
            <a:xfrm>
              <a:off x="20004075" y="-3771975"/>
              <a:ext cx="451450" cy="77775"/>
            </a:xfrm>
            <a:custGeom>
              <a:rect b="b" l="l" r="r" t="t"/>
              <a:pathLst>
                <a:path extrusionOk="0" h="3111" w="18058">
                  <a:moveTo>
                    <a:pt x="12141" y="1"/>
                  </a:moveTo>
                  <a:cubicBezTo>
                    <a:pt x="11099" y="1"/>
                    <a:pt x="9993" y="48"/>
                    <a:pt x="8893" y="150"/>
                  </a:cubicBezTo>
                  <a:cubicBezTo>
                    <a:pt x="6654" y="380"/>
                    <a:pt x="4395" y="841"/>
                    <a:pt x="2763" y="1364"/>
                  </a:cubicBezTo>
                  <a:cubicBezTo>
                    <a:pt x="1089" y="1845"/>
                    <a:pt x="1" y="2431"/>
                    <a:pt x="1" y="2431"/>
                  </a:cubicBezTo>
                  <a:cubicBezTo>
                    <a:pt x="1" y="2431"/>
                    <a:pt x="1193" y="2765"/>
                    <a:pt x="2909" y="2954"/>
                  </a:cubicBezTo>
                  <a:cubicBezTo>
                    <a:pt x="3777" y="3058"/>
                    <a:pt x="4777" y="3111"/>
                    <a:pt x="5841" y="3111"/>
                  </a:cubicBezTo>
                  <a:cubicBezTo>
                    <a:pt x="6906" y="3111"/>
                    <a:pt x="8035" y="3058"/>
                    <a:pt x="9165" y="2954"/>
                  </a:cubicBezTo>
                  <a:cubicBezTo>
                    <a:pt x="11404" y="2724"/>
                    <a:pt x="13664" y="2263"/>
                    <a:pt x="15317" y="1740"/>
                  </a:cubicBezTo>
                  <a:cubicBezTo>
                    <a:pt x="16991" y="1259"/>
                    <a:pt x="18058" y="673"/>
                    <a:pt x="18058" y="673"/>
                  </a:cubicBezTo>
                  <a:cubicBezTo>
                    <a:pt x="18058" y="673"/>
                    <a:pt x="16886" y="317"/>
                    <a:pt x="15149" y="150"/>
                  </a:cubicBezTo>
                  <a:cubicBezTo>
                    <a:pt x="14269" y="53"/>
                    <a:pt x="13240" y="1"/>
                    <a:pt x="12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3"/>
            <p:cNvSpPr/>
            <p:nvPr/>
          </p:nvSpPr>
          <p:spPr>
            <a:xfrm>
              <a:off x="20306425" y="-4217725"/>
              <a:ext cx="425825" cy="71100"/>
            </a:xfrm>
            <a:custGeom>
              <a:rect b="b" l="l" r="r" t="t"/>
              <a:pathLst>
                <a:path extrusionOk="0" h="2844" w="17033">
                  <a:moveTo>
                    <a:pt x="7964" y="1"/>
                  </a:moveTo>
                  <a:cubicBezTo>
                    <a:pt x="6032" y="1"/>
                    <a:pt x="4142" y="182"/>
                    <a:pt x="2700" y="467"/>
                  </a:cubicBezTo>
                  <a:cubicBezTo>
                    <a:pt x="1068" y="739"/>
                    <a:pt x="1" y="1199"/>
                    <a:pt x="1" y="1199"/>
                  </a:cubicBezTo>
                  <a:cubicBezTo>
                    <a:pt x="1" y="1199"/>
                    <a:pt x="1047" y="1681"/>
                    <a:pt x="2637" y="2078"/>
                  </a:cubicBezTo>
                  <a:cubicBezTo>
                    <a:pt x="4227" y="2476"/>
                    <a:pt x="6361" y="2769"/>
                    <a:pt x="8475" y="2831"/>
                  </a:cubicBezTo>
                  <a:cubicBezTo>
                    <a:pt x="8748" y="2839"/>
                    <a:pt x="9021" y="2843"/>
                    <a:pt x="9294" y="2843"/>
                  </a:cubicBezTo>
                  <a:cubicBezTo>
                    <a:pt x="11135" y="2843"/>
                    <a:pt x="12948" y="2665"/>
                    <a:pt x="14333" y="2392"/>
                  </a:cubicBezTo>
                  <a:cubicBezTo>
                    <a:pt x="15944" y="2099"/>
                    <a:pt x="17032" y="1660"/>
                    <a:pt x="17032" y="1660"/>
                  </a:cubicBezTo>
                  <a:cubicBezTo>
                    <a:pt x="17032" y="1660"/>
                    <a:pt x="15986" y="1137"/>
                    <a:pt x="14375" y="781"/>
                  </a:cubicBezTo>
                  <a:cubicBezTo>
                    <a:pt x="12785" y="383"/>
                    <a:pt x="10672" y="90"/>
                    <a:pt x="8558" y="7"/>
                  </a:cubicBezTo>
                  <a:cubicBezTo>
                    <a:pt x="8360" y="3"/>
                    <a:pt x="8162" y="1"/>
                    <a:pt x="79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3"/>
            <p:cNvSpPr/>
            <p:nvPr/>
          </p:nvSpPr>
          <p:spPr>
            <a:xfrm>
              <a:off x="20370250" y="-4744925"/>
              <a:ext cx="451450" cy="77775"/>
            </a:xfrm>
            <a:custGeom>
              <a:rect b="b" l="l" r="r" t="t"/>
              <a:pathLst>
                <a:path extrusionOk="0" h="3111" w="18058">
                  <a:moveTo>
                    <a:pt x="12141" y="1"/>
                  </a:moveTo>
                  <a:cubicBezTo>
                    <a:pt x="11098" y="1"/>
                    <a:pt x="9993" y="48"/>
                    <a:pt x="8893" y="150"/>
                  </a:cubicBezTo>
                  <a:cubicBezTo>
                    <a:pt x="6654" y="380"/>
                    <a:pt x="4394" y="841"/>
                    <a:pt x="2762" y="1364"/>
                  </a:cubicBezTo>
                  <a:cubicBezTo>
                    <a:pt x="1088" y="1845"/>
                    <a:pt x="0" y="2431"/>
                    <a:pt x="0" y="2431"/>
                  </a:cubicBezTo>
                  <a:cubicBezTo>
                    <a:pt x="0" y="2431"/>
                    <a:pt x="1193" y="2766"/>
                    <a:pt x="2909" y="2954"/>
                  </a:cubicBezTo>
                  <a:cubicBezTo>
                    <a:pt x="3777" y="3059"/>
                    <a:pt x="4776" y="3111"/>
                    <a:pt x="5841" y="3111"/>
                  </a:cubicBezTo>
                  <a:cubicBezTo>
                    <a:pt x="6905" y="3111"/>
                    <a:pt x="8035" y="3059"/>
                    <a:pt x="9165" y="2954"/>
                  </a:cubicBezTo>
                  <a:cubicBezTo>
                    <a:pt x="11404" y="2724"/>
                    <a:pt x="13663" y="2263"/>
                    <a:pt x="15316" y="1740"/>
                  </a:cubicBezTo>
                  <a:cubicBezTo>
                    <a:pt x="16990" y="1259"/>
                    <a:pt x="18057" y="673"/>
                    <a:pt x="18057" y="673"/>
                  </a:cubicBezTo>
                  <a:cubicBezTo>
                    <a:pt x="18057" y="673"/>
                    <a:pt x="16886" y="318"/>
                    <a:pt x="15149" y="150"/>
                  </a:cubicBezTo>
                  <a:cubicBezTo>
                    <a:pt x="14269" y="53"/>
                    <a:pt x="13239" y="1"/>
                    <a:pt x="12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3"/>
            <p:cNvSpPr/>
            <p:nvPr/>
          </p:nvSpPr>
          <p:spPr>
            <a:xfrm>
              <a:off x="23359175" y="-865325"/>
              <a:ext cx="169525" cy="329800"/>
            </a:xfrm>
            <a:custGeom>
              <a:rect b="b" l="l" r="r" t="t"/>
              <a:pathLst>
                <a:path extrusionOk="0" h="13192" w="6781">
                  <a:moveTo>
                    <a:pt x="6363" y="0"/>
                  </a:moveTo>
                  <a:cubicBezTo>
                    <a:pt x="5904" y="0"/>
                    <a:pt x="5105" y="92"/>
                    <a:pt x="4165" y="596"/>
                  </a:cubicBezTo>
                  <a:cubicBezTo>
                    <a:pt x="3432" y="952"/>
                    <a:pt x="2700" y="1579"/>
                    <a:pt x="2051" y="2395"/>
                  </a:cubicBezTo>
                  <a:cubicBezTo>
                    <a:pt x="1779" y="2814"/>
                    <a:pt x="1382" y="3232"/>
                    <a:pt x="1214" y="3735"/>
                  </a:cubicBezTo>
                  <a:cubicBezTo>
                    <a:pt x="963" y="4216"/>
                    <a:pt x="754" y="4697"/>
                    <a:pt x="608" y="5220"/>
                  </a:cubicBezTo>
                  <a:cubicBezTo>
                    <a:pt x="1" y="7292"/>
                    <a:pt x="168" y="9384"/>
                    <a:pt x="545" y="10849"/>
                  </a:cubicBezTo>
                  <a:cubicBezTo>
                    <a:pt x="733" y="11581"/>
                    <a:pt x="1026" y="12146"/>
                    <a:pt x="1214" y="12564"/>
                  </a:cubicBezTo>
                  <a:cubicBezTo>
                    <a:pt x="1424" y="12962"/>
                    <a:pt x="1549" y="13192"/>
                    <a:pt x="1549" y="13192"/>
                  </a:cubicBezTo>
                  <a:cubicBezTo>
                    <a:pt x="1549" y="13192"/>
                    <a:pt x="1905" y="12188"/>
                    <a:pt x="2198" y="10786"/>
                  </a:cubicBezTo>
                  <a:cubicBezTo>
                    <a:pt x="2533" y="9405"/>
                    <a:pt x="2846" y="7647"/>
                    <a:pt x="3349" y="6036"/>
                  </a:cubicBezTo>
                  <a:cubicBezTo>
                    <a:pt x="3788" y="4404"/>
                    <a:pt x="4478" y="2939"/>
                    <a:pt x="5232" y="1851"/>
                  </a:cubicBezTo>
                  <a:cubicBezTo>
                    <a:pt x="5985" y="742"/>
                    <a:pt x="6780" y="31"/>
                    <a:pt x="6780" y="31"/>
                  </a:cubicBezTo>
                  <a:cubicBezTo>
                    <a:pt x="6780" y="31"/>
                    <a:pt x="6628" y="0"/>
                    <a:pt x="6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3"/>
            <p:cNvSpPr/>
            <p:nvPr/>
          </p:nvSpPr>
          <p:spPr>
            <a:xfrm>
              <a:off x="23118050" y="-920250"/>
              <a:ext cx="169500" cy="329800"/>
            </a:xfrm>
            <a:custGeom>
              <a:rect b="b" l="l" r="r" t="t"/>
              <a:pathLst>
                <a:path extrusionOk="0" h="13192" w="6780">
                  <a:moveTo>
                    <a:pt x="6361" y="0"/>
                  </a:moveTo>
                  <a:cubicBezTo>
                    <a:pt x="5900" y="0"/>
                    <a:pt x="5097" y="92"/>
                    <a:pt x="4143" y="596"/>
                  </a:cubicBezTo>
                  <a:cubicBezTo>
                    <a:pt x="3432" y="952"/>
                    <a:pt x="2699" y="1579"/>
                    <a:pt x="2030" y="2395"/>
                  </a:cubicBezTo>
                  <a:cubicBezTo>
                    <a:pt x="1779" y="2814"/>
                    <a:pt x="1381" y="3232"/>
                    <a:pt x="1193" y="3735"/>
                  </a:cubicBezTo>
                  <a:cubicBezTo>
                    <a:pt x="963" y="4216"/>
                    <a:pt x="753" y="4718"/>
                    <a:pt x="607" y="5220"/>
                  </a:cubicBezTo>
                  <a:cubicBezTo>
                    <a:pt x="0" y="7292"/>
                    <a:pt x="146" y="9384"/>
                    <a:pt x="544" y="10849"/>
                  </a:cubicBezTo>
                  <a:cubicBezTo>
                    <a:pt x="732" y="11581"/>
                    <a:pt x="1025" y="12146"/>
                    <a:pt x="1193" y="12564"/>
                  </a:cubicBezTo>
                  <a:cubicBezTo>
                    <a:pt x="1402" y="12962"/>
                    <a:pt x="1548" y="13192"/>
                    <a:pt x="1548" y="13192"/>
                  </a:cubicBezTo>
                  <a:cubicBezTo>
                    <a:pt x="1548" y="13192"/>
                    <a:pt x="1904" y="12167"/>
                    <a:pt x="2197" y="10786"/>
                  </a:cubicBezTo>
                  <a:cubicBezTo>
                    <a:pt x="2532" y="9405"/>
                    <a:pt x="2846" y="7647"/>
                    <a:pt x="3348" y="6036"/>
                  </a:cubicBezTo>
                  <a:cubicBezTo>
                    <a:pt x="3787" y="4404"/>
                    <a:pt x="4478" y="2939"/>
                    <a:pt x="5231" y="1851"/>
                  </a:cubicBezTo>
                  <a:cubicBezTo>
                    <a:pt x="5984" y="742"/>
                    <a:pt x="6779" y="31"/>
                    <a:pt x="6779" y="31"/>
                  </a:cubicBezTo>
                  <a:cubicBezTo>
                    <a:pt x="6779" y="31"/>
                    <a:pt x="6627" y="0"/>
                    <a:pt x="6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3"/>
            <p:cNvSpPr/>
            <p:nvPr/>
          </p:nvSpPr>
          <p:spPr>
            <a:xfrm>
              <a:off x="22057200" y="-1160000"/>
              <a:ext cx="169525" cy="329475"/>
            </a:xfrm>
            <a:custGeom>
              <a:rect b="b" l="l" r="r" t="t"/>
              <a:pathLst>
                <a:path extrusionOk="0" h="13179" w="6781">
                  <a:moveTo>
                    <a:pt x="6317" y="0"/>
                  </a:moveTo>
                  <a:cubicBezTo>
                    <a:pt x="5852" y="0"/>
                    <a:pt x="5075" y="95"/>
                    <a:pt x="4165" y="582"/>
                  </a:cubicBezTo>
                  <a:cubicBezTo>
                    <a:pt x="3432" y="938"/>
                    <a:pt x="2700" y="1565"/>
                    <a:pt x="2051" y="2381"/>
                  </a:cubicBezTo>
                  <a:cubicBezTo>
                    <a:pt x="1779" y="2800"/>
                    <a:pt x="1382" y="3218"/>
                    <a:pt x="1215" y="3721"/>
                  </a:cubicBezTo>
                  <a:cubicBezTo>
                    <a:pt x="963" y="4223"/>
                    <a:pt x="754" y="4683"/>
                    <a:pt x="608" y="5206"/>
                  </a:cubicBezTo>
                  <a:cubicBezTo>
                    <a:pt x="1" y="7278"/>
                    <a:pt x="168" y="9370"/>
                    <a:pt x="545" y="10835"/>
                  </a:cubicBezTo>
                  <a:cubicBezTo>
                    <a:pt x="733" y="11567"/>
                    <a:pt x="1026" y="12132"/>
                    <a:pt x="1215" y="12550"/>
                  </a:cubicBezTo>
                  <a:cubicBezTo>
                    <a:pt x="1424" y="12948"/>
                    <a:pt x="1549" y="13178"/>
                    <a:pt x="1549" y="13178"/>
                  </a:cubicBezTo>
                  <a:cubicBezTo>
                    <a:pt x="1549" y="13178"/>
                    <a:pt x="1926" y="12174"/>
                    <a:pt x="2198" y="10772"/>
                  </a:cubicBezTo>
                  <a:cubicBezTo>
                    <a:pt x="2554" y="9391"/>
                    <a:pt x="2867" y="7633"/>
                    <a:pt x="3349" y="6022"/>
                  </a:cubicBezTo>
                  <a:cubicBezTo>
                    <a:pt x="3809" y="4411"/>
                    <a:pt x="4479" y="2925"/>
                    <a:pt x="5232" y="1837"/>
                  </a:cubicBezTo>
                  <a:cubicBezTo>
                    <a:pt x="6006" y="729"/>
                    <a:pt x="6780" y="38"/>
                    <a:pt x="6780" y="38"/>
                  </a:cubicBezTo>
                  <a:cubicBezTo>
                    <a:pt x="6780" y="38"/>
                    <a:pt x="6611" y="0"/>
                    <a:pt x="6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3"/>
            <p:cNvSpPr/>
            <p:nvPr/>
          </p:nvSpPr>
          <p:spPr>
            <a:xfrm>
              <a:off x="21816075" y="-1214650"/>
              <a:ext cx="169500" cy="329200"/>
            </a:xfrm>
            <a:custGeom>
              <a:rect b="b" l="l" r="r" t="t"/>
              <a:pathLst>
                <a:path extrusionOk="0" h="13168" w="6780">
                  <a:moveTo>
                    <a:pt x="6382" y="0"/>
                  </a:moveTo>
                  <a:cubicBezTo>
                    <a:pt x="5927" y="0"/>
                    <a:pt x="5119" y="87"/>
                    <a:pt x="4164" y="571"/>
                  </a:cubicBezTo>
                  <a:cubicBezTo>
                    <a:pt x="3432" y="927"/>
                    <a:pt x="2699" y="1554"/>
                    <a:pt x="2051" y="2370"/>
                  </a:cubicBezTo>
                  <a:cubicBezTo>
                    <a:pt x="1779" y="2789"/>
                    <a:pt x="1381" y="3207"/>
                    <a:pt x="1214" y="3710"/>
                  </a:cubicBezTo>
                  <a:cubicBezTo>
                    <a:pt x="963" y="4212"/>
                    <a:pt x="753" y="4672"/>
                    <a:pt x="607" y="5195"/>
                  </a:cubicBezTo>
                  <a:cubicBezTo>
                    <a:pt x="0" y="7267"/>
                    <a:pt x="168" y="9359"/>
                    <a:pt x="544" y="10824"/>
                  </a:cubicBezTo>
                  <a:cubicBezTo>
                    <a:pt x="732" y="11556"/>
                    <a:pt x="1025" y="12121"/>
                    <a:pt x="1214" y="12539"/>
                  </a:cubicBezTo>
                  <a:cubicBezTo>
                    <a:pt x="1423" y="12937"/>
                    <a:pt x="1549" y="13167"/>
                    <a:pt x="1549" y="13167"/>
                  </a:cubicBezTo>
                  <a:cubicBezTo>
                    <a:pt x="1549" y="13167"/>
                    <a:pt x="1904" y="12163"/>
                    <a:pt x="2197" y="10761"/>
                  </a:cubicBezTo>
                  <a:cubicBezTo>
                    <a:pt x="2532" y="9380"/>
                    <a:pt x="2846" y="7622"/>
                    <a:pt x="3348" y="6011"/>
                  </a:cubicBezTo>
                  <a:cubicBezTo>
                    <a:pt x="3787" y="4400"/>
                    <a:pt x="4478" y="2915"/>
                    <a:pt x="5231" y="1826"/>
                  </a:cubicBezTo>
                  <a:cubicBezTo>
                    <a:pt x="5984" y="718"/>
                    <a:pt x="6779" y="27"/>
                    <a:pt x="6779" y="27"/>
                  </a:cubicBezTo>
                  <a:cubicBezTo>
                    <a:pt x="6779" y="27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3"/>
            <p:cNvSpPr/>
            <p:nvPr/>
          </p:nvSpPr>
          <p:spPr>
            <a:xfrm>
              <a:off x="18222425" y="-889950"/>
              <a:ext cx="169525" cy="329850"/>
            </a:xfrm>
            <a:custGeom>
              <a:rect b="b" l="l" r="r" t="t"/>
              <a:pathLst>
                <a:path extrusionOk="0" h="13194" w="6781">
                  <a:moveTo>
                    <a:pt x="6349" y="1"/>
                  </a:moveTo>
                  <a:cubicBezTo>
                    <a:pt x="5888" y="1"/>
                    <a:pt x="5096" y="91"/>
                    <a:pt x="4165" y="577"/>
                  </a:cubicBezTo>
                  <a:cubicBezTo>
                    <a:pt x="3432" y="953"/>
                    <a:pt x="2700" y="1581"/>
                    <a:pt x="2031" y="2376"/>
                  </a:cubicBezTo>
                  <a:cubicBezTo>
                    <a:pt x="1779" y="2795"/>
                    <a:pt x="1382" y="3213"/>
                    <a:pt x="1194" y="3715"/>
                  </a:cubicBezTo>
                  <a:cubicBezTo>
                    <a:pt x="963" y="4217"/>
                    <a:pt x="754" y="4720"/>
                    <a:pt x="608" y="5201"/>
                  </a:cubicBezTo>
                  <a:cubicBezTo>
                    <a:pt x="1" y="7272"/>
                    <a:pt x="147" y="9365"/>
                    <a:pt x="545" y="10829"/>
                  </a:cubicBezTo>
                  <a:cubicBezTo>
                    <a:pt x="733" y="11562"/>
                    <a:pt x="1026" y="12147"/>
                    <a:pt x="1194" y="12566"/>
                  </a:cubicBezTo>
                  <a:cubicBezTo>
                    <a:pt x="1403" y="12942"/>
                    <a:pt x="1549" y="13194"/>
                    <a:pt x="1549" y="13194"/>
                  </a:cubicBezTo>
                  <a:cubicBezTo>
                    <a:pt x="1549" y="13194"/>
                    <a:pt x="1905" y="12168"/>
                    <a:pt x="2198" y="10787"/>
                  </a:cubicBezTo>
                  <a:cubicBezTo>
                    <a:pt x="2533" y="9385"/>
                    <a:pt x="2847" y="7649"/>
                    <a:pt x="3349" y="6017"/>
                  </a:cubicBezTo>
                  <a:cubicBezTo>
                    <a:pt x="3788" y="4406"/>
                    <a:pt x="4479" y="2941"/>
                    <a:pt x="5232" y="1832"/>
                  </a:cubicBezTo>
                  <a:cubicBezTo>
                    <a:pt x="5985" y="744"/>
                    <a:pt x="6780" y="33"/>
                    <a:pt x="6780" y="33"/>
                  </a:cubicBezTo>
                  <a:cubicBezTo>
                    <a:pt x="6780" y="33"/>
                    <a:pt x="6623" y="1"/>
                    <a:pt x="6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3"/>
            <p:cNvSpPr/>
            <p:nvPr/>
          </p:nvSpPr>
          <p:spPr>
            <a:xfrm>
              <a:off x="17981300" y="-944750"/>
              <a:ext cx="169500" cy="329725"/>
            </a:xfrm>
            <a:custGeom>
              <a:rect b="b" l="l" r="r" t="t"/>
              <a:pathLst>
                <a:path extrusionOk="0" h="13189" w="6780">
                  <a:moveTo>
                    <a:pt x="6381" y="1"/>
                  </a:moveTo>
                  <a:cubicBezTo>
                    <a:pt x="5924" y="1"/>
                    <a:pt x="5111" y="87"/>
                    <a:pt x="4143" y="572"/>
                  </a:cubicBezTo>
                  <a:cubicBezTo>
                    <a:pt x="3432" y="948"/>
                    <a:pt x="2678" y="1576"/>
                    <a:pt x="2030" y="2371"/>
                  </a:cubicBezTo>
                  <a:cubicBezTo>
                    <a:pt x="1779" y="2790"/>
                    <a:pt x="1381" y="3208"/>
                    <a:pt x="1193" y="3710"/>
                  </a:cubicBezTo>
                  <a:cubicBezTo>
                    <a:pt x="963" y="4212"/>
                    <a:pt x="753" y="4673"/>
                    <a:pt x="586" y="5196"/>
                  </a:cubicBezTo>
                  <a:cubicBezTo>
                    <a:pt x="0" y="7267"/>
                    <a:pt x="147" y="9360"/>
                    <a:pt x="544" y="10824"/>
                  </a:cubicBezTo>
                  <a:cubicBezTo>
                    <a:pt x="732" y="11557"/>
                    <a:pt x="1025" y="12142"/>
                    <a:pt x="1193" y="12561"/>
                  </a:cubicBezTo>
                  <a:cubicBezTo>
                    <a:pt x="1402" y="12938"/>
                    <a:pt x="1548" y="13189"/>
                    <a:pt x="1548" y="13189"/>
                  </a:cubicBezTo>
                  <a:cubicBezTo>
                    <a:pt x="1548" y="13189"/>
                    <a:pt x="1904" y="12163"/>
                    <a:pt x="2197" y="10782"/>
                  </a:cubicBezTo>
                  <a:cubicBezTo>
                    <a:pt x="2532" y="9380"/>
                    <a:pt x="2846" y="7644"/>
                    <a:pt x="3348" y="6012"/>
                  </a:cubicBezTo>
                  <a:cubicBezTo>
                    <a:pt x="3787" y="4401"/>
                    <a:pt x="4478" y="2936"/>
                    <a:pt x="5231" y="1827"/>
                  </a:cubicBezTo>
                  <a:cubicBezTo>
                    <a:pt x="5984" y="739"/>
                    <a:pt x="6779" y="28"/>
                    <a:pt x="6779" y="28"/>
                  </a:cubicBezTo>
                  <a:cubicBezTo>
                    <a:pt x="6779" y="28"/>
                    <a:pt x="6635" y="1"/>
                    <a:pt x="6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3"/>
            <p:cNvSpPr/>
            <p:nvPr/>
          </p:nvSpPr>
          <p:spPr>
            <a:xfrm>
              <a:off x="16799100" y="-1177650"/>
              <a:ext cx="169500" cy="329850"/>
            </a:xfrm>
            <a:custGeom>
              <a:rect b="b" l="l" r="r" t="t"/>
              <a:pathLst>
                <a:path extrusionOk="0" h="13194" w="6780">
                  <a:moveTo>
                    <a:pt x="6348" y="1"/>
                  </a:moveTo>
                  <a:cubicBezTo>
                    <a:pt x="5885" y="1"/>
                    <a:pt x="5088" y="91"/>
                    <a:pt x="4144" y="577"/>
                  </a:cubicBezTo>
                  <a:cubicBezTo>
                    <a:pt x="3411" y="953"/>
                    <a:pt x="2679" y="1581"/>
                    <a:pt x="2030" y="2376"/>
                  </a:cubicBezTo>
                  <a:cubicBezTo>
                    <a:pt x="1779" y="2795"/>
                    <a:pt x="1382" y="3213"/>
                    <a:pt x="1193" y="3715"/>
                  </a:cubicBezTo>
                  <a:cubicBezTo>
                    <a:pt x="963" y="4217"/>
                    <a:pt x="754" y="4678"/>
                    <a:pt x="587" y="5201"/>
                  </a:cubicBezTo>
                  <a:cubicBezTo>
                    <a:pt x="1" y="7272"/>
                    <a:pt x="147" y="9365"/>
                    <a:pt x="545" y="10829"/>
                  </a:cubicBezTo>
                  <a:cubicBezTo>
                    <a:pt x="733" y="11562"/>
                    <a:pt x="1026" y="12147"/>
                    <a:pt x="1193" y="12566"/>
                  </a:cubicBezTo>
                  <a:cubicBezTo>
                    <a:pt x="1403" y="12942"/>
                    <a:pt x="1549" y="13194"/>
                    <a:pt x="1549" y="13194"/>
                  </a:cubicBezTo>
                  <a:cubicBezTo>
                    <a:pt x="1549" y="13194"/>
                    <a:pt x="1905" y="12168"/>
                    <a:pt x="2198" y="10787"/>
                  </a:cubicBezTo>
                  <a:cubicBezTo>
                    <a:pt x="2533" y="9385"/>
                    <a:pt x="2846" y="7649"/>
                    <a:pt x="3349" y="6017"/>
                  </a:cubicBezTo>
                  <a:cubicBezTo>
                    <a:pt x="3788" y="4406"/>
                    <a:pt x="4457" y="2941"/>
                    <a:pt x="5232" y="1832"/>
                  </a:cubicBezTo>
                  <a:cubicBezTo>
                    <a:pt x="5985" y="744"/>
                    <a:pt x="6780" y="33"/>
                    <a:pt x="6780" y="33"/>
                  </a:cubicBezTo>
                  <a:cubicBezTo>
                    <a:pt x="6780" y="33"/>
                    <a:pt x="6623" y="1"/>
                    <a:pt x="6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3"/>
            <p:cNvSpPr/>
            <p:nvPr/>
          </p:nvSpPr>
          <p:spPr>
            <a:xfrm>
              <a:off x="16557450" y="-1232575"/>
              <a:ext cx="169500" cy="329850"/>
            </a:xfrm>
            <a:custGeom>
              <a:rect b="b" l="l" r="r" t="t"/>
              <a:pathLst>
                <a:path extrusionOk="0" h="13194" w="6780">
                  <a:moveTo>
                    <a:pt x="6354" y="1"/>
                  </a:moveTo>
                  <a:cubicBezTo>
                    <a:pt x="5897" y="1"/>
                    <a:pt x="5109" y="91"/>
                    <a:pt x="4164" y="577"/>
                  </a:cubicBezTo>
                  <a:cubicBezTo>
                    <a:pt x="3432" y="953"/>
                    <a:pt x="2699" y="1581"/>
                    <a:pt x="2051" y="2376"/>
                  </a:cubicBezTo>
                  <a:cubicBezTo>
                    <a:pt x="1779" y="2795"/>
                    <a:pt x="1402" y="3213"/>
                    <a:pt x="1214" y="3715"/>
                  </a:cubicBezTo>
                  <a:cubicBezTo>
                    <a:pt x="983" y="4217"/>
                    <a:pt x="774" y="4678"/>
                    <a:pt x="607" y="5201"/>
                  </a:cubicBezTo>
                  <a:cubicBezTo>
                    <a:pt x="0" y="7272"/>
                    <a:pt x="167" y="9365"/>
                    <a:pt x="565" y="10829"/>
                  </a:cubicBezTo>
                  <a:cubicBezTo>
                    <a:pt x="732" y="11562"/>
                    <a:pt x="1025" y="12147"/>
                    <a:pt x="1214" y="12566"/>
                  </a:cubicBezTo>
                  <a:cubicBezTo>
                    <a:pt x="1423" y="12943"/>
                    <a:pt x="1548" y="13194"/>
                    <a:pt x="1548" y="13194"/>
                  </a:cubicBezTo>
                  <a:cubicBezTo>
                    <a:pt x="1548" y="13194"/>
                    <a:pt x="1925" y="12168"/>
                    <a:pt x="2218" y="10787"/>
                  </a:cubicBezTo>
                  <a:cubicBezTo>
                    <a:pt x="2553" y="9386"/>
                    <a:pt x="2867" y="7649"/>
                    <a:pt x="3369" y="6017"/>
                  </a:cubicBezTo>
                  <a:cubicBezTo>
                    <a:pt x="3808" y="4406"/>
                    <a:pt x="4478" y="2941"/>
                    <a:pt x="5231" y="1832"/>
                  </a:cubicBezTo>
                  <a:cubicBezTo>
                    <a:pt x="6005" y="744"/>
                    <a:pt x="6779" y="33"/>
                    <a:pt x="6779" y="33"/>
                  </a:cubicBezTo>
                  <a:cubicBezTo>
                    <a:pt x="6779" y="33"/>
                    <a:pt x="6625" y="1"/>
                    <a:pt x="6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3"/>
            <p:cNvSpPr/>
            <p:nvPr/>
          </p:nvSpPr>
          <p:spPr>
            <a:xfrm>
              <a:off x="17156900" y="-9851550"/>
              <a:ext cx="819175" cy="543800"/>
            </a:xfrm>
            <a:custGeom>
              <a:rect b="b" l="l" r="r" t="t"/>
              <a:pathLst>
                <a:path extrusionOk="0" h="21752" w="32767">
                  <a:moveTo>
                    <a:pt x="19560" y="1"/>
                  </a:moveTo>
                  <a:cubicBezTo>
                    <a:pt x="18961" y="1"/>
                    <a:pt x="18365" y="53"/>
                    <a:pt x="17786" y="159"/>
                  </a:cubicBezTo>
                  <a:cubicBezTo>
                    <a:pt x="13831" y="912"/>
                    <a:pt x="10734" y="3297"/>
                    <a:pt x="8391" y="5724"/>
                  </a:cubicBezTo>
                  <a:cubicBezTo>
                    <a:pt x="6006" y="8214"/>
                    <a:pt x="4394" y="10934"/>
                    <a:pt x="3097" y="13257"/>
                  </a:cubicBezTo>
                  <a:cubicBezTo>
                    <a:pt x="1842" y="15600"/>
                    <a:pt x="1172" y="17735"/>
                    <a:pt x="649" y="19199"/>
                  </a:cubicBezTo>
                  <a:cubicBezTo>
                    <a:pt x="210" y="20664"/>
                    <a:pt x="1" y="21522"/>
                    <a:pt x="1" y="21522"/>
                  </a:cubicBezTo>
                  <a:cubicBezTo>
                    <a:pt x="1" y="21522"/>
                    <a:pt x="419" y="20769"/>
                    <a:pt x="1172" y="19450"/>
                  </a:cubicBezTo>
                  <a:cubicBezTo>
                    <a:pt x="1884" y="18090"/>
                    <a:pt x="3055" y="16270"/>
                    <a:pt x="4499" y="14115"/>
                  </a:cubicBezTo>
                  <a:cubicBezTo>
                    <a:pt x="5922" y="11981"/>
                    <a:pt x="7868" y="9679"/>
                    <a:pt x="10169" y="7524"/>
                  </a:cubicBezTo>
                  <a:cubicBezTo>
                    <a:pt x="12492" y="5452"/>
                    <a:pt x="15296" y="3444"/>
                    <a:pt x="18309" y="2942"/>
                  </a:cubicBezTo>
                  <a:cubicBezTo>
                    <a:pt x="18789" y="2841"/>
                    <a:pt x="19266" y="2793"/>
                    <a:pt x="19737" y="2793"/>
                  </a:cubicBezTo>
                  <a:cubicBezTo>
                    <a:pt x="22198" y="2793"/>
                    <a:pt x="24480" y="4103"/>
                    <a:pt x="26113" y="6017"/>
                  </a:cubicBezTo>
                  <a:cubicBezTo>
                    <a:pt x="28059" y="8319"/>
                    <a:pt x="29315" y="11039"/>
                    <a:pt x="30235" y="13445"/>
                  </a:cubicBezTo>
                  <a:cubicBezTo>
                    <a:pt x="31114" y="15872"/>
                    <a:pt x="31763" y="17944"/>
                    <a:pt x="32139" y="19429"/>
                  </a:cubicBezTo>
                  <a:cubicBezTo>
                    <a:pt x="32495" y="20915"/>
                    <a:pt x="32767" y="21752"/>
                    <a:pt x="32767" y="21752"/>
                  </a:cubicBezTo>
                  <a:cubicBezTo>
                    <a:pt x="32767" y="21752"/>
                    <a:pt x="32767" y="20873"/>
                    <a:pt x="32683" y="19325"/>
                  </a:cubicBezTo>
                  <a:cubicBezTo>
                    <a:pt x="32537" y="17797"/>
                    <a:pt x="32390" y="15580"/>
                    <a:pt x="31763" y="12964"/>
                  </a:cubicBezTo>
                  <a:cubicBezTo>
                    <a:pt x="31177" y="10349"/>
                    <a:pt x="30151" y="7294"/>
                    <a:pt x="28038" y="4406"/>
                  </a:cubicBezTo>
                  <a:cubicBezTo>
                    <a:pt x="26908" y="3025"/>
                    <a:pt x="25485" y="1665"/>
                    <a:pt x="23665" y="849"/>
                  </a:cubicBezTo>
                  <a:cubicBezTo>
                    <a:pt x="22401" y="291"/>
                    <a:pt x="20972" y="1"/>
                    <a:pt x="1956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infographics</a:t>
            </a:r>
            <a:endParaRPr/>
          </a:p>
        </p:txBody>
      </p:sp>
      <p:grpSp>
        <p:nvGrpSpPr>
          <p:cNvPr id="150" name="Google Shape;150;p16"/>
          <p:cNvGrpSpPr/>
          <p:nvPr/>
        </p:nvGrpSpPr>
        <p:grpSpPr>
          <a:xfrm>
            <a:off x="3443907" y="2076556"/>
            <a:ext cx="2256169" cy="2258790"/>
            <a:chOff x="32286250" y="30994550"/>
            <a:chExt cx="22272150" cy="22298025"/>
          </a:xfrm>
        </p:grpSpPr>
        <p:sp>
          <p:nvSpPr>
            <p:cNvPr id="151" name="Google Shape;151;p16"/>
            <p:cNvSpPr/>
            <p:nvPr/>
          </p:nvSpPr>
          <p:spPr>
            <a:xfrm>
              <a:off x="36441150" y="50989375"/>
              <a:ext cx="16045825" cy="2303200"/>
            </a:xfrm>
            <a:custGeom>
              <a:rect b="b" l="l" r="r" t="t"/>
              <a:pathLst>
                <a:path extrusionOk="0" h="92128" w="641833">
                  <a:moveTo>
                    <a:pt x="320906" y="1"/>
                  </a:moveTo>
                  <a:cubicBezTo>
                    <a:pt x="235789" y="1"/>
                    <a:pt x="154166" y="4855"/>
                    <a:pt x="93989" y="13497"/>
                  </a:cubicBezTo>
                  <a:cubicBezTo>
                    <a:pt x="33813" y="22138"/>
                    <a:pt x="1" y="33855"/>
                    <a:pt x="1" y="46075"/>
                  </a:cubicBezTo>
                  <a:cubicBezTo>
                    <a:pt x="1" y="58294"/>
                    <a:pt x="33813" y="69991"/>
                    <a:pt x="93989" y="78632"/>
                  </a:cubicBezTo>
                  <a:cubicBezTo>
                    <a:pt x="154166" y="87273"/>
                    <a:pt x="235789" y="92128"/>
                    <a:pt x="320906" y="92128"/>
                  </a:cubicBezTo>
                  <a:cubicBezTo>
                    <a:pt x="406023" y="92128"/>
                    <a:pt x="487646" y="87273"/>
                    <a:pt x="547844" y="78632"/>
                  </a:cubicBezTo>
                  <a:cubicBezTo>
                    <a:pt x="608020" y="69991"/>
                    <a:pt x="641832" y="58294"/>
                    <a:pt x="641832" y="46075"/>
                  </a:cubicBezTo>
                  <a:cubicBezTo>
                    <a:pt x="641832" y="33855"/>
                    <a:pt x="608020" y="22138"/>
                    <a:pt x="547844" y="13497"/>
                  </a:cubicBezTo>
                  <a:cubicBezTo>
                    <a:pt x="487646" y="4855"/>
                    <a:pt x="406023" y="1"/>
                    <a:pt x="320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49995475" y="39057100"/>
              <a:ext cx="4562925" cy="4571375"/>
            </a:xfrm>
            <a:custGeom>
              <a:rect b="b" l="l" r="r" t="t"/>
              <a:pathLst>
                <a:path extrusionOk="0" h="182855" w="182517">
                  <a:moveTo>
                    <a:pt x="127863" y="1"/>
                  </a:moveTo>
                  <a:cubicBezTo>
                    <a:pt x="124310" y="1"/>
                    <a:pt x="120747" y="2418"/>
                    <a:pt x="120416" y="6866"/>
                  </a:cubicBezTo>
                  <a:cubicBezTo>
                    <a:pt x="111314" y="130148"/>
                    <a:pt x="0" y="167895"/>
                    <a:pt x="0" y="167895"/>
                  </a:cubicBezTo>
                  <a:lnTo>
                    <a:pt x="32223" y="182855"/>
                  </a:lnTo>
                  <a:cubicBezTo>
                    <a:pt x="32223" y="182855"/>
                    <a:pt x="182517" y="162580"/>
                    <a:pt x="134832" y="5213"/>
                  </a:cubicBezTo>
                  <a:cubicBezTo>
                    <a:pt x="133750" y="1665"/>
                    <a:pt x="130810" y="1"/>
                    <a:pt x="127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38728550" y="45728675"/>
              <a:ext cx="2146850" cy="6581050"/>
            </a:xfrm>
            <a:custGeom>
              <a:rect b="b" l="l" r="r" t="t"/>
              <a:pathLst>
                <a:path extrusionOk="0" h="263242" w="85874">
                  <a:moveTo>
                    <a:pt x="82422" y="0"/>
                  </a:moveTo>
                  <a:lnTo>
                    <a:pt x="24882" y="3453"/>
                  </a:lnTo>
                  <a:cubicBezTo>
                    <a:pt x="24882" y="3453"/>
                    <a:pt x="35239" y="141548"/>
                    <a:pt x="45596" y="216350"/>
                  </a:cubicBezTo>
                  <a:cubicBezTo>
                    <a:pt x="44469" y="216197"/>
                    <a:pt x="43350" y="216123"/>
                    <a:pt x="42242" y="216123"/>
                  </a:cubicBezTo>
                  <a:cubicBezTo>
                    <a:pt x="18447" y="216123"/>
                    <a:pt x="1" y="250184"/>
                    <a:pt x="34088" y="260081"/>
                  </a:cubicBezTo>
                  <a:cubicBezTo>
                    <a:pt x="41919" y="262354"/>
                    <a:pt x="48807" y="263241"/>
                    <a:pt x="54790" y="263241"/>
                  </a:cubicBezTo>
                  <a:cubicBezTo>
                    <a:pt x="76060" y="263241"/>
                    <a:pt x="85874" y="252025"/>
                    <a:pt x="85874" y="252025"/>
                  </a:cubicBezTo>
                  <a:lnTo>
                    <a:pt x="82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6093675" y="45728675"/>
              <a:ext cx="2146850" cy="6581050"/>
            </a:xfrm>
            <a:custGeom>
              <a:rect b="b" l="l" r="r" t="t"/>
              <a:pathLst>
                <a:path extrusionOk="0" h="263242" w="85874">
                  <a:moveTo>
                    <a:pt x="82421" y="0"/>
                  </a:moveTo>
                  <a:lnTo>
                    <a:pt x="24881" y="3453"/>
                  </a:lnTo>
                  <a:cubicBezTo>
                    <a:pt x="24881" y="3453"/>
                    <a:pt x="35238" y="141548"/>
                    <a:pt x="45596" y="216350"/>
                  </a:cubicBezTo>
                  <a:cubicBezTo>
                    <a:pt x="44469" y="216197"/>
                    <a:pt x="43349" y="216123"/>
                    <a:pt x="42241" y="216123"/>
                  </a:cubicBezTo>
                  <a:cubicBezTo>
                    <a:pt x="18446" y="216123"/>
                    <a:pt x="0" y="250184"/>
                    <a:pt x="34088" y="260081"/>
                  </a:cubicBezTo>
                  <a:cubicBezTo>
                    <a:pt x="41919" y="262354"/>
                    <a:pt x="48807" y="263241"/>
                    <a:pt x="54789" y="263241"/>
                  </a:cubicBezTo>
                  <a:cubicBezTo>
                    <a:pt x="76059" y="263241"/>
                    <a:pt x="85873" y="252025"/>
                    <a:pt x="85873" y="252025"/>
                  </a:cubicBezTo>
                  <a:lnTo>
                    <a:pt x="82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37336675" y="40952850"/>
              <a:ext cx="14292050" cy="7125975"/>
            </a:xfrm>
            <a:custGeom>
              <a:rect b="b" l="l" r="r" t="t"/>
              <a:pathLst>
                <a:path extrusionOk="0" h="285039" w="571682">
                  <a:moveTo>
                    <a:pt x="271589" y="1"/>
                  </a:moveTo>
                  <a:lnTo>
                    <a:pt x="66747" y="29921"/>
                  </a:lnTo>
                  <a:cubicBezTo>
                    <a:pt x="66747" y="29921"/>
                    <a:pt x="1" y="279645"/>
                    <a:pt x="191033" y="279645"/>
                  </a:cubicBezTo>
                  <a:cubicBezTo>
                    <a:pt x="257258" y="279645"/>
                    <a:pt x="322515" y="285038"/>
                    <a:pt x="379611" y="285038"/>
                  </a:cubicBezTo>
                  <a:cubicBezTo>
                    <a:pt x="487217" y="285038"/>
                    <a:pt x="565841" y="265881"/>
                    <a:pt x="567345" y="155358"/>
                  </a:cubicBezTo>
                  <a:cubicBezTo>
                    <a:pt x="571681" y="95728"/>
                    <a:pt x="537204" y="52441"/>
                    <a:pt x="437930" y="52441"/>
                  </a:cubicBezTo>
                  <a:cubicBezTo>
                    <a:pt x="431830" y="52441"/>
                    <a:pt x="425486" y="52604"/>
                    <a:pt x="418892" y="52937"/>
                  </a:cubicBezTo>
                  <a:cubicBezTo>
                    <a:pt x="402805" y="53750"/>
                    <a:pt x="388577" y="54172"/>
                    <a:pt x="375968" y="54172"/>
                  </a:cubicBezTo>
                  <a:cubicBezTo>
                    <a:pt x="299273" y="54172"/>
                    <a:pt x="282461" y="38545"/>
                    <a:pt x="271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9789450" y="41206025"/>
              <a:ext cx="2892200" cy="6743175"/>
            </a:xfrm>
            <a:custGeom>
              <a:rect b="b" l="l" r="r" t="t"/>
              <a:pathLst>
                <a:path extrusionOk="0" h="269727" w="115688">
                  <a:moveTo>
                    <a:pt x="104158" y="1"/>
                  </a:moveTo>
                  <a:lnTo>
                    <a:pt x="4939" y="14480"/>
                  </a:lnTo>
                  <a:cubicBezTo>
                    <a:pt x="1570" y="88947"/>
                    <a:pt x="1" y="178688"/>
                    <a:pt x="6926" y="243552"/>
                  </a:cubicBezTo>
                  <a:cubicBezTo>
                    <a:pt x="27097" y="259474"/>
                    <a:pt x="54820" y="269518"/>
                    <a:pt x="92922" y="269518"/>
                  </a:cubicBezTo>
                  <a:cubicBezTo>
                    <a:pt x="100539" y="269518"/>
                    <a:pt x="108134" y="269601"/>
                    <a:pt x="115687" y="269727"/>
                  </a:cubicBezTo>
                  <a:cubicBezTo>
                    <a:pt x="93445" y="223674"/>
                    <a:pt x="97191" y="97212"/>
                    <a:pt x="104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8625575" y="41214975"/>
              <a:ext cx="6329425" cy="2229375"/>
            </a:xfrm>
            <a:custGeom>
              <a:rect b="b" l="l" r="r" t="t"/>
              <a:pathLst>
                <a:path extrusionOk="0" h="89175" w="253177">
                  <a:moveTo>
                    <a:pt x="210879" y="0"/>
                  </a:moveTo>
                  <a:cubicBezTo>
                    <a:pt x="186327" y="0"/>
                    <a:pt x="153554" y="4183"/>
                    <a:pt x="119349" y="4183"/>
                  </a:cubicBezTo>
                  <a:cubicBezTo>
                    <a:pt x="85165" y="4183"/>
                    <a:pt x="55875" y="15"/>
                    <a:pt x="34866" y="15"/>
                  </a:cubicBezTo>
                  <a:cubicBezTo>
                    <a:pt x="12911" y="15"/>
                    <a:pt x="1" y="4567"/>
                    <a:pt x="1" y="23182"/>
                  </a:cubicBezTo>
                  <a:cubicBezTo>
                    <a:pt x="1" y="59631"/>
                    <a:pt x="56683" y="89175"/>
                    <a:pt x="126588" y="89175"/>
                  </a:cubicBezTo>
                  <a:cubicBezTo>
                    <a:pt x="196494" y="89175"/>
                    <a:pt x="253176" y="59610"/>
                    <a:pt x="253176" y="23182"/>
                  </a:cubicBezTo>
                  <a:cubicBezTo>
                    <a:pt x="253176" y="4557"/>
                    <a:pt x="236505" y="0"/>
                    <a:pt x="210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42324800" y="46332825"/>
              <a:ext cx="2146850" cy="6581075"/>
            </a:xfrm>
            <a:custGeom>
              <a:rect b="b" l="l" r="r" t="t"/>
              <a:pathLst>
                <a:path extrusionOk="0" h="263243" w="85874">
                  <a:moveTo>
                    <a:pt x="82421" y="1"/>
                  </a:moveTo>
                  <a:lnTo>
                    <a:pt x="24882" y="3453"/>
                  </a:lnTo>
                  <a:cubicBezTo>
                    <a:pt x="24882" y="3453"/>
                    <a:pt x="35239" y="141549"/>
                    <a:pt x="45596" y="216351"/>
                  </a:cubicBezTo>
                  <a:cubicBezTo>
                    <a:pt x="44469" y="216198"/>
                    <a:pt x="43350" y="216124"/>
                    <a:pt x="42241" y="216124"/>
                  </a:cubicBezTo>
                  <a:cubicBezTo>
                    <a:pt x="18446" y="216124"/>
                    <a:pt x="1" y="250185"/>
                    <a:pt x="34088" y="260082"/>
                  </a:cubicBezTo>
                  <a:cubicBezTo>
                    <a:pt x="41919" y="262355"/>
                    <a:pt x="48807" y="263242"/>
                    <a:pt x="54790" y="263242"/>
                  </a:cubicBezTo>
                  <a:cubicBezTo>
                    <a:pt x="76060" y="263242"/>
                    <a:pt x="85874" y="252026"/>
                    <a:pt x="85874" y="252026"/>
                  </a:cubicBezTo>
                  <a:lnTo>
                    <a:pt x="8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48682975" y="46332825"/>
              <a:ext cx="2146850" cy="6581075"/>
            </a:xfrm>
            <a:custGeom>
              <a:rect b="b" l="l" r="r" t="t"/>
              <a:pathLst>
                <a:path extrusionOk="0" h="263243" w="85874">
                  <a:moveTo>
                    <a:pt x="82421" y="1"/>
                  </a:moveTo>
                  <a:lnTo>
                    <a:pt x="24881" y="3453"/>
                  </a:lnTo>
                  <a:cubicBezTo>
                    <a:pt x="24881" y="3453"/>
                    <a:pt x="35238" y="141549"/>
                    <a:pt x="45595" y="216351"/>
                  </a:cubicBezTo>
                  <a:cubicBezTo>
                    <a:pt x="44469" y="216198"/>
                    <a:pt x="43349" y="216124"/>
                    <a:pt x="42241" y="216124"/>
                  </a:cubicBezTo>
                  <a:cubicBezTo>
                    <a:pt x="18446" y="216124"/>
                    <a:pt x="0" y="250185"/>
                    <a:pt x="34087" y="260082"/>
                  </a:cubicBezTo>
                  <a:cubicBezTo>
                    <a:pt x="41918" y="262355"/>
                    <a:pt x="48807" y="263242"/>
                    <a:pt x="54789" y="263242"/>
                  </a:cubicBezTo>
                  <a:cubicBezTo>
                    <a:pt x="76059" y="263242"/>
                    <a:pt x="85873" y="252026"/>
                    <a:pt x="85873" y="252026"/>
                  </a:cubicBezTo>
                  <a:lnTo>
                    <a:pt x="8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0292675" y="43354350"/>
              <a:ext cx="1100075" cy="1100100"/>
            </a:xfrm>
            <a:custGeom>
              <a:rect b="b" l="l" r="r" t="t"/>
              <a:pathLst>
                <a:path extrusionOk="0" h="44004" w="44003">
                  <a:moveTo>
                    <a:pt x="22012" y="1"/>
                  </a:moveTo>
                  <a:cubicBezTo>
                    <a:pt x="9834" y="1"/>
                    <a:pt x="0" y="9877"/>
                    <a:pt x="0" y="22013"/>
                  </a:cubicBezTo>
                  <a:cubicBezTo>
                    <a:pt x="0" y="34169"/>
                    <a:pt x="9876" y="44003"/>
                    <a:pt x="22012" y="44003"/>
                  </a:cubicBezTo>
                  <a:cubicBezTo>
                    <a:pt x="34168" y="44003"/>
                    <a:pt x="44002" y="34148"/>
                    <a:pt x="44002" y="22013"/>
                  </a:cubicBezTo>
                  <a:cubicBezTo>
                    <a:pt x="44002" y="9877"/>
                    <a:pt x="34168" y="1"/>
                    <a:pt x="22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0715325" y="42972500"/>
              <a:ext cx="388675" cy="846375"/>
            </a:xfrm>
            <a:custGeom>
              <a:rect b="b" l="l" r="r" t="t"/>
              <a:pathLst>
                <a:path extrusionOk="0" h="33855" w="15547">
                  <a:moveTo>
                    <a:pt x="231" y="1"/>
                  </a:moveTo>
                  <a:cubicBezTo>
                    <a:pt x="105" y="1"/>
                    <a:pt x="0" y="105"/>
                    <a:pt x="0" y="252"/>
                  </a:cubicBezTo>
                  <a:lnTo>
                    <a:pt x="0" y="33625"/>
                  </a:lnTo>
                  <a:cubicBezTo>
                    <a:pt x="0" y="33750"/>
                    <a:pt x="105" y="33855"/>
                    <a:pt x="231" y="33855"/>
                  </a:cubicBezTo>
                  <a:lnTo>
                    <a:pt x="15296" y="33855"/>
                  </a:lnTo>
                  <a:cubicBezTo>
                    <a:pt x="15442" y="33855"/>
                    <a:pt x="15547" y="33750"/>
                    <a:pt x="15547" y="33625"/>
                  </a:cubicBezTo>
                  <a:lnTo>
                    <a:pt x="15547" y="252"/>
                  </a:lnTo>
                  <a:cubicBezTo>
                    <a:pt x="15547" y="105"/>
                    <a:pt x="15442" y="1"/>
                    <a:pt x="15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32286250" y="30994550"/>
              <a:ext cx="15640425" cy="9875675"/>
            </a:xfrm>
            <a:custGeom>
              <a:rect b="b" l="l" r="r" t="t"/>
              <a:pathLst>
                <a:path extrusionOk="0" h="395027" w="625617">
                  <a:moveTo>
                    <a:pt x="389777" y="0"/>
                  </a:moveTo>
                  <a:cubicBezTo>
                    <a:pt x="342457" y="0"/>
                    <a:pt x="301228" y="14777"/>
                    <a:pt x="271986" y="47046"/>
                  </a:cubicBezTo>
                  <a:cubicBezTo>
                    <a:pt x="247837" y="73704"/>
                    <a:pt x="225345" y="81572"/>
                    <a:pt x="205263" y="81572"/>
                  </a:cubicBezTo>
                  <a:cubicBezTo>
                    <a:pt x="180281" y="81572"/>
                    <a:pt x="159027" y="69395"/>
                    <a:pt x="142950" y="66066"/>
                  </a:cubicBezTo>
                  <a:cubicBezTo>
                    <a:pt x="138593" y="65161"/>
                    <a:pt x="134788" y="64683"/>
                    <a:pt x="131398" y="64683"/>
                  </a:cubicBezTo>
                  <a:cubicBezTo>
                    <a:pt x="112205" y="64683"/>
                    <a:pt x="106304" y="79982"/>
                    <a:pt x="88842" y="119672"/>
                  </a:cubicBezTo>
                  <a:cubicBezTo>
                    <a:pt x="0" y="337382"/>
                    <a:pt x="405960" y="380317"/>
                    <a:pt x="405960" y="380317"/>
                  </a:cubicBezTo>
                  <a:cubicBezTo>
                    <a:pt x="405960" y="380317"/>
                    <a:pt x="423118" y="390486"/>
                    <a:pt x="477540" y="395027"/>
                  </a:cubicBezTo>
                  <a:cubicBezTo>
                    <a:pt x="625616" y="345396"/>
                    <a:pt x="619402" y="73577"/>
                    <a:pt x="520433" y="30537"/>
                  </a:cubicBezTo>
                  <a:cubicBezTo>
                    <a:pt x="474888" y="10740"/>
                    <a:pt x="430119" y="0"/>
                    <a:pt x="389777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3889000" y="32928125"/>
              <a:ext cx="3616150" cy="5128400"/>
            </a:xfrm>
            <a:custGeom>
              <a:rect b="b" l="l" r="r" t="t"/>
              <a:pathLst>
                <a:path extrusionOk="0" h="205136" w="144646">
                  <a:moveTo>
                    <a:pt x="113950" y="0"/>
                  </a:moveTo>
                  <a:cubicBezTo>
                    <a:pt x="113929" y="356"/>
                    <a:pt x="113908" y="712"/>
                    <a:pt x="113887" y="1047"/>
                  </a:cubicBezTo>
                  <a:cubicBezTo>
                    <a:pt x="111335" y="43710"/>
                    <a:pt x="68400" y="59737"/>
                    <a:pt x="34859" y="66642"/>
                  </a:cubicBezTo>
                  <a:cubicBezTo>
                    <a:pt x="28477" y="66035"/>
                    <a:pt x="23058" y="64027"/>
                    <a:pt x="18287" y="61076"/>
                  </a:cubicBezTo>
                  <a:lnTo>
                    <a:pt x="18287" y="61076"/>
                  </a:lnTo>
                  <a:cubicBezTo>
                    <a:pt x="0" y="123492"/>
                    <a:pt x="23518" y="170319"/>
                    <a:pt x="64842" y="205136"/>
                  </a:cubicBezTo>
                  <a:cubicBezTo>
                    <a:pt x="114139" y="148056"/>
                    <a:pt x="144645" y="78485"/>
                    <a:pt x="141967" y="4227"/>
                  </a:cubicBezTo>
                  <a:lnTo>
                    <a:pt x="141967" y="4227"/>
                  </a:lnTo>
                  <a:cubicBezTo>
                    <a:pt x="141697" y="4230"/>
                    <a:pt x="141427" y="4231"/>
                    <a:pt x="141158" y="4231"/>
                  </a:cubicBezTo>
                  <a:cubicBezTo>
                    <a:pt x="131499" y="4231"/>
                    <a:pt x="122398" y="2423"/>
                    <a:pt x="113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35510050" y="30995425"/>
              <a:ext cx="12416100" cy="9875850"/>
            </a:xfrm>
            <a:custGeom>
              <a:rect b="b" l="l" r="r" t="t"/>
              <a:pathLst>
                <a:path extrusionOk="0" h="395034" w="496644">
                  <a:moveTo>
                    <a:pt x="260789" y="0"/>
                  </a:moveTo>
                  <a:cubicBezTo>
                    <a:pt x="213475" y="0"/>
                    <a:pt x="172252" y="14776"/>
                    <a:pt x="143013" y="47053"/>
                  </a:cubicBezTo>
                  <a:cubicBezTo>
                    <a:pt x="119202" y="73312"/>
                    <a:pt x="97023" y="81326"/>
                    <a:pt x="77146" y="81535"/>
                  </a:cubicBezTo>
                  <a:cubicBezTo>
                    <a:pt x="79824" y="155772"/>
                    <a:pt x="49297" y="225364"/>
                    <a:pt x="0" y="282464"/>
                  </a:cubicBezTo>
                  <a:cubicBezTo>
                    <a:pt x="91960" y="359966"/>
                    <a:pt x="276987" y="380282"/>
                    <a:pt x="276987" y="380282"/>
                  </a:cubicBezTo>
                  <a:cubicBezTo>
                    <a:pt x="276987" y="380282"/>
                    <a:pt x="294166" y="390451"/>
                    <a:pt x="348567" y="395034"/>
                  </a:cubicBezTo>
                  <a:cubicBezTo>
                    <a:pt x="496643" y="345382"/>
                    <a:pt x="490429" y="73563"/>
                    <a:pt x="391460" y="30544"/>
                  </a:cubicBezTo>
                  <a:cubicBezTo>
                    <a:pt x="345910" y="10744"/>
                    <a:pt x="301134" y="0"/>
                    <a:pt x="260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34569200" y="35760125"/>
              <a:ext cx="959700" cy="536000"/>
            </a:xfrm>
            <a:custGeom>
              <a:rect b="b" l="l" r="r" t="t"/>
              <a:pathLst>
                <a:path extrusionOk="0" h="21440" w="38388">
                  <a:moveTo>
                    <a:pt x="4031" y="1"/>
                  </a:moveTo>
                  <a:cubicBezTo>
                    <a:pt x="1" y="11472"/>
                    <a:pt x="12045" y="21440"/>
                    <a:pt x="23186" y="21440"/>
                  </a:cubicBezTo>
                  <a:cubicBezTo>
                    <a:pt x="29684" y="21440"/>
                    <a:pt x="35875" y="18048"/>
                    <a:pt x="38388" y="9584"/>
                  </a:cubicBezTo>
                  <a:lnTo>
                    <a:pt x="4031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34553325" y="35690075"/>
              <a:ext cx="1053525" cy="674775"/>
            </a:xfrm>
            <a:custGeom>
              <a:rect b="b" l="l" r="r" t="t"/>
              <a:pathLst>
                <a:path extrusionOk="0" h="26991" w="42141">
                  <a:moveTo>
                    <a:pt x="4687" y="1"/>
                  </a:moveTo>
                  <a:cubicBezTo>
                    <a:pt x="3527" y="1"/>
                    <a:pt x="2455" y="712"/>
                    <a:pt x="2072" y="1861"/>
                  </a:cubicBezTo>
                  <a:cubicBezTo>
                    <a:pt x="0" y="7720"/>
                    <a:pt x="1360" y="13892"/>
                    <a:pt x="5754" y="18851"/>
                  </a:cubicBezTo>
                  <a:cubicBezTo>
                    <a:pt x="10274" y="23957"/>
                    <a:pt x="17283" y="26991"/>
                    <a:pt x="23874" y="26991"/>
                  </a:cubicBezTo>
                  <a:cubicBezTo>
                    <a:pt x="25339" y="26991"/>
                    <a:pt x="26782" y="26865"/>
                    <a:pt x="28163" y="26488"/>
                  </a:cubicBezTo>
                  <a:cubicBezTo>
                    <a:pt x="34754" y="25024"/>
                    <a:pt x="39567" y="20295"/>
                    <a:pt x="41701" y="13118"/>
                  </a:cubicBezTo>
                  <a:cubicBezTo>
                    <a:pt x="42140" y="11654"/>
                    <a:pt x="41303" y="10147"/>
                    <a:pt x="39839" y="9687"/>
                  </a:cubicBezTo>
                  <a:cubicBezTo>
                    <a:pt x="39575" y="9607"/>
                    <a:pt x="39308" y="9570"/>
                    <a:pt x="39047" y="9570"/>
                  </a:cubicBezTo>
                  <a:cubicBezTo>
                    <a:pt x="37858" y="9570"/>
                    <a:pt x="36767" y="10349"/>
                    <a:pt x="36407" y="11549"/>
                  </a:cubicBezTo>
                  <a:cubicBezTo>
                    <a:pt x="34859" y="16780"/>
                    <a:pt x="31595" y="20086"/>
                    <a:pt x="26992" y="21111"/>
                  </a:cubicBezTo>
                  <a:cubicBezTo>
                    <a:pt x="25992" y="21334"/>
                    <a:pt x="24948" y="21442"/>
                    <a:pt x="23883" y="21442"/>
                  </a:cubicBezTo>
                  <a:cubicBezTo>
                    <a:pt x="18860" y="21442"/>
                    <a:pt x="13371" y="19053"/>
                    <a:pt x="9918" y="15169"/>
                  </a:cubicBezTo>
                  <a:cubicBezTo>
                    <a:pt x="8139" y="13181"/>
                    <a:pt x="5440" y="9017"/>
                    <a:pt x="7303" y="3682"/>
                  </a:cubicBezTo>
                  <a:cubicBezTo>
                    <a:pt x="7784" y="2238"/>
                    <a:pt x="7031" y="648"/>
                    <a:pt x="5587" y="146"/>
                  </a:cubicBezTo>
                  <a:cubicBezTo>
                    <a:pt x="5288" y="47"/>
                    <a:pt x="4985" y="1"/>
                    <a:pt x="46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8619300" y="32293100"/>
              <a:ext cx="3540300" cy="3375000"/>
            </a:xfrm>
            <a:custGeom>
              <a:rect b="b" l="l" r="r" t="t"/>
              <a:pathLst>
                <a:path extrusionOk="0" h="135000" w="141612">
                  <a:moveTo>
                    <a:pt x="74101" y="0"/>
                  </a:moveTo>
                  <a:cubicBezTo>
                    <a:pt x="56824" y="0"/>
                    <a:pt x="39546" y="6591"/>
                    <a:pt x="26364" y="19773"/>
                  </a:cubicBezTo>
                  <a:cubicBezTo>
                    <a:pt x="0" y="46137"/>
                    <a:pt x="0" y="88884"/>
                    <a:pt x="26364" y="115227"/>
                  </a:cubicBezTo>
                  <a:cubicBezTo>
                    <a:pt x="39023" y="127906"/>
                    <a:pt x="56201" y="134999"/>
                    <a:pt x="74091" y="134999"/>
                  </a:cubicBezTo>
                  <a:cubicBezTo>
                    <a:pt x="92002" y="134999"/>
                    <a:pt x="109180" y="127906"/>
                    <a:pt x="121839" y="115227"/>
                  </a:cubicBezTo>
                  <a:cubicBezTo>
                    <a:pt x="134497" y="102568"/>
                    <a:pt x="141611" y="85410"/>
                    <a:pt x="141611" y="67500"/>
                  </a:cubicBezTo>
                  <a:cubicBezTo>
                    <a:pt x="141611" y="49610"/>
                    <a:pt x="134497" y="32432"/>
                    <a:pt x="121839" y="19773"/>
                  </a:cubicBezTo>
                  <a:cubicBezTo>
                    <a:pt x="108657" y="6591"/>
                    <a:pt x="91379" y="0"/>
                    <a:pt x="74101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8619300" y="32293100"/>
              <a:ext cx="3540300" cy="3375000"/>
            </a:xfrm>
            <a:custGeom>
              <a:rect b="b" l="l" r="r" t="t"/>
              <a:pathLst>
                <a:path extrusionOk="0" h="135000" w="141612">
                  <a:moveTo>
                    <a:pt x="74101" y="0"/>
                  </a:moveTo>
                  <a:cubicBezTo>
                    <a:pt x="56824" y="0"/>
                    <a:pt x="39546" y="6591"/>
                    <a:pt x="26364" y="19773"/>
                  </a:cubicBezTo>
                  <a:cubicBezTo>
                    <a:pt x="0" y="46137"/>
                    <a:pt x="0" y="88884"/>
                    <a:pt x="26364" y="115227"/>
                  </a:cubicBezTo>
                  <a:cubicBezTo>
                    <a:pt x="39023" y="127906"/>
                    <a:pt x="56201" y="134999"/>
                    <a:pt x="74091" y="134999"/>
                  </a:cubicBezTo>
                  <a:cubicBezTo>
                    <a:pt x="92002" y="134999"/>
                    <a:pt x="109180" y="127906"/>
                    <a:pt x="121839" y="115227"/>
                  </a:cubicBezTo>
                  <a:cubicBezTo>
                    <a:pt x="134497" y="102568"/>
                    <a:pt x="141611" y="85410"/>
                    <a:pt x="141611" y="67500"/>
                  </a:cubicBezTo>
                  <a:cubicBezTo>
                    <a:pt x="141611" y="49610"/>
                    <a:pt x="134497" y="32432"/>
                    <a:pt x="121839" y="19773"/>
                  </a:cubicBezTo>
                  <a:cubicBezTo>
                    <a:pt x="108657" y="6591"/>
                    <a:pt x="91379" y="0"/>
                    <a:pt x="74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8532475" y="32175525"/>
              <a:ext cx="3015625" cy="2747425"/>
            </a:xfrm>
            <a:custGeom>
              <a:rect b="b" l="l" r="r" t="t"/>
              <a:pathLst>
                <a:path extrusionOk="0" h="109897" w="120625">
                  <a:moveTo>
                    <a:pt x="60310" y="1"/>
                  </a:moveTo>
                  <a:cubicBezTo>
                    <a:pt x="46247" y="1"/>
                    <a:pt x="32181" y="5362"/>
                    <a:pt x="21447" y="16086"/>
                  </a:cubicBezTo>
                  <a:cubicBezTo>
                    <a:pt x="0" y="37553"/>
                    <a:pt x="0" y="72349"/>
                    <a:pt x="21447" y="93796"/>
                  </a:cubicBezTo>
                  <a:cubicBezTo>
                    <a:pt x="32181" y="104530"/>
                    <a:pt x="46247" y="109897"/>
                    <a:pt x="60310" y="109897"/>
                  </a:cubicBezTo>
                  <a:cubicBezTo>
                    <a:pt x="74373" y="109897"/>
                    <a:pt x="88434" y="104530"/>
                    <a:pt x="99157" y="93796"/>
                  </a:cubicBezTo>
                  <a:cubicBezTo>
                    <a:pt x="120625" y="72349"/>
                    <a:pt x="120625" y="37553"/>
                    <a:pt x="99157" y="16086"/>
                  </a:cubicBezTo>
                  <a:cubicBezTo>
                    <a:pt x="88434" y="5362"/>
                    <a:pt x="74373" y="1"/>
                    <a:pt x="603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9106300" y="397016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9019975" y="38449875"/>
              <a:ext cx="5351250" cy="4133325"/>
            </a:xfrm>
            <a:custGeom>
              <a:rect b="b" l="l" r="r" t="t"/>
              <a:pathLst>
                <a:path extrusionOk="0" h="165333" w="214050">
                  <a:moveTo>
                    <a:pt x="214050" y="0"/>
                  </a:moveTo>
                  <a:lnTo>
                    <a:pt x="3453" y="50070"/>
                  </a:lnTo>
                  <a:lnTo>
                    <a:pt x="1" y="136380"/>
                  </a:lnTo>
                  <a:cubicBezTo>
                    <a:pt x="20473" y="156852"/>
                    <a:pt x="59938" y="165333"/>
                    <a:pt x="99661" y="165333"/>
                  </a:cubicBezTo>
                  <a:cubicBezTo>
                    <a:pt x="150352" y="165333"/>
                    <a:pt x="201462" y="151521"/>
                    <a:pt x="214050" y="131191"/>
                  </a:cubicBezTo>
                  <a:lnTo>
                    <a:pt x="2140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45737525" y="43369525"/>
              <a:ext cx="891875" cy="57575"/>
            </a:xfrm>
            <a:custGeom>
              <a:rect b="b" l="l" r="r" t="t"/>
              <a:pathLst>
                <a:path extrusionOk="0" h="2303" w="35675">
                  <a:moveTo>
                    <a:pt x="0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45666375" y="43300375"/>
              <a:ext cx="1033650" cy="195250"/>
            </a:xfrm>
            <a:custGeom>
              <a:rect b="b" l="l" r="r" t="t"/>
              <a:pathLst>
                <a:path extrusionOk="0" h="7810" w="41346">
                  <a:moveTo>
                    <a:pt x="2857" y="0"/>
                  </a:moveTo>
                  <a:cubicBezTo>
                    <a:pt x="1398" y="0"/>
                    <a:pt x="185" y="1124"/>
                    <a:pt x="84" y="2578"/>
                  </a:cubicBezTo>
                  <a:cubicBezTo>
                    <a:pt x="0" y="4106"/>
                    <a:pt x="1151" y="5403"/>
                    <a:pt x="2679" y="5508"/>
                  </a:cubicBezTo>
                  <a:lnTo>
                    <a:pt x="38353" y="7809"/>
                  </a:lnTo>
                  <a:lnTo>
                    <a:pt x="38521" y="7809"/>
                  </a:lnTo>
                  <a:cubicBezTo>
                    <a:pt x="39964" y="7809"/>
                    <a:pt x="41199" y="6700"/>
                    <a:pt x="41283" y="5236"/>
                  </a:cubicBezTo>
                  <a:cubicBezTo>
                    <a:pt x="41345" y="3708"/>
                    <a:pt x="40195" y="2411"/>
                    <a:pt x="38688" y="2306"/>
                  </a:cubicBezTo>
                  <a:lnTo>
                    <a:pt x="3013" y="5"/>
                  </a:lnTo>
                  <a:cubicBezTo>
                    <a:pt x="2961" y="2"/>
                    <a:pt x="2909" y="0"/>
                    <a:pt x="28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45047025" y="43973700"/>
              <a:ext cx="1093300" cy="57550"/>
            </a:xfrm>
            <a:custGeom>
              <a:rect b="b" l="l" r="r" t="t"/>
              <a:pathLst>
                <a:path extrusionOk="0" h="2302" w="43732">
                  <a:moveTo>
                    <a:pt x="1" y="0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4975900" y="43904500"/>
              <a:ext cx="1235025" cy="195275"/>
            </a:xfrm>
            <a:custGeom>
              <a:rect b="b" l="l" r="r" t="t"/>
              <a:pathLst>
                <a:path extrusionOk="0" h="7811" w="49401">
                  <a:moveTo>
                    <a:pt x="2804" y="0"/>
                  </a:moveTo>
                  <a:cubicBezTo>
                    <a:pt x="1341" y="0"/>
                    <a:pt x="164" y="1157"/>
                    <a:pt x="84" y="2622"/>
                  </a:cubicBezTo>
                  <a:cubicBezTo>
                    <a:pt x="0" y="4129"/>
                    <a:pt x="1172" y="5447"/>
                    <a:pt x="2699" y="5509"/>
                  </a:cubicBezTo>
                  <a:lnTo>
                    <a:pt x="46430" y="7811"/>
                  </a:lnTo>
                  <a:lnTo>
                    <a:pt x="46576" y="7811"/>
                  </a:lnTo>
                  <a:cubicBezTo>
                    <a:pt x="48041" y="7811"/>
                    <a:pt x="49275" y="6702"/>
                    <a:pt x="49338" y="5196"/>
                  </a:cubicBezTo>
                  <a:cubicBezTo>
                    <a:pt x="49401" y="3689"/>
                    <a:pt x="48229" y="2371"/>
                    <a:pt x="46723" y="2308"/>
                  </a:cubicBezTo>
                  <a:lnTo>
                    <a:pt x="2992" y="7"/>
                  </a:lnTo>
                  <a:cubicBezTo>
                    <a:pt x="2929" y="2"/>
                    <a:pt x="2866" y="0"/>
                    <a:pt x="2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5507350" y="44462800"/>
              <a:ext cx="949425" cy="57550"/>
            </a:xfrm>
            <a:custGeom>
              <a:rect b="b" l="l" r="r" t="t"/>
              <a:pathLst>
                <a:path extrusionOk="0" h="2302" w="37977">
                  <a:moveTo>
                    <a:pt x="1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5436225" y="44393625"/>
              <a:ext cx="1092750" cy="195250"/>
            </a:xfrm>
            <a:custGeom>
              <a:rect b="b" l="l" r="r" t="t"/>
              <a:pathLst>
                <a:path extrusionOk="0" h="7810" w="43710">
                  <a:moveTo>
                    <a:pt x="40828" y="1"/>
                  </a:moveTo>
                  <a:cubicBezTo>
                    <a:pt x="40777" y="1"/>
                    <a:pt x="40726" y="2"/>
                    <a:pt x="40676" y="5"/>
                  </a:cubicBezTo>
                  <a:lnTo>
                    <a:pt x="2699" y="2307"/>
                  </a:lnTo>
                  <a:cubicBezTo>
                    <a:pt x="1172" y="2411"/>
                    <a:pt x="0" y="3709"/>
                    <a:pt x="105" y="5236"/>
                  </a:cubicBezTo>
                  <a:cubicBezTo>
                    <a:pt x="188" y="6701"/>
                    <a:pt x="1423" y="7810"/>
                    <a:pt x="2846" y="7810"/>
                  </a:cubicBezTo>
                  <a:lnTo>
                    <a:pt x="3034" y="7810"/>
                  </a:lnTo>
                  <a:lnTo>
                    <a:pt x="41010" y="5508"/>
                  </a:lnTo>
                  <a:cubicBezTo>
                    <a:pt x="42517" y="5403"/>
                    <a:pt x="43709" y="4106"/>
                    <a:pt x="43605" y="2579"/>
                  </a:cubicBezTo>
                  <a:cubicBezTo>
                    <a:pt x="43504" y="1124"/>
                    <a:pt x="42252" y="1"/>
                    <a:pt x="408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47895250" y="43369525"/>
              <a:ext cx="891900" cy="57575"/>
            </a:xfrm>
            <a:custGeom>
              <a:rect b="b" l="l" r="r" t="t"/>
              <a:pathLst>
                <a:path extrusionOk="0" h="2303" w="35676">
                  <a:moveTo>
                    <a:pt x="1" y="1"/>
                  </a:moveTo>
                  <a:lnTo>
                    <a:pt x="35676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47824125" y="43300375"/>
              <a:ext cx="1033650" cy="195250"/>
            </a:xfrm>
            <a:custGeom>
              <a:rect b="b" l="l" r="r" t="t"/>
              <a:pathLst>
                <a:path extrusionOk="0" h="7810" w="41346">
                  <a:moveTo>
                    <a:pt x="2861" y="0"/>
                  </a:moveTo>
                  <a:cubicBezTo>
                    <a:pt x="1437" y="0"/>
                    <a:pt x="185" y="1124"/>
                    <a:pt x="84" y="2578"/>
                  </a:cubicBezTo>
                  <a:cubicBezTo>
                    <a:pt x="0" y="4106"/>
                    <a:pt x="1151" y="5403"/>
                    <a:pt x="2679" y="5508"/>
                  </a:cubicBezTo>
                  <a:lnTo>
                    <a:pt x="38353" y="7809"/>
                  </a:lnTo>
                  <a:lnTo>
                    <a:pt x="38521" y="7809"/>
                  </a:lnTo>
                  <a:cubicBezTo>
                    <a:pt x="39985" y="7809"/>
                    <a:pt x="41199" y="6700"/>
                    <a:pt x="41283" y="5236"/>
                  </a:cubicBezTo>
                  <a:cubicBezTo>
                    <a:pt x="41345" y="3708"/>
                    <a:pt x="40195" y="2411"/>
                    <a:pt x="38688" y="2306"/>
                  </a:cubicBezTo>
                  <a:lnTo>
                    <a:pt x="3013" y="5"/>
                  </a:lnTo>
                  <a:cubicBezTo>
                    <a:pt x="2962" y="2"/>
                    <a:pt x="2912" y="0"/>
                    <a:pt x="2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47204775" y="43973700"/>
              <a:ext cx="1093275" cy="57550"/>
            </a:xfrm>
            <a:custGeom>
              <a:rect b="b" l="l" r="r" t="t"/>
              <a:pathLst>
                <a:path extrusionOk="0" h="2302" w="43731">
                  <a:moveTo>
                    <a:pt x="1" y="0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7133650" y="43904500"/>
              <a:ext cx="1235025" cy="195275"/>
            </a:xfrm>
            <a:custGeom>
              <a:rect b="b" l="l" r="r" t="t"/>
              <a:pathLst>
                <a:path extrusionOk="0" h="7811" w="49401">
                  <a:moveTo>
                    <a:pt x="2803" y="0"/>
                  </a:moveTo>
                  <a:cubicBezTo>
                    <a:pt x="1341" y="0"/>
                    <a:pt x="164" y="1157"/>
                    <a:pt x="84" y="2622"/>
                  </a:cubicBezTo>
                  <a:cubicBezTo>
                    <a:pt x="0" y="4129"/>
                    <a:pt x="1172" y="5447"/>
                    <a:pt x="2699" y="5509"/>
                  </a:cubicBezTo>
                  <a:lnTo>
                    <a:pt x="46430" y="7811"/>
                  </a:lnTo>
                  <a:lnTo>
                    <a:pt x="46576" y="7811"/>
                  </a:lnTo>
                  <a:cubicBezTo>
                    <a:pt x="48041" y="7811"/>
                    <a:pt x="49275" y="6702"/>
                    <a:pt x="49338" y="5196"/>
                  </a:cubicBezTo>
                  <a:cubicBezTo>
                    <a:pt x="49401" y="3689"/>
                    <a:pt x="48229" y="2371"/>
                    <a:pt x="46723" y="2308"/>
                  </a:cubicBezTo>
                  <a:lnTo>
                    <a:pt x="2992" y="7"/>
                  </a:lnTo>
                  <a:cubicBezTo>
                    <a:pt x="2929" y="2"/>
                    <a:pt x="2866" y="0"/>
                    <a:pt x="28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47665100" y="44462800"/>
              <a:ext cx="949425" cy="57550"/>
            </a:xfrm>
            <a:custGeom>
              <a:rect b="b" l="l" r="r" t="t"/>
              <a:pathLst>
                <a:path extrusionOk="0" h="2302" w="37977">
                  <a:moveTo>
                    <a:pt x="1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47593950" y="44393625"/>
              <a:ext cx="1092775" cy="195250"/>
            </a:xfrm>
            <a:custGeom>
              <a:rect b="b" l="l" r="r" t="t"/>
              <a:pathLst>
                <a:path extrusionOk="0" h="7810" w="43711">
                  <a:moveTo>
                    <a:pt x="40829" y="1"/>
                  </a:moveTo>
                  <a:cubicBezTo>
                    <a:pt x="40778" y="1"/>
                    <a:pt x="40727" y="2"/>
                    <a:pt x="40676" y="5"/>
                  </a:cubicBezTo>
                  <a:lnTo>
                    <a:pt x="2700" y="2307"/>
                  </a:lnTo>
                  <a:cubicBezTo>
                    <a:pt x="1173" y="2411"/>
                    <a:pt x="1" y="3709"/>
                    <a:pt x="106" y="5236"/>
                  </a:cubicBezTo>
                  <a:cubicBezTo>
                    <a:pt x="189" y="6701"/>
                    <a:pt x="1424" y="7810"/>
                    <a:pt x="2847" y="7810"/>
                  </a:cubicBezTo>
                  <a:lnTo>
                    <a:pt x="3035" y="7810"/>
                  </a:lnTo>
                  <a:lnTo>
                    <a:pt x="41011" y="5508"/>
                  </a:lnTo>
                  <a:cubicBezTo>
                    <a:pt x="42518" y="5403"/>
                    <a:pt x="43710" y="4106"/>
                    <a:pt x="43606" y="2579"/>
                  </a:cubicBezTo>
                  <a:cubicBezTo>
                    <a:pt x="43505" y="1124"/>
                    <a:pt x="42252" y="1"/>
                    <a:pt x="408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49563925" y="43973700"/>
              <a:ext cx="891875" cy="57550"/>
            </a:xfrm>
            <a:custGeom>
              <a:rect b="b" l="l" r="r" t="t"/>
              <a:pathLst>
                <a:path extrusionOk="0" h="2302" w="35675">
                  <a:moveTo>
                    <a:pt x="0" y="0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49492775" y="43904500"/>
              <a:ext cx="1033650" cy="195275"/>
            </a:xfrm>
            <a:custGeom>
              <a:rect b="b" l="l" r="r" t="t"/>
              <a:pathLst>
                <a:path extrusionOk="0" h="7811" w="41346">
                  <a:moveTo>
                    <a:pt x="2824" y="0"/>
                  </a:moveTo>
                  <a:cubicBezTo>
                    <a:pt x="1380" y="0"/>
                    <a:pt x="185" y="1136"/>
                    <a:pt x="84" y="2580"/>
                  </a:cubicBezTo>
                  <a:cubicBezTo>
                    <a:pt x="1" y="4108"/>
                    <a:pt x="1151" y="5405"/>
                    <a:pt x="2679" y="5509"/>
                  </a:cubicBezTo>
                  <a:lnTo>
                    <a:pt x="38354" y="7811"/>
                  </a:lnTo>
                  <a:lnTo>
                    <a:pt x="38521" y="7811"/>
                  </a:lnTo>
                  <a:cubicBezTo>
                    <a:pt x="39965" y="7811"/>
                    <a:pt x="41199" y="6702"/>
                    <a:pt x="41283" y="5237"/>
                  </a:cubicBezTo>
                  <a:cubicBezTo>
                    <a:pt x="41346" y="3710"/>
                    <a:pt x="40195" y="2413"/>
                    <a:pt x="38688" y="2308"/>
                  </a:cubicBezTo>
                  <a:lnTo>
                    <a:pt x="3014" y="7"/>
                  </a:lnTo>
                  <a:cubicBezTo>
                    <a:pt x="2950" y="2"/>
                    <a:pt x="2887" y="0"/>
                    <a:pt x="28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48873450" y="44577875"/>
              <a:ext cx="1093275" cy="57550"/>
            </a:xfrm>
            <a:custGeom>
              <a:rect b="b" l="l" r="r" t="t"/>
              <a:pathLst>
                <a:path extrusionOk="0" h="2302" w="43731">
                  <a:moveTo>
                    <a:pt x="0" y="0"/>
                  </a:moveTo>
                  <a:lnTo>
                    <a:pt x="43730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48802300" y="44508525"/>
              <a:ext cx="1235025" cy="195425"/>
            </a:xfrm>
            <a:custGeom>
              <a:rect b="b" l="l" r="r" t="t"/>
              <a:pathLst>
                <a:path extrusionOk="0" h="7817" w="49401">
                  <a:moveTo>
                    <a:pt x="2746" y="1"/>
                  </a:moveTo>
                  <a:cubicBezTo>
                    <a:pt x="1328" y="1"/>
                    <a:pt x="163" y="1183"/>
                    <a:pt x="84" y="2628"/>
                  </a:cubicBezTo>
                  <a:cubicBezTo>
                    <a:pt x="0" y="4134"/>
                    <a:pt x="1172" y="5452"/>
                    <a:pt x="2700" y="5515"/>
                  </a:cubicBezTo>
                  <a:lnTo>
                    <a:pt x="46430" y="7817"/>
                  </a:lnTo>
                  <a:lnTo>
                    <a:pt x="46576" y="7817"/>
                  </a:lnTo>
                  <a:cubicBezTo>
                    <a:pt x="48041" y="7817"/>
                    <a:pt x="49276" y="6708"/>
                    <a:pt x="49338" y="5201"/>
                  </a:cubicBezTo>
                  <a:cubicBezTo>
                    <a:pt x="49401" y="3695"/>
                    <a:pt x="48229" y="2377"/>
                    <a:pt x="46723" y="2314"/>
                  </a:cubicBezTo>
                  <a:lnTo>
                    <a:pt x="2993" y="12"/>
                  </a:lnTo>
                  <a:cubicBezTo>
                    <a:pt x="2910" y="4"/>
                    <a:pt x="2828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49333750" y="45066950"/>
              <a:ext cx="949450" cy="57575"/>
            </a:xfrm>
            <a:custGeom>
              <a:rect b="b" l="l" r="r" t="t"/>
              <a:pathLst>
                <a:path extrusionOk="0" h="2303" w="37978">
                  <a:moveTo>
                    <a:pt x="1" y="2302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49262625" y="44997850"/>
              <a:ext cx="1092750" cy="195200"/>
            </a:xfrm>
            <a:custGeom>
              <a:rect b="b" l="l" r="r" t="t"/>
              <a:pathLst>
                <a:path extrusionOk="0" h="7808" w="43710">
                  <a:moveTo>
                    <a:pt x="40794" y="0"/>
                  </a:moveTo>
                  <a:cubicBezTo>
                    <a:pt x="40755" y="0"/>
                    <a:pt x="40715" y="1"/>
                    <a:pt x="40676" y="3"/>
                  </a:cubicBezTo>
                  <a:lnTo>
                    <a:pt x="2699" y="2305"/>
                  </a:lnTo>
                  <a:cubicBezTo>
                    <a:pt x="1172" y="2409"/>
                    <a:pt x="0" y="3706"/>
                    <a:pt x="105" y="5234"/>
                  </a:cubicBezTo>
                  <a:cubicBezTo>
                    <a:pt x="189" y="6698"/>
                    <a:pt x="1423" y="7807"/>
                    <a:pt x="2846" y="7807"/>
                  </a:cubicBezTo>
                  <a:lnTo>
                    <a:pt x="3034" y="7807"/>
                  </a:lnTo>
                  <a:lnTo>
                    <a:pt x="41011" y="5506"/>
                  </a:lnTo>
                  <a:cubicBezTo>
                    <a:pt x="42517" y="5401"/>
                    <a:pt x="43710" y="4104"/>
                    <a:pt x="43605" y="2577"/>
                  </a:cubicBezTo>
                  <a:cubicBezTo>
                    <a:pt x="43503" y="1110"/>
                    <a:pt x="42232" y="0"/>
                    <a:pt x="407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49305000" y="45671125"/>
              <a:ext cx="891875" cy="57575"/>
            </a:xfrm>
            <a:custGeom>
              <a:rect b="b" l="l" r="r" t="t"/>
              <a:pathLst>
                <a:path extrusionOk="0" h="2303" w="35675">
                  <a:moveTo>
                    <a:pt x="0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49233850" y="45601925"/>
              <a:ext cx="1033650" cy="195300"/>
            </a:xfrm>
            <a:custGeom>
              <a:rect b="b" l="l" r="r" t="t"/>
              <a:pathLst>
                <a:path extrusionOk="0" h="7812" w="41346">
                  <a:moveTo>
                    <a:pt x="2824" y="0"/>
                  </a:moveTo>
                  <a:cubicBezTo>
                    <a:pt x="1380" y="0"/>
                    <a:pt x="184" y="1136"/>
                    <a:pt x="84" y="2580"/>
                  </a:cubicBezTo>
                  <a:cubicBezTo>
                    <a:pt x="0" y="4108"/>
                    <a:pt x="1151" y="5405"/>
                    <a:pt x="2679" y="5510"/>
                  </a:cubicBezTo>
                  <a:lnTo>
                    <a:pt x="38353" y="7811"/>
                  </a:lnTo>
                  <a:lnTo>
                    <a:pt x="38521" y="7811"/>
                  </a:lnTo>
                  <a:cubicBezTo>
                    <a:pt x="39965" y="7811"/>
                    <a:pt x="41199" y="6702"/>
                    <a:pt x="41283" y="5238"/>
                  </a:cubicBezTo>
                  <a:cubicBezTo>
                    <a:pt x="41346" y="3710"/>
                    <a:pt x="40195" y="2413"/>
                    <a:pt x="38688" y="2308"/>
                  </a:cubicBezTo>
                  <a:lnTo>
                    <a:pt x="3013" y="7"/>
                  </a:lnTo>
                  <a:cubicBezTo>
                    <a:pt x="2950" y="2"/>
                    <a:pt x="2887" y="0"/>
                    <a:pt x="28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8614500" y="46275300"/>
              <a:ext cx="1093300" cy="57550"/>
            </a:xfrm>
            <a:custGeom>
              <a:rect b="b" l="l" r="r" t="t"/>
              <a:pathLst>
                <a:path extrusionOk="0" h="2302" w="43732">
                  <a:moveTo>
                    <a:pt x="1" y="0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48543375" y="46206100"/>
              <a:ext cx="1235025" cy="195275"/>
            </a:xfrm>
            <a:custGeom>
              <a:rect b="b" l="l" r="r" t="t"/>
              <a:pathLst>
                <a:path extrusionOk="0" h="7811" w="49401">
                  <a:moveTo>
                    <a:pt x="2808" y="0"/>
                  </a:moveTo>
                  <a:cubicBezTo>
                    <a:pt x="1380" y="0"/>
                    <a:pt x="164" y="1157"/>
                    <a:pt x="84" y="2622"/>
                  </a:cubicBezTo>
                  <a:cubicBezTo>
                    <a:pt x="0" y="4128"/>
                    <a:pt x="1172" y="5447"/>
                    <a:pt x="2699" y="5509"/>
                  </a:cubicBezTo>
                  <a:lnTo>
                    <a:pt x="46430" y="7811"/>
                  </a:lnTo>
                  <a:lnTo>
                    <a:pt x="46576" y="7811"/>
                  </a:lnTo>
                  <a:cubicBezTo>
                    <a:pt x="48041" y="7811"/>
                    <a:pt x="49275" y="6702"/>
                    <a:pt x="49338" y="5196"/>
                  </a:cubicBezTo>
                  <a:cubicBezTo>
                    <a:pt x="49401" y="3689"/>
                    <a:pt x="48229" y="2371"/>
                    <a:pt x="46723" y="2308"/>
                  </a:cubicBezTo>
                  <a:lnTo>
                    <a:pt x="2992" y="6"/>
                  </a:lnTo>
                  <a:cubicBezTo>
                    <a:pt x="2931" y="2"/>
                    <a:pt x="2869" y="0"/>
                    <a:pt x="2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49074825" y="46764375"/>
              <a:ext cx="949425" cy="57575"/>
            </a:xfrm>
            <a:custGeom>
              <a:rect b="b" l="l" r="r" t="t"/>
              <a:pathLst>
                <a:path extrusionOk="0" h="2303" w="37977">
                  <a:moveTo>
                    <a:pt x="1" y="2303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49003700" y="46695275"/>
              <a:ext cx="1092750" cy="195200"/>
            </a:xfrm>
            <a:custGeom>
              <a:rect b="b" l="l" r="r" t="t"/>
              <a:pathLst>
                <a:path extrusionOk="0" h="7808" w="43710">
                  <a:moveTo>
                    <a:pt x="40792" y="1"/>
                  </a:moveTo>
                  <a:cubicBezTo>
                    <a:pt x="40753" y="1"/>
                    <a:pt x="40714" y="1"/>
                    <a:pt x="40676" y="3"/>
                  </a:cubicBezTo>
                  <a:lnTo>
                    <a:pt x="2699" y="2305"/>
                  </a:lnTo>
                  <a:cubicBezTo>
                    <a:pt x="1172" y="2409"/>
                    <a:pt x="0" y="3707"/>
                    <a:pt x="105" y="5234"/>
                  </a:cubicBezTo>
                  <a:cubicBezTo>
                    <a:pt x="188" y="6699"/>
                    <a:pt x="1423" y="7808"/>
                    <a:pt x="2846" y="7808"/>
                  </a:cubicBezTo>
                  <a:lnTo>
                    <a:pt x="3034" y="7808"/>
                  </a:lnTo>
                  <a:lnTo>
                    <a:pt x="41010" y="5506"/>
                  </a:lnTo>
                  <a:cubicBezTo>
                    <a:pt x="42517" y="5401"/>
                    <a:pt x="43709" y="4104"/>
                    <a:pt x="43605" y="2577"/>
                  </a:cubicBezTo>
                  <a:cubicBezTo>
                    <a:pt x="43503" y="1110"/>
                    <a:pt x="42212" y="1"/>
                    <a:pt x="40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7693875" y="46447925"/>
              <a:ext cx="891875" cy="57550"/>
            </a:xfrm>
            <a:custGeom>
              <a:rect b="b" l="l" r="r" t="t"/>
              <a:pathLst>
                <a:path extrusionOk="0" h="2302" w="35675">
                  <a:moveTo>
                    <a:pt x="0" y="0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47622725" y="46378750"/>
              <a:ext cx="1033650" cy="195250"/>
            </a:xfrm>
            <a:custGeom>
              <a:rect b="b" l="l" r="r" t="t"/>
              <a:pathLst>
                <a:path extrusionOk="0" h="7810" w="41346">
                  <a:moveTo>
                    <a:pt x="2857" y="1"/>
                  </a:moveTo>
                  <a:cubicBezTo>
                    <a:pt x="1399" y="1"/>
                    <a:pt x="185" y="1124"/>
                    <a:pt x="84" y="2579"/>
                  </a:cubicBezTo>
                  <a:cubicBezTo>
                    <a:pt x="1" y="4106"/>
                    <a:pt x="1152" y="5404"/>
                    <a:pt x="2679" y="5508"/>
                  </a:cubicBezTo>
                  <a:lnTo>
                    <a:pt x="38354" y="7810"/>
                  </a:lnTo>
                  <a:lnTo>
                    <a:pt x="38521" y="7810"/>
                  </a:lnTo>
                  <a:cubicBezTo>
                    <a:pt x="39965" y="7810"/>
                    <a:pt x="41199" y="6701"/>
                    <a:pt x="41283" y="5236"/>
                  </a:cubicBezTo>
                  <a:cubicBezTo>
                    <a:pt x="41346" y="3709"/>
                    <a:pt x="40195" y="2411"/>
                    <a:pt x="38688" y="2307"/>
                  </a:cubicBezTo>
                  <a:lnTo>
                    <a:pt x="3014" y="5"/>
                  </a:lnTo>
                  <a:cubicBezTo>
                    <a:pt x="2961" y="2"/>
                    <a:pt x="2909" y="1"/>
                    <a:pt x="2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47003400" y="47052075"/>
              <a:ext cx="1093275" cy="57575"/>
            </a:xfrm>
            <a:custGeom>
              <a:rect b="b" l="l" r="r" t="t"/>
              <a:pathLst>
                <a:path extrusionOk="0" h="2303" w="43731">
                  <a:moveTo>
                    <a:pt x="0" y="1"/>
                  </a:moveTo>
                  <a:lnTo>
                    <a:pt x="43731" y="2303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46932250" y="46982300"/>
              <a:ext cx="1235050" cy="195875"/>
            </a:xfrm>
            <a:custGeom>
              <a:rect b="b" l="l" r="r" t="t"/>
              <a:pathLst>
                <a:path extrusionOk="0" h="7835" w="49402">
                  <a:moveTo>
                    <a:pt x="2776" y="0"/>
                  </a:moveTo>
                  <a:cubicBezTo>
                    <a:pt x="1327" y="0"/>
                    <a:pt x="164" y="1189"/>
                    <a:pt x="84" y="2625"/>
                  </a:cubicBezTo>
                  <a:cubicBezTo>
                    <a:pt x="1" y="4152"/>
                    <a:pt x="1172" y="5449"/>
                    <a:pt x="2700" y="5533"/>
                  </a:cubicBezTo>
                  <a:lnTo>
                    <a:pt x="46430" y="7835"/>
                  </a:lnTo>
                  <a:lnTo>
                    <a:pt x="46577" y="7835"/>
                  </a:lnTo>
                  <a:cubicBezTo>
                    <a:pt x="48041" y="7835"/>
                    <a:pt x="49276" y="6726"/>
                    <a:pt x="49338" y="5219"/>
                  </a:cubicBezTo>
                  <a:cubicBezTo>
                    <a:pt x="49401" y="3713"/>
                    <a:pt x="48229" y="2394"/>
                    <a:pt x="46723" y="2311"/>
                  </a:cubicBezTo>
                  <a:lnTo>
                    <a:pt x="2993" y="9"/>
                  </a:lnTo>
                  <a:cubicBezTo>
                    <a:pt x="2920" y="3"/>
                    <a:pt x="2848" y="0"/>
                    <a:pt x="27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47463700" y="47541175"/>
              <a:ext cx="949450" cy="57575"/>
            </a:xfrm>
            <a:custGeom>
              <a:rect b="b" l="l" r="r" t="t"/>
              <a:pathLst>
                <a:path extrusionOk="0" h="2303" w="37978">
                  <a:moveTo>
                    <a:pt x="1" y="2302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47392575" y="47472075"/>
              <a:ext cx="1092750" cy="195175"/>
            </a:xfrm>
            <a:custGeom>
              <a:rect b="b" l="l" r="r" t="t"/>
              <a:pathLst>
                <a:path extrusionOk="0" h="7807" w="43710">
                  <a:moveTo>
                    <a:pt x="40792" y="0"/>
                  </a:moveTo>
                  <a:cubicBezTo>
                    <a:pt x="40754" y="0"/>
                    <a:pt x="40715" y="1"/>
                    <a:pt x="40676" y="3"/>
                  </a:cubicBezTo>
                  <a:lnTo>
                    <a:pt x="2699" y="2304"/>
                  </a:lnTo>
                  <a:cubicBezTo>
                    <a:pt x="1172" y="2409"/>
                    <a:pt x="0" y="3706"/>
                    <a:pt x="105" y="5234"/>
                  </a:cubicBezTo>
                  <a:cubicBezTo>
                    <a:pt x="189" y="6698"/>
                    <a:pt x="1423" y="7807"/>
                    <a:pt x="2846" y="7807"/>
                  </a:cubicBezTo>
                  <a:lnTo>
                    <a:pt x="3034" y="7807"/>
                  </a:lnTo>
                  <a:lnTo>
                    <a:pt x="41011" y="5506"/>
                  </a:lnTo>
                  <a:cubicBezTo>
                    <a:pt x="42517" y="5401"/>
                    <a:pt x="43710" y="4104"/>
                    <a:pt x="43605" y="2576"/>
                  </a:cubicBezTo>
                  <a:cubicBezTo>
                    <a:pt x="43503" y="1110"/>
                    <a:pt x="42212" y="0"/>
                    <a:pt x="407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45162125" y="46304075"/>
              <a:ext cx="891875" cy="57550"/>
            </a:xfrm>
            <a:custGeom>
              <a:rect b="b" l="l" r="r" t="t"/>
              <a:pathLst>
                <a:path extrusionOk="0" h="2302" w="35675">
                  <a:moveTo>
                    <a:pt x="0" y="0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45090975" y="46234900"/>
              <a:ext cx="1033650" cy="195250"/>
            </a:xfrm>
            <a:custGeom>
              <a:rect b="b" l="l" r="r" t="t"/>
              <a:pathLst>
                <a:path extrusionOk="0" h="7810" w="41346">
                  <a:moveTo>
                    <a:pt x="2861" y="1"/>
                  </a:moveTo>
                  <a:cubicBezTo>
                    <a:pt x="1437" y="1"/>
                    <a:pt x="185" y="1124"/>
                    <a:pt x="84" y="2579"/>
                  </a:cubicBezTo>
                  <a:cubicBezTo>
                    <a:pt x="0" y="4106"/>
                    <a:pt x="1151" y="5404"/>
                    <a:pt x="2679" y="5508"/>
                  </a:cubicBezTo>
                  <a:lnTo>
                    <a:pt x="38353" y="7810"/>
                  </a:lnTo>
                  <a:lnTo>
                    <a:pt x="38521" y="7810"/>
                  </a:lnTo>
                  <a:cubicBezTo>
                    <a:pt x="39965" y="7810"/>
                    <a:pt x="41199" y="6701"/>
                    <a:pt x="41283" y="5236"/>
                  </a:cubicBezTo>
                  <a:cubicBezTo>
                    <a:pt x="41345" y="3709"/>
                    <a:pt x="40195" y="2411"/>
                    <a:pt x="38688" y="2307"/>
                  </a:cubicBezTo>
                  <a:lnTo>
                    <a:pt x="3013" y="5"/>
                  </a:lnTo>
                  <a:cubicBezTo>
                    <a:pt x="2962" y="2"/>
                    <a:pt x="2912" y="1"/>
                    <a:pt x="2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44471625" y="46908225"/>
              <a:ext cx="1093300" cy="57575"/>
            </a:xfrm>
            <a:custGeom>
              <a:rect b="b" l="l" r="r" t="t"/>
              <a:pathLst>
                <a:path extrusionOk="0" h="2303" w="43732">
                  <a:moveTo>
                    <a:pt x="1" y="1"/>
                  </a:moveTo>
                  <a:lnTo>
                    <a:pt x="43731" y="2303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4400500" y="46838450"/>
              <a:ext cx="1235025" cy="195875"/>
            </a:xfrm>
            <a:custGeom>
              <a:rect b="b" l="l" r="r" t="t"/>
              <a:pathLst>
                <a:path extrusionOk="0" h="7835" w="49401">
                  <a:moveTo>
                    <a:pt x="2778" y="0"/>
                  </a:moveTo>
                  <a:cubicBezTo>
                    <a:pt x="1346" y="0"/>
                    <a:pt x="164" y="1189"/>
                    <a:pt x="84" y="2625"/>
                  </a:cubicBezTo>
                  <a:cubicBezTo>
                    <a:pt x="0" y="4152"/>
                    <a:pt x="1172" y="5449"/>
                    <a:pt x="2699" y="5533"/>
                  </a:cubicBezTo>
                  <a:lnTo>
                    <a:pt x="46430" y="7835"/>
                  </a:lnTo>
                  <a:lnTo>
                    <a:pt x="46576" y="7835"/>
                  </a:lnTo>
                  <a:cubicBezTo>
                    <a:pt x="48041" y="7835"/>
                    <a:pt x="49275" y="6726"/>
                    <a:pt x="49338" y="5219"/>
                  </a:cubicBezTo>
                  <a:cubicBezTo>
                    <a:pt x="49401" y="3713"/>
                    <a:pt x="48229" y="2394"/>
                    <a:pt x="46723" y="2311"/>
                  </a:cubicBezTo>
                  <a:lnTo>
                    <a:pt x="2992" y="9"/>
                  </a:lnTo>
                  <a:cubicBezTo>
                    <a:pt x="2920" y="3"/>
                    <a:pt x="2849" y="0"/>
                    <a:pt x="2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4931950" y="47397325"/>
              <a:ext cx="949425" cy="57575"/>
            </a:xfrm>
            <a:custGeom>
              <a:rect b="b" l="l" r="r" t="t"/>
              <a:pathLst>
                <a:path extrusionOk="0" h="2303" w="37977">
                  <a:moveTo>
                    <a:pt x="1" y="2302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44860825" y="47328175"/>
              <a:ext cx="1092750" cy="195250"/>
            </a:xfrm>
            <a:custGeom>
              <a:rect b="b" l="l" r="r" t="t"/>
              <a:pathLst>
                <a:path extrusionOk="0" h="7810" w="43710">
                  <a:moveTo>
                    <a:pt x="40828" y="0"/>
                  </a:moveTo>
                  <a:cubicBezTo>
                    <a:pt x="40777" y="0"/>
                    <a:pt x="40727" y="2"/>
                    <a:pt x="40676" y="5"/>
                  </a:cubicBezTo>
                  <a:lnTo>
                    <a:pt x="2699" y="2306"/>
                  </a:lnTo>
                  <a:cubicBezTo>
                    <a:pt x="1172" y="2411"/>
                    <a:pt x="0" y="3708"/>
                    <a:pt x="105" y="5236"/>
                  </a:cubicBezTo>
                  <a:cubicBezTo>
                    <a:pt x="188" y="6700"/>
                    <a:pt x="1423" y="7809"/>
                    <a:pt x="2846" y="7809"/>
                  </a:cubicBezTo>
                  <a:lnTo>
                    <a:pt x="3034" y="7809"/>
                  </a:lnTo>
                  <a:lnTo>
                    <a:pt x="41010" y="5508"/>
                  </a:lnTo>
                  <a:cubicBezTo>
                    <a:pt x="42517" y="5403"/>
                    <a:pt x="43709" y="4106"/>
                    <a:pt x="43605" y="2578"/>
                  </a:cubicBezTo>
                  <a:cubicBezTo>
                    <a:pt x="43504" y="1123"/>
                    <a:pt x="42252" y="0"/>
                    <a:pt x="408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46686925" y="44923100"/>
              <a:ext cx="891900" cy="57575"/>
            </a:xfrm>
            <a:custGeom>
              <a:rect b="b" l="l" r="r" t="t"/>
              <a:pathLst>
                <a:path extrusionOk="0" h="2303" w="35676">
                  <a:moveTo>
                    <a:pt x="0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46615775" y="44853900"/>
              <a:ext cx="1033650" cy="195300"/>
            </a:xfrm>
            <a:custGeom>
              <a:rect b="b" l="l" r="r" t="t"/>
              <a:pathLst>
                <a:path extrusionOk="0" h="7812" w="41346">
                  <a:moveTo>
                    <a:pt x="2824" y="0"/>
                  </a:moveTo>
                  <a:cubicBezTo>
                    <a:pt x="1380" y="0"/>
                    <a:pt x="185" y="1137"/>
                    <a:pt x="84" y="2581"/>
                  </a:cubicBezTo>
                  <a:cubicBezTo>
                    <a:pt x="1" y="4108"/>
                    <a:pt x="1152" y="5405"/>
                    <a:pt x="2679" y="5510"/>
                  </a:cubicBezTo>
                  <a:lnTo>
                    <a:pt x="38354" y="7811"/>
                  </a:lnTo>
                  <a:lnTo>
                    <a:pt x="38521" y="7811"/>
                  </a:lnTo>
                  <a:cubicBezTo>
                    <a:pt x="39986" y="7811"/>
                    <a:pt x="41199" y="6702"/>
                    <a:pt x="41283" y="5238"/>
                  </a:cubicBezTo>
                  <a:cubicBezTo>
                    <a:pt x="41346" y="3710"/>
                    <a:pt x="40195" y="2413"/>
                    <a:pt x="38689" y="2309"/>
                  </a:cubicBezTo>
                  <a:lnTo>
                    <a:pt x="3014" y="7"/>
                  </a:lnTo>
                  <a:cubicBezTo>
                    <a:pt x="2950" y="3"/>
                    <a:pt x="2887" y="0"/>
                    <a:pt x="28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45996450" y="45527275"/>
              <a:ext cx="1093275" cy="57575"/>
            </a:xfrm>
            <a:custGeom>
              <a:rect b="b" l="l" r="r" t="t"/>
              <a:pathLst>
                <a:path extrusionOk="0" h="2303" w="43731">
                  <a:moveTo>
                    <a:pt x="0" y="1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45925300" y="45457425"/>
              <a:ext cx="1235050" cy="195950"/>
            </a:xfrm>
            <a:custGeom>
              <a:rect b="b" l="l" r="r" t="t"/>
              <a:pathLst>
                <a:path extrusionOk="0" h="7838" w="49402">
                  <a:moveTo>
                    <a:pt x="2747" y="0"/>
                  </a:moveTo>
                  <a:cubicBezTo>
                    <a:pt x="1311" y="0"/>
                    <a:pt x="164" y="1201"/>
                    <a:pt x="84" y="2627"/>
                  </a:cubicBezTo>
                  <a:cubicBezTo>
                    <a:pt x="1" y="4155"/>
                    <a:pt x="1172" y="5473"/>
                    <a:pt x="2700" y="5536"/>
                  </a:cubicBezTo>
                  <a:lnTo>
                    <a:pt x="46430" y="7837"/>
                  </a:lnTo>
                  <a:lnTo>
                    <a:pt x="46577" y="7837"/>
                  </a:lnTo>
                  <a:cubicBezTo>
                    <a:pt x="48041" y="7837"/>
                    <a:pt x="49276" y="6728"/>
                    <a:pt x="49338" y="5222"/>
                  </a:cubicBezTo>
                  <a:cubicBezTo>
                    <a:pt x="49401" y="3715"/>
                    <a:pt x="48230" y="2397"/>
                    <a:pt x="46723" y="2334"/>
                  </a:cubicBezTo>
                  <a:lnTo>
                    <a:pt x="2993" y="12"/>
                  </a:lnTo>
                  <a:cubicBezTo>
                    <a:pt x="2910" y="4"/>
                    <a:pt x="2828" y="0"/>
                    <a:pt x="2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46456750" y="46016375"/>
              <a:ext cx="949450" cy="57550"/>
            </a:xfrm>
            <a:custGeom>
              <a:rect b="b" l="l" r="r" t="t"/>
              <a:pathLst>
                <a:path extrusionOk="0" h="2302" w="37978">
                  <a:moveTo>
                    <a:pt x="1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46385625" y="45947200"/>
              <a:ext cx="1092750" cy="195250"/>
            </a:xfrm>
            <a:custGeom>
              <a:rect b="b" l="l" r="r" t="t"/>
              <a:pathLst>
                <a:path extrusionOk="0" h="7810" w="43710">
                  <a:moveTo>
                    <a:pt x="40826" y="1"/>
                  </a:moveTo>
                  <a:cubicBezTo>
                    <a:pt x="40776" y="1"/>
                    <a:pt x="40726" y="2"/>
                    <a:pt x="40676" y="5"/>
                  </a:cubicBezTo>
                  <a:lnTo>
                    <a:pt x="2700" y="2307"/>
                  </a:lnTo>
                  <a:cubicBezTo>
                    <a:pt x="1172" y="2411"/>
                    <a:pt x="0" y="3709"/>
                    <a:pt x="105" y="5236"/>
                  </a:cubicBezTo>
                  <a:cubicBezTo>
                    <a:pt x="189" y="6701"/>
                    <a:pt x="1423" y="7810"/>
                    <a:pt x="2846" y="7810"/>
                  </a:cubicBezTo>
                  <a:lnTo>
                    <a:pt x="3034" y="7810"/>
                  </a:lnTo>
                  <a:lnTo>
                    <a:pt x="41011" y="5508"/>
                  </a:lnTo>
                  <a:cubicBezTo>
                    <a:pt x="42517" y="5404"/>
                    <a:pt x="43710" y="4106"/>
                    <a:pt x="43605" y="2579"/>
                  </a:cubicBezTo>
                  <a:cubicBezTo>
                    <a:pt x="43504" y="1124"/>
                    <a:pt x="42232" y="1"/>
                    <a:pt x="408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43781150" y="44923100"/>
              <a:ext cx="891900" cy="57575"/>
            </a:xfrm>
            <a:custGeom>
              <a:rect b="b" l="l" r="r" t="t"/>
              <a:pathLst>
                <a:path extrusionOk="0" h="2303" w="35676">
                  <a:moveTo>
                    <a:pt x="1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43710025" y="44853900"/>
              <a:ext cx="1033650" cy="195300"/>
            </a:xfrm>
            <a:custGeom>
              <a:rect b="b" l="l" r="r" t="t"/>
              <a:pathLst>
                <a:path extrusionOk="0" h="7812" w="41346">
                  <a:moveTo>
                    <a:pt x="2828" y="0"/>
                  </a:moveTo>
                  <a:cubicBezTo>
                    <a:pt x="1418" y="0"/>
                    <a:pt x="184" y="1137"/>
                    <a:pt x="84" y="2581"/>
                  </a:cubicBezTo>
                  <a:cubicBezTo>
                    <a:pt x="0" y="4108"/>
                    <a:pt x="1151" y="5405"/>
                    <a:pt x="2678" y="5510"/>
                  </a:cubicBezTo>
                  <a:lnTo>
                    <a:pt x="38353" y="7811"/>
                  </a:lnTo>
                  <a:lnTo>
                    <a:pt x="38520" y="7811"/>
                  </a:lnTo>
                  <a:cubicBezTo>
                    <a:pt x="39985" y="7811"/>
                    <a:pt x="41199" y="6702"/>
                    <a:pt x="41282" y="5238"/>
                  </a:cubicBezTo>
                  <a:cubicBezTo>
                    <a:pt x="41345" y="3710"/>
                    <a:pt x="40194" y="2413"/>
                    <a:pt x="38688" y="2309"/>
                  </a:cubicBezTo>
                  <a:lnTo>
                    <a:pt x="3013" y="7"/>
                  </a:lnTo>
                  <a:cubicBezTo>
                    <a:pt x="2951" y="3"/>
                    <a:pt x="2890" y="0"/>
                    <a:pt x="28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43090675" y="45527275"/>
              <a:ext cx="1093275" cy="57575"/>
            </a:xfrm>
            <a:custGeom>
              <a:rect b="b" l="l" r="r" t="t"/>
              <a:pathLst>
                <a:path extrusionOk="0" h="2303" w="43731">
                  <a:moveTo>
                    <a:pt x="1" y="1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43019525" y="45457425"/>
              <a:ext cx="1235050" cy="195950"/>
            </a:xfrm>
            <a:custGeom>
              <a:rect b="b" l="l" r="r" t="t"/>
              <a:pathLst>
                <a:path extrusionOk="0" h="7838" w="49402">
                  <a:moveTo>
                    <a:pt x="2747" y="0"/>
                  </a:moveTo>
                  <a:cubicBezTo>
                    <a:pt x="1312" y="0"/>
                    <a:pt x="164" y="1201"/>
                    <a:pt x="85" y="2627"/>
                  </a:cubicBezTo>
                  <a:cubicBezTo>
                    <a:pt x="1" y="4155"/>
                    <a:pt x="1173" y="5473"/>
                    <a:pt x="2700" y="5536"/>
                  </a:cubicBezTo>
                  <a:lnTo>
                    <a:pt x="46430" y="7837"/>
                  </a:lnTo>
                  <a:lnTo>
                    <a:pt x="46577" y="7837"/>
                  </a:lnTo>
                  <a:cubicBezTo>
                    <a:pt x="48042" y="7837"/>
                    <a:pt x="49276" y="6728"/>
                    <a:pt x="49339" y="5222"/>
                  </a:cubicBezTo>
                  <a:cubicBezTo>
                    <a:pt x="49402" y="3715"/>
                    <a:pt x="48230" y="2397"/>
                    <a:pt x="46723" y="2334"/>
                  </a:cubicBezTo>
                  <a:lnTo>
                    <a:pt x="2993" y="12"/>
                  </a:lnTo>
                  <a:cubicBezTo>
                    <a:pt x="2910" y="4"/>
                    <a:pt x="2828" y="0"/>
                    <a:pt x="2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3551000" y="46016375"/>
              <a:ext cx="949425" cy="57550"/>
            </a:xfrm>
            <a:custGeom>
              <a:rect b="b" l="l" r="r" t="t"/>
              <a:pathLst>
                <a:path extrusionOk="0" h="2302" w="37977">
                  <a:moveTo>
                    <a:pt x="0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3479850" y="45947200"/>
              <a:ext cx="1092750" cy="195250"/>
            </a:xfrm>
            <a:custGeom>
              <a:rect b="b" l="l" r="r" t="t"/>
              <a:pathLst>
                <a:path extrusionOk="0" h="7810" w="43710">
                  <a:moveTo>
                    <a:pt x="40827" y="1"/>
                  </a:moveTo>
                  <a:cubicBezTo>
                    <a:pt x="40777" y="1"/>
                    <a:pt x="40726" y="2"/>
                    <a:pt x="40676" y="5"/>
                  </a:cubicBezTo>
                  <a:lnTo>
                    <a:pt x="2700" y="2307"/>
                  </a:lnTo>
                  <a:cubicBezTo>
                    <a:pt x="1172" y="2411"/>
                    <a:pt x="1" y="3709"/>
                    <a:pt x="105" y="5236"/>
                  </a:cubicBezTo>
                  <a:cubicBezTo>
                    <a:pt x="189" y="6701"/>
                    <a:pt x="1423" y="7810"/>
                    <a:pt x="2846" y="7810"/>
                  </a:cubicBezTo>
                  <a:lnTo>
                    <a:pt x="3035" y="7810"/>
                  </a:lnTo>
                  <a:lnTo>
                    <a:pt x="41011" y="5508"/>
                  </a:lnTo>
                  <a:cubicBezTo>
                    <a:pt x="42517" y="5404"/>
                    <a:pt x="43710" y="4106"/>
                    <a:pt x="43605" y="2579"/>
                  </a:cubicBezTo>
                  <a:cubicBezTo>
                    <a:pt x="43504" y="1124"/>
                    <a:pt x="42233" y="1"/>
                    <a:pt x="408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49733400" y="52103700"/>
              <a:ext cx="496425" cy="828475"/>
            </a:xfrm>
            <a:custGeom>
              <a:rect b="b" l="l" r="r" t="t"/>
              <a:pathLst>
                <a:path extrusionOk="0" h="33139" w="19857">
                  <a:moveTo>
                    <a:pt x="16791" y="0"/>
                  </a:moveTo>
                  <a:cubicBezTo>
                    <a:pt x="16573" y="0"/>
                    <a:pt x="16352" y="26"/>
                    <a:pt x="16133" y="79"/>
                  </a:cubicBezTo>
                  <a:cubicBezTo>
                    <a:pt x="15484" y="246"/>
                    <a:pt x="0" y="4431"/>
                    <a:pt x="3139" y="30711"/>
                  </a:cubicBezTo>
                  <a:cubicBezTo>
                    <a:pt x="3306" y="32134"/>
                    <a:pt x="4499" y="33138"/>
                    <a:pt x="5880" y="33138"/>
                  </a:cubicBezTo>
                  <a:lnTo>
                    <a:pt x="6173" y="33138"/>
                  </a:lnTo>
                  <a:cubicBezTo>
                    <a:pt x="7700" y="32971"/>
                    <a:pt x="8788" y="31569"/>
                    <a:pt x="8600" y="30063"/>
                  </a:cubicBezTo>
                  <a:cubicBezTo>
                    <a:pt x="6089" y="8930"/>
                    <a:pt x="16970" y="5603"/>
                    <a:pt x="17493" y="5435"/>
                  </a:cubicBezTo>
                  <a:cubicBezTo>
                    <a:pt x="18957" y="5059"/>
                    <a:pt x="19857" y="3552"/>
                    <a:pt x="19480" y="2088"/>
                  </a:cubicBezTo>
                  <a:cubicBezTo>
                    <a:pt x="19178" y="825"/>
                    <a:pt x="18028" y="0"/>
                    <a:pt x="16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49226525" y="51988625"/>
              <a:ext cx="496425" cy="828450"/>
            </a:xfrm>
            <a:custGeom>
              <a:rect b="b" l="l" r="r" t="t"/>
              <a:pathLst>
                <a:path extrusionOk="0" h="33138" w="19857">
                  <a:moveTo>
                    <a:pt x="16810" y="0"/>
                  </a:moveTo>
                  <a:cubicBezTo>
                    <a:pt x="16593" y="0"/>
                    <a:pt x="16373" y="26"/>
                    <a:pt x="16154" y="79"/>
                  </a:cubicBezTo>
                  <a:cubicBezTo>
                    <a:pt x="15484" y="246"/>
                    <a:pt x="1" y="4431"/>
                    <a:pt x="3139" y="30711"/>
                  </a:cubicBezTo>
                  <a:cubicBezTo>
                    <a:pt x="3306" y="32134"/>
                    <a:pt x="4499" y="33138"/>
                    <a:pt x="5901" y="33138"/>
                  </a:cubicBezTo>
                  <a:lnTo>
                    <a:pt x="6173" y="33138"/>
                  </a:lnTo>
                  <a:cubicBezTo>
                    <a:pt x="7700" y="32971"/>
                    <a:pt x="8788" y="31569"/>
                    <a:pt x="8621" y="30062"/>
                  </a:cubicBezTo>
                  <a:cubicBezTo>
                    <a:pt x="6089" y="8950"/>
                    <a:pt x="16949" y="5603"/>
                    <a:pt x="17514" y="5456"/>
                  </a:cubicBezTo>
                  <a:cubicBezTo>
                    <a:pt x="18978" y="5059"/>
                    <a:pt x="19857" y="3573"/>
                    <a:pt x="19501" y="2108"/>
                  </a:cubicBezTo>
                  <a:cubicBezTo>
                    <a:pt x="19181" y="827"/>
                    <a:pt x="18044" y="0"/>
                    <a:pt x="16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47000775" y="51485225"/>
              <a:ext cx="495900" cy="828650"/>
            </a:xfrm>
            <a:custGeom>
              <a:rect b="b" l="l" r="r" t="t"/>
              <a:pathLst>
                <a:path extrusionOk="0" h="33146" w="19836">
                  <a:moveTo>
                    <a:pt x="16788" y="1"/>
                  </a:moveTo>
                  <a:cubicBezTo>
                    <a:pt x="16564" y="1"/>
                    <a:pt x="16337" y="28"/>
                    <a:pt x="16112" y="86"/>
                  </a:cubicBezTo>
                  <a:cubicBezTo>
                    <a:pt x="15463" y="233"/>
                    <a:pt x="1" y="4417"/>
                    <a:pt x="3118" y="30718"/>
                  </a:cubicBezTo>
                  <a:cubicBezTo>
                    <a:pt x="3286" y="32120"/>
                    <a:pt x="4478" y="33146"/>
                    <a:pt x="5859" y="33146"/>
                  </a:cubicBezTo>
                  <a:cubicBezTo>
                    <a:pt x="5964" y="33146"/>
                    <a:pt x="6068" y="33146"/>
                    <a:pt x="6152" y="33125"/>
                  </a:cubicBezTo>
                  <a:cubicBezTo>
                    <a:pt x="7679" y="32957"/>
                    <a:pt x="8768" y="31576"/>
                    <a:pt x="8579" y="30049"/>
                  </a:cubicBezTo>
                  <a:cubicBezTo>
                    <a:pt x="6068" y="8916"/>
                    <a:pt x="16949" y="5610"/>
                    <a:pt x="17472" y="5443"/>
                  </a:cubicBezTo>
                  <a:cubicBezTo>
                    <a:pt x="18936" y="5045"/>
                    <a:pt x="19836" y="3560"/>
                    <a:pt x="19459" y="2095"/>
                  </a:cubicBezTo>
                  <a:cubicBezTo>
                    <a:pt x="19159" y="838"/>
                    <a:pt x="18019" y="1"/>
                    <a:pt x="16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46494425" y="51370150"/>
              <a:ext cx="495900" cy="828650"/>
            </a:xfrm>
            <a:custGeom>
              <a:rect b="b" l="l" r="r" t="t"/>
              <a:pathLst>
                <a:path extrusionOk="0" h="33146" w="19836">
                  <a:moveTo>
                    <a:pt x="16808" y="0"/>
                  </a:moveTo>
                  <a:cubicBezTo>
                    <a:pt x="16585" y="0"/>
                    <a:pt x="16358" y="28"/>
                    <a:pt x="16133" y="86"/>
                  </a:cubicBezTo>
                  <a:cubicBezTo>
                    <a:pt x="15484" y="233"/>
                    <a:pt x="0" y="4417"/>
                    <a:pt x="3139" y="30718"/>
                  </a:cubicBezTo>
                  <a:cubicBezTo>
                    <a:pt x="3285" y="32120"/>
                    <a:pt x="4499" y="33145"/>
                    <a:pt x="5880" y="33145"/>
                  </a:cubicBezTo>
                  <a:lnTo>
                    <a:pt x="6173" y="33145"/>
                  </a:lnTo>
                  <a:cubicBezTo>
                    <a:pt x="7679" y="32957"/>
                    <a:pt x="8788" y="31576"/>
                    <a:pt x="8600" y="30049"/>
                  </a:cubicBezTo>
                  <a:cubicBezTo>
                    <a:pt x="6089" y="8937"/>
                    <a:pt x="16949" y="5610"/>
                    <a:pt x="17493" y="5443"/>
                  </a:cubicBezTo>
                  <a:cubicBezTo>
                    <a:pt x="18957" y="5045"/>
                    <a:pt x="19836" y="3559"/>
                    <a:pt x="19480" y="2095"/>
                  </a:cubicBezTo>
                  <a:cubicBezTo>
                    <a:pt x="19162" y="838"/>
                    <a:pt x="18034" y="0"/>
                    <a:pt x="1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43265900" y="52052250"/>
              <a:ext cx="496450" cy="828650"/>
            </a:xfrm>
            <a:custGeom>
              <a:rect b="b" l="l" r="r" t="t"/>
              <a:pathLst>
                <a:path extrusionOk="0" h="33146" w="19858">
                  <a:moveTo>
                    <a:pt x="16829" y="1"/>
                  </a:moveTo>
                  <a:cubicBezTo>
                    <a:pt x="16606" y="1"/>
                    <a:pt x="16379" y="28"/>
                    <a:pt x="16154" y="86"/>
                  </a:cubicBezTo>
                  <a:cubicBezTo>
                    <a:pt x="15484" y="233"/>
                    <a:pt x="1" y="4418"/>
                    <a:pt x="3139" y="30698"/>
                  </a:cubicBezTo>
                  <a:cubicBezTo>
                    <a:pt x="3307" y="32121"/>
                    <a:pt x="4500" y="33146"/>
                    <a:pt x="5901" y="33146"/>
                  </a:cubicBezTo>
                  <a:lnTo>
                    <a:pt x="6173" y="33146"/>
                  </a:lnTo>
                  <a:cubicBezTo>
                    <a:pt x="7701" y="32958"/>
                    <a:pt x="8789" y="31577"/>
                    <a:pt x="8601" y="30049"/>
                  </a:cubicBezTo>
                  <a:cubicBezTo>
                    <a:pt x="6090" y="8937"/>
                    <a:pt x="16949" y="5589"/>
                    <a:pt x="17493" y="5443"/>
                  </a:cubicBezTo>
                  <a:cubicBezTo>
                    <a:pt x="18979" y="5045"/>
                    <a:pt x="19857" y="3560"/>
                    <a:pt x="19502" y="2095"/>
                  </a:cubicBezTo>
                  <a:cubicBezTo>
                    <a:pt x="19183" y="838"/>
                    <a:pt x="18056" y="1"/>
                    <a:pt x="16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42759550" y="51936825"/>
              <a:ext cx="495925" cy="829000"/>
            </a:xfrm>
            <a:custGeom>
              <a:rect b="b" l="l" r="r" t="t"/>
              <a:pathLst>
                <a:path extrusionOk="0" h="33160" w="19837">
                  <a:moveTo>
                    <a:pt x="16789" y="1"/>
                  </a:moveTo>
                  <a:cubicBezTo>
                    <a:pt x="16572" y="1"/>
                    <a:pt x="16352" y="26"/>
                    <a:pt x="16133" y="79"/>
                  </a:cubicBezTo>
                  <a:cubicBezTo>
                    <a:pt x="15484" y="247"/>
                    <a:pt x="1" y="4431"/>
                    <a:pt x="3139" y="30712"/>
                  </a:cubicBezTo>
                  <a:cubicBezTo>
                    <a:pt x="3286" y="32134"/>
                    <a:pt x="4499" y="33160"/>
                    <a:pt x="5880" y="33160"/>
                  </a:cubicBezTo>
                  <a:lnTo>
                    <a:pt x="6152" y="33160"/>
                  </a:lnTo>
                  <a:cubicBezTo>
                    <a:pt x="7680" y="32971"/>
                    <a:pt x="8768" y="31590"/>
                    <a:pt x="8600" y="30063"/>
                  </a:cubicBezTo>
                  <a:cubicBezTo>
                    <a:pt x="6090" y="8951"/>
                    <a:pt x="16928" y="5603"/>
                    <a:pt x="17493" y="5457"/>
                  </a:cubicBezTo>
                  <a:cubicBezTo>
                    <a:pt x="18958" y="5059"/>
                    <a:pt x="19836" y="3574"/>
                    <a:pt x="19481" y="2109"/>
                  </a:cubicBezTo>
                  <a:cubicBezTo>
                    <a:pt x="19160" y="828"/>
                    <a:pt x="18023" y="1"/>
                    <a:pt x="16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9684300" y="51448075"/>
              <a:ext cx="496450" cy="828650"/>
            </a:xfrm>
            <a:custGeom>
              <a:rect b="b" l="l" r="r" t="t"/>
              <a:pathLst>
                <a:path extrusionOk="0" h="33146" w="19858">
                  <a:moveTo>
                    <a:pt x="16816" y="1"/>
                  </a:moveTo>
                  <a:cubicBezTo>
                    <a:pt x="16591" y="1"/>
                    <a:pt x="16362" y="29"/>
                    <a:pt x="16133" y="87"/>
                  </a:cubicBezTo>
                  <a:cubicBezTo>
                    <a:pt x="15484" y="233"/>
                    <a:pt x="1" y="4418"/>
                    <a:pt x="3139" y="30698"/>
                  </a:cubicBezTo>
                  <a:cubicBezTo>
                    <a:pt x="3328" y="32121"/>
                    <a:pt x="4500" y="33146"/>
                    <a:pt x="5880" y="33146"/>
                  </a:cubicBezTo>
                  <a:cubicBezTo>
                    <a:pt x="5985" y="33146"/>
                    <a:pt x="6090" y="33146"/>
                    <a:pt x="6173" y="33104"/>
                  </a:cubicBezTo>
                  <a:cubicBezTo>
                    <a:pt x="7680" y="32958"/>
                    <a:pt x="8789" y="31577"/>
                    <a:pt x="8601" y="30049"/>
                  </a:cubicBezTo>
                  <a:cubicBezTo>
                    <a:pt x="6090" y="8916"/>
                    <a:pt x="16970" y="5590"/>
                    <a:pt x="17493" y="5443"/>
                  </a:cubicBezTo>
                  <a:cubicBezTo>
                    <a:pt x="18958" y="5046"/>
                    <a:pt x="19857" y="3560"/>
                    <a:pt x="19481" y="2095"/>
                  </a:cubicBezTo>
                  <a:cubicBezTo>
                    <a:pt x="19180" y="838"/>
                    <a:pt x="18055" y="1"/>
                    <a:pt x="16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9177425" y="51332825"/>
              <a:ext cx="496450" cy="828825"/>
            </a:xfrm>
            <a:custGeom>
              <a:rect b="b" l="l" r="r" t="t"/>
              <a:pathLst>
                <a:path extrusionOk="0" h="33153" w="19858">
                  <a:moveTo>
                    <a:pt x="16841" y="1"/>
                  </a:moveTo>
                  <a:cubicBezTo>
                    <a:pt x="16608" y="1"/>
                    <a:pt x="16371" y="31"/>
                    <a:pt x="16133" y="94"/>
                  </a:cubicBezTo>
                  <a:cubicBezTo>
                    <a:pt x="15484" y="240"/>
                    <a:pt x="1" y="4425"/>
                    <a:pt x="3139" y="30705"/>
                  </a:cubicBezTo>
                  <a:cubicBezTo>
                    <a:pt x="3328" y="32128"/>
                    <a:pt x="4500" y="33153"/>
                    <a:pt x="5880" y="33153"/>
                  </a:cubicBezTo>
                  <a:lnTo>
                    <a:pt x="6194" y="33153"/>
                  </a:lnTo>
                  <a:cubicBezTo>
                    <a:pt x="7722" y="32965"/>
                    <a:pt x="8789" y="31584"/>
                    <a:pt x="8601" y="30056"/>
                  </a:cubicBezTo>
                  <a:cubicBezTo>
                    <a:pt x="6090" y="8944"/>
                    <a:pt x="16949" y="5596"/>
                    <a:pt x="17493" y="5450"/>
                  </a:cubicBezTo>
                  <a:cubicBezTo>
                    <a:pt x="18958" y="5052"/>
                    <a:pt x="19857" y="3567"/>
                    <a:pt x="19481" y="2102"/>
                  </a:cubicBezTo>
                  <a:cubicBezTo>
                    <a:pt x="19181" y="851"/>
                    <a:pt x="18081" y="1"/>
                    <a:pt x="16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4343025" y="32612850"/>
              <a:ext cx="2394750" cy="2027425"/>
            </a:xfrm>
            <a:custGeom>
              <a:rect b="b" l="l" r="r" t="t"/>
              <a:pathLst>
                <a:path extrusionOk="0" h="81097" w="95790">
                  <a:moveTo>
                    <a:pt x="49117" y="0"/>
                  </a:moveTo>
                  <a:cubicBezTo>
                    <a:pt x="29938" y="0"/>
                    <a:pt x="24041" y="15281"/>
                    <a:pt x="6592" y="54982"/>
                  </a:cubicBezTo>
                  <a:cubicBezTo>
                    <a:pt x="4813" y="59020"/>
                    <a:pt x="3307" y="63351"/>
                    <a:pt x="2010" y="67578"/>
                  </a:cubicBezTo>
                  <a:cubicBezTo>
                    <a:pt x="1" y="74064"/>
                    <a:pt x="461" y="73771"/>
                    <a:pt x="6341" y="75926"/>
                  </a:cubicBezTo>
                  <a:cubicBezTo>
                    <a:pt x="15206" y="79106"/>
                    <a:pt x="24320" y="81097"/>
                    <a:pt x="33454" y="81097"/>
                  </a:cubicBezTo>
                  <a:cubicBezTo>
                    <a:pt x="34236" y="81097"/>
                    <a:pt x="35019" y="81082"/>
                    <a:pt x="35801" y="81053"/>
                  </a:cubicBezTo>
                  <a:cubicBezTo>
                    <a:pt x="41953" y="80822"/>
                    <a:pt x="48083" y="79651"/>
                    <a:pt x="54151" y="77307"/>
                  </a:cubicBezTo>
                  <a:cubicBezTo>
                    <a:pt x="80097" y="67285"/>
                    <a:pt x="94157" y="40398"/>
                    <a:pt x="95726" y="13679"/>
                  </a:cubicBezTo>
                  <a:cubicBezTo>
                    <a:pt x="95747" y="13323"/>
                    <a:pt x="95768" y="12967"/>
                    <a:pt x="95789" y="12632"/>
                  </a:cubicBezTo>
                  <a:cubicBezTo>
                    <a:pt x="82356" y="8782"/>
                    <a:pt x="70513" y="3426"/>
                    <a:pt x="60638" y="1375"/>
                  </a:cubicBezTo>
                  <a:cubicBezTo>
                    <a:pt x="56293" y="475"/>
                    <a:pt x="52499" y="0"/>
                    <a:pt x="49117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9818750" y="41605325"/>
              <a:ext cx="2472675" cy="976700"/>
            </a:xfrm>
            <a:custGeom>
              <a:rect b="b" l="l" r="r" t="t"/>
              <a:pathLst>
                <a:path extrusionOk="0" h="39068" w="98907">
                  <a:moveTo>
                    <a:pt x="50791" y="0"/>
                  </a:moveTo>
                  <a:cubicBezTo>
                    <a:pt x="30100" y="0"/>
                    <a:pt x="8895" y="10789"/>
                    <a:pt x="0" y="28931"/>
                  </a:cubicBezTo>
                  <a:cubicBezTo>
                    <a:pt x="19734" y="35946"/>
                    <a:pt x="43708" y="39068"/>
                    <a:pt x="67790" y="39068"/>
                  </a:cubicBezTo>
                  <a:cubicBezTo>
                    <a:pt x="78255" y="39068"/>
                    <a:pt x="88740" y="38478"/>
                    <a:pt x="98906" y="37363"/>
                  </a:cubicBezTo>
                  <a:cubicBezTo>
                    <a:pt x="92491" y="11238"/>
                    <a:pt x="71909" y="0"/>
                    <a:pt x="50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0115350" y="31434700"/>
              <a:ext cx="9756700" cy="11686725"/>
            </a:xfrm>
            <a:custGeom>
              <a:rect b="b" l="l" r="r" t="t"/>
              <a:pathLst>
                <a:path extrusionOk="0" h="467469" w="390268">
                  <a:moveTo>
                    <a:pt x="170318" y="1"/>
                  </a:moveTo>
                  <a:lnTo>
                    <a:pt x="170318" y="1"/>
                  </a:lnTo>
                  <a:cubicBezTo>
                    <a:pt x="170317" y="4"/>
                    <a:pt x="1" y="437974"/>
                    <a:pt x="255163" y="467371"/>
                  </a:cubicBezTo>
                  <a:cubicBezTo>
                    <a:pt x="256262" y="467437"/>
                    <a:pt x="257349" y="467469"/>
                    <a:pt x="258424" y="467469"/>
                  </a:cubicBezTo>
                  <a:cubicBezTo>
                    <a:pt x="326873" y="467469"/>
                    <a:pt x="346012" y="336402"/>
                    <a:pt x="325906" y="259914"/>
                  </a:cubicBezTo>
                  <a:cubicBezTo>
                    <a:pt x="305443" y="182245"/>
                    <a:pt x="390267" y="23268"/>
                    <a:pt x="170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34343025" y="32612850"/>
              <a:ext cx="2394750" cy="2027425"/>
            </a:xfrm>
            <a:custGeom>
              <a:rect b="b" l="l" r="r" t="t"/>
              <a:pathLst>
                <a:path extrusionOk="0" h="81097" w="95790">
                  <a:moveTo>
                    <a:pt x="49117" y="0"/>
                  </a:moveTo>
                  <a:cubicBezTo>
                    <a:pt x="29938" y="0"/>
                    <a:pt x="24041" y="15281"/>
                    <a:pt x="6592" y="54982"/>
                  </a:cubicBezTo>
                  <a:cubicBezTo>
                    <a:pt x="4813" y="59020"/>
                    <a:pt x="3307" y="63351"/>
                    <a:pt x="2010" y="67578"/>
                  </a:cubicBezTo>
                  <a:cubicBezTo>
                    <a:pt x="1" y="74064"/>
                    <a:pt x="461" y="73771"/>
                    <a:pt x="6341" y="75926"/>
                  </a:cubicBezTo>
                  <a:cubicBezTo>
                    <a:pt x="15206" y="79106"/>
                    <a:pt x="24320" y="81097"/>
                    <a:pt x="33454" y="81097"/>
                  </a:cubicBezTo>
                  <a:cubicBezTo>
                    <a:pt x="34236" y="81097"/>
                    <a:pt x="35019" y="81082"/>
                    <a:pt x="35801" y="81053"/>
                  </a:cubicBezTo>
                  <a:cubicBezTo>
                    <a:pt x="41953" y="80822"/>
                    <a:pt x="48083" y="79651"/>
                    <a:pt x="54151" y="77307"/>
                  </a:cubicBezTo>
                  <a:cubicBezTo>
                    <a:pt x="80097" y="67285"/>
                    <a:pt x="94157" y="40398"/>
                    <a:pt x="95726" y="13679"/>
                  </a:cubicBezTo>
                  <a:cubicBezTo>
                    <a:pt x="95747" y="13323"/>
                    <a:pt x="95768" y="12967"/>
                    <a:pt x="95789" y="12632"/>
                  </a:cubicBezTo>
                  <a:cubicBezTo>
                    <a:pt x="82356" y="8782"/>
                    <a:pt x="70513" y="3426"/>
                    <a:pt x="60638" y="1375"/>
                  </a:cubicBezTo>
                  <a:cubicBezTo>
                    <a:pt x="56293" y="475"/>
                    <a:pt x="52499" y="0"/>
                    <a:pt x="4911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34977550" y="33947625"/>
              <a:ext cx="992850" cy="1107400"/>
            </a:xfrm>
            <a:custGeom>
              <a:rect b="b" l="l" r="r" t="t"/>
              <a:pathLst>
                <a:path extrusionOk="0" h="44296" w="39714">
                  <a:moveTo>
                    <a:pt x="19891" y="1"/>
                  </a:moveTo>
                  <a:cubicBezTo>
                    <a:pt x="19880" y="1"/>
                    <a:pt x="19868" y="1"/>
                    <a:pt x="19857" y="1"/>
                  </a:cubicBezTo>
                  <a:cubicBezTo>
                    <a:pt x="8893" y="1"/>
                    <a:pt x="0" y="9897"/>
                    <a:pt x="0" y="22138"/>
                  </a:cubicBezTo>
                  <a:cubicBezTo>
                    <a:pt x="0" y="34378"/>
                    <a:pt x="8893" y="44296"/>
                    <a:pt x="19857" y="44296"/>
                  </a:cubicBezTo>
                  <a:cubicBezTo>
                    <a:pt x="30821" y="44296"/>
                    <a:pt x="39713" y="34378"/>
                    <a:pt x="39713" y="22138"/>
                  </a:cubicBezTo>
                  <a:cubicBezTo>
                    <a:pt x="39713" y="9910"/>
                    <a:pt x="30839" y="1"/>
                    <a:pt x="1989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4908500" y="33877525"/>
              <a:ext cx="1130950" cy="1246025"/>
            </a:xfrm>
            <a:custGeom>
              <a:rect b="b" l="l" r="r" t="t"/>
              <a:pathLst>
                <a:path extrusionOk="0" h="49841" w="45238">
                  <a:moveTo>
                    <a:pt x="22619" y="5546"/>
                  </a:moveTo>
                  <a:cubicBezTo>
                    <a:pt x="32034" y="5546"/>
                    <a:pt x="39692" y="14250"/>
                    <a:pt x="39692" y="24921"/>
                  </a:cubicBezTo>
                  <a:cubicBezTo>
                    <a:pt x="39692" y="35592"/>
                    <a:pt x="32034" y="44296"/>
                    <a:pt x="22619" y="44296"/>
                  </a:cubicBezTo>
                  <a:cubicBezTo>
                    <a:pt x="13203" y="44296"/>
                    <a:pt x="5545" y="35613"/>
                    <a:pt x="5545" y="24921"/>
                  </a:cubicBezTo>
                  <a:cubicBezTo>
                    <a:pt x="5545" y="14250"/>
                    <a:pt x="13203" y="5546"/>
                    <a:pt x="22619" y="5546"/>
                  </a:cubicBezTo>
                  <a:close/>
                  <a:moveTo>
                    <a:pt x="22619" y="1"/>
                  </a:moveTo>
                  <a:cubicBezTo>
                    <a:pt x="10148" y="1"/>
                    <a:pt x="0" y="11153"/>
                    <a:pt x="0" y="24921"/>
                  </a:cubicBezTo>
                  <a:cubicBezTo>
                    <a:pt x="0" y="38689"/>
                    <a:pt x="10148" y="49841"/>
                    <a:pt x="22619" y="49841"/>
                  </a:cubicBezTo>
                  <a:cubicBezTo>
                    <a:pt x="35089" y="49841"/>
                    <a:pt x="45237" y="38689"/>
                    <a:pt x="45237" y="24921"/>
                  </a:cubicBezTo>
                  <a:cubicBezTo>
                    <a:pt x="45237" y="11153"/>
                    <a:pt x="35089" y="1"/>
                    <a:pt x="22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16"/>
          <p:cNvGrpSpPr/>
          <p:nvPr/>
        </p:nvGrpSpPr>
        <p:grpSpPr>
          <a:xfrm>
            <a:off x="719988" y="1942206"/>
            <a:ext cx="1751100" cy="853863"/>
            <a:chOff x="719988" y="1942206"/>
            <a:chExt cx="1751100" cy="853863"/>
          </a:xfrm>
        </p:grpSpPr>
        <p:sp>
          <p:nvSpPr>
            <p:cNvPr id="235" name="Google Shape;235;p16"/>
            <p:cNvSpPr txBox="1"/>
            <p:nvPr/>
          </p:nvSpPr>
          <p:spPr>
            <a:xfrm>
              <a:off x="719988" y="2308570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16"/>
            <p:cNvSpPr txBox="1"/>
            <p:nvPr/>
          </p:nvSpPr>
          <p:spPr>
            <a:xfrm>
              <a:off x="719988" y="1942206"/>
              <a:ext cx="17511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Security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7" name="Google Shape;237;p16"/>
          <p:cNvGrpSpPr/>
          <p:nvPr/>
        </p:nvGrpSpPr>
        <p:grpSpPr>
          <a:xfrm>
            <a:off x="719988" y="3481481"/>
            <a:ext cx="1751100" cy="853863"/>
            <a:chOff x="719988" y="3242456"/>
            <a:chExt cx="1751100" cy="853863"/>
          </a:xfrm>
        </p:grpSpPr>
        <p:sp>
          <p:nvSpPr>
            <p:cNvPr id="238" name="Google Shape;238;p16"/>
            <p:cNvSpPr txBox="1"/>
            <p:nvPr/>
          </p:nvSpPr>
          <p:spPr>
            <a:xfrm>
              <a:off x="719988" y="3608820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719988" y="3242456"/>
              <a:ext cx="17511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Routine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0" name="Google Shape;240;p16"/>
          <p:cNvGrpSpPr/>
          <p:nvPr/>
        </p:nvGrpSpPr>
        <p:grpSpPr>
          <a:xfrm>
            <a:off x="6672863" y="1942206"/>
            <a:ext cx="1751100" cy="853863"/>
            <a:chOff x="6672863" y="1942206"/>
            <a:chExt cx="1751100" cy="853863"/>
          </a:xfrm>
        </p:grpSpPr>
        <p:sp>
          <p:nvSpPr>
            <p:cNvPr id="241" name="Google Shape;241;p16"/>
            <p:cNvSpPr txBox="1"/>
            <p:nvPr/>
          </p:nvSpPr>
          <p:spPr>
            <a:xfrm flipH="1">
              <a:off x="6672863" y="2308570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16"/>
            <p:cNvSpPr txBox="1"/>
            <p:nvPr/>
          </p:nvSpPr>
          <p:spPr>
            <a:xfrm flipH="1">
              <a:off x="6672863" y="1942206"/>
              <a:ext cx="17511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Companion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3" name="Google Shape;243;p16"/>
          <p:cNvGrpSpPr/>
          <p:nvPr/>
        </p:nvGrpSpPr>
        <p:grpSpPr>
          <a:xfrm>
            <a:off x="6672863" y="3481481"/>
            <a:ext cx="1751100" cy="853863"/>
            <a:chOff x="6672863" y="3242456"/>
            <a:chExt cx="1751100" cy="853863"/>
          </a:xfrm>
        </p:grpSpPr>
        <p:sp>
          <p:nvSpPr>
            <p:cNvPr id="244" name="Google Shape;244;p16"/>
            <p:cNvSpPr txBox="1"/>
            <p:nvPr/>
          </p:nvSpPr>
          <p:spPr>
            <a:xfrm flipH="1">
              <a:off x="6672863" y="3608820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16"/>
            <p:cNvSpPr txBox="1"/>
            <p:nvPr/>
          </p:nvSpPr>
          <p:spPr>
            <a:xfrm flipH="1">
              <a:off x="6672863" y="3242456"/>
              <a:ext cx="17511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Calmness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6" name="Google Shape;246;p16"/>
          <p:cNvGrpSpPr/>
          <p:nvPr/>
        </p:nvGrpSpPr>
        <p:grpSpPr>
          <a:xfrm>
            <a:off x="2471088" y="1184600"/>
            <a:ext cx="4201800" cy="2476350"/>
            <a:chOff x="2471088" y="1184600"/>
            <a:chExt cx="4201800" cy="2476350"/>
          </a:xfrm>
        </p:grpSpPr>
        <p:sp>
          <p:nvSpPr>
            <p:cNvPr id="247" name="Google Shape;247;p16"/>
            <p:cNvSpPr txBox="1"/>
            <p:nvPr/>
          </p:nvSpPr>
          <p:spPr>
            <a:xfrm>
              <a:off x="3613788" y="1184600"/>
              <a:ext cx="1916400" cy="68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Benefits of living with dogs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248" name="Google Shape;248;p16"/>
            <p:cNvCxnSpPr>
              <a:stCxn id="247" idx="1"/>
              <a:endCxn id="236" idx="3"/>
            </p:cNvCxnSpPr>
            <p:nvPr/>
          </p:nvCxnSpPr>
          <p:spPr>
            <a:xfrm flipH="1">
              <a:off x="2471088" y="1525550"/>
              <a:ext cx="1142700" cy="596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6"/>
            <p:cNvCxnSpPr>
              <a:stCxn id="247" idx="1"/>
              <a:endCxn id="239" idx="3"/>
            </p:cNvCxnSpPr>
            <p:nvPr/>
          </p:nvCxnSpPr>
          <p:spPr>
            <a:xfrm flipH="1">
              <a:off x="2471088" y="1525550"/>
              <a:ext cx="1142700" cy="21354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16"/>
            <p:cNvCxnSpPr>
              <a:stCxn id="247" idx="3"/>
              <a:endCxn id="242" idx="3"/>
            </p:cNvCxnSpPr>
            <p:nvPr/>
          </p:nvCxnSpPr>
          <p:spPr>
            <a:xfrm>
              <a:off x="5530188" y="1525550"/>
              <a:ext cx="1142700" cy="596100"/>
            </a:xfrm>
            <a:prstGeom prst="bentConnector3">
              <a:avLst>
                <a:gd fmla="val 49999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16"/>
            <p:cNvCxnSpPr>
              <a:stCxn id="247" idx="3"/>
              <a:endCxn id="245" idx="3"/>
            </p:cNvCxnSpPr>
            <p:nvPr/>
          </p:nvCxnSpPr>
          <p:spPr>
            <a:xfrm>
              <a:off x="5530188" y="1525550"/>
              <a:ext cx="1142700" cy="2135400"/>
            </a:xfrm>
            <a:prstGeom prst="bentConnector3">
              <a:avLst>
                <a:gd fmla="val 49999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2" name="Google Shape;2082;p34"/>
          <p:cNvGrpSpPr/>
          <p:nvPr/>
        </p:nvGrpSpPr>
        <p:grpSpPr>
          <a:xfrm>
            <a:off x="457200" y="1677300"/>
            <a:ext cx="4025588" cy="621025"/>
            <a:chOff x="457200" y="1677300"/>
            <a:chExt cx="4025588" cy="621025"/>
          </a:xfrm>
        </p:grpSpPr>
        <p:sp>
          <p:nvSpPr>
            <p:cNvPr id="2083" name="Google Shape;2083;p34"/>
            <p:cNvSpPr/>
            <p:nvPr/>
          </p:nvSpPr>
          <p:spPr>
            <a:xfrm>
              <a:off x="457200" y="1677300"/>
              <a:ext cx="593700" cy="62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 txBox="1"/>
            <p:nvPr/>
          </p:nvSpPr>
          <p:spPr>
            <a:xfrm flipH="1">
              <a:off x="1177388" y="1677325"/>
              <a:ext cx="33054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Never walk during the mid-day, especially in open sun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85" name="Google Shape;2085;p34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sp>
        <p:nvSpPr>
          <p:cNvPr id="2086" name="Google Shape;2086;p34"/>
          <p:cNvSpPr txBox="1"/>
          <p:nvPr/>
        </p:nvSpPr>
        <p:spPr>
          <a:xfrm>
            <a:off x="457200" y="1159275"/>
            <a:ext cx="8229600" cy="40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What you should not do!</a:t>
            </a:r>
            <a:endParaRPr sz="1800">
              <a:solidFill>
                <a:srgbClr val="191919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87" name="Google Shape;2087;p34"/>
          <p:cNvSpPr/>
          <p:nvPr/>
        </p:nvSpPr>
        <p:spPr>
          <a:xfrm>
            <a:off x="608117" y="1843275"/>
            <a:ext cx="291966" cy="289050"/>
          </a:xfrm>
          <a:custGeom>
            <a:rect b="b" l="l" r="r" t="t"/>
            <a:pathLst>
              <a:path extrusionOk="0" h="11002" w="11113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8" name="Google Shape;2088;p34"/>
          <p:cNvGrpSpPr/>
          <p:nvPr/>
        </p:nvGrpSpPr>
        <p:grpSpPr>
          <a:xfrm>
            <a:off x="4661100" y="1677300"/>
            <a:ext cx="4025700" cy="621025"/>
            <a:chOff x="4661100" y="1677300"/>
            <a:chExt cx="4025700" cy="621025"/>
          </a:xfrm>
        </p:grpSpPr>
        <p:sp>
          <p:nvSpPr>
            <p:cNvPr id="2089" name="Google Shape;2089;p34"/>
            <p:cNvSpPr/>
            <p:nvPr/>
          </p:nvSpPr>
          <p:spPr>
            <a:xfrm>
              <a:off x="4661100" y="1677300"/>
              <a:ext cx="593700" cy="62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 txBox="1"/>
            <p:nvPr/>
          </p:nvSpPr>
          <p:spPr>
            <a:xfrm flipH="1">
              <a:off x="5381400" y="1677325"/>
              <a:ext cx="33054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Never yell close to his face or ears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91" name="Google Shape;2091;p34"/>
          <p:cNvSpPr/>
          <p:nvPr/>
        </p:nvSpPr>
        <p:spPr>
          <a:xfrm>
            <a:off x="4812017" y="1843275"/>
            <a:ext cx="291966" cy="289050"/>
          </a:xfrm>
          <a:custGeom>
            <a:rect b="b" l="l" r="r" t="t"/>
            <a:pathLst>
              <a:path extrusionOk="0" h="11002" w="11113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2" name="Google Shape;2092;p34"/>
          <p:cNvGrpSpPr/>
          <p:nvPr/>
        </p:nvGrpSpPr>
        <p:grpSpPr>
          <a:xfrm>
            <a:off x="457200" y="2407175"/>
            <a:ext cx="4025588" cy="621025"/>
            <a:chOff x="457200" y="2407175"/>
            <a:chExt cx="4025588" cy="621025"/>
          </a:xfrm>
        </p:grpSpPr>
        <p:sp>
          <p:nvSpPr>
            <p:cNvPr id="2093" name="Google Shape;2093;p34"/>
            <p:cNvSpPr/>
            <p:nvPr/>
          </p:nvSpPr>
          <p:spPr>
            <a:xfrm>
              <a:off x="457200" y="2407175"/>
              <a:ext cx="593700" cy="62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 txBox="1"/>
            <p:nvPr/>
          </p:nvSpPr>
          <p:spPr>
            <a:xfrm flipH="1">
              <a:off x="1177388" y="2407200"/>
              <a:ext cx="33054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Can trim longer haired dogs, but never shaver their coats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95" name="Google Shape;2095;p34"/>
          <p:cNvSpPr/>
          <p:nvPr/>
        </p:nvSpPr>
        <p:spPr>
          <a:xfrm>
            <a:off x="608117" y="2573150"/>
            <a:ext cx="291966" cy="289050"/>
          </a:xfrm>
          <a:custGeom>
            <a:rect b="b" l="l" r="r" t="t"/>
            <a:pathLst>
              <a:path extrusionOk="0" h="11002" w="11113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6" name="Google Shape;2096;p34"/>
          <p:cNvGrpSpPr/>
          <p:nvPr/>
        </p:nvGrpSpPr>
        <p:grpSpPr>
          <a:xfrm>
            <a:off x="4661100" y="2407175"/>
            <a:ext cx="4025700" cy="621025"/>
            <a:chOff x="4661100" y="2407175"/>
            <a:chExt cx="4025700" cy="621025"/>
          </a:xfrm>
        </p:grpSpPr>
        <p:sp>
          <p:nvSpPr>
            <p:cNvPr id="2097" name="Google Shape;2097;p34"/>
            <p:cNvSpPr/>
            <p:nvPr/>
          </p:nvSpPr>
          <p:spPr>
            <a:xfrm>
              <a:off x="4661100" y="2407175"/>
              <a:ext cx="593700" cy="62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4"/>
            <p:cNvSpPr txBox="1"/>
            <p:nvPr/>
          </p:nvSpPr>
          <p:spPr>
            <a:xfrm flipH="1">
              <a:off x="5381400" y="2407200"/>
              <a:ext cx="33054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Do not force them to socialize with other dogs if they don’t want to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99" name="Google Shape;2099;p34"/>
          <p:cNvSpPr/>
          <p:nvPr/>
        </p:nvSpPr>
        <p:spPr>
          <a:xfrm>
            <a:off x="4812017" y="2573150"/>
            <a:ext cx="291966" cy="289050"/>
          </a:xfrm>
          <a:custGeom>
            <a:rect b="b" l="l" r="r" t="t"/>
            <a:pathLst>
              <a:path extrusionOk="0" h="11002" w="11113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0" name="Google Shape;2100;p34"/>
          <p:cNvGrpSpPr/>
          <p:nvPr/>
        </p:nvGrpSpPr>
        <p:grpSpPr>
          <a:xfrm>
            <a:off x="457200" y="3137075"/>
            <a:ext cx="4025588" cy="621025"/>
            <a:chOff x="457200" y="3137075"/>
            <a:chExt cx="4025588" cy="621025"/>
          </a:xfrm>
        </p:grpSpPr>
        <p:sp>
          <p:nvSpPr>
            <p:cNvPr id="2101" name="Google Shape;2101;p34"/>
            <p:cNvSpPr/>
            <p:nvPr/>
          </p:nvSpPr>
          <p:spPr>
            <a:xfrm>
              <a:off x="457200" y="3137075"/>
              <a:ext cx="593700" cy="62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4"/>
            <p:cNvSpPr txBox="1"/>
            <p:nvPr/>
          </p:nvSpPr>
          <p:spPr>
            <a:xfrm flipH="1">
              <a:off x="1177388" y="3137100"/>
              <a:ext cx="33054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Never ever leave your pets in a parked car. Not even for a minute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03" name="Google Shape;2103;p34"/>
          <p:cNvSpPr/>
          <p:nvPr/>
        </p:nvSpPr>
        <p:spPr>
          <a:xfrm>
            <a:off x="608117" y="3303050"/>
            <a:ext cx="291966" cy="289050"/>
          </a:xfrm>
          <a:custGeom>
            <a:rect b="b" l="l" r="r" t="t"/>
            <a:pathLst>
              <a:path extrusionOk="0" h="11002" w="11113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4" name="Google Shape;2104;p34"/>
          <p:cNvGrpSpPr/>
          <p:nvPr/>
        </p:nvGrpSpPr>
        <p:grpSpPr>
          <a:xfrm>
            <a:off x="4661100" y="3137075"/>
            <a:ext cx="4025700" cy="621025"/>
            <a:chOff x="4661100" y="3137075"/>
            <a:chExt cx="4025700" cy="621025"/>
          </a:xfrm>
        </p:grpSpPr>
        <p:sp>
          <p:nvSpPr>
            <p:cNvPr id="2105" name="Google Shape;2105;p34"/>
            <p:cNvSpPr/>
            <p:nvPr/>
          </p:nvSpPr>
          <p:spPr>
            <a:xfrm>
              <a:off x="4661100" y="3137075"/>
              <a:ext cx="593700" cy="62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4"/>
            <p:cNvSpPr txBox="1"/>
            <p:nvPr/>
          </p:nvSpPr>
          <p:spPr>
            <a:xfrm flipH="1">
              <a:off x="5381400" y="3137100"/>
              <a:ext cx="33054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Do not force them to eat food that he does not feel like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07" name="Google Shape;2107;p34"/>
          <p:cNvSpPr/>
          <p:nvPr/>
        </p:nvSpPr>
        <p:spPr>
          <a:xfrm>
            <a:off x="4812017" y="3303050"/>
            <a:ext cx="291966" cy="289050"/>
          </a:xfrm>
          <a:custGeom>
            <a:rect b="b" l="l" r="r" t="t"/>
            <a:pathLst>
              <a:path extrusionOk="0" h="11002" w="11113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8" name="Google Shape;2108;p34"/>
          <p:cNvGrpSpPr/>
          <p:nvPr/>
        </p:nvGrpSpPr>
        <p:grpSpPr>
          <a:xfrm>
            <a:off x="457200" y="3867000"/>
            <a:ext cx="4025588" cy="621025"/>
            <a:chOff x="457200" y="3867000"/>
            <a:chExt cx="4025588" cy="621025"/>
          </a:xfrm>
        </p:grpSpPr>
        <p:sp>
          <p:nvSpPr>
            <p:cNvPr id="2109" name="Google Shape;2109;p34"/>
            <p:cNvSpPr/>
            <p:nvPr/>
          </p:nvSpPr>
          <p:spPr>
            <a:xfrm>
              <a:off x="457200" y="3867000"/>
              <a:ext cx="593700" cy="62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4"/>
            <p:cNvSpPr txBox="1"/>
            <p:nvPr/>
          </p:nvSpPr>
          <p:spPr>
            <a:xfrm flipH="1">
              <a:off x="1177388" y="3867025"/>
              <a:ext cx="33054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Don’t rely on a fan, because they don’t cool off pet as effectively as they do people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11" name="Google Shape;2111;p34"/>
          <p:cNvSpPr/>
          <p:nvPr/>
        </p:nvSpPr>
        <p:spPr>
          <a:xfrm>
            <a:off x="608117" y="4032975"/>
            <a:ext cx="291966" cy="289050"/>
          </a:xfrm>
          <a:custGeom>
            <a:rect b="b" l="l" r="r" t="t"/>
            <a:pathLst>
              <a:path extrusionOk="0" h="11002" w="11113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2" name="Google Shape;2112;p34"/>
          <p:cNvGrpSpPr/>
          <p:nvPr/>
        </p:nvGrpSpPr>
        <p:grpSpPr>
          <a:xfrm>
            <a:off x="4661100" y="3867000"/>
            <a:ext cx="4025700" cy="621025"/>
            <a:chOff x="4661100" y="3867000"/>
            <a:chExt cx="4025700" cy="621025"/>
          </a:xfrm>
        </p:grpSpPr>
        <p:sp>
          <p:nvSpPr>
            <p:cNvPr id="2113" name="Google Shape;2113;p34"/>
            <p:cNvSpPr/>
            <p:nvPr/>
          </p:nvSpPr>
          <p:spPr>
            <a:xfrm>
              <a:off x="4661100" y="3867000"/>
              <a:ext cx="593700" cy="62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4"/>
            <p:cNvSpPr txBox="1"/>
            <p:nvPr/>
          </p:nvSpPr>
          <p:spPr>
            <a:xfrm flipH="1">
              <a:off x="5381400" y="3867025"/>
              <a:ext cx="33054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Do not leave it alone at home for a long time or carry it everywhere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15" name="Google Shape;2115;p34"/>
          <p:cNvSpPr/>
          <p:nvPr/>
        </p:nvSpPr>
        <p:spPr>
          <a:xfrm>
            <a:off x="4812017" y="4032975"/>
            <a:ext cx="291966" cy="289050"/>
          </a:xfrm>
          <a:custGeom>
            <a:rect b="b" l="l" r="r" t="t"/>
            <a:pathLst>
              <a:path extrusionOk="0" h="11002" w="11113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35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grpSp>
        <p:nvGrpSpPr>
          <p:cNvPr id="2121" name="Google Shape;2121;p35"/>
          <p:cNvGrpSpPr/>
          <p:nvPr/>
        </p:nvGrpSpPr>
        <p:grpSpPr>
          <a:xfrm>
            <a:off x="1304038" y="1672125"/>
            <a:ext cx="692100" cy="1185900"/>
            <a:chOff x="2347650" y="1672125"/>
            <a:chExt cx="692100" cy="1185900"/>
          </a:xfrm>
        </p:grpSpPr>
        <p:sp>
          <p:nvSpPr>
            <p:cNvPr id="2122" name="Google Shape;2122;p35"/>
            <p:cNvSpPr/>
            <p:nvPr/>
          </p:nvSpPr>
          <p:spPr>
            <a:xfrm>
              <a:off x="2347650" y="1672125"/>
              <a:ext cx="692100" cy="692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23" name="Google Shape;2123;p35"/>
            <p:cNvCxnSpPr>
              <a:stCxn id="2122" idx="4"/>
            </p:cNvCxnSpPr>
            <p:nvPr/>
          </p:nvCxnSpPr>
          <p:spPr>
            <a:xfrm>
              <a:off x="2693700" y="2364225"/>
              <a:ext cx="0" cy="4938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124" name="Google Shape;2124;p35"/>
          <p:cNvGrpSpPr/>
          <p:nvPr/>
        </p:nvGrpSpPr>
        <p:grpSpPr>
          <a:xfrm>
            <a:off x="4230025" y="3049430"/>
            <a:ext cx="692100" cy="1185900"/>
            <a:chOff x="4226000" y="3049430"/>
            <a:chExt cx="692100" cy="1185900"/>
          </a:xfrm>
        </p:grpSpPr>
        <p:sp>
          <p:nvSpPr>
            <p:cNvPr id="2125" name="Google Shape;2125;p35"/>
            <p:cNvSpPr/>
            <p:nvPr/>
          </p:nvSpPr>
          <p:spPr>
            <a:xfrm rot="10800000">
              <a:off x="4226000" y="3543230"/>
              <a:ext cx="692100" cy="692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26" name="Google Shape;2126;p35"/>
            <p:cNvCxnSpPr>
              <a:stCxn id="2125" idx="4"/>
            </p:cNvCxnSpPr>
            <p:nvPr/>
          </p:nvCxnSpPr>
          <p:spPr>
            <a:xfrm rot="10800000">
              <a:off x="4572050" y="3049430"/>
              <a:ext cx="0" cy="4938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127" name="Google Shape;2127;p35"/>
          <p:cNvGrpSpPr/>
          <p:nvPr/>
        </p:nvGrpSpPr>
        <p:grpSpPr>
          <a:xfrm>
            <a:off x="7147975" y="1672125"/>
            <a:ext cx="692100" cy="1185900"/>
            <a:chOff x="6256650" y="1672125"/>
            <a:chExt cx="692100" cy="1185900"/>
          </a:xfrm>
        </p:grpSpPr>
        <p:sp>
          <p:nvSpPr>
            <p:cNvPr id="2128" name="Google Shape;2128;p35"/>
            <p:cNvSpPr/>
            <p:nvPr/>
          </p:nvSpPr>
          <p:spPr>
            <a:xfrm>
              <a:off x="6256650" y="1672125"/>
              <a:ext cx="692100" cy="692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29" name="Google Shape;2129;p35"/>
            <p:cNvCxnSpPr>
              <a:stCxn id="2128" idx="4"/>
            </p:cNvCxnSpPr>
            <p:nvPr/>
          </p:nvCxnSpPr>
          <p:spPr>
            <a:xfrm>
              <a:off x="6602700" y="2364225"/>
              <a:ext cx="0" cy="4938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cxnSp>
        <p:nvCxnSpPr>
          <p:cNvPr id="2130" name="Google Shape;2130;p35"/>
          <p:cNvCxnSpPr/>
          <p:nvPr/>
        </p:nvCxnSpPr>
        <p:spPr>
          <a:xfrm>
            <a:off x="464575" y="2963550"/>
            <a:ext cx="82230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dash"/>
            <a:round/>
            <a:headEnd len="med" w="med" type="oval"/>
            <a:tailEnd len="med" w="med" type="oval"/>
          </a:ln>
        </p:spPr>
      </p:cxnSp>
      <p:grpSp>
        <p:nvGrpSpPr>
          <p:cNvPr id="2131" name="Google Shape;2131;p35"/>
          <p:cNvGrpSpPr/>
          <p:nvPr/>
        </p:nvGrpSpPr>
        <p:grpSpPr>
          <a:xfrm>
            <a:off x="3383289" y="1341820"/>
            <a:ext cx="2385571" cy="1521488"/>
            <a:chOff x="3770250" y="1341813"/>
            <a:chExt cx="1595700" cy="1521488"/>
          </a:xfrm>
        </p:grpSpPr>
        <p:cxnSp>
          <p:nvCxnSpPr>
            <p:cNvPr id="2132" name="Google Shape;2132;p35"/>
            <p:cNvCxnSpPr/>
            <p:nvPr/>
          </p:nvCxnSpPr>
          <p:spPr>
            <a:xfrm>
              <a:off x="4572038" y="2171200"/>
              <a:ext cx="0" cy="6921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oval"/>
            </a:ln>
          </p:spPr>
        </p:cxnSp>
        <p:sp>
          <p:nvSpPr>
            <p:cNvPr id="2133" name="Google Shape;2133;p35"/>
            <p:cNvSpPr txBox="1"/>
            <p:nvPr/>
          </p:nvSpPr>
          <p:spPr>
            <a:xfrm>
              <a:off x="3770250" y="1341813"/>
              <a:ext cx="1595700" cy="330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Afternoon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4" name="Google Shape;2134;p35"/>
            <p:cNvSpPr txBox="1"/>
            <p:nvPr/>
          </p:nvSpPr>
          <p:spPr>
            <a:xfrm>
              <a:off x="3770250" y="173037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5" name="Google Shape;2135;p35"/>
          <p:cNvGrpSpPr/>
          <p:nvPr/>
        </p:nvGrpSpPr>
        <p:grpSpPr>
          <a:xfrm>
            <a:off x="457304" y="3050246"/>
            <a:ext cx="2385572" cy="1492286"/>
            <a:chOff x="1895862" y="3050239"/>
            <a:chExt cx="1595700" cy="1492286"/>
          </a:xfrm>
        </p:grpSpPr>
        <p:cxnSp>
          <p:nvCxnSpPr>
            <p:cNvPr id="2136" name="Google Shape;2136;p35"/>
            <p:cNvCxnSpPr/>
            <p:nvPr/>
          </p:nvCxnSpPr>
          <p:spPr>
            <a:xfrm rot="10800000">
              <a:off x="2693700" y="3050239"/>
              <a:ext cx="0" cy="6717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oval"/>
            </a:ln>
          </p:spPr>
        </p:cxnSp>
        <p:sp>
          <p:nvSpPr>
            <p:cNvPr id="2137" name="Google Shape;2137;p35"/>
            <p:cNvSpPr txBox="1"/>
            <p:nvPr/>
          </p:nvSpPr>
          <p:spPr>
            <a:xfrm>
              <a:off x="1895862" y="3721963"/>
              <a:ext cx="1595700" cy="330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Morning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8" name="Google Shape;2138;p35"/>
            <p:cNvSpPr txBox="1"/>
            <p:nvPr/>
          </p:nvSpPr>
          <p:spPr>
            <a:xfrm>
              <a:off x="1895862" y="411052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9" name="Google Shape;2139;p35"/>
          <p:cNvGrpSpPr/>
          <p:nvPr/>
        </p:nvGrpSpPr>
        <p:grpSpPr>
          <a:xfrm>
            <a:off x="6301241" y="3029846"/>
            <a:ext cx="2385571" cy="1512686"/>
            <a:chOff x="5804850" y="3029839"/>
            <a:chExt cx="1595700" cy="1512686"/>
          </a:xfrm>
        </p:grpSpPr>
        <p:cxnSp>
          <p:nvCxnSpPr>
            <p:cNvPr id="2140" name="Google Shape;2140;p35"/>
            <p:cNvCxnSpPr/>
            <p:nvPr/>
          </p:nvCxnSpPr>
          <p:spPr>
            <a:xfrm rot="10800000">
              <a:off x="6602700" y="3029839"/>
              <a:ext cx="0" cy="6921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oval"/>
            </a:ln>
          </p:spPr>
        </p:cxnSp>
        <p:sp>
          <p:nvSpPr>
            <p:cNvPr id="2141" name="Google Shape;2141;p35"/>
            <p:cNvSpPr txBox="1"/>
            <p:nvPr/>
          </p:nvSpPr>
          <p:spPr>
            <a:xfrm>
              <a:off x="5804850" y="3721963"/>
              <a:ext cx="1595700" cy="330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Evening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42" name="Google Shape;2142;p35"/>
            <p:cNvSpPr txBox="1"/>
            <p:nvPr/>
          </p:nvSpPr>
          <p:spPr>
            <a:xfrm>
              <a:off x="5804850" y="4110525"/>
              <a:ext cx="1595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43" name="Google Shape;2143;p35"/>
          <p:cNvGrpSpPr/>
          <p:nvPr/>
        </p:nvGrpSpPr>
        <p:grpSpPr>
          <a:xfrm>
            <a:off x="1477230" y="1845313"/>
            <a:ext cx="345720" cy="345720"/>
            <a:chOff x="5873617" y="2309901"/>
            <a:chExt cx="345720" cy="345720"/>
          </a:xfrm>
        </p:grpSpPr>
        <p:sp>
          <p:nvSpPr>
            <p:cNvPr id="2144" name="Google Shape;2144;p35"/>
            <p:cNvSpPr/>
            <p:nvPr/>
          </p:nvSpPr>
          <p:spPr>
            <a:xfrm>
              <a:off x="5873617" y="2309901"/>
              <a:ext cx="345720" cy="345720"/>
            </a:xfrm>
            <a:custGeom>
              <a:rect b="b" l="l" r="r" t="t"/>
              <a:pathLst>
                <a:path extrusionOk="0" h="13159" w="13159">
                  <a:moveTo>
                    <a:pt x="6583" y="1"/>
                  </a:moveTo>
                  <a:cubicBezTo>
                    <a:pt x="2949" y="1"/>
                    <a:pt x="1" y="2942"/>
                    <a:pt x="1" y="6576"/>
                  </a:cubicBezTo>
                  <a:cubicBezTo>
                    <a:pt x="1" y="10211"/>
                    <a:pt x="2949" y="13159"/>
                    <a:pt x="6583" y="13159"/>
                  </a:cubicBezTo>
                  <a:cubicBezTo>
                    <a:pt x="10218" y="13159"/>
                    <a:pt x="13159" y="10211"/>
                    <a:pt x="13159" y="6576"/>
                  </a:cubicBezTo>
                  <a:cubicBezTo>
                    <a:pt x="13159" y="2942"/>
                    <a:pt x="10218" y="1"/>
                    <a:pt x="65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5"/>
            <p:cNvSpPr/>
            <p:nvPr/>
          </p:nvSpPr>
          <p:spPr>
            <a:xfrm>
              <a:off x="5899496" y="2335779"/>
              <a:ext cx="293963" cy="293963"/>
            </a:xfrm>
            <a:custGeom>
              <a:rect b="b" l="l" r="r" t="t"/>
              <a:pathLst>
                <a:path extrusionOk="0" h="11189" w="11189">
                  <a:moveTo>
                    <a:pt x="5598" y="1"/>
                  </a:moveTo>
                  <a:cubicBezTo>
                    <a:pt x="2505" y="1"/>
                    <a:pt x="1" y="2504"/>
                    <a:pt x="1" y="5591"/>
                  </a:cubicBezTo>
                  <a:cubicBezTo>
                    <a:pt x="1" y="8685"/>
                    <a:pt x="2505" y="11189"/>
                    <a:pt x="5598" y="11189"/>
                  </a:cubicBezTo>
                  <a:cubicBezTo>
                    <a:pt x="8685" y="11189"/>
                    <a:pt x="11189" y="8685"/>
                    <a:pt x="11189" y="5591"/>
                  </a:cubicBezTo>
                  <a:cubicBezTo>
                    <a:pt x="11189" y="2504"/>
                    <a:pt x="8685" y="1"/>
                    <a:pt x="5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5"/>
            <p:cNvSpPr/>
            <p:nvPr/>
          </p:nvSpPr>
          <p:spPr>
            <a:xfrm>
              <a:off x="6041288" y="2356088"/>
              <a:ext cx="10404" cy="131888"/>
            </a:xfrm>
            <a:custGeom>
              <a:rect b="b" l="l" r="r" t="t"/>
              <a:pathLst>
                <a:path extrusionOk="0" h="5020" w="396">
                  <a:moveTo>
                    <a:pt x="198" y="1"/>
                  </a:moveTo>
                  <a:cubicBezTo>
                    <a:pt x="99" y="1"/>
                    <a:pt x="0" y="67"/>
                    <a:pt x="0" y="199"/>
                  </a:cubicBezTo>
                  <a:lnTo>
                    <a:pt x="0" y="4818"/>
                  </a:lnTo>
                  <a:cubicBezTo>
                    <a:pt x="0" y="4929"/>
                    <a:pt x="90" y="5019"/>
                    <a:pt x="201" y="5019"/>
                  </a:cubicBezTo>
                  <a:cubicBezTo>
                    <a:pt x="305" y="5019"/>
                    <a:pt x="395" y="4929"/>
                    <a:pt x="395" y="4818"/>
                  </a:cubicBezTo>
                  <a:lnTo>
                    <a:pt x="395" y="199"/>
                  </a:lnTo>
                  <a:cubicBezTo>
                    <a:pt x="395" y="67"/>
                    <a:pt x="297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5"/>
            <p:cNvSpPr/>
            <p:nvPr/>
          </p:nvSpPr>
          <p:spPr>
            <a:xfrm>
              <a:off x="6039449" y="2477546"/>
              <a:ext cx="135435" cy="10430"/>
            </a:xfrm>
            <a:custGeom>
              <a:rect b="b" l="l" r="r" t="t"/>
              <a:pathLst>
                <a:path extrusionOk="0" h="397" w="5155">
                  <a:moveTo>
                    <a:pt x="271" y="1"/>
                  </a:moveTo>
                  <a:cubicBezTo>
                    <a:pt x="1" y="1"/>
                    <a:pt x="1" y="396"/>
                    <a:pt x="271" y="396"/>
                  </a:cubicBezTo>
                  <a:lnTo>
                    <a:pt x="4891" y="396"/>
                  </a:lnTo>
                  <a:cubicBezTo>
                    <a:pt x="5154" y="396"/>
                    <a:pt x="5154" y="1"/>
                    <a:pt x="4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5"/>
            <p:cNvSpPr/>
            <p:nvPr/>
          </p:nvSpPr>
          <p:spPr>
            <a:xfrm>
              <a:off x="5935778" y="2372035"/>
              <a:ext cx="275178" cy="257970"/>
            </a:xfrm>
            <a:custGeom>
              <a:rect b="b" l="l" r="r" t="t"/>
              <a:pathLst>
                <a:path extrusionOk="0" h="9819" w="10474">
                  <a:moveTo>
                    <a:pt x="7893" y="1"/>
                  </a:moveTo>
                  <a:cubicBezTo>
                    <a:pt x="9815" y="2213"/>
                    <a:pt x="9697" y="5543"/>
                    <a:pt x="7623" y="7617"/>
                  </a:cubicBezTo>
                  <a:cubicBezTo>
                    <a:pt x="6532" y="8704"/>
                    <a:pt x="5100" y="9254"/>
                    <a:pt x="3664" y="9254"/>
                  </a:cubicBezTo>
                  <a:cubicBezTo>
                    <a:pt x="2361" y="9254"/>
                    <a:pt x="1056" y="8801"/>
                    <a:pt x="0" y="7887"/>
                  </a:cubicBezTo>
                  <a:lnTo>
                    <a:pt x="0" y="7887"/>
                  </a:lnTo>
                  <a:cubicBezTo>
                    <a:pt x="1112" y="9170"/>
                    <a:pt x="2669" y="9818"/>
                    <a:pt x="4229" y="9818"/>
                  </a:cubicBezTo>
                  <a:cubicBezTo>
                    <a:pt x="5657" y="9818"/>
                    <a:pt x="7088" y="9275"/>
                    <a:pt x="8185" y="8179"/>
                  </a:cubicBezTo>
                  <a:cubicBezTo>
                    <a:pt x="10474" y="5883"/>
                    <a:pt x="10342" y="2123"/>
                    <a:pt x="78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5"/>
            <p:cNvSpPr/>
            <p:nvPr/>
          </p:nvSpPr>
          <p:spPr>
            <a:xfrm>
              <a:off x="5918097" y="2477546"/>
              <a:ext cx="21333" cy="10430"/>
            </a:xfrm>
            <a:custGeom>
              <a:rect b="b" l="l" r="r" t="t"/>
              <a:pathLst>
                <a:path extrusionOk="0" h="397" w="812">
                  <a:moveTo>
                    <a:pt x="264" y="1"/>
                  </a:moveTo>
                  <a:cubicBezTo>
                    <a:pt x="0" y="1"/>
                    <a:pt x="0" y="396"/>
                    <a:pt x="264" y="396"/>
                  </a:cubicBezTo>
                  <a:lnTo>
                    <a:pt x="548" y="396"/>
                  </a:lnTo>
                  <a:cubicBezTo>
                    <a:pt x="812" y="396"/>
                    <a:pt x="812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5"/>
            <p:cNvSpPr/>
            <p:nvPr/>
          </p:nvSpPr>
          <p:spPr>
            <a:xfrm>
              <a:off x="6041288" y="2591542"/>
              <a:ext cx="10404" cy="17970"/>
            </a:xfrm>
            <a:custGeom>
              <a:rect b="b" l="l" r="r" t="t"/>
              <a:pathLst>
                <a:path extrusionOk="0" h="684" w="396">
                  <a:moveTo>
                    <a:pt x="198" y="0"/>
                  </a:moveTo>
                  <a:cubicBezTo>
                    <a:pt x="99" y="0"/>
                    <a:pt x="0" y="66"/>
                    <a:pt x="0" y="198"/>
                  </a:cubicBezTo>
                  <a:lnTo>
                    <a:pt x="0" y="483"/>
                  </a:lnTo>
                  <a:cubicBezTo>
                    <a:pt x="0" y="594"/>
                    <a:pt x="90" y="684"/>
                    <a:pt x="201" y="684"/>
                  </a:cubicBezTo>
                  <a:cubicBezTo>
                    <a:pt x="305" y="684"/>
                    <a:pt x="395" y="594"/>
                    <a:pt x="395" y="483"/>
                  </a:cubicBezTo>
                  <a:lnTo>
                    <a:pt x="395" y="198"/>
                  </a:lnTo>
                  <a:cubicBezTo>
                    <a:pt x="395" y="66"/>
                    <a:pt x="297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5"/>
            <p:cNvSpPr/>
            <p:nvPr/>
          </p:nvSpPr>
          <p:spPr>
            <a:xfrm>
              <a:off x="5953144" y="2391556"/>
              <a:ext cx="19836" cy="15869"/>
            </a:xfrm>
            <a:custGeom>
              <a:rect b="b" l="l" r="r" t="t"/>
              <a:pathLst>
                <a:path extrusionOk="0" h="604" w="755">
                  <a:moveTo>
                    <a:pt x="285" y="0"/>
                  </a:moveTo>
                  <a:cubicBezTo>
                    <a:pt x="133" y="0"/>
                    <a:pt x="0" y="196"/>
                    <a:pt x="144" y="340"/>
                  </a:cubicBezTo>
                  <a:lnTo>
                    <a:pt x="345" y="541"/>
                  </a:lnTo>
                  <a:cubicBezTo>
                    <a:pt x="379" y="583"/>
                    <a:pt x="435" y="603"/>
                    <a:pt x="484" y="603"/>
                  </a:cubicBezTo>
                  <a:cubicBezTo>
                    <a:pt x="664" y="603"/>
                    <a:pt x="754" y="388"/>
                    <a:pt x="629" y="264"/>
                  </a:cubicBezTo>
                  <a:lnTo>
                    <a:pt x="421" y="62"/>
                  </a:lnTo>
                  <a:cubicBezTo>
                    <a:pt x="379" y="19"/>
                    <a:pt x="331" y="0"/>
                    <a:pt x="2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5"/>
            <p:cNvSpPr/>
            <p:nvPr/>
          </p:nvSpPr>
          <p:spPr>
            <a:xfrm>
              <a:off x="6119686" y="2557939"/>
              <a:ext cx="19652" cy="15869"/>
            </a:xfrm>
            <a:custGeom>
              <a:rect b="b" l="l" r="r" t="t"/>
              <a:pathLst>
                <a:path extrusionOk="0" h="604" w="748">
                  <a:moveTo>
                    <a:pt x="285" y="1"/>
                  </a:moveTo>
                  <a:cubicBezTo>
                    <a:pt x="131" y="1"/>
                    <a:pt x="0" y="202"/>
                    <a:pt x="144" y="347"/>
                  </a:cubicBezTo>
                  <a:lnTo>
                    <a:pt x="345" y="548"/>
                  </a:lnTo>
                  <a:cubicBezTo>
                    <a:pt x="380" y="582"/>
                    <a:pt x="429" y="603"/>
                    <a:pt x="484" y="603"/>
                  </a:cubicBezTo>
                  <a:cubicBezTo>
                    <a:pt x="658" y="603"/>
                    <a:pt x="748" y="388"/>
                    <a:pt x="623" y="263"/>
                  </a:cubicBezTo>
                  <a:lnTo>
                    <a:pt x="422" y="62"/>
                  </a:lnTo>
                  <a:cubicBezTo>
                    <a:pt x="379" y="19"/>
                    <a:pt x="331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5"/>
            <p:cNvSpPr/>
            <p:nvPr/>
          </p:nvSpPr>
          <p:spPr>
            <a:xfrm>
              <a:off x="6120185" y="2391556"/>
              <a:ext cx="19652" cy="15869"/>
            </a:xfrm>
            <a:custGeom>
              <a:rect b="b" l="l" r="r" t="t"/>
              <a:pathLst>
                <a:path extrusionOk="0" h="604" w="748">
                  <a:moveTo>
                    <a:pt x="466" y="0"/>
                  </a:moveTo>
                  <a:cubicBezTo>
                    <a:pt x="419" y="0"/>
                    <a:pt x="370" y="19"/>
                    <a:pt x="326" y="62"/>
                  </a:cubicBezTo>
                  <a:lnTo>
                    <a:pt x="125" y="264"/>
                  </a:lnTo>
                  <a:cubicBezTo>
                    <a:pt x="0" y="388"/>
                    <a:pt x="84" y="603"/>
                    <a:pt x="264" y="603"/>
                  </a:cubicBezTo>
                  <a:cubicBezTo>
                    <a:pt x="313" y="603"/>
                    <a:pt x="368" y="583"/>
                    <a:pt x="403" y="541"/>
                  </a:cubicBezTo>
                  <a:lnTo>
                    <a:pt x="604" y="340"/>
                  </a:lnTo>
                  <a:cubicBezTo>
                    <a:pt x="747" y="196"/>
                    <a:pt x="618" y="0"/>
                    <a:pt x="4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5"/>
            <p:cNvSpPr/>
            <p:nvPr/>
          </p:nvSpPr>
          <p:spPr>
            <a:xfrm>
              <a:off x="5953617" y="2557939"/>
              <a:ext cx="19862" cy="15869"/>
            </a:xfrm>
            <a:custGeom>
              <a:rect b="b" l="l" r="r" t="t"/>
              <a:pathLst>
                <a:path extrusionOk="0" h="604" w="756">
                  <a:moveTo>
                    <a:pt x="465" y="1"/>
                  </a:moveTo>
                  <a:cubicBezTo>
                    <a:pt x="418" y="1"/>
                    <a:pt x="370" y="19"/>
                    <a:pt x="327" y="62"/>
                  </a:cubicBezTo>
                  <a:lnTo>
                    <a:pt x="126" y="263"/>
                  </a:lnTo>
                  <a:cubicBezTo>
                    <a:pt x="1" y="388"/>
                    <a:pt x="91" y="603"/>
                    <a:pt x="264" y="603"/>
                  </a:cubicBezTo>
                  <a:cubicBezTo>
                    <a:pt x="320" y="603"/>
                    <a:pt x="368" y="582"/>
                    <a:pt x="403" y="548"/>
                  </a:cubicBezTo>
                  <a:lnTo>
                    <a:pt x="611" y="347"/>
                  </a:lnTo>
                  <a:cubicBezTo>
                    <a:pt x="755" y="202"/>
                    <a:pt x="620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5"/>
            <p:cNvSpPr/>
            <p:nvPr/>
          </p:nvSpPr>
          <p:spPr>
            <a:xfrm>
              <a:off x="5927056" y="2429887"/>
              <a:ext cx="21859" cy="13425"/>
            </a:xfrm>
            <a:custGeom>
              <a:rect b="b" l="l" r="r" t="t"/>
              <a:pathLst>
                <a:path extrusionOk="0" h="511" w="832">
                  <a:moveTo>
                    <a:pt x="289" y="0"/>
                  </a:moveTo>
                  <a:cubicBezTo>
                    <a:pt x="98" y="0"/>
                    <a:pt x="1" y="295"/>
                    <a:pt x="214" y="386"/>
                  </a:cubicBezTo>
                  <a:lnTo>
                    <a:pt x="478" y="497"/>
                  </a:lnTo>
                  <a:cubicBezTo>
                    <a:pt x="499" y="504"/>
                    <a:pt x="526" y="511"/>
                    <a:pt x="554" y="511"/>
                  </a:cubicBezTo>
                  <a:cubicBezTo>
                    <a:pt x="769" y="511"/>
                    <a:pt x="831" y="213"/>
                    <a:pt x="630" y="129"/>
                  </a:cubicBezTo>
                  <a:lnTo>
                    <a:pt x="374" y="18"/>
                  </a:lnTo>
                  <a:cubicBezTo>
                    <a:pt x="344" y="6"/>
                    <a:pt x="316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5"/>
            <p:cNvSpPr/>
            <p:nvPr/>
          </p:nvSpPr>
          <p:spPr>
            <a:xfrm>
              <a:off x="6143751" y="2522077"/>
              <a:ext cx="21832" cy="13452"/>
            </a:xfrm>
            <a:custGeom>
              <a:rect b="b" l="l" r="r" t="t"/>
              <a:pathLst>
                <a:path extrusionOk="0" h="512" w="831">
                  <a:moveTo>
                    <a:pt x="287" y="0"/>
                  </a:moveTo>
                  <a:cubicBezTo>
                    <a:pt x="97" y="0"/>
                    <a:pt x="1" y="289"/>
                    <a:pt x="213" y="380"/>
                  </a:cubicBezTo>
                  <a:lnTo>
                    <a:pt x="477" y="491"/>
                  </a:lnTo>
                  <a:cubicBezTo>
                    <a:pt x="498" y="505"/>
                    <a:pt x="525" y="512"/>
                    <a:pt x="553" y="512"/>
                  </a:cubicBezTo>
                  <a:cubicBezTo>
                    <a:pt x="768" y="512"/>
                    <a:pt x="831" y="213"/>
                    <a:pt x="629" y="130"/>
                  </a:cubicBezTo>
                  <a:lnTo>
                    <a:pt x="373" y="19"/>
                  </a:lnTo>
                  <a:cubicBezTo>
                    <a:pt x="343" y="6"/>
                    <a:pt x="314" y="0"/>
                    <a:pt x="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5"/>
            <p:cNvSpPr/>
            <p:nvPr/>
          </p:nvSpPr>
          <p:spPr>
            <a:xfrm>
              <a:off x="6084822" y="2365730"/>
              <a:ext cx="15816" cy="17261"/>
            </a:xfrm>
            <a:custGeom>
              <a:rect b="b" l="l" r="r" t="t"/>
              <a:pathLst>
                <a:path extrusionOk="0" h="657" w="602">
                  <a:moveTo>
                    <a:pt x="345" y="0"/>
                  </a:moveTo>
                  <a:cubicBezTo>
                    <a:pt x="275" y="0"/>
                    <a:pt x="204" y="37"/>
                    <a:pt x="167" y="123"/>
                  </a:cubicBezTo>
                  <a:lnTo>
                    <a:pt x="56" y="386"/>
                  </a:lnTo>
                  <a:cubicBezTo>
                    <a:pt x="1" y="511"/>
                    <a:pt x="98" y="657"/>
                    <a:pt x="237" y="657"/>
                  </a:cubicBezTo>
                  <a:cubicBezTo>
                    <a:pt x="320" y="657"/>
                    <a:pt x="389" y="608"/>
                    <a:pt x="424" y="539"/>
                  </a:cubicBezTo>
                  <a:lnTo>
                    <a:pt x="535" y="276"/>
                  </a:lnTo>
                  <a:cubicBezTo>
                    <a:pt x="602" y="119"/>
                    <a:pt x="473" y="0"/>
                    <a:pt x="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5"/>
            <p:cNvSpPr/>
            <p:nvPr/>
          </p:nvSpPr>
          <p:spPr>
            <a:xfrm>
              <a:off x="5992632" y="2582399"/>
              <a:ext cx="15816" cy="17287"/>
            </a:xfrm>
            <a:custGeom>
              <a:rect b="b" l="l" r="r" t="t"/>
              <a:pathLst>
                <a:path extrusionOk="0" h="658" w="602">
                  <a:moveTo>
                    <a:pt x="350" y="0"/>
                  </a:moveTo>
                  <a:cubicBezTo>
                    <a:pt x="280" y="0"/>
                    <a:pt x="211" y="37"/>
                    <a:pt x="174" y="123"/>
                  </a:cubicBezTo>
                  <a:lnTo>
                    <a:pt x="56" y="387"/>
                  </a:lnTo>
                  <a:cubicBezTo>
                    <a:pt x="0" y="511"/>
                    <a:pt x="97" y="657"/>
                    <a:pt x="243" y="657"/>
                  </a:cubicBezTo>
                  <a:cubicBezTo>
                    <a:pt x="319" y="657"/>
                    <a:pt x="396" y="609"/>
                    <a:pt x="423" y="539"/>
                  </a:cubicBezTo>
                  <a:lnTo>
                    <a:pt x="534" y="276"/>
                  </a:lnTo>
                  <a:cubicBezTo>
                    <a:pt x="601" y="119"/>
                    <a:pt x="475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5"/>
            <p:cNvSpPr/>
            <p:nvPr/>
          </p:nvSpPr>
          <p:spPr>
            <a:xfrm>
              <a:off x="5994445" y="2364758"/>
              <a:ext cx="15527" cy="17524"/>
            </a:xfrm>
            <a:custGeom>
              <a:rect b="b" l="l" r="r" t="t"/>
              <a:pathLst>
                <a:path extrusionOk="0" h="667" w="591">
                  <a:moveTo>
                    <a:pt x="255" y="1"/>
                  </a:moveTo>
                  <a:cubicBezTo>
                    <a:pt x="129" y="1"/>
                    <a:pt x="1" y="118"/>
                    <a:pt x="63" y="278"/>
                  </a:cubicBezTo>
                  <a:lnTo>
                    <a:pt x="174" y="541"/>
                  </a:lnTo>
                  <a:cubicBezTo>
                    <a:pt x="202" y="611"/>
                    <a:pt x="271" y="659"/>
                    <a:pt x="354" y="666"/>
                  </a:cubicBezTo>
                  <a:cubicBezTo>
                    <a:pt x="493" y="666"/>
                    <a:pt x="590" y="521"/>
                    <a:pt x="542" y="389"/>
                  </a:cubicBezTo>
                  <a:lnTo>
                    <a:pt x="431" y="125"/>
                  </a:lnTo>
                  <a:cubicBezTo>
                    <a:pt x="396" y="38"/>
                    <a:pt x="326" y="1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5"/>
            <p:cNvSpPr/>
            <p:nvPr/>
          </p:nvSpPr>
          <p:spPr>
            <a:xfrm>
              <a:off x="6082641" y="2583161"/>
              <a:ext cx="15527" cy="17419"/>
            </a:xfrm>
            <a:custGeom>
              <a:rect b="b" l="l" r="r" t="t"/>
              <a:pathLst>
                <a:path extrusionOk="0" h="663" w="591">
                  <a:moveTo>
                    <a:pt x="254" y="1"/>
                  </a:moveTo>
                  <a:cubicBezTo>
                    <a:pt x="129" y="1"/>
                    <a:pt x="1" y="119"/>
                    <a:pt x="63" y="274"/>
                  </a:cubicBezTo>
                  <a:lnTo>
                    <a:pt x="174" y="538"/>
                  </a:lnTo>
                  <a:cubicBezTo>
                    <a:pt x="202" y="614"/>
                    <a:pt x="271" y="663"/>
                    <a:pt x="354" y="663"/>
                  </a:cubicBezTo>
                  <a:cubicBezTo>
                    <a:pt x="493" y="663"/>
                    <a:pt x="590" y="524"/>
                    <a:pt x="542" y="392"/>
                  </a:cubicBezTo>
                  <a:lnTo>
                    <a:pt x="431" y="129"/>
                  </a:lnTo>
                  <a:cubicBezTo>
                    <a:pt x="396" y="39"/>
                    <a:pt x="325" y="1"/>
                    <a:pt x="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5"/>
            <p:cNvSpPr/>
            <p:nvPr/>
          </p:nvSpPr>
          <p:spPr>
            <a:xfrm>
              <a:off x="6144776" y="2431936"/>
              <a:ext cx="22069" cy="13399"/>
            </a:xfrm>
            <a:custGeom>
              <a:rect b="b" l="l" r="r" t="t"/>
              <a:pathLst>
                <a:path extrusionOk="0" h="510" w="840">
                  <a:moveTo>
                    <a:pt x="552" y="1"/>
                  </a:moveTo>
                  <a:cubicBezTo>
                    <a:pt x="527" y="1"/>
                    <a:pt x="500" y="6"/>
                    <a:pt x="473" y="17"/>
                  </a:cubicBezTo>
                  <a:lnTo>
                    <a:pt x="209" y="128"/>
                  </a:lnTo>
                  <a:cubicBezTo>
                    <a:pt x="1" y="204"/>
                    <a:pt x="63" y="509"/>
                    <a:pt x="285" y="509"/>
                  </a:cubicBezTo>
                  <a:cubicBezTo>
                    <a:pt x="306" y="509"/>
                    <a:pt x="334" y="502"/>
                    <a:pt x="355" y="495"/>
                  </a:cubicBezTo>
                  <a:lnTo>
                    <a:pt x="618" y="384"/>
                  </a:lnTo>
                  <a:cubicBezTo>
                    <a:pt x="839" y="298"/>
                    <a:pt x="745" y="1"/>
                    <a:pt x="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5"/>
            <p:cNvSpPr/>
            <p:nvPr/>
          </p:nvSpPr>
          <p:spPr>
            <a:xfrm>
              <a:off x="5926530" y="2520081"/>
              <a:ext cx="21964" cy="13268"/>
            </a:xfrm>
            <a:custGeom>
              <a:rect b="b" l="l" r="r" t="t"/>
              <a:pathLst>
                <a:path extrusionOk="0" h="505" w="836">
                  <a:moveTo>
                    <a:pt x="553" y="1"/>
                  </a:moveTo>
                  <a:cubicBezTo>
                    <a:pt x="527" y="1"/>
                    <a:pt x="499" y="6"/>
                    <a:pt x="470" y="19"/>
                  </a:cubicBezTo>
                  <a:lnTo>
                    <a:pt x="206" y="123"/>
                  </a:lnTo>
                  <a:cubicBezTo>
                    <a:pt x="1" y="205"/>
                    <a:pt x="59" y="504"/>
                    <a:pt x="275" y="504"/>
                  </a:cubicBezTo>
                  <a:cubicBezTo>
                    <a:pt x="278" y="504"/>
                    <a:pt x="280" y="504"/>
                    <a:pt x="283" y="504"/>
                  </a:cubicBezTo>
                  <a:lnTo>
                    <a:pt x="276" y="504"/>
                  </a:lnTo>
                  <a:cubicBezTo>
                    <a:pt x="303" y="504"/>
                    <a:pt x="331" y="504"/>
                    <a:pt x="352" y="490"/>
                  </a:cubicBezTo>
                  <a:lnTo>
                    <a:pt x="616" y="386"/>
                  </a:lnTo>
                  <a:cubicBezTo>
                    <a:pt x="835" y="301"/>
                    <a:pt x="744" y="1"/>
                    <a:pt x="5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3" name="Google Shape;2163;p35"/>
          <p:cNvGrpSpPr/>
          <p:nvPr/>
        </p:nvGrpSpPr>
        <p:grpSpPr>
          <a:xfrm>
            <a:off x="4403215" y="3716422"/>
            <a:ext cx="345720" cy="345720"/>
            <a:chOff x="5873617" y="2309901"/>
            <a:chExt cx="345720" cy="345720"/>
          </a:xfrm>
        </p:grpSpPr>
        <p:sp>
          <p:nvSpPr>
            <p:cNvPr id="2164" name="Google Shape;2164;p35"/>
            <p:cNvSpPr/>
            <p:nvPr/>
          </p:nvSpPr>
          <p:spPr>
            <a:xfrm>
              <a:off x="5873617" y="2309901"/>
              <a:ext cx="345720" cy="345720"/>
            </a:xfrm>
            <a:custGeom>
              <a:rect b="b" l="l" r="r" t="t"/>
              <a:pathLst>
                <a:path extrusionOk="0" h="13159" w="13159">
                  <a:moveTo>
                    <a:pt x="6583" y="1"/>
                  </a:moveTo>
                  <a:cubicBezTo>
                    <a:pt x="2949" y="1"/>
                    <a:pt x="1" y="2942"/>
                    <a:pt x="1" y="6576"/>
                  </a:cubicBezTo>
                  <a:cubicBezTo>
                    <a:pt x="1" y="10211"/>
                    <a:pt x="2949" y="13159"/>
                    <a:pt x="6583" y="13159"/>
                  </a:cubicBezTo>
                  <a:cubicBezTo>
                    <a:pt x="10218" y="13159"/>
                    <a:pt x="13159" y="10211"/>
                    <a:pt x="13159" y="6576"/>
                  </a:cubicBezTo>
                  <a:cubicBezTo>
                    <a:pt x="13159" y="2942"/>
                    <a:pt x="10218" y="1"/>
                    <a:pt x="65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5"/>
            <p:cNvSpPr/>
            <p:nvPr/>
          </p:nvSpPr>
          <p:spPr>
            <a:xfrm>
              <a:off x="5899496" y="2335779"/>
              <a:ext cx="293963" cy="293963"/>
            </a:xfrm>
            <a:custGeom>
              <a:rect b="b" l="l" r="r" t="t"/>
              <a:pathLst>
                <a:path extrusionOk="0" h="11189" w="11189">
                  <a:moveTo>
                    <a:pt x="5598" y="1"/>
                  </a:moveTo>
                  <a:cubicBezTo>
                    <a:pt x="2505" y="1"/>
                    <a:pt x="1" y="2504"/>
                    <a:pt x="1" y="5591"/>
                  </a:cubicBezTo>
                  <a:cubicBezTo>
                    <a:pt x="1" y="8685"/>
                    <a:pt x="2505" y="11189"/>
                    <a:pt x="5598" y="11189"/>
                  </a:cubicBezTo>
                  <a:cubicBezTo>
                    <a:pt x="8685" y="11189"/>
                    <a:pt x="11189" y="8685"/>
                    <a:pt x="11189" y="5591"/>
                  </a:cubicBezTo>
                  <a:cubicBezTo>
                    <a:pt x="11189" y="2504"/>
                    <a:pt x="8685" y="1"/>
                    <a:pt x="5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5"/>
            <p:cNvSpPr/>
            <p:nvPr/>
          </p:nvSpPr>
          <p:spPr>
            <a:xfrm>
              <a:off x="6041288" y="2356088"/>
              <a:ext cx="10404" cy="131888"/>
            </a:xfrm>
            <a:custGeom>
              <a:rect b="b" l="l" r="r" t="t"/>
              <a:pathLst>
                <a:path extrusionOk="0" h="5020" w="396">
                  <a:moveTo>
                    <a:pt x="198" y="1"/>
                  </a:moveTo>
                  <a:cubicBezTo>
                    <a:pt x="99" y="1"/>
                    <a:pt x="0" y="67"/>
                    <a:pt x="0" y="199"/>
                  </a:cubicBezTo>
                  <a:lnTo>
                    <a:pt x="0" y="4818"/>
                  </a:lnTo>
                  <a:cubicBezTo>
                    <a:pt x="0" y="4929"/>
                    <a:pt x="90" y="5019"/>
                    <a:pt x="201" y="5019"/>
                  </a:cubicBezTo>
                  <a:cubicBezTo>
                    <a:pt x="305" y="5019"/>
                    <a:pt x="395" y="4929"/>
                    <a:pt x="395" y="4818"/>
                  </a:cubicBezTo>
                  <a:lnTo>
                    <a:pt x="395" y="199"/>
                  </a:lnTo>
                  <a:cubicBezTo>
                    <a:pt x="395" y="67"/>
                    <a:pt x="297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5"/>
            <p:cNvSpPr/>
            <p:nvPr/>
          </p:nvSpPr>
          <p:spPr>
            <a:xfrm>
              <a:off x="6039449" y="2477546"/>
              <a:ext cx="135435" cy="10430"/>
            </a:xfrm>
            <a:custGeom>
              <a:rect b="b" l="l" r="r" t="t"/>
              <a:pathLst>
                <a:path extrusionOk="0" h="397" w="5155">
                  <a:moveTo>
                    <a:pt x="271" y="1"/>
                  </a:moveTo>
                  <a:cubicBezTo>
                    <a:pt x="1" y="1"/>
                    <a:pt x="1" y="396"/>
                    <a:pt x="271" y="396"/>
                  </a:cubicBezTo>
                  <a:lnTo>
                    <a:pt x="4891" y="396"/>
                  </a:lnTo>
                  <a:cubicBezTo>
                    <a:pt x="5154" y="396"/>
                    <a:pt x="5154" y="1"/>
                    <a:pt x="4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5"/>
            <p:cNvSpPr/>
            <p:nvPr/>
          </p:nvSpPr>
          <p:spPr>
            <a:xfrm>
              <a:off x="5935778" y="2372035"/>
              <a:ext cx="275178" cy="257970"/>
            </a:xfrm>
            <a:custGeom>
              <a:rect b="b" l="l" r="r" t="t"/>
              <a:pathLst>
                <a:path extrusionOk="0" h="9819" w="10474">
                  <a:moveTo>
                    <a:pt x="7893" y="1"/>
                  </a:moveTo>
                  <a:cubicBezTo>
                    <a:pt x="9815" y="2213"/>
                    <a:pt x="9697" y="5543"/>
                    <a:pt x="7623" y="7617"/>
                  </a:cubicBezTo>
                  <a:cubicBezTo>
                    <a:pt x="6532" y="8704"/>
                    <a:pt x="5100" y="9254"/>
                    <a:pt x="3664" y="9254"/>
                  </a:cubicBezTo>
                  <a:cubicBezTo>
                    <a:pt x="2361" y="9254"/>
                    <a:pt x="1056" y="8801"/>
                    <a:pt x="0" y="7887"/>
                  </a:cubicBezTo>
                  <a:lnTo>
                    <a:pt x="0" y="7887"/>
                  </a:lnTo>
                  <a:cubicBezTo>
                    <a:pt x="1112" y="9170"/>
                    <a:pt x="2669" y="9818"/>
                    <a:pt x="4229" y="9818"/>
                  </a:cubicBezTo>
                  <a:cubicBezTo>
                    <a:pt x="5657" y="9818"/>
                    <a:pt x="7088" y="9275"/>
                    <a:pt x="8185" y="8179"/>
                  </a:cubicBezTo>
                  <a:cubicBezTo>
                    <a:pt x="10474" y="5883"/>
                    <a:pt x="10342" y="2123"/>
                    <a:pt x="78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5"/>
            <p:cNvSpPr/>
            <p:nvPr/>
          </p:nvSpPr>
          <p:spPr>
            <a:xfrm>
              <a:off x="5918097" y="2477546"/>
              <a:ext cx="21333" cy="10430"/>
            </a:xfrm>
            <a:custGeom>
              <a:rect b="b" l="l" r="r" t="t"/>
              <a:pathLst>
                <a:path extrusionOk="0" h="397" w="812">
                  <a:moveTo>
                    <a:pt x="264" y="1"/>
                  </a:moveTo>
                  <a:cubicBezTo>
                    <a:pt x="0" y="1"/>
                    <a:pt x="0" y="396"/>
                    <a:pt x="264" y="396"/>
                  </a:cubicBezTo>
                  <a:lnTo>
                    <a:pt x="548" y="396"/>
                  </a:lnTo>
                  <a:cubicBezTo>
                    <a:pt x="812" y="396"/>
                    <a:pt x="812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5"/>
            <p:cNvSpPr/>
            <p:nvPr/>
          </p:nvSpPr>
          <p:spPr>
            <a:xfrm>
              <a:off x="6041288" y="2591542"/>
              <a:ext cx="10404" cy="17970"/>
            </a:xfrm>
            <a:custGeom>
              <a:rect b="b" l="l" r="r" t="t"/>
              <a:pathLst>
                <a:path extrusionOk="0" h="684" w="396">
                  <a:moveTo>
                    <a:pt x="198" y="0"/>
                  </a:moveTo>
                  <a:cubicBezTo>
                    <a:pt x="99" y="0"/>
                    <a:pt x="0" y="66"/>
                    <a:pt x="0" y="198"/>
                  </a:cubicBezTo>
                  <a:lnTo>
                    <a:pt x="0" y="483"/>
                  </a:lnTo>
                  <a:cubicBezTo>
                    <a:pt x="0" y="594"/>
                    <a:pt x="90" y="684"/>
                    <a:pt x="201" y="684"/>
                  </a:cubicBezTo>
                  <a:cubicBezTo>
                    <a:pt x="305" y="684"/>
                    <a:pt x="395" y="594"/>
                    <a:pt x="395" y="483"/>
                  </a:cubicBezTo>
                  <a:lnTo>
                    <a:pt x="395" y="198"/>
                  </a:lnTo>
                  <a:cubicBezTo>
                    <a:pt x="395" y="66"/>
                    <a:pt x="297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5"/>
            <p:cNvSpPr/>
            <p:nvPr/>
          </p:nvSpPr>
          <p:spPr>
            <a:xfrm>
              <a:off x="5953144" y="2391556"/>
              <a:ext cx="19836" cy="15869"/>
            </a:xfrm>
            <a:custGeom>
              <a:rect b="b" l="l" r="r" t="t"/>
              <a:pathLst>
                <a:path extrusionOk="0" h="604" w="755">
                  <a:moveTo>
                    <a:pt x="285" y="0"/>
                  </a:moveTo>
                  <a:cubicBezTo>
                    <a:pt x="133" y="0"/>
                    <a:pt x="0" y="196"/>
                    <a:pt x="144" y="340"/>
                  </a:cubicBezTo>
                  <a:lnTo>
                    <a:pt x="345" y="541"/>
                  </a:lnTo>
                  <a:cubicBezTo>
                    <a:pt x="379" y="583"/>
                    <a:pt x="435" y="603"/>
                    <a:pt x="484" y="603"/>
                  </a:cubicBezTo>
                  <a:cubicBezTo>
                    <a:pt x="664" y="603"/>
                    <a:pt x="754" y="388"/>
                    <a:pt x="629" y="264"/>
                  </a:cubicBezTo>
                  <a:lnTo>
                    <a:pt x="421" y="62"/>
                  </a:lnTo>
                  <a:cubicBezTo>
                    <a:pt x="379" y="19"/>
                    <a:pt x="331" y="0"/>
                    <a:pt x="2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5"/>
            <p:cNvSpPr/>
            <p:nvPr/>
          </p:nvSpPr>
          <p:spPr>
            <a:xfrm>
              <a:off x="6119686" y="2557939"/>
              <a:ext cx="19652" cy="15869"/>
            </a:xfrm>
            <a:custGeom>
              <a:rect b="b" l="l" r="r" t="t"/>
              <a:pathLst>
                <a:path extrusionOk="0" h="604" w="748">
                  <a:moveTo>
                    <a:pt x="285" y="1"/>
                  </a:moveTo>
                  <a:cubicBezTo>
                    <a:pt x="131" y="1"/>
                    <a:pt x="0" y="202"/>
                    <a:pt x="144" y="347"/>
                  </a:cubicBezTo>
                  <a:lnTo>
                    <a:pt x="345" y="548"/>
                  </a:lnTo>
                  <a:cubicBezTo>
                    <a:pt x="380" y="582"/>
                    <a:pt x="429" y="603"/>
                    <a:pt x="484" y="603"/>
                  </a:cubicBezTo>
                  <a:cubicBezTo>
                    <a:pt x="658" y="603"/>
                    <a:pt x="748" y="388"/>
                    <a:pt x="623" y="263"/>
                  </a:cubicBezTo>
                  <a:lnTo>
                    <a:pt x="422" y="62"/>
                  </a:lnTo>
                  <a:cubicBezTo>
                    <a:pt x="379" y="19"/>
                    <a:pt x="331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5"/>
            <p:cNvSpPr/>
            <p:nvPr/>
          </p:nvSpPr>
          <p:spPr>
            <a:xfrm>
              <a:off x="6120185" y="2391556"/>
              <a:ext cx="19652" cy="15869"/>
            </a:xfrm>
            <a:custGeom>
              <a:rect b="b" l="l" r="r" t="t"/>
              <a:pathLst>
                <a:path extrusionOk="0" h="604" w="748">
                  <a:moveTo>
                    <a:pt x="466" y="0"/>
                  </a:moveTo>
                  <a:cubicBezTo>
                    <a:pt x="419" y="0"/>
                    <a:pt x="370" y="19"/>
                    <a:pt x="326" y="62"/>
                  </a:cubicBezTo>
                  <a:lnTo>
                    <a:pt x="125" y="264"/>
                  </a:lnTo>
                  <a:cubicBezTo>
                    <a:pt x="0" y="388"/>
                    <a:pt x="84" y="603"/>
                    <a:pt x="264" y="603"/>
                  </a:cubicBezTo>
                  <a:cubicBezTo>
                    <a:pt x="313" y="603"/>
                    <a:pt x="368" y="583"/>
                    <a:pt x="403" y="541"/>
                  </a:cubicBezTo>
                  <a:lnTo>
                    <a:pt x="604" y="340"/>
                  </a:lnTo>
                  <a:cubicBezTo>
                    <a:pt x="747" y="196"/>
                    <a:pt x="618" y="0"/>
                    <a:pt x="4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5"/>
            <p:cNvSpPr/>
            <p:nvPr/>
          </p:nvSpPr>
          <p:spPr>
            <a:xfrm>
              <a:off x="5953617" y="2557939"/>
              <a:ext cx="19862" cy="15869"/>
            </a:xfrm>
            <a:custGeom>
              <a:rect b="b" l="l" r="r" t="t"/>
              <a:pathLst>
                <a:path extrusionOk="0" h="604" w="756">
                  <a:moveTo>
                    <a:pt x="465" y="1"/>
                  </a:moveTo>
                  <a:cubicBezTo>
                    <a:pt x="418" y="1"/>
                    <a:pt x="370" y="19"/>
                    <a:pt x="327" y="62"/>
                  </a:cubicBezTo>
                  <a:lnTo>
                    <a:pt x="126" y="263"/>
                  </a:lnTo>
                  <a:cubicBezTo>
                    <a:pt x="1" y="388"/>
                    <a:pt x="91" y="603"/>
                    <a:pt x="264" y="603"/>
                  </a:cubicBezTo>
                  <a:cubicBezTo>
                    <a:pt x="320" y="603"/>
                    <a:pt x="368" y="582"/>
                    <a:pt x="403" y="548"/>
                  </a:cubicBezTo>
                  <a:lnTo>
                    <a:pt x="611" y="347"/>
                  </a:lnTo>
                  <a:cubicBezTo>
                    <a:pt x="755" y="202"/>
                    <a:pt x="620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5"/>
            <p:cNvSpPr/>
            <p:nvPr/>
          </p:nvSpPr>
          <p:spPr>
            <a:xfrm>
              <a:off x="5927056" y="2429887"/>
              <a:ext cx="21859" cy="13425"/>
            </a:xfrm>
            <a:custGeom>
              <a:rect b="b" l="l" r="r" t="t"/>
              <a:pathLst>
                <a:path extrusionOk="0" h="511" w="832">
                  <a:moveTo>
                    <a:pt x="289" y="0"/>
                  </a:moveTo>
                  <a:cubicBezTo>
                    <a:pt x="98" y="0"/>
                    <a:pt x="1" y="295"/>
                    <a:pt x="214" y="386"/>
                  </a:cubicBezTo>
                  <a:lnTo>
                    <a:pt x="478" y="497"/>
                  </a:lnTo>
                  <a:cubicBezTo>
                    <a:pt x="499" y="504"/>
                    <a:pt x="526" y="511"/>
                    <a:pt x="554" y="511"/>
                  </a:cubicBezTo>
                  <a:cubicBezTo>
                    <a:pt x="769" y="511"/>
                    <a:pt x="831" y="213"/>
                    <a:pt x="630" y="129"/>
                  </a:cubicBezTo>
                  <a:lnTo>
                    <a:pt x="374" y="18"/>
                  </a:lnTo>
                  <a:cubicBezTo>
                    <a:pt x="344" y="6"/>
                    <a:pt x="316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5"/>
            <p:cNvSpPr/>
            <p:nvPr/>
          </p:nvSpPr>
          <p:spPr>
            <a:xfrm>
              <a:off x="6143751" y="2522077"/>
              <a:ext cx="21832" cy="13452"/>
            </a:xfrm>
            <a:custGeom>
              <a:rect b="b" l="l" r="r" t="t"/>
              <a:pathLst>
                <a:path extrusionOk="0" h="512" w="831">
                  <a:moveTo>
                    <a:pt x="287" y="0"/>
                  </a:moveTo>
                  <a:cubicBezTo>
                    <a:pt x="97" y="0"/>
                    <a:pt x="1" y="289"/>
                    <a:pt x="213" y="380"/>
                  </a:cubicBezTo>
                  <a:lnTo>
                    <a:pt x="477" y="491"/>
                  </a:lnTo>
                  <a:cubicBezTo>
                    <a:pt x="498" y="505"/>
                    <a:pt x="525" y="512"/>
                    <a:pt x="553" y="512"/>
                  </a:cubicBezTo>
                  <a:cubicBezTo>
                    <a:pt x="768" y="512"/>
                    <a:pt x="831" y="213"/>
                    <a:pt x="629" y="130"/>
                  </a:cubicBezTo>
                  <a:lnTo>
                    <a:pt x="373" y="19"/>
                  </a:lnTo>
                  <a:cubicBezTo>
                    <a:pt x="343" y="6"/>
                    <a:pt x="314" y="0"/>
                    <a:pt x="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5"/>
            <p:cNvSpPr/>
            <p:nvPr/>
          </p:nvSpPr>
          <p:spPr>
            <a:xfrm>
              <a:off x="6084822" y="2365730"/>
              <a:ext cx="15816" cy="17261"/>
            </a:xfrm>
            <a:custGeom>
              <a:rect b="b" l="l" r="r" t="t"/>
              <a:pathLst>
                <a:path extrusionOk="0" h="657" w="602">
                  <a:moveTo>
                    <a:pt x="345" y="0"/>
                  </a:moveTo>
                  <a:cubicBezTo>
                    <a:pt x="275" y="0"/>
                    <a:pt x="204" y="37"/>
                    <a:pt x="167" y="123"/>
                  </a:cubicBezTo>
                  <a:lnTo>
                    <a:pt x="56" y="386"/>
                  </a:lnTo>
                  <a:cubicBezTo>
                    <a:pt x="1" y="511"/>
                    <a:pt x="98" y="657"/>
                    <a:pt x="237" y="657"/>
                  </a:cubicBezTo>
                  <a:cubicBezTo>
                    <a:pt x="320" y="657"/>
                    <a:pt x="389" y="608"/>
                    <a:pt x="424" y="539"/>
                  </a:cubicBezTo>
                  <a:lnTo>
                    <a:pt x="535" y="276"/>
                  </a:lnTo>
                  <a:cubicBezTo>
                    <a:pt x="602" y="119"/>
                    <a:pt x="473" y="0"/>
                    <a:pt x="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5"/>
            <p:cNvSpPr/>
            <p:nvPr/>
          </p:nvSpPr>
          <p:spPr>
            <a:xfrm>
              <a:off x="5992632" y="2582399"/>
              <a:ext cx="15816" cy="17287"/>
            </a:xfrm>
            <a:custGeom>
              <a:rect b="b" l="l" r="r" t="t"/>
              <a:pathLst>
                <a:path extrusionOk="0" h="658" w="602">
                  <a:moveTo>
                    <a:pt x="350" y="0"/>
                  </a:moveTo>
                  <a:cubicBezTo>
                    <a:pt x="280" y="0"/>
                    <a:pt x="211" y="37"/>
                    <a:pt x="174" y="123"/>
                  </a:cubicBezTo>
                  <a:lnTo>
                    <a:pt x="56" y="387"/>
                  </a:lnTo>
                  <a:cubicBezTo>
                    <a:pt x="0" y="511"/>
                    <a:pt x="97" y="657"/>
                    <a:pt x="243" y="657"/>
                  </a:cubicBezTo>
                  <a:cubicBezTo>
                    <a:pt x="319" y="657"/>
                    <a:pt x="396" y="609"/>
                    <a:pt x="423" y="539"/>
                  </a:cubicBezTo>
                  <a:lnTo>
                    <a:pt x="534" y="276"/>
                  </a:lnTo>
                  <a:cubicBezTo>
                    <a:pt x="601" y="119"/>
                    <a:pt x="475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5"/>
            <p:cNvSpPr/>
            <p:nvPr/>
          </p:nvSpPr>
          <p:spPr>
            <a:xfrm>
              <a:off x="5994445" y="2364758"/>
              <a:ext cx="15527" cy="17524"/>
            </a:xfrm>
            <a:custGeom>
              <a:rect b="b" l="l" r="r" t="t"/>
              <a:pathLst>
                <a:path extrusionOk="0" h="667" w="591">
                  <a:moveTo>
                    <a:pt x="255" y="1"/>
                  </a:moveTo>
                  <a:cubicBezTo>
                    <a:pt x="129" y="1"/>
                    <a:pt x="1" y="118"/>
                    <a:pt x="63" y="278"/>
                  </a:cubicBezTo>
                  <a:lnTo>
                    <a:pt x="174" y="541"/>
                  </a:lnTo>
                  <a:cubicBezTo>
                    <a:pt x="202" y="611"/>
                    <a:pt x="271" y="659"/>
                    <a:pt x="354" y="666"/>
                  </a:cubicBezTo>
                  <a:cubicBezTo>
                    <a:pt x="493" y="666"/>
                    <a:pt x="590" y="521"/>
                    <a:pt x="542" y="389"/>
                  </a:cubicBezTo>
                  <a:lnTo>
                    <a:pt x="431" y="125"/>
                  </a:lnTo>
                  <a:cubicBezTo>
                    <a:pt x="396" y="38"/>
                    <a:pt x="326" y="1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5"/>
            <p:cNvSpPr/>
            <p:nvPr/>
          </p:nvSpPr>
          <p:spPr>
            <a:xfrm>
              <a:off x="6082641" y="2583161"/>
              <a:ext cx="15527" cy="17419"/>
            </a:xfrm>
            <a:custGeom>
              <a:rect b="b" l="l" r="r" t="t"/>
              <a:pathLst>
                <a:path extrusionOk="0" h="663" w="591">
                  <a:moveTo>
                    <a:pt x="254" y="1"/>
                  </a:moveTo>
                  <a:cubicBezTo>
                    <a:pt x="129" y="1"/>
                    <a:pt x="1" y="119"/>
                    <a:pt x="63" y="274"/>
                  </a:cubicBezTo>
                  <a:lnTo>
                    <a:pt x="174" y="538"/>
                  </a:lnTo>
                  <a:cubicBezTo>
                    <a:pt x="202" y="614"/>
                    <a:pt x="271" y="663"/>
                    <a:pt x="354" y="663"/>
                  </a:cubicBezTo>
                  <a:cubicBezTo>
                    <a:pt x="493" y="663"/>
                    <a:pt x="590" y="524"/>
                    <a:pt x="542" y="392"/>
                  </a:cubicBezTo>
                  <a:lnTo>
                    <a:pt x="431" y="129"/>
                  </a:lnTo>
                  <a:cubicBezTo>
                    <a:pt x="396" y="39"/>
                    <a:pt x="325" y="1"/>
                    <a:pt x="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5"/>
            <p:cNvSpPr/>
            <p:nvPr/>
          </p:nvSpPr>
          <p:spPr>
            <a:xfrm>
              <a:off x="6144776" y="2431936"/>
              <a:ext cx="22069" cy="13399"/>
            </a:xfrm>
            <a:custGeom>
              <a:rect b="b" l="l" r="r" t="t"/>
              <a:pathLst>
                <a:path extrusionOk="0" h="510" w="840">
                  <a:moveTo>
                    <a:pt x="552" y="1"/>
                  </a:moveTo>
                  <a:cubicBezTo>
                    <a:pt x="527" y="1"/>
                    <a:pt x="500" y="6"/>
                    <a:pt x="473" y="17"/>
                  </a:cubicBezTo>
                  <a:lnTo>
                    <a:pt x="209" y="128"/>
                  </a:lnTo>
                  <a:cubicBezTo>
                    <a:pt x="1" y="204"/>
                    <a:pt x="63" y="509"/>
                    <a:pt x="285" y="509"/>
                  </a:cubicBezTo>
                  <a:cubicBezTo>
                    <a:pt x="306" y="509"/>
                    <a:pt x="334" y="502"/>
                    <a:pt x="355" y="495"/>
                  </a:cubicBezTo>
                  <a:lnTo>
                    <a:pt x="618" y="384"/>
                  </a:lnTo>
                  <a:cubicBezTo>
                    <a:pt x="839" y="298"/>
                    <a:pt x="745" y="1"/>
                    <a:pt x="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5"/>
            <p:cNvSpPr/>
            <p:nvPr/>
          </p:nvSpPr>
          <p:spPr>
            <a:xfrm>
              <a:off x="5926530" y="2520081"/>
              <a:ext cx="21964" cy="13268"/>
            </a:xfrm>
            <a:custGeom>
              <a:rect b="b" l="l" r="r" t="t"/>
              <a:pathLst>
                <a:path extrusionOk="0" h="505" w="836">
                  <a:moveTo>
                    <a:pt x="553" y="1"/>
                  </a:moveTo>
                  <a:cubicBezTo>
                    <a:pt x="527" y="1"/>
                    <a:pt x="499" y="6"/>
                    <a:pt x="470" y="19"/>
                  </a:cubicBezTo>
                  <a:lnTo>
                    <a:pt x="206" y="123"/>
                  </a:lnTo>
                  <a:cubicBezTo>
                    <a:pt x="1" y="205"/>
                    <a:pt x="59" y="504"/>
                    <a:pt x="275" y="504"/>
                  </a:cubicBezTo>
                  <a:cubicBezTo>
                    <a:pt x="278" y="504"/>
                    <a:pt x="280" y="504"/>
                    <a:pt x="283" y="504"/>
                  </a:cubicBezTo>
                  <a:lnTo>
                    <a:pt x="276" y="504"/>
                  </a:lnTo>
                  <a:cubicBezTo>
                    <a:pt x="303" y="504"/>
                    <a:pt x="331" y="504"/>
                    <a:pt x="352" y="490"/>
                  </a:cubicBezTo>
                  <a:lnTo>
                    <a:pt x="616" y="386"/>
                  </a:lnTo>
                  <a:cubicBezTo>
                    <a:pt x="835" y="301"/>
                    <a:pt x="744" y="1"/>
                    <a:pt x="5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35"/>
          <p:cNvGrpSpPr/>
          <p:nvPr/>
        </p:nvGrpSpPr>
        <p:grpSpPr>
          <a:xfrm>
            <a:off x="7321167" y="1845313"/>
            <a:ext cx="345720" cy="345720"/>
            <a:chOff x="5873617" y="2309901"/>
            <a:chExt cx="345720" cy="345720"/>
          </a:xfrm>
        </p:grpSpPr>
        <p:sp>
          <p:nvSpPr>
            <p:cNvPr id="2184" name="Google Shape;2184;p35"/>
            <p:cNvSpPr/>
            <p:nvPr/>
          </p:nvSpPr>
          <p:spPr>
            <a:xfrm>
              <a:off x="5873617" y="2309901"/>
              <a:ext cx="345720" cy="345720"/>
            </a:xfrm>
            <a:custGeom>
              <a:rect b="b" l="l" r="r" t="t"/>
              <a:pathLst>
                <a:path extrusionOk="0" h="13159" w="13159">
                  <a:moveTo>
                    <a:pt x="6583" y="1"/>
                  </a:moveTo>
                  <a:cubicBezTo>
                    <a:pt x="2949" y="1"/>
                    <a:pt x="1" y="2942"/>
                    <a:pt x="1" y="6576"/>
                  </a:cubicBezTo>
                  <a:cubicBezTo>
                    <a:pt x="1" y="10211"/>
                    <a:pt x="2949" y="13159"/>
                    <a:pt x="6583" y="13159"/>
                  </a:cubicBezTo>
                  <a:cubicBezTo>
                    <a:pt x="10218" y="13159"/>
                    <a:pt x="13159" y="10211"/>
                    <a:pt x="13159" y="6576"/>
                  </a:cubicBezTo>
                  <a:cubicBezTo>
                    <a:pt x="13159" y="2942"/>
                    <a:pt x="10218" y="1"/>
                    <a:pt x="65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5"/>
            <p:cNvSpPr/>
            <p:nvPr/>
          </p:nvSpPr>
          <p:spPr>
            <a:xfrm>
              <a:off x="5899496" y="2335779"/>
              <a:ext cx="293963" cy="293963"/>
            </a:xfrm>
            <a:custGeom>
              <a:rect b="b" l="l" r="r" t="t"/>
              <a:pathLst>
                <a:path extrusionOk="0" h="11189" w="11189">
                  <a:moveTo>
                    <a:pt x="5598" y="1"/>
                  </a:moveTo>
                  <a:cubicBezTo>
                    <a:pt x="2505" y="1"/>
                    <a:pt x="1" y="2504"/>
                    <a:pt x="1" y="5591"/>
                  </a:cubicBezTo>
                  <a:cubicBezTo>
                    <a:pt x="1" y="8685"/>
                    <a:pt x="2505" y="11189"/>
                    <a:pt x="5598" y="11189"/>
                  </a:cubicBezTo>
                  <a:cubicBezTo>
                    <a:pt x="8685" y="11189"/>
                    <a:pt x="11189" y="8685"/>
                    <a:pt x="11189" y="5591"/>
                  </a:cubicBezTo>
                  <a:cubicBezTo>
                    <a:pt x="11189" y="2504"/>
                    <a:pt x="8685" y="1"/>
                    <a:pt x="5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5"/>
            <p:cNvSpPr/>
            <p:nvPr/>
          </p:nvSpPr>
          <p:spPr>
            <a:xfrm>
              <a:off x="6041288" y="2356088"/>
              <a:ext cx="10404" cy="131888"/>
            </a:xfrm>
            <a:custGeom>
              <a:rect b="b" l="l" r="r" t="t"/>
              <a:pathLst>
                <a:path extrusionOk="0" h="5020" w="396">
                  <a:moveTo>
                    <a:pt x="198" y="1"/>
                  </a:moveTo>
                  <a:cubicBezTo>
                    <a:pt x="99" y="1"/>
                    <a:pt x="0" y="67"/>
                    <a:pt x="0" y="199"/>
                  </a:cubicBezTo>
                  <a:lnTo>
                    <a:pt x="0" y="4818"/>
                  </a:lnTo>
                  <a:cubicBezTo>
                    <a:pt x="0" y="4929"/>
                    <a:pt x="90" y="5019"/>
                    <a:pt x="201" y="5019"/>
                  </a:cubicBezTo>
                  <a:cubicBezTo>
                    <a:pt x="305" y="5019"/>
                    <a:pt x="395" y="4929"/>
                    <a:pt x="395" y="4818"/>
                  </a:cubicBezTo>
                  <a:lnTo>
                    <a:pt x="395" y="199"/>
                  </a:lnTo>
                  <a:cubicBezTo>
                    <a:pt x="395" y="67"/>
                    <a:pt x="297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5"/>
            <p:cNvSpPr/>
            <p:nvPr/>
          </p:nvSpPr>
          <p:spPr>
            <a:xfrm>
              <a:off x="6039449" y="2477546"/>
              <a:ext cx="135435" cy="10430"/>
            </a:xfrm>
            <a:custGeom>
              <a:rect b="b" l="l" r="r" t="t"/>
              <a:pathLst>
                <a:path extrusionOk="0" h="397" w="5155">
                  <a:moveTo>
                    <a:pt x="271" y="1"/>
                  </a:moveTo>
                  <a:cubicBezTo>
                    <a:pt x="1" y="1"/>
                    <a:pt x="1" y="396"/>
                    <a:pt x="271" y="396"/>
                  </a:cubicBezTo>
                  <a:lnTo>
                    <a:pt x="4891" y="396"/>
                  </a:lnTo>
                  <a:cubicBezTo>
                    <a:pt x="5154" y="396"/>
                    <a:pt x="5154" y="1"/>
                    <a:pt x="4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5"/>
            <p:cNvSpPr/>
            <p:nvPr/>
          </p:nvSpPr>
          <p:spPr>
            <a:xfrm>
              <a:off x="5935778" y="2372035"/>
              <a:ext cx="275178" cy="257970"/>
            </a:xfrm>
            <a:custGeom>
              <a:rect b="b" l="l" r="r" t="t"/>
              <a:pathLst>
                <a:path extrusionOk="0" h="9819" w="10474">
                  <a:moveTo>
                    <a:pt x="7893" y="1"/>
                  </a:moveTo>
                  <a:cubicBezTo>
                    <a:pt x="9815" y="2213"/>
                    <a:pt x="9697" y="5543"/>
                    <a:pt x="7623" y="7617"/>
                  </a:cubicBezTo>
                  <a:cubicBezTo>
                    <a:pt x="6532" y="8704"/>
                    <a:pt x="5100" y="9254"/>
                    <a:pt x="3664" y="9254"/>
                  </a:cubicBezTo>
                  <a:cubicBezTo>
                    <a:pt x="2361" y="9254"/>
                    <a:pt x="1056" y="8801"/>
                    <a:pt x="0" y="7887"/>
                  </a:cubicBezTo>
                  <a:lnTo>
                    <a:pt x="0" y="7887"/>
                  </a:lnTo>
                  <a:cubicBezTo>
                    <a:pt x="1112" y="9170"/>
                    <a:pt x="2669" y="9818"/>
                    <a:pt x="4229" y="9818"/>
                  </a:cubicBezTo>
                  <a:cubicBezTo>
                    <a:pt x="5657" y="9818"/>
                    <a:pt x="7088" y="9275"/>
                    <a:pt x="8185" y="8179"/>
                  </a:cubicBezTo>
                  <a:cubicBezTo>
                    <a:pt x="10474" y="5883"/>
                    <a:pt x="10342" y="2123"/>
                    <a:pt x="78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5"/>
            <p:cNvSpPr/>
            <p:nvPr/>
          </p:nvSpPr>
          <p:spPr>
            <a:xfrm>
              <a:off x="5918097" y="2477546"/>
              <a:ext cx="21333" cy="10430"/>
            </a:xfrm>
            <a:custGeom>
              <a:rect b="b" l="l" r="r" t="t"/>
              <a:pathLst>
                <a:path extrusionOk="0" h="397" w="812">
                  <a:moveTo>
                    <a:pt x="264" y="1"/>
                  </a:moveTo>
                  <a:cubicBezTo>
                    <a:pt x="0" y="1"/>
                    <a:pt x="0" y="396"/>
                    <a:pt x="264" y="396"/>
                  </a:cubicBezTo>
                  <a:lnTo>
                    <a:pt x="548" y="396"/>
                  </a:lnTo>
                  <a:cubicBezTo>
                    <a:pt x="812" y="396"/>
                    <a:pt x="812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5"/>
            <p:cNvSpPr/>
            <p:nvPr/>
          </p:nvSpPr>
          <p:spPr>
            <a:xfrm>
              <a:off x="6041288" y="2591542"/>
              <a:ext cx="10404" cy="17970"/>
            </a:xfrm>
            <a:custGeom>
              <a:rect b="b" l="l" r="r" t="t"/>
              <a:pathLst>
                <a:path extrusionOk="0" h="684" w="396">
                  <a:moveTo>
                    <a:pt x="198" y="0"/>
                  </a:moveTo>
                  <a:cubicBezTo>
                    <a:pt x="99" y="0"/>
                    <a:pt x="0" y="66"/>
                    <a:pt x="0" y="198"/>
                  </a:cubicBezTo>
                  <a:lnTo>
                    <a:pt x="0" y="483"/>
                  </a:lnTo>
                  <a:cubicBezTo>
                    <a:pt x="0" y="594"/>
                    <a:pt x="90" y="684"/>
                    <a:pt x="201" y="684"/>
                  </a:cubicBezTo>
                  <a:cubicBezTo>
                    <a:pt x="305" y="684"/>
                    <a:pt x="395" y="594"/>
                    <a:pt x="395" y="483"/>
                  </a:cubicBezTo>
                  <a:lnTo>
                    <a:pt x="395" y="198"/>
                  </a:lnTo>
                  <a:cubicBezTo>
                    <a:pt x="395" y="66"/>
                    <a:pt x="297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5"/>
            <p:cNvSpPr/>
            <p:nvPr/>
          </p:nvSpPr>
          <p:spPr>
            <a:xfrm>
              <a:off x="5953144" y="2391556"/>
              <a:ext cx="19836" cy="15869"/>
            </a:xfrm>
            <a:custGeom>
              <a:rect b="b" l="l" r="r" t="t"/>
              <a:pathLst>
                <a:path extrusionOk="0" h="604" w="755">
                  <a:moveTo>
                    <a:pt x="285" y="0"/>
                  </a:moveTo>
                  <a:cubicBezTo>
                    <a:pt x="133" y="0"/>
                    <a:pt x="0" y="196"/>
                    <a:pt x="144" y="340"/>
                  </a:cubicBezTo>
                  <a:lnTo>
                    <a:pt x="345" y="541"/>
                  </a:lnTo>
                  <a:cubicBezTo>
                    <a:pt x="379" y="583"/>
                    <a:pt x="435" y="603"/>
                    <a:pt x="484" y="603"/>
                  </a:cubicBezTo>
                  <a:cubicBezTo>
                    <a:pt x="664" y="603"/>
                    <a:pt x="754" y="388"/>
                    <a:pt x="629" y="264"/>
                  </a:cubicBezTo>
                  <a:lnTo>
                    <a:pt x="421" y="62"/>
                  </a:lnTo>
                  <a:cubicBezTo>
                    <a:pt x="379" y="19"/>
                    <a:pt x="331" y="0"/>
                    <a:pt x="2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5"/>
            <p:cNvSpPr/>
            <p:nvPr/>
          </p:nvSpPr>
          <p:spPr>
            <a:xfrm>
              <a:off x="6119686" y="2557939"/>
              <a:ext cx="19652" cy="15869"/>
            </a:xfrm>
            <a:custGeom>
              <a:rect b="b" l="l" r="r" t="t"/>
              <a:pathLst>
                <a:path extrusionOk="0" h="604" w="748">
                  <a:moveTo>
                    <a:pt x="285" y="1"/>
                  </a:moveTo>
                  <a:cubicBezTo>
                    <a:pt x="131" y="1"/>
                    <a:pt x="0" y="202"/>
                    <a:pt x="144" y="347"/>
                  </a:cubicBezTo>
                  <a:lnTo>
                    <a:pt x="345" y="548"/>
                  </a:lnTo>
                  <a:cubicBezTo>
                    <a:pt x="380" y="582"/>
                    <a:pt x="429" y="603"/>
                    <a:pt x="484" y="603"/>
                  </a:cubicBezTo>
                  <a:cubicBezTo>
                    <a:pt x="658" y="603"/>
                    <a:pt x="748" y="388"/>
                    <a:pt x="623" y="263"/>
                  </a:cubicBezTo>
                  <a:lnTo>
                    <a:pt x="422" y="62"/>
                  </a:lnTo>
                  <a:cubicBezTo>
                    <a:pt x="379" y="19"/>
                    <a:pt x="331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5"/>
            <p:cNvSpPr/>
            <p:nvPr/>
          </p:nvSpPr>
          <p:spPr>
            <a:xfrm>
              <a:off x="6120185" y="2391556"/>
              <a:ext cx="19652" cy="15869"/>
            </a:xfrm>
            <a:custGeom>
              <a:rect b="b" l="l" r="r" t="t"/>
              <a:pathLst>
                <a:path extrusionOk="0" h="604" w="748">
                  <a:moveTo>
                    <a:pt x="466" y="0"/>
                  </a:moveTo>
                  <a:cubicBezTo>
                    <a:pt x="419" y="0"/>
                    <a:pt x="370" y="19"/>
                    <a:pt x="326" y="62"/>
                  </a:cubicBezTo>
                  <a:lnTo>
                    <a:pt x="125" y="264"/>
                  </a:lnTo>
                  <a:cubicBezTo>
                    <a:pt x="0" y="388"/>
                    <a:pt x="84" y="603"/>
                    <a:pt x="264" y="603"/>
                  </a:cubicBezTo>
                  <a:cubicBezTo>
                    <a:pt x="313" y="603"/>
                    <a:pt x="368" y="583"/>
                    <a:pt x="403" y="541"/>
                  </a:cubicBezTo>
                  <a:lnTo>
                    <a:pt x="604" y="340"/>
                  </a:lnTo>
                  <a:cubicBezTo>
                    <a:pt x="747" y="196"/>
                    <a:pt x="618" y="0"/>
                    <a:pt x="4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5"/>
            <p:cNvSpPr/>
            <p:nvPr/>
          </p:nvSpPr>
          <p:spPr>
            <a:xfrm>
              <a:off x="5953617" y="2557939"/>
              <a:ext cx="19862" cy="15869"/>
            </a:xfrm>
            <a:custGeom>
              <a:rect b="b" l="l" r="r" t="t"/>
              <a:pathLst>
                <a:path extrusionOk="0" h="604" w="756">
                  <a:moveTo>
                    <a:pt x="465" y="1"/>
                  </a:moveTo>
                  <a:cubicBezTo>
                    <a:pt x="418" y="1"/>
                    <a:pt x="370" y="19"/>
                    <a:pt x="327" y="62"/>
                  </a:cubicBezTo>
                  <a:lnTo>
                    <a:pt x="126" y="263"/>
                  </a:lnTo>
                  <a:cubicBezTo>
                    <a:pt x="1" y="388"/>
                    <a:pt x="91" y="603"/>
                    <a:pt x="264" y="603"/>
                  </a:cubicBezTo>
                  <a:cubicBezTo>
                    <a:pt x="320" y="603"/>
                    <a:pt x="368" y="582"/>
                    <a:pt x="403" y="548"/>
                  </a:cubicBezTo>
                  <a:lnTo>
                    <a:pt x="611" y="347"/>
                  </a:lnTo>
                  <a:cubicBezTo>
                    <a:pt x="755" y="202"/>
                    <a:pt x="620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5"/>
            <p:cNvSpPr/>
            <p:nvPr/>
          </p:nvSpPr>
          <p:spPr>
            <a:xfrm>
              <a:off x="5927056" y="2429887"/>
              <a:ext cx="21859" cy="13425"/>
            </a:xfrm>
            <a:custGeom>
              <a:rect b="b" l="l" r="r" t="t"/>
              <a:pathLst>
                <a:path extrusionOk="0" h="511" w="832">
                  <a:moveTo>
                    <a:pt x="289" y="0"/>
                  </a:moveTo>
                  <a:cubicBezTo>
                    <a:pt x="98" y="0"/>
                    <a:pt x="1" y="295"/>
                    <a:pt x="214" y="386"/>
                  </a:cubicBezTo>
                  <a:lnTo>
                    <a:pt x="478" y="497"/>
                  </a:lnTo>
                  <a:cubicBezTo>
                    <a:pt x="499" y="504"/>
                    <a:pt x="526" y="511"/>
                    <a:pt x="554" y="511"/>
                  </a:cubicBezTo>
                  <a:cubicBezTo>
                    <a:pt x="769" y="511"/>
                    <a:pt x="831" y="213"/>
                    <a:pt x="630" y="129"/>
                  </a:cubicBezTo>
                  <a:lnTo>
                    <a:pt x="374" y="18"/>
                  </a:lnTo>
                  <a:cubicBezTo>
                    <a:pt x="344" y="6"/>
                    <a:pt x="316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5"/>
            <p:cNvSpPr/>
            <p:nvPr/>
          </p:nvSpPr>
          <p:spPr>
            <a:xfrm>
              <a:off x="6143751" y="2522077"/>
              <a:ext cx="21832" cy="13452"/>
            </a:xfrm>
            <a:custGeom>
              <a:rect b="b" l="l" r="r" t="t"/>
              <a:pathLst>
                <a:path extrusionOk="0" h="512" w="831">
                  <a:moveTo>
                    <a:pt x="287" y="0"/>
                  </a:moveTo>
                  <a:cubicBezTo>
                    <a:pt x="97" y="0"/>
                    <a:pt x="1" y="289"/>
                    <a:pt x="213" y="380"/>
                  </a:cubicBezTo>
                  <a:lnTo>
                    <a:pt x="477" y="491"/>
                  </a:lnTo>
                  <a:cubicBezTo>
                    <a:pt x="498" y="505"/>
                    <a:pt x="525" y="512"/>
                    <a:pt x="553" y="512"/>
                  </a:cubicBezTo>
                  <a:cubicBezTo>
                    <a:pt x="768" y="512"/>
                    <a:pt x="831" y="213"/>
                    <a:pt x="629" y="130"/>
                  </a:cubicBezTo>
                  <a:lnTo>
                    <a:pt x="373" y="19"/>
                  </a:lnTo>
                  <a:cubicBezTo>
                    <a:pt x="343" y="6"/>
                    <a:pt x="314" y="0"/>
                    <a:pt x="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6084822" y="2365730"/>
              <a:ext cx="15816" cy="17261"/>
            </a:xfrm>
            <a:custGeom>
              <a:rect b="b" l="l" r="r" t="t"/>
              <a:pathLst>
                <a:path extrusionOk="0" h="657" w="602">
                  <a:moveTo>
                    <a:pt x="345" y="0"/>
                  </a:moveTo>
                  <a:cubicBezTo>
                    <a:pt x="275" y="0"/>
                    <a:pt x="204" y="37"/>
                    <a:pt x="167" y="123"/>
                  </a:cubicBezTo>
                  <a:lnTo>
                    <a:pt x="56" y="386"/>
                  </a:lnTo>
                  <a:cubicBezTo>
                    <a:pt x="1" y="511"/>
                    <a:pt x="98" y="657"/>
                    <a:pt x="237" y="657"/>
                  </a:cubicBezTo>
                  <a:cubicBezTo>
                    <a:pt x="320" y="657"/>
                    <a:pt x="389" y="608"/>
                    <a:pt x="424" y="539"/>
                  </a:cubicBezTo>
                  <a:lnTo>
                    <a:pt x="535" y="276"/>
                  </a:lnTo>
                  <a:cubicBezTo>
                    <a:pt x="602" y="119"/>
                    <a:pt x="473" y="0"/>
                    <a:pt x="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5992632" y="2582399"/>
              <a:ext cx="15816" cy="17287"/>
            </a:xfrm>
            <a:custGeom>
              <a:rect b="b" l="l" r="r" t="t"/>
              <a:pathLst>
                <a:path extrusionOk="0" h="658" w="602">
                  <a:moveTo>
                    <a:pt x="350" y="0"/>
                  </a:moveTo>
                  <a:cubicBezTo>
                    <a:pt x="280" y="0"/>
                    <a:pt x="211" y="37"/>
                    <a:pt x="174" y="123"/>
                  </a:cubicBezTo>
                  <a:lnTo>
                    <a:pt x="56" y="387"/>
                  </a:lnTo>
                  <a:cubicBezTo>
                    <a:pt x="0" y="511"/>
                    <a:pt x="97" y="657"/>
                    <a:pt x="243" y="657"/>
                  </a:cubicBezTo>
                  <a:cubicBezTo>
                    <a:pt x="319" y="657"/>
                    <a:pt x="396" y="609"/>
                    <a:pt x="423" y="539"/>
                  </a:cubicBezTo>
                  <a:lnTo>
                    <a:pt x="534" y="276"/>
                  </a:lnTo>
                  <a:cubicBezTo>
                    <a:pt x="601" y="119"/>
                    <a:pt x="475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5994445" y="2364758"/>
              <a:ext cx="15527" cy="17524"/>
            </a:xfrm>
            <a:custGeom>
              <a:rect b="b" l="l" r="r" t="t"/>
              <a:pathLst>
                <a:path extrusionOk="0" h="667" w="591">
                  <a:moveTo>
                    <a:pt x="255" y="1"/>
                  </a:moveTo>
                  <a:cubicBezTo>
                    <a:pt x="129" y="1"/>
                    <a:pt x="1" y="118"/>
                    <a:pt x="63" y="278"/>
                  </a:cubicBezTo>
                  <a:lnTo>
                    <a:pt x="174" y="541"/>
                  </a:lnTo>
                  <a:cubicBezTo>
                    <a:pt x="202" y="611"/>
                    <a:pt x="271" y="659"/>
                    <a:pt x="354" y="666"/>
                  </a:cubicBezTo>
                  <a:cubicBezTo>
                    <a:pt x="493" y="666"/>
                    <a:pt x="590" y="521"/>
                    <a:pt x="542" y="389"/>
                  </a:cubicBezTo>
                  <a:lnTo>
                    <a:pt x="431" y="125"/>
                  </a:lnTo>
                  <a:cubicBezTo>
                    <a:pt x="396" y="38"/>
                    <a:pt x="326" y="1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6082641" y="2583161"/>
              <a:ext cx="15527" cy="17419"/>
            </a:xfrm>
            <a:custGeom>
              <a:rect b="b" l="l" r="r" t="t"/>
              <a:pathLst>
                <a:path extrusionOk="0" h="663" w="591">
                  <a:moveTo>
                    <a:pt x="254" y="1"/>
                  </a:moveTo>
                  <a:cubicBezTo>
                    <a:pt x="129" y="1"/>
                    <a:pt x="1" y="119"/>
                    <a:pt x="63" y="274"/>
                  </a:cubicBezTo>
                  <a:lnTo>
                    <a:pt x="174" y="538"/>
                  </a:lnTo>
                  <a:cubicBezTo>
                    <a:pt x="202" y="614"/>
                    <a:pt x="271" y="663"/>
                    <a:pt x="354" y="663"/>
                  </a:cubicBezTo>
                  <a:cubicBezTo>
                    <a:pt x="493" y="663"/>
                    <a:pt x="590" y="524"/>
                    <a:pt x="542" y="392"/>
                  </a:cubicBezTo>
                  <a:lnTo>
                    <a:pt x="431" y="129"/>
                  </a:lnTo>
                  <a:cubicBezTo>
                    <a:pt x="396" y="39"/>
                    <a:pt x="325" y="1"/>
                    <a:pt x="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6144776" y="2431936"/>
              <a:ext cx="22069" cy="13399"/>
            </a:xfrm>
            <a:custGeom>
              <a:rect b="b" l="l" r="r" t="t"/>
              <a:pathLst>
                <a:path extrusionOk="0" h="510" w="840">
                  <a:moveTo>
                    <a:pt x="552" y="1"/>
                  </a:moveTo>
                  <a:cubicBezTo>
                    <a:pt x="527" y="1"/>
                    <a:pt x="500" y="6"/>
                    <a:pt x="473" y="17"/>
                  </a:cubicBezTo>
                  <a:lnTo>
                    <a:pt x="209" y="128"/>
                  </a:lnTo>
                  <a:cubicBezTo>
                    <a:pt x="1" y="204"/>
                    <a:pt x="63" y="509"/>
                    <a:pt x="285" y="509"/>
                  </a:cubicBezTo>
                  <a:cubicBezTo>
                    <a:pt x="306" y="509"/>
                    <a:pt x="334" y="502"/>
                    <a:pt x="355" y="495"/>
                  </a:cubicBezTo>
                  <a:lnTo>
                    <a:pt x="618" y="384"/>
                  </a:lnTo>
                  <a:cubicBezTo>
                    <a:pt x="839" y="298"/>
                    <a:pt x="745" y="1"/>
                    <a:pt x="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5926530" y="2520081"/>
              <a:ext cx="21964" cy="13268"/>
            </a:xfrm>
            <a:custGeom>
              <a:rect b="b" l="l" r="r" t="t"/>
              <a:pathLst>
                <a:path extrusionOk="0" h="505" w="836">
                  <a:moveTo>
                    <a:pt x="553" y="1"/>
                  </a:moveTo>
                  <a:cubicBezTo>
                    <a:pt x="527" y="1"/>
                    <a:pt x="499" y="6"/>
                    <a:pt x="470" y="19"/>
                  </a:cubicBezTo>
                  <a:lnTo>
                    <a:pt x="206" y="123"/>
                  </a:lnTo>
                  <a:cubicBezTo>
                    <a:pt x="1" y="205"/>
                    <a:pt x="59" y="504"/>
                    <a:pt x="275" y="504"/>
                  </a:cubicBezTo>
                  <a:cubicBezTo>
                    <a:pt x="278" y="504"/>
                    <a:pt x="280" y="504"/>
                    <a:pt x="283" y="504"/>
                  </a:cubicBezTo>
                  <a:lnTo>
                    <a:pt x="276" y="504"/>
                  </a:lnTo>
                  <a:cubicBezTo>
                    <a:pt x="303" y="504"/>
                    <a:pt x="331" y="504"/>
                    <a:pt x="352" y="490"/>
                  </a:cubicBezTo>
                  <a:lnTo>
                    <a:pt x="616" y="386"/>
                  </a:lnTo>
                  <a:cubicBezTo>
                    <a:pt x="835" y="301"/>
                    <a:pt x="744" y="1"/>
                    <a:pt x="5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36"/>
          <p:cNvSpPr/>
          <p:nvPr/>
        </p:nvSpPr>
        <p:spPr>
          <a:xfrm>
            <a:off x="455250" y="3816550"/>
            <a:ext cx="2604300" cy="91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36"/>
          <p:cNvSpPr/>
          <p:nvPr/>
        </p:nvSpPr>
        <p:spPr>
          <a:xfrm>
            <a:off x="6084475" y="3816550"/>
            <a:ext cx="2604300" cy="91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36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grpSp>
        <p:nvGrpSpPr>
          <p:cNvPr id="2210" name="Google Shape;2210;p36"/>
          <p:cNvGrpSpPr/>
          <p:nvPr/>
        </p:nvGrpSpPr>
        <p:grpSpPr>
          <a:xfrm>
            <a:off x="6391213" y="1023443"/>
            <a:ext cx="1990800" cy="3672407"/>
            <a:chOff x="6391213" y="1023443"/>
            <a:chExt cx="1990800" cy="3672407"/>
          </a:xfrm>
        </p:grpSpPr>
        <p:sp>
          <p:nvSpPr>
            <p:cNvPr id="2211" name="Google Shape;2211;p36"/>
            <p:cNvSpPr txBox="1"/>
            <p:nvPr/>
          </p:nvSpPr>
          <p:spPr>
            <a:xfrm>
              <a:off x="6762763" y="3910350"/>
              <a:ext cx="12477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Male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12" name="Google Shape;2212;p36"/>
            <p:cNvSpPr txBox="1"/>
            <p:nvPr/>
          </p:nvSpPr>
          <p:spPr>
            <a:xfrm>
              <a:off x="6391213" y="4247050"/>
              <a:ext cx="19908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213" name="Google Shape;2213;p36"/>
            <p:cNvGrpSpPr/>
            <p:nvPr/>
          </p:nvGrpSpPr>
          <p:grpSpPr>
            <a:xfrm>
              <a:off x="6622630" y="2114887"/>
              <a:ext cx="1527965" cy="1527965"/>
              <a:chOff x="803892" y="1243904"/>
              <a:chExt cx="828300" cy="828300"/>
            </a:xfrm>
          </p:grpSpPr>
          <p:sp>
            <p:nvSpPr>
              <p:cNvPr id="2214" name="Google Shape;2214;p36"/>
              <p:cNvSpPr/>
              <p:nvPr/>
            </p:nvSpPr>
            <p:spPr>
              <a:xfrm>
                <a:off x="803892" y="1243904"/>
                <a:ext cx="828300" cy="828300"/>
              </a:xfrm>
              <a:prstGeom prst="donut">
                <a:avLst>
                  <a:gd fmla="val 25415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36"/>
              <p:cNvSpPr/>
              <p:nvPr/>
            </p:nvSpPr>
            <p:spPr>
              <a:xfrm>
                <a:off x="803892" y="1243904"/>
                <a:ext cx="828300" cy="828300"/>
              </a:xfrm>
              <a:prstGeom prst="blockArc">
                <a:avLst>
                  <a:gd fmla="val 16109424" name="adj1"/>
                  <a:gd fmla="val 21592893" name="adj2"/>
                  <a:gd fmla="val 25320" name="adj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6" name="Google Shape;2216;p36"/>
            <p:cNvSpPr/>
            <p:nvPr/>
          </p:nvSpPr>
          <p:spPr>
            <a:xfrm flipH="1">
              <a:off x="6920263" y="1023443"/>
              <a:ext cx="932700" cy="932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 b="1" sz="2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17" name="Google Shape;2217;p36"/>
          <p:cNvGrpSpPr/>
          <p:nvPr/>
        </p:nvGrpSpPr>
        <p:grpSpPr>
          <a:xfrm>
            <a:off x="761988" y="1023443"/>
            <a:ext cx="1990800" cy="3672407"/>
            <a:chOff x="761988" y="1023443"/>
            <a:chExt cx="1990800" cy="3672407"/>
          </a:xfrm>
        </p:grpSpPr>
        <p:grpSp>
          <p:nvGrpSpPr>
            <p:cNvPr id="2218" name="Google Shape;2218;p36"/>
            <p:cNvGrpSpPr/>
            <p:nvPr/>
          </p:nvGrpSpPr>
          <p:grpSpPr>
            <a:xfrm>
              <a:off x="993405" y="2115013"/>
              <a:ext cx="1527965" cy="1527965"/>
              <a:chOff x="803892" y="1243904"/>
              <a:chExt cx="828300" cy="828300"/>
            </a:xfrm>
          </p:grpSpPr>
          <p:sp>
            <p:nvSpPr>
              <p:cNvPr id="2219" name="Google Shape;2219;p36"/>
              <p:cNvSpPr/>
              <p:nvPr/>
            </p:nvSpPr>
            <p:spPr>
              <a:xfrm>
                <a:off x="803892" y="1243904"/>
                <a:ext cx="828300" cy="828300"/>
              </a:xfrm>
              <a:prstGeom prst="donut">
                <a:avLst>
                  <a:gd fmla="val 25415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36"/>
              <p:cNvSpPr/>
              <p:nvPr/>
            </p:nvSpPr>
            <p:spPr>
              <a:xfrm>
                <a:off x="803892" y="1243904"/>
                <a:ext cx="828300" cy="828300"/>
              </a:xfrm>
              <a:prstGeom prst="blockArc">
                <a:avLst>
                  <a:gd fmla="val 16199169" name="adj1"/>
                  <a:gd fmla="val 10781302" name="adj2"/>
                  <a:gd fmla="val 25398" name="adj3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21" name="Google Shape;2221;p36"/>
            <p:cNvSpPr txBox="1"/>
            <p:nvPr/>
          </p:nvSpPr>
          <p:spPr>
            <a:xfrm>
              <a:off x="1133538" y="3910350"/>
              <a:ext cx="12477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Female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22" name="Google Shape;2222;p36"/>
            <p:cNvSpPr txBox="1"/>
            <p:nvPr/>
          </p:nvSpPr>
          <p:spPr>
            <a:xfrm>
              <a:off x="761988" y="4247050"/>
              <a:ext cx="19908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very beautiful name, but it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terribly hot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3" name="Google Shape;2223;p36"/>
            <p:cNvSpPr/>
            <p:nvPr/>
          </p:nvSpPr>
          <p:spPr>
            <a:xfrm flipH="1">
              <a:off x="1291038" y="1023443"/>
              <a:ext cx="932700" cy="93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75%</a:t>
              </a:r>
              <a:endParaRPr b="1" sz="2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24" name="Google Shape;2224;p36"/>
          <p:cNvGrpSpPr/>
          <p:nvPr/>
        </p:nvGrpSpPr>
        <p:grpSpPr>
          <a:xfrm>
            <a:off x="2999299" y="1981004"/>
            <a:ext cx="3164470" cy="1835540"/>
            <a:chOff x="31813075" y="23333925"/>
            <a:chExt cx="16602675" cy="9630325"/>
          </a:xfrm>
        </p:grpSpPr>
        <p:sp>
          <p:nvSpPr>
            <p:cNvPr id="2225" name="Google Shape;2225;p36"/>
            <p:cNvSpPr/>
            <p:nvPr/>
          </p:nvSpPr>
          <p:spPr>
            <a:xfrm>
              <a:off x="31968725" y="32095875"/>
              <a:ext cx="7583275" cy="868375"/>
            </a:xfrm>
            <a:custGeom>
              <a:rect b="b" l="l" r="r" t="t"/>
              <a:pathLst>
                <a:path extrusionOk="0" h="34735" w="303331">
                  <a:moveTo>
                    <a:pt x="151676" y="1"/>
                  </a:moveTo>
                  <a:cubicBezTo>
                    <a:pt x="67898" y="1"/>
                    <a:pt x="1" y="7764"/>
                    <a:pt x="1" y="17368"/>
                  </a:cubicBezTo>
                  <a:cubicBezTo>
                    <a:pt x="1" y="26951"/>
                    <a:pt x="67898" y="34734"/>
                    <a:pt x="151676" y="34734"/>
                  </a:cubicBezTo>
                  <a:cubicBezTo>
                    <a:pt x="235433" y="34734"/>
                    <a:pt x="303330" y="26951"/>
                    <a:pt x="303330" y="17368"/>
                  </a:cubicBezTo>
                  <a:cubicBezTo>
                    <a:pt x="303330" y="7764"/>
                    <a:pt x="235412" y="1"/>
                    <a:pt x="151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6"/>
            <p:cNvSpPr/>
            <p:nvPr/>
          </p:nvSpPr>
          <p:spPr>
            <a:xfrm>
              <a:off x="40832500" y="32095875"/>
              <a:ext cx="7583250" cy="868375"/>
            </a:xfrm>
            <a:custGeom>
              <a:rect b="b" l="l" r="r" t="t"/>
              <a:pathLst>
                <a:path extrusionOk="0" h="34735" w="303330">
                  <a:moveTo>
                    <a:pt x="151676" y="1"/>
                  </a:moveTo>
                  <a:cubicBezTo>
                    <a:pt x="67897" y="1"/>
                    <a:pt x="0" y="7764"/>
                    <a:pt x="0" y="17368"/>
                  </a:cubicBezTo>
                  <a:cubicBezTo>
                    <a:pt x="0" y="26951"/>
                    <a:pt x="67897" y="34734"/>
                    <a:pt x="151676" y="34734"/>
                  </a:cubicBezTo>
                  <a:cubicBezTo>
                    <a:pt x="235433" y="34734"/>
                    <a:pt x="303330" y="26951"/>
                    <a:pt x="303330" y="17368"/>
                  </a:cubicBezTo>
                  <a:cubicBezTo>
                    <a:pt x="303330" y="7764"/>
                    <a:pt x="235433" y="1"/>
                    <a:pt x="151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6"/>
            <p:cNvSpPr/>
            <p:nvPr/>
          </p:nvSpPr>
          <p:spPr>
            <a:xfrm>
              <a:off x="46438450" y="27214925"/>
              <a:ext cx="1844975" cy="1847575"/>
            </a:xfrm>
            <a:custGeom>
              <a:rect b="b" l="l" r="r" t="t"/>
              <a:pathLst>
                <a:path extrusionOk="0" h="73903" w="73799">
                  <a:moveTo>
                    <a:pt x="51692" y="0"/>
                  </a:moveTo>
                  <a:cubicBezTo>
                    <a:pt x="50255" y="0"/>
                    <a:pt x="48816" y="976"/>
                    <a:pt x="48690" y="2784"/>
                  </a:cubicBezTo>
                  <a:cubicBezTo>
                    <a:pt x="44986" y="52603"/>
                    <a:pt x="1" y="67856"/>
                    <a:pt x="1" y="67856"/>
                  </a:cubicBezTo>
                  <a:lnTo>
                    <a:pt x="13036" y="73903"/>
                  </a:lnTo>
                  <a:cubicBezTo>
                    <a:pt x="13036" y="73903"/>
                    <a:pt x="73798" y="65701"/>
                    <a:pt x="54507" y="2093"/>
                  </a:cubicBezTo>
                  <a:cubicBezTo>
                    <a:pt x="54070" y="671"/>
                    <a:pt x="52882" y="0"/>
                    <a:pt x="51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6"/>
            <p:cNvSpPr/>
            <p:nvPr/>
          </p:nvSpPr>
          <p:spPr>
            <a:xfrm>
              <a:off x="41884625" y="29910950"/>
              <a:ext cx="867625" cy="2659675"/>
            </a:xfrm>
            <a:custGeom>
              <a:rect b="b" l="l" r="r" t="t"/>
              <a:pathLst>
                <a:path extrusionOk="0" h="106387" w="34705">
                  <a:moveTo>
                    <a:pt x="33324" y="0"/>
                  </a:moveTo>
                  <a:lnTo>
                    <a:pt x="10057" y="1360"/>
                  </a:lnTo>
                  <a:cubicBezTo>
                    <a:pt x="10057" y="1360"/>
                    <a:pt x="14242" y="57184"/>
                    <a:pt x="18426" y="87419"/>
                  </a:cubicBezTo>
                  <a:cubicBezTo>
                    <a:pt x="17976" y="87358"/>
                    <a:pt x="17529" y="87329"/>
                    <a:pt x="17086" y="87329"/>
                  </a:cubicBezTo>
                  <a:cubicBezTo>
                    <a:pt x="7481" y="87329"/>
                    <a:pt x="0" y="101099"/>
                    <a:pt x="13781" y="105099"/>
                  </a:cubicBezTo>
                  <a:cubicBezTo>
                    <a:pt x="16955" y="106025"/>
                    <a:pt x="19746" y="106386"/>
                    <a:pt x="22168" y="106386"/>
                  </a:cubicBezTo>
                  <a:cubicBezTo>
                    <a:pt x="30747" y="106386"/>
                    <a:pt x="34705" y="101856"/>
                    <a:pt x="34705" y="101856"/>
                  </a:cubicBezTo>
                  <a:lnTo>
                    <a:pt x="33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6"/>
            <p:cNvSpPr/>
            <p:nvPr/>
          </p:nvSpPr>
          <p:spPr>
            <a:xfrm>
              <a:off x="44845650" y="29910950"/>
              <a:ext cx="883525" cy="2659675"/>
            </a:xfrm>
            <a:custGeom>
              <a:rect b="b" l="l" r="r" t="t"/>
              <a:pathLst>
                <a:path extrusionOk="0" h="106387" w="35341">
                  <a:moveTo>
                    <a:pt x="33959" y="0"/>
                  </a:moveTo>
                  <a:lnTo>
                    <a:pt x="0" y="1360"/>
                  </a:lnTo>
                  <a:cubicBezTo>
                    <a:pt x="0" y="1360"/>
                    <a:pt x="14898" y="57184"/>
                    <a:pt x="19083" y="87419"/>
                  </a:cubicBezTo>
                  <a:cubicBezTo>
                    <a:pt x="18632" y="87358"/>
                    <a:pt x="18183" y="87329"/>
                    <a:pt x="17739" y="87329"/>
                  </a:cubicBezTo>
                  <a:cubicBezTo>
                    <a:pt x="8116" y="87329"/>
                    <a:pt x="636" y="101099"/>
                    <a:pt x="14417" y="105099"/>
                  </a:cubicBezTo>
                  <a:cubicBezTo>
                    <a:pt x="17590" y="106025"/>
                    <a:pt x="20381" y="106386"/>
                    <a:pt x="22803" y="106386"/>
                  </a:cubicBezTo>
                  <a:cubicBezTo>
                    <a:pt x="31383" y="106386"/>
                    <a:pt x="35340" y="101856"/>
                    <a:pt x="35340" y="101856"/>
                  </a:cubicBezTo>
                  <a:lnTo>
                    <a:pt x="339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6"/>
            <p:cNvSpPr/>
            <p:nvPr/>
          </p:nvSpPr>
          <p:spPr>
            <a:xfrm>
              <a:off x="41230675" y="27980200"/>
              <a:ext cx="5868400" cy="3279275"/>
            </a:xfrm>
            <a:custGeom>
              <a:rect b="b" l="l" r="r" t="t"/>
              <a:pathLst>
                <a:path extrusionOk="0" h="131171" w="234736">
                  <a:moveTo>
                    <a:pt x="113465" y="1"/>
                  </a:moveTo>
                  <a:lnTo>
                    <a:pt x="30649" y="12116"/>
                  </a:lnTo>
                  <a:cubicBezTo>
                    <a:pt x="30649" y="12116"/>
                    <a:pt x="0" y="118737"/>
                    <a:pt x="67115" y="118737"/>
                  </a:cubicBezTo>
                  <a:cubicBezTo>
                    <a:pt x="73232" y="118737"/>
                    <a:pt x="80162" y="117851"/>
                    <a:pt x="88001" y="115918"/>
                  </a:cubicBezTo>
                  <a:cubicBezTo>
                    <a:pt x="175336" y="94366"/>
                    <a:pt x="232039" y="131171"/>
                    <a:pt x="232981" y="62793"/>
                  </a:cubicBezTo>
                  <a:cubicBezTo>
                    <a:pt x="234735" y="38701"/>
                    <a:pt x="220793" y="21185"/>
                    <a:pt x="180668" y="21185"/>
                  </a:cubicBezTo>
                  <a:cubicBezTo>
                    <a:pt x="178209" y="21185"/>
                    <a:pt x="175651" y="21251"/>
                    <a:pt x="172993" y="21385"/>
                  </a:cubicBezTo>
                  <a:cubicBezTo>
                    <a:pt x="166443" y="21718"/>
                    <a:pt x="160655" y="21891"/>
                    <a:pt x="155530" y="21891"/>
                  </a:cubicBezTo>
                  <a:cubicBezTo>
                    <a:pt x="124606" y="21891"/>
                    <a:pt x="117827" y="15581"/>
                    <a:pt x="113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6"/>
            <p:cNvSpPr/>
            <p:nvPr/>
          </p:nvSpPr>
          <p:spPr>
            <a:xfrm>
              <a:off x="41843100" y="28086875"/>
              <a:ext cx="2557950" cy="900825"/>
            </a:xfrm>
            <a:custGeom>
              <a:rect b="b" l="l" r="r" t="t"/>
              <a:pathLst>
                <a:path extrusionOk="0" h="36033" w="102318">
                  <a:moveTo>
                    <a:pt x="14046" y="0"/>
                  </a:moveTo>
                  <a:cubicBezTo>
                    <a:pt x="5201" y="0"/>
                    <a:pt x="1" y="1841"/>
                    <a:pt x="1" y="9355"/>
                  </a:cubicBezTo>
                  <a:cubicBezTo>
                    <a:pt x="1" y="24106"/>
                    <a:pt x="22912" y="36033"/>
                    <a:pt x="51159" y="36033"/>
                  </a:cubicBezTo>
                  <a:cubicBezTo>
                    <a:pt x="79406" y="36033"/>
                    <a:pt x="102317" y="24085"/>
                    <a:pt x="102317" y="9355"/>
                  </a:cubicBezTo>
                  <a:cubicBezTo>
                    <a:pt x="102317" y="1846"/>
                    <a:pt x="95582" y="8"/>
                    <a:pt x="85230" y="8"/>
                  </a:cubicBezTo>
                  <a:cubicBezTo>
                    <a:pt x="75305" y="8"/>
                    <a:pt x="62056" y="1697"/>
                    <a:pt x="48230" y="1697"/>
                  </a:cubicBezTo>
                  <a:cubicBezTo>
                    <a:pt x="34393" y="1697"/>
                    <a:pt x="22539" y="0"/>
                    <a:pt x="14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6"/>
            <p:cNvSpPr/>
            <p:nvPr/>
          </p:nvSpPr>
          <p:spPr>
            <a:xfrm>
              <a:off x="43338300" y="30154700"/>
              <a:ext cx="867625" cy="2659675"/>
            </a:xfrm>
            <a:custGeom>
              <a:rect b="b" l="l" r="r" t="t"/>
              <a:pathLst>
                <a:path extrusionOk="0" h="106387" w="34705">
                  <a:moveTo>
                    <a:pt x="33303" y="0"/>
                  </a:moveTo>
                  <a:lnTo>
                    <a:pt x="10057" y="1360"/>
                  </a:lnTo>
                  <a:cubicBezTo>
                    <a:pt x="10057" y="1360"/>
                    <a:pt x="14241" y="57185"/>
                    <a:pt x="18426" y="87419"/>
                  </a:cubicBezTo>
                  <a:cubicBezTo>
                    <a:pt x="17975" y="87358"/>
                    <a:pt x="17527" y="87329"/>
                    <a:pt x="17083" y="87329"/>
                  </a:cubicBezTo>
                  <a:cubicBezTo>
                    <a:pt x="7461" y="87329"/>
                    <a:pt x="0" y="101099"/>
                    <a:pt x="13781" y="105100"/>
                  </a:cubicBezTo>
                  <a:cubicBezTo>
                    <a:pt x="16950" y="106026"/>
                    <a:pt x="19738" y="106387"/>
                    <a:pt x="22159" y="106387"/>
                  </a:cubicBezTo>
                  <a:cubicBezTo>
                    <a:pt x="30734" y="106387"/>
                    <a:pt x="34705" y="101857"/>
                    <a:pt x="34705" y="101857"/>
                  </a:cubicBezTo>
                  <a:lnTo>
                    <a:pt x="33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6"/>
            <p:cNvSpPr/>
            <p:nvPr/>
          </p:nvSpPr>
          <p:spPr>
            <a:xfrm>
              <a:off x="45880325" y="30130625"/>
              <a:ext cx="895025" cy="2683750"/>
            </a:xfrm>
            <a:custGeom>
              <a:rect b="b" l="l" r="r" t="t"/>
              <a:pathLst>
                <a:path extrusionOk="0" h="107350" w="35801">
                  <a:moveTo>
                    <a:pt x="0" y="1"/>
                  </a:moveTo>
                  <a:cubicBezTo>
                    <a:pt x="0" y="2"/>
                    <a:pt x="15358" y="58148"/>
                    <a:pt x="19543" y="88382"/>
                  </a:cubicBezTo>
                  <a:cubicBezTo>
                    <a:pt x="19092" y="88321"/>
                    <a:pt x="18643" y="88292"/>
                    <a:pt x="18200" y="88292"/>
                  </a:cubicBezTo>
                  <a:cubicBezTo>
                    <a:pt x="8576" y="88292"/>
                    <a:pt x="1096" y="102062"/>
                    <a:pt x="14877" y="106063"/>
                  </a:cubicBezTo>
                  <a:cubicBezTo>
                    <a:pt x="18051" y="106989"/>
                    <a:pt x="20841" y="107350"/>
                    <a:pt x="23263" y="107350"/>
                  </a:cubicBezTo>
                  <a:cubicBezTo>
                    <a:pt x="31843" y="107350"/>
                    <a:pt x="35800" y="102820"/>
                    <a:pt x="35800" y="102820"/>
                  </a:cubicBezTo>
                  <a:lnTo>
                    <a:pt x="34419" y="9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6"/>
            <p:cNvSpPr/>
            <p:nvPr/>
          </p:nvSpPr>
          <p:spPr>
            <a:xfrm>
              <a:off x="42098375" y="28863700"/>
              <a:ext cx="444650" cy="444650"/>
            </a:xfrm>
            <a:custGeom>
              <a:rect b="b" l="l" r="r" t="t"/>
              <a:pathLst>
                <a:path extrusionOk="0" h="17786" w="17786">
                  <a:moveTo>
                    <a:pt x="8893" y="1"/>
                  </a:moveTo>
                  <a:cubicBezTo>
                    <a:pt x="3976" y="1"/>
                    <a:pt x="0" y="3976"/>
                    <a:pt x="0" y="8893"/>
                  </a:cubicBezTo>
                  <a:cubicBezTo>
                    <a:pt x="0" y="13811"/>
                    <a:pt x="3976" y="17786"/>
                    <a:pt x="8893" y="17786"/>
                  </a:cubicBezTo>
                  <a:cubicBezTo>
                    <a:pt x="13810" y="17786"/>
                    <a:pt x="17785" y="13811"/>
                    <a:pt x="17785" y="8893"/>
                  </a:cubicBezTo>
                  <a:cubicBezTo>
                    <a:pt x="17785" y="3997"/>
                    <a:pt x="13810" y="1"/>
                    <a:pt x="8893" y="1"/>
                  </a:cubicBezTo>
                  <a:close/>
                </a:path>
              </a:pathLst>
            </a:custGeom>
            <a:solidFill>
              <a:srgbClr val="D8D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6"/>
            <p:cNvSpPr/>
            <p:nvPr/>
          </p:nvSpPr>
          <p:spPr>
            <a:xfrm>
              <a:off x="42208750" y="28678025"/>
              <a:ext cx="153275" cy="305500"/>
            </a:xfrm>
            <a:custGeom>
              <a:rect b="b" l="l" r="r" t="t"/>
              <a:pathLst>
                <a:path extrusionOk="0" h="12220" w="6131">
                  <a:moveTo>
                    <a:pt x="3055" y="0"/>
                  </a:moveTo>
                  <a:cubicBezTo>
                    <a:pt x="1360" y="0"/>
                    <a:pt x="0" y="1381"/>
                    <a:pt x="0" y="3055"/>
                  </a:cubicBezTo>
                  <a:lnTo>
                    <a:pt x="0" y="9144"/>
                  </a:lnTo>
                  <a:cubicBezTo>
                    <a:pt x="0" y="10818"/>
                    <a:pt x="1381" y="12219"/>
                    <a:pt x="3055" y="12219"/>
                  </a:cubicBezTo>
                  <a:cubicBezTo>
                    <a:pt x="4771" y="12219"/>
                    <a:pt x="6131" y="10818"/>
                    <a:pt x="6131" y="9144"/>
                  </a:cubicBezTo>
                  <a:lnTo>
                    <a:pt x="6131" y="3055"/>
                  </a:lnTo>
                  <a:cubicBezTo>
                    <a:pt x="6131" y="1360"/>
                    <a:pt x="4729" y="0"/>
                    <a:pt x="3055" y="0"/>
                  </a:cubicBezTo>
                  <a:close/>
                </a:path>
              </a:pathLst>
            </a:custGeom>
            <a:solidFill>
              <a:srgbClr val="D5B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6"/>
            <p:cNvSpPr/>
            <p:nvPr/>
          </p:nvSpPr>
          <p:spPr>
            <a:xfrm>
              <a:off x="40008100" y="23951700"/>
              <a:ext cx="5885325" cy="4009150"/>
            </a:xfrm>
            <a:custGeom>
              <a:rect b="b" l="l" r="r" t="t"/>
              <a:pathLst>
                <a:path extrusionOk="0" h="160366" w="235413">
                  <a:moveTo>
                    <a:pt x="144900" y="0"/>
                  </a:moveTo>
                  <a:cubicBezTo>
                    <a:pt x="102050" y="0"/>
                    <a:pt x="67340" y="14949"/>
                    <a:pt x="56745" y="45350"/>
                  </a:cubicBezTo>
                  <a:cubicBezTo>
                    <a:pt x="46033" y="76170"/>
                    <a:pt x="23477" y="70458"/>
                    <a:pt x="11739" y="72801"/>
                  </a:cubicBezTo>
                  <a:cubicBezTo>
                    <a:pt x="1" y="75124"/>
                    <a:pt x="335" y="80648"/>
                    <a:pt x="63" y="101279"/>
                  </a:cubicBezTo>
                  <a:cubicBezTo>
                    <a:pt x="718" y="148489"/>
                    <a:pt x="40009" y="160366"/>
                    <a:pt x="79379" y="160366"/>
                  </a:cubicBezTo>
                  <a:cubicBezTo>
                    <a:pt x="119242" y="160366"/>
                    <a:pt x="159188" y="148189"/>
                    <a:pt x="159188" y="148189"/>
                  </a:cubicBezTo>
                  <a:cubicBezTo>
                    <a:pt x="159188" y="148189"/>
                    <a:pt x="159638" y="148249"/>
                    <a:pt x="160606" y="148249"/>
                  </a:cubicBezTo>
                  <a:cubicBezTo>
                    <a:pt x="163717" y="148249"/>
                    <a:pt x="172169" y="147628"/>
                    <a:pt x="188146" y="142393"/>
                  </a:cubicBezTo>
                  <a:cubicBezTo>
                    <a:pt x="235412" y="100546"/>
                    <a:pt x="190217" y="406"/>
                    <a:pt x="146591" y="8"/>
                  </a:cubicBezTo>
                  <a:cubicBezTo>
                    <a:pt x="146026" y="3"/>
                    <a:pt x="145462" y="0"/>
                    <a:pt x="144900" y="0"/>
                  </a:cubicBezTo>
                  <a:close/>
                </a:path>
              </a:pathLst>
            </a:custGeom>
            <a:solidFill>
              <a:srgbClr val="6932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6"/>
            <p:cNvSpPr/>
            <p:nvPr/>
          </p:nvSpPr>
          <p:spPr>
            <a:xfrm>
              <a:off x="40023800" y="25666050"/>
              <a:ext cx="1243925" cy="2173475"/>
            </a:xfrm>
            <a:custGeom>
              <a:rect b="b" l="l" r="r" t="t"/>
              <a:pathLst>
                <a:path extrusionOk="0" h="86939" w="49757">
                  <a:moveTo>
                    <a:pt x="37056" y="1"/>
                  </a:moveTo>
                  <a:cubicBezTo>
                    <a:pt x="33374" y="1633"/>
                    <a:pt x="29607" y="2407"/>
                    <a:pt x="25967" y="2867"/>
                  </a:cubicBezTo>
                  <a:cubicBezTo>
                    <a:pt x="26008" y="2993"/>
                    <a:pt x="26071" y="3118"/>
                    <a:pt x="26092" y="3244"/>
                  </a:cubicBezTo>
                  <a:cubicBezTo>
                    <a:pt x="31867" y="19523"/>
                    <a:pt x="18434" y="32286"/>
                    <a:pt x="7052" y="40132"/>
                  </a:cubicBezTo>
                  <a:cubicBezTo>
                    <a:pt x="5458" y="40636"/>
                    <a:pt x="3900" y="40857"/>
                    <a:pt x="2389" y="40857"/>
                  </a:cubicBezTo>
                  <a:cubicBezTo>
                    <a:pt x="1579" y="40857"/>
                    <a:pt x="782" y="40793"/>
                    <a:pt x="0" y="40676"/>
                  </a:cubicBezTo>
                  <a:lnTo>
                    <a:pt x="0" y="40676"/>
                  </a:lnTo>
                  <a:cubicBezTo>
                    <a:pt x="3034" y="66789"/>
                    <a:pt x="19166" y="80494"/>
                    <a:pt x="40069" y="86939"/>
                  </a:cubicBezTo>
                  <a:cubicBezTo>
                    <a:pt x="49401" y="57917"/>
                    <a:pt x="49757" y="27202"/>
                    <a:pt x="3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6"/>
            <p:cNvSpPr/>
            <p:nvPr/>
          </p:nvSpPr>
          <p:spPr>
            <a:xfrm>
              <a:off x="40950200" y="23951700"/>
              <a:ext cx="4943225" cy="4010375"/>
            </a:xfrm>
            <a:custGeom>
              <a:rect b="b" l="l" r="r" t="t"/>
              <a:pathLst>
                <a:path extrusionOk="0" h="160415" w="197729">
                  <a:moveTo>
                    <a:pt x="107216" y="0"/>
                  </a:moveTo>
                  <a:cubicBezTo>
                    <a:pt x="64366" y="0"/>
                    <a:pt x="29656" y="14949"/>
                    <a:pt x="19061" y="45350"/>
                  </a:cubicBezTo>
                  <a:cubicBezTo>
                    <a:pt x="14354" y="58887"/>
                    <a:pt x="7365" y="65374"/>
                    <a:pt x="0" y="68575"/>
                  </a:cubicBezTo>
                  <a:cubicBezTo>
                    <a:pt x="12701" y="95776"/>
                    <a:pt x="12345" y="126491"/>
                    <a:pt x="3013" y="155513"/>
                  </a:cubicBezTo>
                  <a:cubicBezTo>
                    <a:pt x="14562" y="159076"/>
                    <a:pt x="27694" y="160415"/>
                    <a:pt x="40906" y="160415"/>
                  </a:cubicBezTo>
                  <a:cubicBezTo>
                    <a:pt x="80834" y="160415"/>
                    <a:pt x="121504" y="148189"/>
                    <a:pt x="121504" y="148189"/>
                  </a:cubicBezTo>
                  <a:cubicBezTo>
                    <a:pt x="121504" y="148189"/>
                    <a:pt x="121966" y="148252"/>
                    <a:pt x="122959" y="148252"/>
                  </a:cubicBezTo>
                  <a:cubicBezTo>
                    <a:pt x="126099" y="148252"/>
                    <a:pt x="134548" y="147624"/>
                    <a:pt x="150462" y="142393"/>
                  </a:cubicBezTo>
                  <a:cubicBezTo>
                    <a:pt x="197728" y="100546"/>
                    <a:pt x="152512" y="406"/>
                    <a:pt x="108907" y="8"/>
                  </a:cubicBezTo>
                  <a:cubicBezTo>
                    <a:pt x="108342" y="3"/>
                    <a:pt x="107778" y="0"/>
                    <a:pt x="107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6"/>
            <p:cNvSpPr/>
            <p:nvPr/>
          </p:nvSpPr>
          <p:spPr>
            <a:xfrm>
              <a:off x="40346550" y="27070550"/>
              <a:ext cx="375600" cy="220750"/>
            </a:xfrm>
            <a:custGeom>
              <a:rect b="b" l="l" r="r" t="t"/>
              <a:pathLst>
                <a:path extrusionOk="0" h="8830" w="15024">
                  <a:moveTo>
                    <a:pt x="14458" y="1"/>
                  </a:moveTo>
                  <a:cubicBezTo>
                    <a:pt x="14458" y="1"/>
                    <a:pt x="14396" y="356"/>
                    <a:pt x="14207" y="942"/>
                  </a:cubicBezTo>
                  <a:cubicBezTo>
                    <a:pt x="14103" y="1235"/>
                    <a:pt x="14103" y="1570"/>
                    <a:pt x="13894" y="1947"/>
                  </a:cubicBezTo>
                  <a:cubicBezTo>
                    <a:pt x="13705" y="2302"/>
                    <a:pt x="13601" y="2721"/>
                    <a:pt x="13349" y="3097"/>
                  </a:cubicBezTo>
                  <a:cubicBezTo>
                    <a:pt x="13036" y="3432"/>
                    <a:pt x="12847" y="3872"/>
                    <a:pt x="12450" y="4165"/>
                  </a:cubicBezTo>
                  <a:cubicBezTo>
                    <a:pt x="12115" y="4499"/>
                    <a:pt x="11697" y="4771"/>
                    <a:pt x="11257" y="5064"/>
                  </a:cubicBezTo>
                  <a:cubicBezTo>
                    <a:pt x="10797" y="5315"/>
                    <a:pt x="10274" y="5504"/>
                    <a:pt x="9751" y="5692"/>
                  </a:cubicBezTo>
                  <a:cubicBezTo>
                    <a:pt x="9228" y="5859"/>
                    <a:pt x="8663" y="5943"/>
                    <a:pt x="8077" y="6006"/>
                  </a:cubicBezTo>
                  <a:cubicBezTo>
                    <a:pt x="7766" y="6040"/>
                    <a:pt x="7448" y="6056"/>
                    <a:pt x="7132" y="6056"/>
                  </a:cubicBezTo>
                  <a:cubicBezTo>
                    <a:pt x="6873" y="6056"/>
                    <a:pt x="6615" y="6046"/>
                    <a:pt x="6361" y="6027"/>
                  </a:cubicBezTo>
                  <a:cubicBezTo>
                    <a:pt x="5775" y="5964"/>
                    <a:pt x="5231" y="5922"/>
                    <a:pt x="4708" y="5755"/>
                  </a:cubicBezTo>
                  <a:cubicBezTo>
                    <a:pt x="3662" y="5483"/>
                    <a:pt x="2699" y="5022"/>
                    <a:pt x="2051" y="4458"/>
                  </a:cubicBezTo>
                  <a:cubicBezTo>
                    <a:pt x="1674" y="4165"/>
                    <a:pt x="1381" y="3872"/>
                    <a:pt x="1172" y="3600"/>
                  </a:cubicBezTo>
                  <a:cubicBezTo>
                    <a:pt x="942" y="3328"/>
                    <a:pt x="712" y="3035"/>
                    <a:pt x="607" y="2721"/>
                  </a:cubicBezTo>
                  <a:cubicBezTo>
                    <a:pt x="335" y="2177"/>
                    <a:pt x="168" y="1863"/>
                    <a:pt x="168" y="1863"/>
                  </a:cubicBezTo>
                  <a:cubicBezTo>
                    <a:pt x="168" y="1863"/>
                    <a:pt x="105" y="2240"/>
                    <a:pt x="63" y="2825"/>
                  </a:cubicBezTo>
                  <a:cubicBezTo>
                    <a:pt x="0" y="3139"/>
                    <a:pt x="21" y="3516"/>
                    <a:pt x="189" y="3976"/>
                  </a:cubicBezTo>
                  <a:cubicBezTo>
                    <a:pt x="293" y="4478"/>
                    <a:pt x="481" y="5002"/>
                    <a:pt x="816" y="5483"/>
                  </a:cubicBezTo>
                  <a:cubicBezTo>
                    <a:pt x="1067" y="6027"/>
                    <a:pt x="1549" y="6466"/>
                    <a:pt x="2051" y="6947"/>
                  </a:cubicBezTo>
                  <a:cubicBezTo>
                    <a:pt x="2574" y="7324"/>
                    <a:pt x="3160" y="7805"/>
                    <a:pt x="3850" y="8056"/>
                  </a:cubicBezTo>
                  <a:cubicBezTo>
                    <a:pt x="4520" y="8370"/>
                    <a:pt x="5231" y="8621"/>
                    <a:pt x="6026" y="8726"/>
                  </a:cubicBezTo>
                  <a:cubicBezTo>
                    <a:pt x="6480" y="8799"/>
                    <a:pt x="6940" y="8830"/>
                    <a:pt x="7400" y="8830"/>
                  </a:cubicBezTo>
                  <a:cubicBezTo>
                    <a:pt x="7725" y="8830"/>
                    <a:pt x="8049" y="8815"/>
                    <a:pt x="8370" y="8789"/>
                  </a:cubicBezTo>
                  <a:cubicBezTo>
                    <a:pt x="9165" y="8726"/>
                    <a:pt x="9939" y="8538"/>
                    <a:pt x="10671" y="8245"/>
                  </a:cubicBezTo>
                  <a:cubicBezTo>
                    <a:pt x="11404" y="8015"/>
                    <a:pt x="12094" y="7575"/>
                    <a:pt x="12680" y="7094"/>
                  </a:cubicBezTo>
                  <a:cubicBezTo>
                    <a:pt x="13287" y="6634"/>
                    <a:pt x="13789" y="6069"/>
                    <a:pt x="14124" y="5441"/>
                  </a:cubicBezTo>
                  <a:cubicBezTo>
                    <a:pt x="14563" y="4897"/>
                    <a:pt x="14668" y="4227"/>
                    <a:pt x="14856" y="3662"/>
                  </a:cubicBezTo>
                  <a:cubicBezTo>
                    <a:pt x="15023" y="3097"/>
                    <a:pt x="14940" y="2553"/>
                    <a:pt x="14961" y="2093"/>
                  </a:cubicBezTo>
                  <a:cubicBezTo>
                    <a:pt x="14982" y="1654"/>
                    <a:pt x="14814" y="1256"/>
                    <a:pt x="14751" y="942"/>
                  </a:cubicBezTo>
                  <a:cubicBezTo>
                    <a:pt x="14605" y="315"/>
                    <a:pt x="14458" y="1"/>
                    <a:pt x="144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6"/>
            <p:cNvSpPr/>
            <p:nvPr/>
          </p:nvSpPr>
          <p:spPr>
            <a:xfrm>
              <a:off x="41522975" y="24857450"/>
              <a:ext cx="1410275" cy="1364575"/>
            </a:xfrm>
            <a:custGeom>
              <a:rect b="b" l="l" r="r" t="t"/>
              <a:pathLst>
                <a:path extrusionOk="0" h="54583" w="56411">
                  <a:moveTo>
                    <a:pt x="28272" y="1"/>
                  </a:moveTo>
                  <a:cubicBezTo>
                    <a:pt x="27675" y="1"/>
                    <a:pt x="27073" y="20"/>
                    <a:pt x="26469" y="60"/>
                  </a:cubicBezTo>
                  <a:cubicBezTo>
                    <a:pt x="11425" y="1022"/>
                    <a:pt x="0" y="13995"/>
                    <a:pt x="963" y="29039"/>
                  </a:cubicBezTo>
                  <a:cubicBezTo>
                    <a:pt x="1887" y="43459"/>
                    <a:pt x="13876" y="54583"/>
                    <a:pt x="28141" y="54583"/>
                  </a:cubicBezTo>
                  <a:cubicBezTo>
                    <a:pt x="28738" y="54583"/>
                    <a:pt x="29338" y="54563"/>
                    <a:pt x="29942" y="54524"/>
                  </a:cubicBezTo>
                  <a:cubicBezTo>
                    <a:pt x="44986" y="53561"/>
                    <a:pt x="56411" y="40589"/>
                    <a:pt x="55448" y="25545"/>
                  </a:cubicBezTo>
                  <a:cubicBezTo>
                    <a:pt x="54544" y="11124"/>
                    <a:pt x="42556" y="1"/>
                    <a:pt x="28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6"/>
            <p:cNvSpPr/>
            <p:nvPr/>
          </p:nvSpPr>
          <p:spPr>
            <a:xfrm>
              <a:off x="41571534" y="25069525"/>
              <a:ext cx="1146650" cy="1109725"/>
            </a:xfrm>
            <a:custGeom>
              <a:rect b="b" l="l" r="r" t="t"/>
              <a:pathLst>
                <a:path extrusionOk="0" h="44389" w="45866">
                  <a:moveTo>
                    <a:pt x="23002" y="1"/>
                  </a:moveTo>
                  <a:cubicBezTo>
                    <a:pt x="22508" y="1"/>
                    <a:pt x="22010" y="17"/>
                    <a:pt x="21510" y="51"/>
                  </a:cubicBezTo>
                  <a:cubicBezTo>
                    <a:pt x="9270" y="804"/>
                    <a:pt x="1" y="11370"/>
                    <a:pt x="775" y="23611"/>
                  </a:cubicBezTo>
                  <a:cubicBezTo>
                    <a:pt x="1499" y="35384"/>
                    <a:pt x="11302" y="44389"/>
                    <a:pt x="22941" y="44389"/>
                  </a:cubicBezTo>
                  <a:cubicBezTo>
                    <a:pt x="23403" y="44389"/>
                    <a:pt x="23868" y="44375"/>
                    <a:pt x="24335" y="44346"/>
                  </a:cubicBezTo>
                  <a:cubicBezTo>
                    <a:pt x="36575" y="43593"/>
                    <a:pt x="45865" y="33026"/>
                    <a:pt x="45091" y="20786"/>
                  </a:cubicBezTo>
                  <a:cubicBezTo>
                    <a:pt x="44328" y="9046"/>
                    <a:pt x="34596" y="1"/>
                    <a:pt x="2300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6"/>
            <p:cNvSpPr/>
            <p:nvPr/>
          </p:nvSpPr>
          <p:spPr>
            <a:xfrm>
              <a:off x="42037700" y="274749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5828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6"/>
            <p:cNvSpPr/>
            <p:nvPr/>
          </p:nvSpPr>
          <p:spPr>
            <a:xfrm>
              <a:off x="42002650" y="26969600"/>
              <a:ext cx="2163000" cy="1669825"/>
            </a:xfrm>
            <a:custGeom>
              <a:rect b="b" l="l" r="r" t="t"/>
              <a:pathLst>
                <a:path extrusionOk="0" h="66793" w="86520">
                  <a:moveTo>
                    <a:pt x="86520" y="1"/>
                  </a:moveTo>
                  <a:lnTo>
                    <a:pt x="1402" y="20213"/>
                  </a:lnTo>
                  <a:lnTo>
                    <a:pt x="0" y="55092"/>
                  </a:lnTo>
                  <a:cubicBezTo>
                    <a:pt x="8274" y="63366"/>
                    <a:pt x="24229" y="66793"/>
                    <a:pt x="40287" y="66793"/>
                  </a:cubicBezTo>
                  <a:cubicBezTo>
                    <a:pt x="60779" y="66793"/>
                    <a:pt x="81440" y="61212"/>
                    <a:pt x="86520" y="53000"/>
                  </a:cubicBezTo>
                  <a:lnTo>
                    <a:pt x="86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6"/>
            <p:cNvSpPr/>
            <p:nvPr/>
          </p:nvSpPr>
          <p:spPr>
            <a:xfrm>
              <a:off x="44717475" y="28933400"/>
              <a:ext cx="360450" cy="72425"/>
            </a:xfrm>
            <a:custGeom>
              <a:rect b="b" l="l" r="r" t="t"/>
              <a:pathLst>
                <a:path extrusionOk="0" h="2897" w="14418">
                  <a:moveTo>
                    <a:pt x="6026" y="1"/>
                  </a:moveTo>
                  <a:cubicBezTo>
                    <a:pt x="4671" y="1"/>
                    <a:pt x="3371" y="123"/>
                    <a:pt x="2303" y="331"/>
                  </a:cubicBezTo>
                  <a:cubicBezTo>
                    <a:pt x="943" y="561"/>
                    <a:pt x="1" y="979"/>
                    <a:pt x="1" y="979"/>
                  </a:cubicBezTo>
                  <a:cubicBezTo>
                    <a:pt x="1" y="979"/>
                    <a:pt x="880" y="1502"/>
                    <a:pt x="2198" y="1942"/>
                  </a:cubicBezTo>
                  <a:cubicBezTo>
                    <a:pt x="3537" y="2381"/>
                    <a:pt x="5316" y="2737"/>
                    <a:pt x="7115" y="2862"/>
                  </a:cubicBezTo>
                  <a:cubicBezTo>
                    <a:pt x="7521" y="2886"/>
                    <a:pt x="7925" y="2896"/>
                    <a:pt x="8324" y="2896"/>
                  </a:cubicBezTo>
                  <a:cubicBezTo>
                    <a:pt x="9716" y="2896"/>
                    <a:pt x="11042" y="2765"/>
                    <a:pt x="12116" y="2569"/>
                  </a:cubicBezTo>
                  <a:cubicBezTo>
                    <a:pt x="13476" y="2339"/>
                    <a:pt x="14417" y="1921"/>
                    <a:pt x="14417" y="1921"/>
                  </a:cubicBezTo>
                  <a:cubicBezTo>
                    <a:pt x="14417" y="1921"/>
                    <a:pt x="13559" y="1377"/>
                    <a:pt x="12220" y="958"/>
                  </a:cubicBezTo>
                  <a:cubicBezTo>
                    <a:pt x="10881" y="498"/>
                    <a:pt x="9103" y="163"/>
                    <a:pt x="7303" y="38"/>
                  </a:cubicBezTo>
                  <a:cubicBezTo>
                    <a:pt x="6876" y="13"/>
                    <a:pt x="6448" y="1"/>
                    <a:pt x="6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6"/>
            <p:cNvSpPr/>
            <p:nvPr/>
          </p:nvSpPr>
          <p:spPr>
            <a:xfrm>
              <a:off x="44438675" y="29177175"/>
              <a:ext cx="441525" cy="72475"/>
            </a:xfrm>
            <a:custGeom>
              <a:rect b="b" l="l" r="r" t="t"/>
              <a:pathLst>
                <a:path extrusionOk="0" h="2899" w="17661">
                  <a:moveTo>
                    <a:pt x="7329" y="0"/>
                  </a:moveTo>
                  <a:cubicBezTo>
                    <a:pt x="5652" y="0"/>
                    <a:pt x="4060" y="123"/>
                    <a:pt x="2784" y="330"/>
                  </a:cubicBezTo>
                  <a:cubicBezTo>
                    <a:pt x="1110" y="560"/>
                    <a:pt x="1" y="979"/>
                    <a:pt x="1" y="979"/>
                  </a:cubicBezTo>
                  <a:cubicBezTo>
                    <a:pt x="1" y="979"/>
                    <a:pt x="1068" y="1523"/>
                    <a:pt x="2721" y="1941"/>
                  </a:cubicBezTo>
                  <a:cubicBezTo>
                    <a:pt x="4353" y="2401"/>
                    <a:pt x="6550" y="2736"/>
                    <a:pt x="8747" y="2862"/>
                  </a:cubicBezTo>
                  <a:cubicBezTo>
                    <a:pt x="9279" y="2887"/>
                    <a:pt x="9809" y="2898"/>
                    <a:pt x="10332" y="2898"/>
                  </a:cubicBezTo>
                  <a:cubicBezTo>
                    <a:pt x="12009" y="2898"/>
                    <a:pt x="13601" y="2776"/>
                    <a:pt x="14877" y="2569"/>
                  </a:cubicBezTo>
                  <a:cubicBezTo>
                    <a:pt x="16551" y="2339"/>
                    <a:pt x="17660" y="1920"/>
                    <a:pt x="17660" y="1920"/>
                  </a:cubicBezTo>
                  <a:cubicBezTo>
                    <a:pt x="17660" y="1920"/>
                    <a:pt x="16593" y="1376"/>
                    <a:pt x="14961" y="958"/>
                  </a:cubicBezTo>
                  <a:cubicBezTo>
                    <a:pt x="13308" y="518"/>
                    <a:pt x="11111" y="163"/>
                    <a:pt x="8914" y="37"/>
                  </a:cubicBezTo>
                  <a:cubicBezTo>
                    <a:pt x="8382" y="12"/>
                    <a:pt x="7852" y="0"/>
                    <a:pt x="7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6"/>
            <p:cNvSpPr/>
            <p:nvPr/>
          </p:nvSpPr>
          <p:spPr>
            <a:xfrm>
              <a:off x="44624900" y="29375350"/>
              <a:ext cx="383975" cy="72475"/>
            </a:xfrm>
            <a:custGeom>
              <a:rect b="b" l="l" r="r" t="t"/>
              <a:pathLst>
                <a:path extrusionOk="0" h="2899" w="15359">
                  <a:moveTo>
                    <a:pt x="9049" y="0"/>
                  </a:moveTo>
                  <a:cubicBezTo>
                    <a:pt x="8563" y="0"/>
                    <a:pt x="8069" y="13"/>
                    <a:pt x="7575" y="40"/>
                  </a:cubicBezTo>
                  <a:cubicBezTo>
                    <a:pt x="5671" y="145"/>
                    <a:pt x="3767" y="500"/>
                    <a:pt x="2344" y="940"/>
                  </a:cubicBezTo>
                  <a:cubicBezTo>
                    <a:pt x="942" y="1358"/>
                    <a:pt x="0" y="1881"/>
                    <a:pt x="0" y="1881"/>
                  </a:cubicBezTo>
                  <a:cubicBezTo>
                    <a:pt x="0" y="1881"/>
                    <a:pt x="963" y="2321"/>
                    <a:pt x="2449" y="2572"/>
                  </a:cubicBezTo>
                  <a:cubicBezTo>
                    <a:pt x="3587" y="2767"/>
                    <a:pt x="5016" y="2899"/>
                    <a:pt x="6490" y="2899"/>
                  </a:cubicBezTo>
                  <a:cubicBezTo>
                    <a:pt x="6913" y="2899"/>
                    <a:pt x="7339" y="2888"/>
                    <a:pt x="7763" y="2865"/>
                  </a:cubicBezTo>
                  <a:cubicBezTo>
                    <a:pt x="9667" y="2718"/>
                    <a:pt x="11592" y="2384"/>
                    <a:pt x="12994" y="1944"/>
                  </a:cubicBezTo>
                  <a:cubicBezTo>
                    <a:pt x="14396" y="1505"/>
                    <a:pt x="15358" y="982"/>
                    <a:pt x="15358" y="982"/>
                  </a:cubicBezTo>
                  <a:cubicBezTo>
                    <a:pt x="15358" y="982"/>
                    <a:pt x="14354" y="584"/>
                    <a:pt x="12889" y="312"/>
                  </a:cubicBezTo>
                  <a:cubicBezTo>
                    <a:pt x="11801" y="110"/>
                    <a:pt x="10457" y="0"/>
                    <a:pt x="9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6"/>
            <p:cNvSpPr/>
            <p:nvPr/>
          </p:nvSpPr>
          <p:spPr>
            <a:xfrm>
              <a:off x="45590000" y="28933400"/>
              <a:ext cx="360425" cy="72425"/>
            </a:xfrm>
            <a:custGeom>
              <a:rect b="b" l="l" r="r" t="t"/>
              <a:pathLst>
                <a:path extrusionOk="0" h="2897" w="14417">
                  <a:moveTo>
                    <a:pt x="6015" y="1"/>
                  </a:moveTo>
                  <a:cubicBezTo>
                    <a:pt x="4651" y="1"/>
                    <a:pt x="3355" y="123"/>
                    <a:pt x="2302" y="331"/>
                  </a:cubicBezTo>
                  <a:cubicBezTo>
                    <a:pt x="942" y="561"/>
                    <a:pt x="1" y="979"/>
                    <a:pt x="1" y="979"/>
                  </a:cubicBezTo>
                  <a:cubicBezTo>
                    <a:pt x="1" y="979"/>
                    <a:pt x="858" y="1502"/>
                    <a:pt x="2198" y="1942"/>
                  </a:cubicBezTo>
                  <a:cubicBezTo>
                    <a:pt x="3537" y="2381"/>
                    <a:pt x="5315" y="2737"/>
                    <a:pt x="7115" y="2862"/>
                  </a:cubicBezTo>
                  <a:cubicBezTo>
                    <a:pt x="7516" y="2886"/>
                    <a:pt x="7916" y="2896"/>
                    <a:pt x="8313" y="2896"/>
                  </a:cubicBezTo>
                  <a:cubicBezTo>
                    <a:pt x="9696" y="2896"/>
                    <a:pt x="11026" y="2765"/>
                    <a:pt x="12115" y="2569"/>
                  </a:cubicBezTo>
                  <a:cubicBezTo>
                    <a:pt x="13475" y="2339"/>
                    <a:pt x="14417" y="1921"/>
                    <a:pt x="14417" y="1921"/>
                  </a:cubicBezTo>
                  <a:cubicBezTo>
                    <a:pt x="14417" y="1921"/>
                    <a:pt x="13538" y="1377"/>
                    <a:pt x="12220" y="958"/>
                  </a:cubicBezTo>
                  <a:cubicBezTo>
                    <a:pt x="10881" y="498"/>
                    <a:pt x="9102" y="163"/>
                    <a:pt x="7303" y="38"/>
                  </a:cubicBezTo>
                  <a:cubicBezTo>
                    <a:pt x="6870" y="13"/>
                    <a:pt x="6439" y="1"/>
                    <a:pt x="6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6"/>
            <p:cNvSpPr/>
            <p:nvPr/>
          </p:nvSpPr>
          <p:spPr>
            <a:xfrm>
              <a:off x="45310675" y="29177175"/>
              <a:ext cx="442025" cy="72475"/>
            </a:xfrm>
            <a:custGeom>
              <a:rect b="b" l="l" r="r" t="t"/>
              <a:pathLst>
                <a:path extrusionOk="0" h="2899" w="17681">
                  <a:moveTo>
                    <a:pt x="7341" y="0"/>
                  </a:moveTo>
                  <a:cubicBezTo>
                    <a:pt x="5673" y="0"/>
                    <a:pt x="4080" y="123"/>
                    <a:pt x="2804" y="330"/>
                  </a:cubicBezTo>
                  <a:cubicBezTo>
                    <a:pt x="1130" y="560"/>
                    <a:pt x="0" y="979"/>
                    <a:pt x="0" y="979"/>
                  </a:cubicBezTo>
                  <a:cubicBezTo>
                    <a:pt x="0" y="979"/>
                    <a:pt x="1067" y="1523"/>
                    <a:pt x="2720" y="1941"/>
                  </a:cubicBezTo>
                  <a:cubicBezTo>
                    <a:pt x="4373" y="2401"/>
                    <a:pt x="6570" y="2736"/>
                    <a:pt x="8767" y="2862"/>
                  </a:cubicBezTo>
                  <a:cubicBezTo>
                    <a:pt x="9294" y="2887"/>
                    <a:pt x="9821" y="2898"/>
                    <a:pt x="10341" y="2898"/>
                  </a:cubicBezTo>
                  <a:cubicBezTo>
                    <a:pt x="12008" y="2898"/>
                    <a:pt x="13601" y="2776"/>
                    <a:pt x="14877" y="2569"/>
                  </a:cubicBezTo>
                  <a:cubicBezTo>
                    <a:pt x="16551" y="2339"/>
                    <a:pt x="17681" y="1920"/>
                    <a:pt x="17681" y="1920"/>
                  </a:cubicBezTo>
                  <a:cubicBezTo>
                    <a:pt x="17681" y="1920"/>
                    <a:pt x="16614" y="1376"/>
                    <a:pt x="14961" y="958"/>
                  </a:cubicBezTo>
                  <a:cubicBezTo>
                    <a:pt x="13308" y="518"/>
                    <a:pt x="11111" y="163"/>
                    <a:pt x="8914" y="37"/>
                  </a:cubicBezTo>
                  <a:cubicBezTo>
                    <a:pt x="8387" y="12"/>
                    <a:pt x="786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6"/>
            <p:cNvSpPr/>
            <p:nvPr/>
          </p:nvSpPr>
          <p:spPr>
            <a:xfrm>
              <a:off x="45496375" y="29375350"/>
              <a:ext cx="383975" cy="72475"/>
            </a:xfrm>
            <a:custGeom>
              <a:rect b="b" l="l" r="r" t="t"/>
              <a:pathLst>
                <a:path extrusionOk="0" h="2899" w="15359">
                  <a:moveTo>
                    <a:pt x="9057" y="0"/>
                  </a:moveTo>
                  <a:cubicBezTo>
                    <a:pt x="8574" y="0"/>
                    <a:pt x="8084" y="13"/>
                    <a:pt x="7595" y="40"/>
                  </a:cubicBezTo>
                  <a:cubicBezTo>
                    <a:pt x="5671" y="145"/>
                    <a:pt x="3766" y="500"/>
                    <a:pt x="2365" y="940"/>
                  </a:cubicBezTo>
                  <a:cubicBezTo>
                    <a:pt x="942" y="1358"/>
                    <a:pt x="0" y="1881"/>
                    <a:pt x="0" y="1881"/>
                  </a:cubicBezTo>
                  <a:cubicBezTo>
                    <a:pt x="0" y="1881"/>
                    <a:pt x="1005" y="2321"/>
                    <a:pt x="2469" y="2572"/>
                  </a:cubicBezTo>
                  <a:cubicBezTo>
                    <a:pt x="3608" y="2767"/>
                    <a:pt x="5024" y="2899"/>
                    <a:pt x="6492" y="2899"/>
                  </a:cubicBezTo>
                  <a:cubicBezTo>
                    <a:pt x="6913" y="2899"/>
                    <a:pt x="7339" y="2888"/>
                    <a:pt x="7763" y="2865"/>
                  </a:cubicBezTo>
                  <a:cubicBezTo>
                    <a:pt x="9688" y="2718"/>
                    <a:pt x="11592" y="2384"/>
                    <a:pt x="12994" y="1944"/>
                  </a:cubicBezTo>
                  <a:cubicBezTo>
                    <a:pt x="14417" y="1505"/>
                    <a:pt x="15358" y="982"/>
                    <a:pt x="15358" y="982"/>
                  </a:cubicBezTo>
                  <a:cubicBezTo>
                    <a:pt x="15358" y="982"/>
                    <a:pt x="14354" y="584"/>
                    <a:pt x="12889" y="312"/>
                  </a:cubicBezTo>
                  <a:cubicBezTo>
                    <a:pt x="11800" y="110"/>
                    <a:pt x="10457" y="0"/>
                    <a:pt x="9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6"/>
            <p:cNvSpPr/>
            <p:nvPr/>
          </p:nvSpPr>
          <p:spPr>
            <a:xfrm>
              <a:off x="46264275" y="29177175"/>
              <a:ext cx="359900" cy="72475"/>
            </a:xfrm>
            <a:custGeom>
              <a:rect b="b" l="l" r="r" t="t"/>
              <a:pathLst>
                <a:path extrusionOk="0" h="2899" w="14396">
                  <a:moveTo>
                    <a:pt x="6005" y="0"/>
                  </a:moveTo>
                  <a:cubicBezTo>
                    <a:pt x="4651" y="0"/>
                    <a:pt x="3355" y="123"/>
                    <a:pt x="2302" y="330"/>
                  </a:cubicBezTo>
                  <a:cubicBezTo>
                    <a:pt x="942" y="560"/>
                    <a:pt x="0" y="979"/>
                    <a:pt x="0" y="979"/>
                  </a:cubicBezTo>
                  <a:cubicBezTo>
                    <a:pt x="0" y="979"/>
                    <a:pt x="858" y="1502"/>
                    <a:pt x="2176" y="1941"/>
                  </a:cubicBezTo>
                  <a:cubicBezTo>
                    <a:pt x="3515" y="2401"/>
                    <a:pt x="5294" y="2736"/>
                    <a:pt x="7114" y="2862"/>
                  </a:cubicBezTo>
                  <a:cubicBezTo>
                    <a:pt x="7542" y="2887"/>
                    <a:pt x="7969" y="2898"/>
                    <a:pt x="8391" y="2898"/>
                  </a:cubicBezTo>
                  <a:cubicBezTo>
                    <a:pt x="9745" y="2898"/>
                    <a:pt x="11041" y="2776"/>
                    <a:pt x="12094" y="2569"/>
                  </a:cubicBezTo>
                  <a:cubicBezTo>
                    <a:pt x="13454" y="2339"/>
                    <a:pt x="14396" y="1920"/>
                    <a:pt x="14396" y="1920"/>
                  </a:cubicBezTo>
                  <a:cubicBezTo>
                    <a:pt x="14396" y="1920"/>
                    <a:pt x="13538" y="1376"/>
                    <a:pt x="12199" y="958"/>
                  </a:cubicBezTo>
                  <a:cubicBezTo>
                    <a:pt x="10880" y="518"/>
                    <a:pt x="9102" y="163"/>
                    <a:pt x="7282" y="37"/>
                  </a:cubicBezTo>
                  <a:cubicBezTo>
                    <a:pt x="6854" y="12"/>
                    <a:pt x="6427" y="0"/>
                    <a:pt x="6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6"/>
            <p:cNvSpPr/>
            <p:nvPr/>
          </p:nvSpPr>
          <p:spPr>
            <a:xfrm>
              <a:off x="45984925" y="29421725"/>
              <a:ext cx="442050" cy="73250"/>
            </a:xfrm>
            <a:custGeom>
              <a:rect b="b" l="l" r="r" t="t"/>
              <a:pathLst>
                <a:path extrusionOk="0" h="2930" w="17682">
                  <a:moveTo>
                    <a:pt x="7528" y="1"/>
                  </a:moveTo>
                  <a:cubicBezTo>
                    <a:pt x="5787" y="1"/>
                    <a:pt x="4113" y="121"/>
                    <a:pt x="2805" y="319"/>
                  </a:cubicBezTo>
                  <a:cubicBezTo>
                    <a:pt x="1131" y="549"/>
                    <a:pt x="1" y="989"/>
                    <a:pt x="1" y="989"/>
                  </a:cubicBezTo>
                  <a:cubicBezTo>
                    <a:pt x="1" y="989"/>
                    <a:pt x="1068" y="1512"/>
                    <a:pt x="2721" y="1972"/>
                  </a:cubicBezTo>
                  <a:cubicBezTo>
                    <a:pt x="4374" y="2412"/>
                    <a:pt x="6571" y="2767"/>
                    <a:pt x="8768" y="2893"/>
                  </a:cubicBezTo>
                  <a:cubicBezTo>
                    <a:pt x="9295" y="2918"/>
                    <a:pt x="9822" y="2930"/>
                    <a:pt x="10341" y="2930"/>
                  </a:cubicBezTo>
                  <a:cubicBezTo>
                    <a:pt x="12009" y="2930"/>
                    <a:pt x="13601" y="2807"/>
                    <a:pt x="14878" y="2600"/>
                  </a:cubicBezTo>
                  <a:cubicBezTo>
                    <a:pt x="16551" y="2349"/>
                    <a:pt x="17681" y="1909"/>
                    <a:pt x="17681" y="1909"/>
                  </a:cubicBezTo>
                  <a:cubicBezTo>
                    <a:pt x="17681" y="1909"/>
                    <a:pt x="16614" y="1365"/>
                    <a:pt x="14961" y="947"/>
                  </a:cubicBezTo>
                  <a:cubicBezTo>
                    <a:pt x="13308" y="508"/>
                    <a:pt x="11111" y="173"/>
                    <a:pt x="8914" y="26"/>
                  </a:cubicBezTo>
                  <a:cubicBezTo>
                    <a:pt x="8451" y="9"/>
                    <a:pt x="7988" y="1"/>
                    <a:pt x="7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6"/>
            <p:cNvSpPr/>
            <p:nvPr/>
          </p:nvSpPr>
          <p:spPr>
            <a:xfrm>
              <a:off x="46171150" y="29619625"/>
              <a:ext cx="383975" cy="72550"/>
            </a:xfrm>
            <a:custGeom>
              <a:rect b="b" l="l" r="r" t="t"/>
              <a:pathLst>
                <a:path extrusionOk="0" h="2902" w="15359">
                  <a:moveTo>
                    <a:pt x="9039" y="1"/>
                  </a:moveTo>
                  <a:cubicBezTo>
                    <a:pt x="8562" y="1"/>
                    <a:pt x="8078" y="14"/>
                    <a:pt x="7596" y="40"/>
                  </a:cubicBezTo>
                  <a:cubicBezTo>
                    <a:pt x="5671" y="145"/>
                    <a:pt x="3767" y="522"/>
                    <a:pt x="2365" y="961"/>
                  </a:cubicBezTo>
                  <a:cubicBezTo>
                    <a:pt x="942" y="1380"/>
                    <a:pt x="1" y="1903"/>
                    <a:pt x="1" y="1903"/>
                  </a:cubicBezTo>
                  <a:cubicBezTo>
                    <a:pt x="1" y="1903"/>
                    <a:pt x="963" y="2300"/>
                    <a:pt x="2470" y="2572"/>
                  </a:cubicBezTo>
                  <a:cubicBezTo>
                    <a:pt x="3586" y="2780"/>
                    <a:pt x="4971" y="2902"/>
                    <a:pt x="6409" y="2902"/>
                  </a:cubicBezTo>
                  <a:cubicBezTo>
                    <a:pt x="6858" y="2902"/>
                    <a:pt x="7311" y="2890"/>
                    <a:pt x="7763" y="2865"/>
                  </a:cubicBezTo>
                  <a:cubicBezTo>
                    <a:pt x="9688" y="2740"/>
                    <a:pt x="11592" y="2405"/>
                    <a:pt x="12994" y="1965"/>
                  </a:cubicBezTo>
                  <a:cubicBezTo>
                    <a:pt x="14417" y="1505"/>
                    <a:pt x="15359" y="982"/>
                    <a:pt x="15359" y="982"/>
                  </a:cubicBezTo>
                  <a:cubicBezTo>
                    <a:pt x="15359" y="982"/>
                    <a:pt x="14354" y="605"/>
                    <a:pt x="12890" y="333"/>
                  </a:cubicBezTo>
                  <a:cubicBezTo>
                    <a:pt x="11796" y="115"/>
                    <a:pt x="10445" y="1"/>
                    <a:pt x="9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6"/>
            <p:cNvSpPr/>
            <p:nvPr/>
          </p:nvSpPr>
          <p:spPr>
            <a:xfrm>
              <a:off x="46159650" y="29863000"/>
              <a:ext cx="359900" cy="72425"/>
            </a:xfrm>
            <a:custGeom>
              <a:rect b="b" l="l" r="r" t="t"/>
              <a:pathLst>
                <a:path extrusionOk="0" h="2897" w="14396">
                  <a:moveTo>
                    <a:pt x="6084" y="1"/>
                  </a:moveTo>
                  <a:cubicBezTo>
                    <a:pt x="4701" y="1"/>
                    <a:pt x="3375" y="133"/>
                    <a:pt x="2302" y="328"/>
                  </a:cubicBezTo>
                  <a:cubicBezTo>
                    <a:pt x="942" y="558"/>
                    <a:pt x="0" y="976"/>
                    <a:pt x="0" y="976"/>
                  </a:cubicBezTo>
                  <a:cubicBezTo>
                    <a:pt x="0" y="976"/>
                    <a:pt x="858" y="1541"/>
                    <a:pt x="2176" y="1960"/>
                  </a:cubicBezTo>
                  <a:cubicBezTo>
                    <a:pt x="3516" y="2399"/>
                    <a:pt x="5294" y="2734"/>
                    <a:pt x="7114" y="2860"/>
                  </a:cubicBezTo>
                  <a:cubicBezTo>
                    <a:pt x="7542" y="2884"/>
                    <a:pt x="7969" y="2896"/>
                    <a:pt x="8391" y="2896"/>
                  </a:cubicBezTo>
                  <a:cubicBezTo>
                    <a:pt x="9745" y="2896"/>
                    <a:pt x="11041" y="2774"/>
                    <a:pt x="12094" y="2567"/>
                  </a:cubicBezTo>
                  <a:cubicBezTo>
                    <a:pt x="13454" y="2336"/>
                    <a:pt x="14396" y="1918"/>
                    <a:pt x="14396" y="1918"/>
                  </a:cubicBezTo>
                  <a:cubicBezTo>
                    <a:pt x="14396" y="1918"/>
                    <a:pt x="13538" y="1374"/>
                    <a:pt x="12199" y="956"/>
                  </a:cubicBezTo>
                  <a:cubicBezTo>
                    <a:pt x="10881" y="516"/>
                    <a:pt x="9102" y="160"/>
                    <a:pt x="7282" y="35"/>
                  </a:cubicBezTo>
                  <a:cubicBezTo>
                    <a:pt x="6881" y="12"/>
                    <a:pt x="6480" y="1"/>
                    <a:pt x="6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6"/>
            <p:cNvSpPr/>
            <p:nvPr/>
          </p:nvSpPr>
          <p:spPr>
            <a:xfrm>
              <a:off x="45880325" y="30107750"/>
              <a:ext cx="442025" cy="73000"/>
            </a:xfrm>
            <a:custGeom>
              <a:rect b="b" l="l" r="r" t="t"/>
              <a:pathLst>
                <a:path extrusionOk="0" h="2920" w="17681">
                  <a:moveTo>
                    <a:pt x="7319" y="0"/>
                  </a:moveTo>
                  <a:cubicBezTo>
                    <a:pt x="5653" y="0"/>
                    <a:pt x="4059" y="118"/>
                    <a:pt x="2804" y="309"/>
                  </a:cubicBezTo>
                  <a:cubicBezTo>
                    <a:pt x="1130" y="560"/>
                    <a:pt x="0" y="979"/>
                    <a:pt x="0" y="979"/>
                  </a:cubicBezTo>
                  <a:cubicBezTo>
                    <a:pt x="0" y="979"/>
                    <a:pt x="1067" y="1502"/>
                    <a:pt x="2741" y="1962"/>
                  </a:cubicBezTo>
                  <a:cubicBezTo>
                    <a:pt x="4394" y="2402"/>
                    <a:pt x="6591" y="2757"/>
                    <a:pt x="8788" y="2883"/>
                  </a:cubicBezTo>
                  <a:cubicBezTo>
                    <a:pt x="9310" y="2908"/>
                    <a:pt x="9833" y="2919"/>
                    <a:pt x="10350" y="2919"/>
                  </a:cubicBezTo>
                  <a:cubicBezTo>
                    <a:pt x="12008" y="2919"/>
                    <a:pt x="13601" y="2797"/>
                    <a:pt x="14877" y="2590"/>
                  </a:cubicBezTo>
                  <a:cubicBezTo>
                    <a:pt x="16551" y="2339"/>
                    <a:pt x="17681" y="1920"/>
                    <a:pt x="17681" y="1920"/>
                  </a:cubicBezTo>
                  <a:cubicBezTo>
                    <a:pt x="17681" y="1920"/>
                    <a:pt x="16614" y="1355"/>
                    <a:pt x="14961" y="937"/>
                  </a:cubicBezTo>
                  <a:cubicBezTo>
                    <a:pt x="13308" y="497"/>
                    <a:pt x="11111" y="163"/>
                    <a:pt x="8914" y="37"/>
                  </a:cubicBezTo>
                  <a:cubicBezTo>
                    <a:pt x="8380" y="12"/>
                    <a:pt x="7846" y="0"/>
                    <a:pt x="7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6"/>
            <p:cNvSpPr/>
            <p:nvPr/>
          </p:nvSpPr>
          <p:spPr>
            <a:xfrm>
              <a:off x="46066525" y="30305625"/>
              <a:ext cx="383975" cy="72325"/>
            </a:xfrm>
            <a:custGeom>
              <a:rect b="b" l="l" r="r" t="t"/>
              <a:pathLst>
                <a:path extrusionOk="0" h="2893" w="15359">
                  <a:moveTo>
                    <a:pt x="8979" y="1"/>
                  </a:moveTo>
                  <a:cubicBezTo>
                    <a:pt x="8521" y="1"/>
                    <a:pt x="8058" y="11"/>
                    <a:pt x="7596" y="31"/>
                  </a:cubicBezTo>
                  <a:cubicBezTo>
                    <a:pt x="5671" y="136"/>
                    <a:pt x="3767" y="513"/>
                    <a:pt x="2365" y="952"/>
                  </a:cubicBezTo>
                  <a:cubicBezTo>
                    <a:pt x="943" y="1370"/>
                    <a:pt x="1" y="1893"/>
                    <a:pt x="1" y="1893"/>
                  </a:cubicBezTo>
                  <a:cubicBezTo>
                    <a:pt x="1" y="1893"/>
                    <a:pt x="963" y="2312"/>
                    <a:pt x="2470" y="2584"/>
                  </a:cubicBezTo>
                  <a:cubicBezTo>
                    <a:pt x="3582" y="2775"/>
                    <a:pt x="4961" y="2893"/>
                    <a:pt x="6393" y="2893"/>
                  </a:cubicBezTo>
                  <a:cubicBezTo>
                    <a:pt x="6847" y="2893"/>
                    <a:pt x="7306" y="2881"/>
                    <a:pt x="7764" y="2856"/>
                  </a:cubicBezTo>
                  <a:cubicBezTo>
                    <a:pt x="9689" y="2730"/>
                    <a:pt x="11593" y="2396"/>
                    <a:pt x="12995" y="1956"/>
                  </a:cubicBezTo>
                  <a:cubicBezTo>
                    <a:pt x="14417" y="1517"/>
                    <a:pt x="15359" y="994"/>
                    <a:pt x="15359" y="994"/>
                  </a:cubicBezTo>
                  <a:cubicBezTo>
                    <a:pt x="15359" y="994"/>
                    <a:pt x="14355" y="596"/>
                    <a:pt x="12890" y="324"/>
                  </a:cubicBezTo>
                  <a:cubicBezTo>
                    <a:pt x="11781" y="102"/>
                    <a:pt x="10407" y="1"/>
                    <a:pt x="89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6"/>
            <p:cNvSpPr/>
            <p:nvPr/>
          </p:nvSpPr>
          <p:spPr>
            <a:xfrm>
              <a:off x="45508400" y="30177825"/>
              <a:ext cx="359900" cy="72425"/>
            </a:xfrm>
            <a:custGeom>
              <a:rect b="b" l="l" r="r" t="t"/>
              <a:pathLst>
                <a:path extrusionOk="0" h="2897" w="14396">
                  <a:moveTo>
                    <a:pt x="5990" y="1"/>
                  </a:moveTo>
                  <a:cubicBezTo>
                    <a:pt x="4641" y="1"/>
                    <a:pt x="3351" y="119"/>
                    <a:pt x="2302" y="310"/>
                  </a:cubicBezTo>
                  <a:cubicBezTo>
                    <a:pt x="942" y="561"/>
                    <a:pt x="0" y="979"/>
                    <a:pt x="0" y="979"/>
                  </a:cubicBezTo>
                  <a:cubicBezTo>
                    <a:pt x="0" y="979"/>
                    <a:pt x="858" y="1503"/>
                    <a:pt x="2197" y="1942"/>
                  </a:cubicBezTo>
                  <a:cubicBezTo>
                    <a:pt x="3516" y="2381"/>
                    <a:pt x="5294" y="2716"/>
                    <a:pt x="7114" y="2863"/>
                  </a:cubicBezTo>
                  <a:cubicBezTo>
                    <a:pt x="7515" y="2886"/>
                    <a:pt x="7916" y="2897"/>
                    <a:pt x="8313" y="2897"/>
                  </a:cubicBezTo>
                  <a:cubicBezTo>
                    <a:pt x="9695" y="2897"/>
                    <a:pt x="11021" y="2765"/>
                    <a:pt x="12094" y="2570"/>
                  </a:cubicBezTo>
                  <a:cubicBezTo>
                    <a:pt x="13454" y="2340"/>
                    <a:pt x="14396" y="1921"/>
                    <a:pt x="14396" y="1921"/>
                  </a:cubicBezTo>
                  <a:cubicBezTo>
                    <a:pt x="14396" y="1921"/>
                    <a:pt x="13538" y="1356"/>
                    <a:pt x="12199" y="938"/>
                  </a:cubicBezTo>
                  <a:cubicBezTo>
                    <a:pt x="10881" y="498"/>
                    <a:pt x="9102" y="163"/>
                    <a:pt x="7282" y="38"/>
                  </a:cubicBezTo>
                  <a:cubicBezTo>
                    <a:pt x="6849" y="13"/>
                    <a:pt x="6417" y="1"/>
                    <a:pt x="5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6"/>
            <p:cNvSpPr/>
            <p:nvPr/>
          </p:nvSpPr>
          <p:spPr>
            <a:xfrm>
              <a:off x="45229075" y="30421600"/>
              <a:ext cx="442025" cy="73000"/>
            </a:xfrm>
            <a:custGeom>
              <a:rect b="b" l="l" r="r" t="t"/>
              <a:pathLst>
                <a:path extrusionOk="0" h="2920" w="17681">
                  <a:moveTo>
                    <a:pt x="7322" y="0"/>
                  </a:moveTo>
                  <a:cubicBezTo>
                    <a:pt x="5661" y="0"/>
                    <a:pt x="4075" y="119"/>
                    <a:pt x="2804" y="309"/>
                  </a:cubicBezTo>
                  <a:cubicBezTo>
                    <a:pt x="1130" y="560"/>
                    <a:pt x="0" y="979"/>
                    <a:pt x="0" y="979"/>
                  </a:cubicBezTo>
                  <a:cubicBezTo>
                    <a:pt x="0" y="979"/>
                    <a:pt x="1088" y="1502"/>
                    <a:pt x="2741" y="1962"/>
                  </a:cubicBezTo>
                  <a:cubicBezTo>
                    <a:pt x="4394" y="2402"/>
                    <a:pt x="6591" y="2757"/>
                    <a:pt x="8788" y="2883"/>
                  </a:cubicBezTo>
                  <a:cubicBezTo>
                    <a:pt x="9310" y="2908"/>
                    <a:pt x="9833" y="2920"/>
                    <a:pt x="10350" y="2920"/>
                  </a:cubicBezTo>
                  <a:cubicBezTo>
                    <a:pt x="12008" y="2920"/>
                    <a:pt x="13601" y="2797"/>
                    <a:pt x="14877" y="2590"/>
                  </a:cubicBezTo>
                  <a:cubicBezTo>
                    <a:pt x="16551" y="2339"/>
                    <a:pt x="17681" y="1920"/>
                    <a:pt x="17681" y="1920"/>
                  </a:cubicBezTo>
                  <a:cubicBezTo>
                    <a:pt x="17681" y="1920"/>
                    <a:pt x="16614" y="1356"/>
                    <a:pt x="14961" y="937"/>
                  </a:cubicBezTo>
                  <a:cubicBezTo>
                    <a:pt x="13308" y="498"/>
                    <a:pt x="11111" y="163"/>
                    <a:pt x="8914" y="37"/>
                  </a:cubicBezTo>
                  <a:cubicBezTo>
                    <a:pt x="8381" y="12"/>
                    <a:pt x="7847" y="0"/>
                    <a:pt x="7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6"/>
            <p:cNvSpPr/>
            <p:nvPr/>
          </p:nvSpPr>
          <p:spPr>
            <a:xfrm>
              <a:off x="45496375" y="29793825"/>
              <a:ext cx="383975" cy="72475"/>
            </a:xfrm>
            <a:custGeom>
              <a:rect b="b" l="l" r="r" t="t"/>
              <a:pathLst>
                <a:path extrusionOk="0" h="2899" w="15359">
                  <a:moveTo>
                    <a:pt x="9057" y="0"/>
                  </a:moveTo>
                  <a:cubicBezTo>
                    <a:pt x="8574" y="0"/>
                    <a:pt x="8084" y="13"/>
                    <a:pt x="7595" y="40"/>
                  </a:cubicBezTo>
                  <a:cubicBezTo>
                    <a:pt x="5671" y="145"/>
                    <a:pt x="3766" y="500"/>
                    <a:pt x="2365" y="940"/>
                  </a:cubicBezTo>
                  <a:cubicBezTo>
                    <a:pt x="942" y="1358"/>
                    <a:pt x="0" y="1881"/>
                    <a:pt x="0" y="1881"/>
                  </a:cubicBezTo>
                  <a:cubicBezTo>
                    <a:pt x="0" y="1881"/>
                    <a:pt x="1005" y="2321"/>
                    <a:pt x="2469" y="2572"/>
                  </a:cubicBezTo>
                  <a:cubicBezTo>
                    <a:pt x="3608" y="2767"/>
                    <a:pt x="5024" y="2899"/>
                    <a:pt x="6492" y="2899"/>
                  </a:cubicBezTo>
                  <a:cubicBezTo>
                    <a:pt x="6913" y="2899"/>
                    <a:pt x="7339" y="2888"/>
                    <a:pt x="7763" y="2865"/>
                  </a:cubicBezTo>
                  <a:cubicBezTo>
                    <a:pt x="9688" y="2718"/>
                    <a:pt x="11592" y="2383"/>
                    <a:pt x="12994" y="1944"/>
                  </a:cubicBezTo>
                  <a:cubicBezTo>
                    <a:pt x="14417" y="1505"/>
                    <a:pt x="15358" y="982"/>
                    <a:pt x="15358" y="982"/>
                  </a:cubicBezTo>
                  <a:cubicBezTo>
                    <a:pt x="15358" y="982"/>
                    <a:pt x="14354" y="584"/>
                    <a:pt x="12889" y="312"/>
                  </a:cubicBezTo>
                  <a:cubicBezTo>
                    <a:pt x="11800" y="110"/>
                    <a:pt x="10457" y="0"/>
                    <a:pt x="9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6"/>
            <p:cNvSpPr/>
            <p:nvPr/>
          </p:nvSpPr>
          <p:spPr>
            <a:xfrm>
              <a:off x="44484700" y="30119325"/>
              <a:ext cx="360450" cy="72400"/>
            </a:xfrm>
            <a:custGeom>
              <a:rect b="b" l="l" r="r" t="t"/>
              <a:pathLst>
                <a:path extrusionOk="0" h="2896" w="14418">
                  <a:moveTo>
                    <a:pt x="6105" y="0"/>
                  </a:moveTo>
                  <a:cubicBezTo>
                    <a:pt x="4722" y="0"/>
                    <a:pt x="3392" y="132"/>
                    <a:pt x="2303" y="327"/>
                  </a:cubicBezTo>
                  <a:cubicBezTo>
                    <a:pt x="943" y="558"/>
                    <a:pt x="1" y="976"/>
                    <a:pt x="1" y="976"/>
                  </a:cubicBezTo>
                  <a:cubicBezTo>
                    <a:pt x="1" y="976"/>
                    <a:pt x="880" y="1499"/>
                    <a:pt x="2198" y="1939"/>
                  </a:cubicBezTo>
                  <a:cubicBezTo>
                    <a:pt x="3537" y="2399"/>
                    <a:pt x="5316" y="2734"/>
                    <a:pt x="7115" y="2859"/>
                  </a:cubicBezTo>
                  <a:cubicBezTo>
                    <a:pt x="7547" y="2884"/>
                    <a:pt x="7979" y="2896"/>
                    <a:pt x="8403" y="2896"/>
                  </a:cubicBezTo>
                  <a:cubicBezTo>
                    <a:pt x="9767" y="2896"/>
                    <a:pt x="11063" y="2774"/>
                    <a:pt x="12116" y="2566"/>
                  </a:cubicBezTo>
                  <a:cubicBezTo>
                    <a:pt x="13476" y="2336"/>
                    <a:pt x="14417" y="1918"/>
                    <a:pt x="14417" y="1918"/>
                  </a:cubicBezTo>
                  <a:cubicBezTo>
                    <a:pt x="14417" y="1918"/>
                    <a:pt x="13559" y="1374"/>
                    <a:pt x="12220" y="955"/>
                  </a:cubicBezTo>
                  <a:cubicBezTo>
                    <a:pt x="10881" y="516"/>
                    <a:pt x="9103" y="160"/>
                    <a:pt x="7303" y="34"/>
                  </a:cubicBezTo>
                  <a:cubicBezTo>
                    <a:pt x="6902" y="11"/>
                    <a:pt x="6501" y="0"/>
                    <a:pt x="6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6"/>
            <p:cNvSpPr/>
            <p:nvPr/>
          </p:nvSpPr>
          <p:spPr>
            <a:xfrm>
              <a:off x="44205900" y="30363300"/>
              <a:ext cx="442025" cy="73225"/>
            </a:xfrm>
            <a:custGeom>
              <a:rect b="b" l="l" r="r" t="t"/>
              <a:pathLst>
                <a:path extrusionOk="0" h="2929" w="17681">
                  <a:moveTo>
                    <a:pt x="7528" y="0"/>
                  </a:moveTo>
                  <a:cubicBezTo>
                    <a:pt x="5786" y="0"/>
                    <a:pt x="4108" y="120"/>
                    <a:pt x="2784" y="319"/>
                  </a:cubicBezTo>
                  <a:cubicBezTo>
                    <a:pt x="1110" y="549"/>
                    <a:pt x="1" y="988"/>
                    <a:pt x="1" y="988"/>
                  </a:cubicBezTo>
                  <a:cubicBezTo>
                    <a:pt x="1" y="988"/>
                    <a:pt x="1089" y="1511"/>
                    <a:pt x="2742" y="1972"/>
                  </a:cubicBezTo>
                  <a:cubicBezTo>
                    <a:pt x="4395" y="2411"/>
                    <a:pt x="6592" y="2767"/>
                    <a:pt x="8789" y="2892"/>
                  </a:cubicBezTo>
                  <a:cubicBezTo>
                    <a:pt x="9310" y="2917"/>
                    <a:pt x="9833" y="2929"/>
                    <a:pt x="10350" y="2929"/>
                  </a:cubicBezTo>
                  <a:cubicBezTo>
                    <a:pt x="12009" y="2929"/>
                    <a:pt x="13601" y="2807"/>
                    <a:pt x="14877" y="2599"/>
                  </a:cubicBezTo>
                  <a:cubicBezTo>
                    <a:pt x="16551" y="2348"/>
                    <a:pt x="17681" y="1909"/>
                    <a:pt x="17681" y="1909"/>
                  </a:cubicBezTo>
                  <a:cubicBezTo>
                    <a:pt x="17681" y="1909"/>
                    <a:pt x="16593" y="1365"/>
                    <a:pt x="14961" y="947"/>
                  </a:cubicBezTo>
                  <a:cubicBezTo>
                    <a:pt x="13308" y="507"/>
                    <a:pt x="11111" y="172"/>
                    <a:pt x="8914" y="26"/>
                  </a:cubicBezTo>
                  <a:cubicBezTo>
                    <a:pt x="8451" y="8"/>
                    <a:pt x="7987" y="0"/>
                    <a:pt x="7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6"/>
            <p:cNvSpPr/>
            <p:nvPr/>
          </p:nvSpPr>
          <p:spPr>
            <a:xfrm>
              <a:off x="43833475" y="29240400"/>
              <a:ext cx="383950" cy="72550"/>
            </a:xfrm>
            <a:custGeom>
              <a:rect b="b" l="l" r="r" t="t"/>
              <a:pathLst>
                <a:path extrusionOk="0" h="2902" w="15358">
                  <a:moveTo>
                    <a:pt x="9041" y="0"/>
                  </a:moveTo>
                  <a:cubicBezTo>
                    <a:pt x="8562" y="0"/>
                    <a:pt x="8077" y="13"/>
                    <a:pt x="7595" y="40"/>
                  </a:cubicBezTo>
                  <a:cubicBezTo>
                    <a:pt x="5691" y="144"/>
                    <a:pt x="3766" y="521"/>
                    <a:pt x="2364" y="960"/>
                  </a:cubicBezTo>
                  <a:cubicBezTo>
                    <a:pt x="942" y="1379"/>
                    <a:pt x="0" y="1902"/>
                    <a:pt x="0" y="1902"/>
                  </a:cubicBezTo>
                  <a:cubicBezTo>
                    <a:pt x="0" y="1902"/>
                    <a:pt x="1004" y="2300"/>
                    <a:pt x="2469" y="2572"/>
                  </a:cubicBezTo>
                  <a:cubicBezTo>
                    <a:pt x="3586" y="2779"/>
                    <a:pt x="4970" y="2901"/>
                    <a:pt x="6418" y="2901"/>
                  </a:cubicBezTo>
                  <a:cubicBezTo>
                    <a:pt x="6869" y="2901"/>
                    <a:pt x="7326" y="2889"/>
                    <a:pt x="7784" y="2864"/>
                  </a:cubicBezTo>
                  <a:cubicBezTo>
                    <a:pt x="9688" y="2739"/>
                    <a:pt x="11592" y="2404"/>
                    <a:pt x="13015" y="1965"/>
                  </a:cubicBezTo>
                  <a:cubicBezTo>
                    <a:pt x="14416" y="1504"/>
                    <a:pt x="15358" y="981"/>
                    <a:pt x="15358" y="981"/>
                  </a:cubicBezTo>
                  <a:cubicBezTo>
                    <a:pt x="15358" y="981"/>
                    <a:pt x="14375" y="605"/>
                    <a:pt x="12910" y="333"/>
                  </a:cubicBezTo>
                  <a:cubicBezTo>
                    <a:pt x="11816" y="114"/>
                    <a:pt x="10454" y="0"/>
                    <a:pt x="9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6"/>
            <p:cNvSpPr/>
            <p:nvPr/>
          </p:nvSpPr>
          <p:spPr>
            <a:xfrm>
              <a:off x="45101425" y="29561125"/>
              <a:ext cx="360450" cy="72400"/>
            </a:xfrm>
            <a:custGeom>
              <a:rect b="b" l="l" r="r" t="t"/>
              <a:pathLst>
                <a:path extrusionOk="0" h="2896" w="14418">
                  <a:moveTo>
                    <a:pt x="6024" y="0"/>
                  </a:moveTo>
                  <a:cubicBezTo>
                    <a:pt x="4664" y="0"/>
                    <a:pt x="3355" y="123"/>
                    <a:pt x="2302" y="330"/>
                  </a:cubicBezTo>
                  <a:cubicBezTo>
                    <a:pt x="942" y="560"/>
                    <a:pt x="1" y="979"/>
                    <a:pt x="1" y="979"/>
                  </a:cubicBezTo>
                  <a:cubicBezTo>
                    <a:pt x="1" y="979"/>
                    <a:pt x="859" y="1502"/>
                    <a:pt x="2198" y="1941"/>
                  </a:cubicBezTo>
                  <a:cubicBezTo>
                    <a:pt x="3537" y="2380"/>
                    <a:pt x="5315" y="2736"/>
                    <a:pt x="7115" y="2862"/>
                  </a:cubicBezTo>
                  <a:cubicBezTo>
                    <a:pt x="7516" y="2885"/>
                    <a:pt x="7918" y="2896"/>
                    <a:pt x="8316" y="2896"/>
                  </a:cubicBezTo>
                  <a:cubicBezTo>
                    <a:pt x="9704" y="2896"/>
                    <a:pt x="11042" y="2764"/>
                    <a:pt x="12116" y="2569"/>
                  </a:cubicBezTo>
                  <a:cubicBezTo>
                    <a:pt x="13476" y="2339"/>
                    <a:pt x="14417" y="1920"/>
                    <a:pt x="14417" y="1920"/>
                  </a:cubicBezTo>
                  <a:cubicBezTo>
                    <a:pt x="14417" y="1920"/>
                    <a:pt x="13559" y="1376"/>
                    <a:pt x="12220" y="958"/>
                  </a:cubicBezTo>
                  <a:cubicBezTo>
                    <a:pt x="10881" y="497"/>
                    <a:pt x="9103" y="163"/>
                    <a:pt x="7303" y="37"/>
                  </a:cubicBezTo>
                  <a:cubicBezTo>
                    <a:pt x="6876" y="12"/>
                    <a:pt x="6447" y="0"/>
                    <a:pt x="6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6"/>
            <p:cNvSpPr/>
            <p:nvPr/>
          </p:nvSpPr>
          <p:spPr>
            <a:xfrm>
              <a:off x="44822100" y="29804875"/>
              <a:ext cx="442050" cy="73000"/>
            </a:xfrm>
            <a:custGeom>
              <a:rect b="b" l="l" r="r" t="t"/>
              <a:pathLst>
                <a:path extrusionOk="0" h="2920" w="17682">
                  <a:moveTo>
                    <a:pt x="7341" y="1"/>
                  </a:moveTo>
                  <a:cubicBezTo>
                    <a:pt x="5673" y="1"/>
                    <a:pt x="4081" y="123"/>
                    <a:pt x="2804" y="330"/>
                  </a:cubicBezTo>
                  <a:cubicBezTo>
                    <a:pt x="1131" y="560"/>
                    <a:pt x="1" y="979"/>
                    <a:pt x="1" y="979"/>
                  </a:cubicBezTo>
                  <a:cubicBezTo>
                    <a:pt x="1" y="979"/>
                    <a:pt x="1089" y="1523"/>
                    <a:pt x="2742" y="1983"/>
                  </a:cubicBezTo>
                  <a:cubicBezTo>
                    <a:pt x="4395" y="2423"/>
                    <a:pt x="6592" y="2757"/>
                    <a:pt x="8789" y="2883"/>
                  </a:cubicBezTo>
                  <a:cubicBezTo>
                    <a:pt x="9317" y="2908"/>
                    <a:pt x="9847" y="2920"/>
                    <a:pt x="10372" y="2920"/>
                  </a:cubicBezTo>
                  <a:cubicBezTo>
                    <a:pt x="12028" y="2920"/>
                    <a:pt x="13622" y="2802"/>
                    <a:pt x="14877" y="2611"/>
                  </a:cubicBezTo>
                  <a:cubicBezTo>
                    <a:pt x="16551" y="2339"/>
                    <a:pt x="17681" y="1921"/>
                    <a:pt x="17681" y="1921"/>
                  </a:cubicBezTo>
                  <a:cubicBezTo>
                    <a:pt x="17681" y="1921"/>
                    <a:pt x="16614" y="1376"/>
                    <a:pt x="14961" y="958"/>
                  </a:cubicBezTo>
                  <a:cubicBezTo>
                    <a:pt x="13308" y="519"/>
                    <a:pt x="11111" y="163"/>
                    <a:pt x="8914" y="37"/>
                  </a:cubicBezTo>
                  <a:cubicBezTo>
                    <a:pt x="8387" y="13"/>
                    <a:pt x="7860" y="1"/>
                    <a:pt x="7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6"/>
            <p:cNvSpPr/>
            <p:nvPr/>
          </p:nvSpPr>
          <p:spPr>
            <a:xfrm>
              <a:off x="45007800" y="30003050"/>
              <a:ext cx="383975" cy="72500"/>
            </a:xfrm>
            <a:custGeom>
              <a:rect b="b" l="l" r="r" t="t"/>
              <a:pathLst>
                <a:path extrusionOk="0" h="2900" w="15359">
                  <a:moveTo>
                    <a:pt x="9061" y="1"/>
                  </a:moveTo>
                  <a:cubicBezTo>
                    <a:pt x="8576" y="1"/>
                    <a:pt x="8084" y="14"/>
                    <a:pt x="7596" y="40"/>
                  </a:cubicBezTo>
                  <a:cubicBezTo>
                    <a:pt x="5692" y="145"/>
                    <a:pt x="3767" y="501"/>
                    <a:pt x="2365" y="940"/>
                  </a:cubicBezTo>
                  <a:cubicBezTo>
                    <a:pt x="942" y="1359"/>
                    <a:pt x="1" y="1882"/>
                    <a:pt x="1" y="1882"/>
                  </a:cubicBezTo>
                  <a:cubicBezTo>
                    <a:pt x="1" y="1882"/>
                    <a:pt x="1005" y="2321"/>
                    <a:pt x="2470" y="2572"/>
                  </a:cubicBezTo>
                  <a:cubicBezTo>
                    <a:pt x="3608" y="2767"/>
                    <a:pt x="5024" y="2899"/>
                    <a:pt x="6503" y="2899"/>
                  </a:cubicBezTo>
                  <a:cubicBezTo>
                    <a:pt x="6926" y="2899"/>
                    <a:pt x="7355" y="2888"/>
                    <a:pt x="7784" y="2865"/>
                  </a:cubicBezTo>
                  <a:cubicBezTo>
                    <a:pt x="9688" y="2719"/>
                    <a:pt x="11592" y="2384"/>
                    <a:pt x="13015" y="1944"/>
                  </a:cubicBezTo>
                  <a:cubicBezTo>
                    <a:pt x="14417" y="1505"/>
                    <a:pt x="15358" y="982"/>
                    <a:pt x="15358" y="982"/>
                  </a:cubicBezTo>
                  <a:cubicBezTo>
                    <a:pt x="15358" y="982"/>
                    <a:pt x="14375" y="584"/>
                    <a:pt x="12910" y="312"/>
                  </a:cubicBezTo>
                  <a:cubicBezTo>
                    <a:pt x="11822" y="110"/>
                    <a:pt x="10467" y="1"/>
                    <a:pt x="9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6"/>
            <p:cNvSpPr/>
            <p:nvPr/>
          </p:nvSpPr>
          <p:spPr>
            <a:xfrm>
              <a:off x="43927100" y="29561125"/>
              <a:ext cx="360425" cy="72400"/>
            </a:xfrm>
            <a:custGeom>
              <a:rect b="b" l="l" r="r" t="t"/>
              <a:pathLst>
                <a:path extrusionOk="0" h="2896" w="14417">
                  <a:moveTo>
                    <a:pt x="6023" y="0"/>
                  </a:moveTo>
                  <a:cubicBezTo>
                    <a:pt x="4663" y="0"/>
                    <a:pt x="3355" y="123"/>
                    <a:pt x="2302" y="330"/>
                  </a:cubicBezTo>
                  <a:cubicBezTo>
                    <a:pt x="942" y="560"/>
                    <a:pt x="0" y="979"/>
                    <a:pt x="0" y="979"/>
                  </a:cubicBezTo>
                  <a:cubicBezTo>
                    <a:pt x="0" y="979"/>
                    <a:pt x="858" y="1502"/>
                    <a:pt x="2197" y="1941"/>
                  </a:cubicBezTo>
                  <a:cubicBezTo>
                    <a:pt x="3536" y="2380"/>
                    <a:pt x="5315" y="2736"/>
                    <a:pt x="7114" y="2862"/>
                  </a:cubicBezTo>
                  <a:cubicBezTo>
                    <a:pt x="7515" y="2885"/>
                    <a:pt x="7917" y="2896"/>
                    <a:pt x="8315" y="2896"/>
                  </a:cubicBezTo>
                  <a:cubicBezTo>
                    <a:pt x="9703" y="2896"/>
                    <a:pt x="11042" y="2764"/>
                    <a:pt x="12115" y="2569"/>
                  </a:cubicBezTo>
                  <a:cubicBezTo>
                    <a:pt x="13475" y="2339"/>
                    <a:pt x="14417" y="1920"/>
                    <a:pt x="14417" y="1920"/>
                  </a:cubicBezTo>
                  <a:cubicBezTo>
                    <a:pt x="14417" y="1920"/>
                    <a:pt x="13559" y="1376"/>
                    <a:pt x="12220" y="958"/>
                  </a:cubicBezTo>
                  <a:cubicBezTo>
                    <a:pt x="10881" y="497"/>
                    <a:pt x="9102" y="163"/>
                    <a:pt x="7303" y="37"/>
                  </a:cubicBezTo>
                  <a:cubicBezTo>
                    <a:pt x="6875" y="12"/>
                    <a:pt x="6447" y="0"/>
                    <a:pt x="6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6"/>
            <p:cNvSpPr/>
            <p:nvPr/>
          </p:nvSpPr>
          <p:spPr>
            <a:xfrm>
              <a:off x="43647775" y="29804875"/>
              <a:ext cx="442025" cy="73000"/>
            </a:xfrm>
            <a:custGeom>
              <a:rect b="b" l="l" r="r" t="t"/>
              <a:pathLst>
                <a:path extrusionOk="0" h="2920" w="17681">
                  <a:moveTo>
                    <a:pt x="7350" y="1"/>
                  </a:moveTo>
                  <a:cubicBezTo>
                    <a:pt x="5673" y="1"/>
                    <a:pt x="4080" y="123"/>
                    <a:pt x="2804" y="330"/>
                  </a:cubicBezTo>
                  <a:cubicBezTo>
                    <a:pt x="1130" y="560"/>
                    <a:pt x="0" y="979"/>
                    <a:pt x="0" y="979"/>
                  </a:cubicBezTo>
                  <a:cubicBezTo>
                    <a:pt x="0" y="979"/>
                    <a:pt x="1088" y="1523"/>
                    <a:pt x="2741" y="1983"/>
                  </a:cubicBezTo>
                  <a:cubicBezTo>
                    <a:pt x="4394" y="2423"/>
                    <a:pt x="6591" y="2757"/>
                    <a:pt x="8788" y="2883"/>
                  </a:cubicBezTo>
                  <a:cubicBezTo>
                    <a:pt x="9316" y="2908"/>
                    <a:pt x="9847" y="2920"/>
                    <a:pt x="10371" y="2920"/>
                  </a:cubicBezTo>
                  <a:cubicBezTo>
                    <a:pt x="12029" y="2920"/>
                    <a:pt x="13626" y="2802"/>
                    <a:pt x="14898" y="2611"/>
                  </a:cubicBezTo>
                  <a:cubicBezTo>
                    <a:pt x="16572" y="2339"/>
                    <a:pt x="17681" y="1921"/>
                    <a:pt x="17681" y="1921"/>
                  </a:cubicBezTo>
                  <a:cubicBezTo>
                    <a:pt x="17681" y="1921"/>
                    <a:pt x="16614" y="1376"/>
                    <a:pt x="14961" y="958"/>
                  </a:cubicBezTo>
                  <a:cubicBezTo>
                    <a:pt x="13329" y="519"/>
                    <a:pt x="11111" y="163"/>
                    <a:pt x="8935" y="37"/>
                  </a:cubicBezTo>
                  <a:cubicBezTo>
                    <a:pt x="8403" y="13"/>
                    <a:pt x="7872" y="1"/>
                    <a:pt x="7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6"/>
            <p:cNvSpPr/>
            <p:nvPr/>
          </p:nvSpPr>
          <p:spPr>
            <a:xfrm>
              <a:off x="43833475" y="30003050"/>
              <a:ext cx="383950" cy="72500"/>
            </a:xfrm>
            <a:custGeom>
              <a:rect b="b" l="l" r="r" t="t"/>
              <a:pathLst>
                <a:path extrusionOk="0" h="2900" w="15358">
                  <a:moveTo>
                    <a:pt x="9060" y="1"/>
                  </a:moveTo>
                  <a:cubicBezTo>
                    <a:pt x="8575" y="1"/>
                    <a:pt x="8084" y="14"/>
                    <a:pt x="7595" y="40"/>
                  </a:cubicBezTo>
                  <a:cubicBezTo>
                    <a:pt x="5691" y="145"/>
                    <a:pt x="3766" y="501"/>
                    <a:pt x="2364" y="940"/>
                  </a:cubicBezTo>
                  <a:cubicBezTo>
                    <a:pt x="942" y="1359"/>
                    <a:pt x="0" y="1882"/>
                    <a:pt x="0" y="1882"/>
                  </a:cubicBezTo>
                  <a:cubicBezTo>
                    <a:pt x="0" y="1882"/>
                    <a:pt x="1004" y="2321"/>
                    <a:pt x="2469" y="2572"/>
                  </a:cubicBezTo>
                  <a:cubicBezTo>
                    <a:pt x="3607" y="2767"/>
                    <a:pt x="5024" y="2899"/>
                    <a:pt x="6502" y="2899"/>
                  </a:cubicBezTo>
                  <a:cubicBezTo>
                    <a:pt x="6926" y="2899"/>
                    <a:pt x="7355" y="2888"/>
                    <a:pt x="7784" y="2865"/>
                  </a:cubicBezTo>
                  <a:cubicBezTo>
                    <a:pt x="9688" y="2719"/>
                    <a:pt x="11592" y="2384"/>
                    <a:pt x="13015" y="1944"/>
                  </a:cubicBezTo>
                  <a:cubicBezTo>
                    <a:pt x="14416" y="1505"/>
                    <a:pt x="15358" y="982"/>
                    <a:pt x="15358" y="982"/>
                  </a:cubicBezTo>
                  <a:cubicBezTo>
                    <a:pt x="15358" y="982"/>
                    <a:pt x="14375" y="584"/>
                    <a:pt x="12910" y="312"/>
                  </a:cubicBezTo>
                  <a:cubicBezTo>
                    <a:pt x="11821" y="110"/>
                    <a:pt x="10466" y="1"/>
                    <a:pt x="9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6"/>
            <p:cNvSpPr/>
            <p:nvPr/>
          </p:nvSpPr>
          <p:spPr>
            <a:xfrm>
              <a:off x="46353725" y="32514050"/>
              <a:ext cx="148575" cy="280700"/>
            </a:xfrm>
            <a:custGeom>
              <a:rect b="b" l="l" r="r" t="t"/>
              <a:pathLst>
                <a:path extrusionOk="0" h="11228" w="5943">
                  <a:moveTo>
                    <a:pt x="5410" y="0"/>
                  </a:moveTo>
                  <a:cubicBezTo>
                    <a:pt x="4998" y="0"/>
                    <a:pt x="4377" y="83"/>
                    <a:pt x="3662" y="452"/>
                  </a:cubicBezTo>
                  <a:cubicBezTo>
                    <a:pt x="3013" y="745"/>
                    <a:pt x="2343" y="1289"/>
                    <a:pt x="1779" y="1959"/>
                  </a:cubicBezTo>
                  <a:cubicBezTo>
                    <a:pt x="1527" y="2335"/>
                    <a:pt x="1193" y="2691"/>
                    <a:pt x="1046" y="3110"/>
                  </a:cubicBezTo>
                  <a:cubicBezTo>
                    <a:pt x="837" y="3528"/>
                    <a:pt x="649" y="3946"/>
                    <a:pt x="523" y="4386"/>
                  </a:cubicBezTo>
                  <a:cubicBezTo>
                    <a:pt x="0" y="6164"/>
                    <a:pt x="146" y="7985"/>
                    <a:pt x="544" y="9240"/>
                  </a:cubicBezTo>
                  <a:cubicBezTo>
                    <a:pt x="942" y="10496"/>
                    <a:pt x="1507" y="11228"/>
                    <a:pt x="1507" y="11228"/>
                  </a:cubicBezTo>
                  <a:cubicBezTo>
                    <a:pt x="1507" y="11228"/>
                    <a:pt x="1904" y="10349"/>
                    <a:pt x="2197" y="9177"/>
                  </a:cubicBezTo>
                  <a:cubicBezTo>
                    <a:pt x="2511" y="8006"/>
                    <a:pt x="2846" y="6541"/>
                    <a:pt x="3243" y="5202"/>
                  </a:cubicBezTo>
                  <a:cubicBezTo>
                    <a:pt x="3599" y="3842"/>
                    <a:pt x="4122" y="2649"/>
                    <a:pt x="4708" y="1666"/>
                  </a:cubicBezTo>
                  <a:cubicBezTo>
                    <a:pt x="5273" y="745"/>
                    <a:pt x="5942" y="55"/>
                    <a:pt x="5942" y="55"/>
                  </a:cubicBezTo>
                  <a:cubicBezTo>
                    <a:pt x="5942" y="55"/>
                    <a:pt x="5745" y="0"/>
                    <a:pt x="5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6"/>
            <p:cNvSpPr/>
            <p:nvPr/>
          </p:nvSpPr>
          <p:spPr>
            <a:xfrm>
              <a:off x="46149700" y="32467650"/>
              <a:ext cx="148575" cy="280550"/>
            </a:xfrm>
            <a:custGeom>
              <a:rect b="b" l="l" r="r" t="t"/>
              <a:pathLst>
                <a:path extrusionOk="0" h="11222" w="5943">
                  <a:moveTo>
                    <a:pt x="5430" y="1"/>
                  </a:moveTo>
                  <a:cubicBezTo>
                    <a:pt x="5015" y="1"/>
                    <a:pt x="4382" y="80"/>
                    <a:pt x="3662" y="446"/>
                  </a:cubicBezTo>
                  <a:cubicBezTo>
                    <a:pt x="3014" y="739"/>
                    <a:pt x="2344" y="1283"/>
                    <a:pt x="1779" y="1973"/>
                  </a:cubicBezTo>
                  <a:cubicBezTo>
                    <a:pt x="1528" y="2329"/>
                    <a:pt x="1193" y="2685"/>
                    <a:pt x="1047" y="3124"/>
                  </a:cubicBezTo>
                  <a:cubicBezTo>
                    <a:pt x="838" y="3522"/>
                    <a:pt x="649" y="3961"/>
                    <a:pt x="524" y="4401"/>
                  </a:cubicBezTo>
                  <a:cubicBezTo>
                    <a:pt x="1" y="6179"/>
                    <a:pt x="147" y="7979"/>
                    <a:pt x="545" y="9234"/>
                  </a:cubicBezTo>
                  <a:cubicBezTo>
                    <a:pt x="942" y="10489"/>
                    <a:pt x="1507" y="11222"/>
                    <a:pt x="1507" y="11222"/>
                  </a:cubicBezTo>
                  <a:cubicBezTo>
                    <a:pt x="1507" y="11222"/>
                    <a:pt x="1905" y="10364"/>
                    <a:pt x="2198" y="9192"/>
                  </a:cubicBezTo>
                  <a:cubicBezTo>
                    <a:pt x="2512" y="7999"/>
                    <a:pt x="2846" y="6535"/>
                    <a:pt x="3244" y="5217"/>
                  </a:cubicBezTo>
                  <a:cubicBezTo>
                    <a:pt x="3600" y="3857"/>
                    <a:pt x="4123" y="2643"/>
                    <a:pt x="4709" y="1681"/>
                  </a:cubicBezTo>
                  <a:cubicBezTo>
                    <a:pt x="5274" y="739"/>
                    <a:pt x="5943" y="48"/>
                    <a:pt x="5943" y="48"/>
                  </a:cubicBezTo>
                  <a:cubicBezTo>
                    <a:pt x="5943" y="48"/>
                    <a:pt x="575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6"/>
            <p:cNvSpPr/>
            <p:nvPr/>
          </p:nvSpPr>
          <p:spPr>
            <a:xfrm>
              <a:off x="45248950" y="32264475"/>
              <a:ext cx="148575" cy="280250"/>
            </a:xfrm>
            <a:custGeom>
              <a:rect b="b" l="l" r="r" t="t"/>
              <a:pathLst>
                <a:path extrusionOk="0" h="11210" w="5943">
                  <a:moveTo>
                    <a:pt x="5399" y="1"/>
                  </a:moveTo>
                  <a:cubicBezTo>
                    <a:pt x="4991" y="1"/>
                    <a:pt x="4379" y="81"/>
                    <a:pt x="3662" y="434"/>
                  </a:cubicBezTo>
                  <a:cubicBezTo>
                    <a:pt x="3013" y="727"/>
                    <a:pt x="2365" y="1271"/>
                    <a:pt x="1779" y="1961"/>
                  </a:cubicBezTo>
                  <a:cubicBezTo>
                    <a:pt x="1549" y="2317"/>
                    <a:pt x="1214" y="2694"/>
                    <a:pt x="1047" y="3112"/>
                  </a:cubicBezTo>
                  <a:cubicBezTo>
                    <a:pt x="837" y="3530"/>
                    <a:pt x="670" y="3949"/>
                    <a:pt x="523" y="4388"/>
                  </a:cubicBezTo>
                  <a:cubicBezTo>
                    <a:pt x="0" y="6167"/>
                    <a:pt x="168" y="7966"/>
                    <a:pt x="565" y="9222"/>
                  </a:cubicBezTo>
                  <a:cubicBezTo>
                    <a:pt x="942" y="10477"/>
                    <a:pt x="1528" y="11209"/>
                    <a:pt x="1528" y="11209"/>
                  </a:cubicBezTo>
                  <a:cubicBezTo>
                    <a:pt x="1528" y="11209"/>
                    <a:pt x="1925" y="10352"/>
                    <a:pt x="2218" y="9180"/>
                  </a:cubicBezTo>
                  <a:cubicBezTo>
                    <a:pt x="2511" y="7987"/>
                    <a:pt x="2867" y="6543"/>
                    <a:pt x="3264" y="5204"/>
                  </a:cubicBezTo>
                  <a:cubicBezTo>
                    <a:pt x="3620" y="3844"/>
                    <a:pt x="4143" y="2631"/>
                    <a:pt x="4729" y="1668"/>
                  </a:cubicBezTo>
                  <a:cubicBezTo>
                    <a:pt x="5294" y="727"/>
                    <a:pt x="5943" y="57"/>
                    <a:pt x="5943" y="57"/>
                  </a:cubicBezTo>
                  <a:cubicBezTo>
                    <a:pt x="5943" y="57"/>
                    <a:pt x="5742" y="1"/>
                    <a:pt x="5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6"/>
            <p:cNvSpPr/>
            <p:nvPr/>
          </p:nvSpPr>
          <p:spPr>
            <a:xfrm>
              <a:off x="45044425" y="32217975"/>
              <a:ext cx="148575" cy="280725"/>
            </a:xfrm>
            <a:custGeom>
              <a:rect b="b" l="l" r="r" t="t"/>
              <a:pathLst>
                <a:path extrusionOk="0" h="11229" w="5943">
                  <a:moveTo>
                    <a:pt x="5417" y="0"/>
                  </a:moveTo>
                  <a:cubicBezTo>
                    <a:pt x="5008" y="0"/>
                    <a:pt x="4389" y="83"/>
                    <a:pt x="3662" y="452"/>
                  </a:cubicBezTo>
                  <a:cubicBezTo>
                    <a:pt x="3013" y="724"/>
                    <a:pt x="2365" y="1289"/>
                    <a:pt x="1779" y="1959"/>
                  </a:cubicBezTo>
                  <a:cubicBezTo>
                    <a:pt x="1549" y="2336"/>
                    <a:pt x="1214" y="2691"/>
                    <a:pt x="1046" y="3110"/>
                  </a:cubicBezTo>
                  <a:cubicBezTo>
                    <a:pt x="837" y="3528"/>
                    <a:pt x="670" y="3947"/>
                    <a:pt x="523" y="4386"/>
                  </a:cubicBezTo>
                  <a:cubicBezTo>
                    <a:pt x="0" y="6165"/>
                    <a:pt x="168" y="7964"/>
                    <a:pt x="565" y="9240"/>
                  </a:cubicBezTo>
                  <a:cubicBezTo>
                    <a:pt x="942" y="10496"/>
                    <a:pt x="1528" y="11228"/>
                    <a:pt x="1528" y="11228"/>
                  </a:cubicBezTo>
                  <a:cubicBezTo>
                    <a:pt x="1528" y="11228"/>
                    <a:pt x="1925" y="10349"/>
                    <a:pt x="2197" y="9178"/>
                  </a:cubicBezTo>
                  <a:cubicBezTo>
                    <a:pt x="2511" y="8006"/>
                    <a:pt x="2867" y="6541"/>
                    <a:pt x="3243" y="5202"/>
                  </a:cubicBezTo>
                  <a:cubicBezTo>
                    <a:pt x="3620" y="3842"/>
                    <a:pt x="4143" y="2649"/>
                    <a:pt x="4708" y="1666"/>
                  </a:cubicBezTo>
                  <a:cubicBezTo>
                    <a:pt x="5294" y="724"/>
                    <a:pt x="5943" y="55"/>
                    <a:pt x="5943" y="55"/>
                  </a:cubicBezTo>
                  <a:cubicBezTo>
                    <a:pt x="5943" y="55"/>
                    <a:pt x="5749" y="0"/>
                    <a:pt x="5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6"/>
            <p:cNvSpPr/>
            <p:nvPr/>
          </p:nvSpPr>
          <p:spPr>
            <a:xfrm>
              <a:off x="43740350" y="32493275"/>
              <a:ext cx="148050" cy="280550"/>
            </a:xfrm>
            <a:custGeom>
              <a:rect b="b" l="l" r="r" t="t"/>
              <a:pathLst>
                <a:path extrusionOk="0" h="11222" w="5922">
                  <a:moveTo>
                    <a:pt x="5424" y="1"/>
                  </a:moveTo>
                  <a:cubicBezTo>
                    <a:pt x="5018" y="1"/>
                    <a:pt x="4393" y="81"/>
                    <a:pt x="3662" y="446"/>
                  </a:cubicBezTo>
                  <a:cubicBezTo>
                    <a:pt x="2993" y="739"/>
                    <a:pt x="2344" y="1283"/>
                    <a:pt x="1779" y="1953"/>
                  </a:cubicBezTo>
                  <a:cubicBezTo>
                    <a:pt x="1528" y="2329"/>
                    <a:pt x="1193" y="2685"/>
                    <a:pt x="1047" y="3104"/>
                  </a:cubicBezTo>
                  <a:cubicBezTo>
                    <a:pt x="838" y="3522"/>
                    <a:pt x="649" y="3941"/>
                    <a:pt x="524" y="4380"/>
                  </a:cubicBezTo>
                  <a:cubicBezTo>
                    <a:pt x="1" y="6158"/>
                    <a:pt x="147" y="7979"/>
                    <a:pt x="545" y="9234"/>
                  </a:cubicBezTo>
                  <a:cubicBezTo>
                    <a:pt x="942" y="10490"/>
                    <a:pt x="1507" y="11222"/>
                    <a:pt x="1507" y="11222"/>
                  </a:cubicBezTo>
                  <a:cubicBezTo>
                    <a:pt x="1507" y="11222"/>
                    <a:pt x="1905" y="10343"/>
                    <a:pt x="2198" y="9171"/>
                  </a:cubicBezTo>
                  <a:cubicBezTo>
                    <a:pt x="2511" y="8000"/>
                    <a:pt x="2846" y="6535"/>
                    <a:pt x="3244" y="5196"/>
                  </a:cubicBezTo>
                  <a:cubicBezTo>
                    <a:pt x="3600" y="3836"/>
                    <a:pt x="4123" y="2643"/>
                    <a:pt x="4708" y="1660"/>
                  </a:cubicBezTo>
                  <a:cubicBezTo>
                    <a:pt x="5273" y="739"/>
                    <a:pt x="5922" y="49"/>
                    <a:pt x="5922" y="49"/>
                  </a:cubicBezTo>
                  <a:cubicBezTo>
                    <a:pt x="5922" y="49"/>
                    <a:pt x="5739" y="1"/>
                    <a:pt x="5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6"/>
            <p:cNvSpPr/>
            <p:nvPr/>
          </p:nvSpPr>
          <p:spPr>
            <a:xfrm>
              <a:off x="43535300" y="32446725"/>
              <a:ext cx="148575" cy="280550"/>
            </a:xfrm>
            <a:custGeom>
              <a:rect b="b" l="l" r="r" t="t"/>
              <a:pathLst>
                <a:path extrusionOk="0" h="11222" w="5943">
                  <a:moveTo>
                    <a:pt x="5443" y="1"/>
                  </a:moveTo>
                  <a:cubicBezTo>
                    <a:pt x="5035" y="1"/>
                    <a:pt x="4405" y="81"/>
                    <a:pt x="3662" y="446"/>
                  </a:cubicBezTo>
                  <a:cubicBezTo>
                    <a:pt x="3014" y="739"/>
                    <a:pt x="2365" y="1283"/>
                    <a:pt x="1779" y="1974"/>
                  </a:cubicBezTo>
                  <a:cubicBezTo>
                    <a:pt x="1549" y="2329"/>
                    <a:pt x="1214" y="2706"/>
                    <a:pt x="1047" y="3124"/>
                  </a:cubicBezTo>
                  <a:cubicBezTo>
                    <a:pt x="838" y="3522"/>
                    <a:pt x="670" y="3961"/>
                    <a:pt x="524" y="4401"/>
                  </a:cubicBezTo>
                  <a:cubicBezTo>
                    <a:pt x="1" y="6179"/>
                    <a:pt x="168" y="7979"/>
                    <a:pt x="566" y="9234"/>
                  </a:cubicBezTo>
                  <a:cubicBezTo>
                    <a:pt x="942" y="10489"/>
                    <a:pt x="1528" y="11222"/>
                    <a:pt x="1528" y="11222"/>
                  </a:cubicBezTo>
                  <a:cubicBezTo>
                    <a:pt x="1528" y="11222"/>
                    <a:pt x="1926" y="10364"/>
                    <a:pt x="2198" y="9192"/>
                  </a:cubicBezTo>
                  <a:cubicBezTo>
                    <a:pt x="2511" y="8000"/>
                    <a:pt x="2867" y="6535"/>
                    <a:pt x="3244" y="5217"/>
                  </a:cubicBezTo>
                  <a:cubicBezTo>
                    <a:pt x="3620" y="3857"/>
                    <a:pt x="4143" y="2643"/>
                    <a:pt x="4708" y="1681"/>
                  </a:cubicBezTo>
                  <a:cubicBezTo>
                    <a:pt x="5294" y="739"/>
                    <a:pt x="5943" y="49"/>
                    <a:pt x="5943" y="49"/>
                  </a:cubicBezTo>
                  <a:cubicBezTo>
                    <a:pt x="5943" y="49"/>
                    <a:pt x="5760" y="1"/>
                    <a:pt x="5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6"/>
            <p:cNvSpPr/>
            <p:nvPr/>
          </p:nvSpPr>
          <p:spPr>
            <a:xfrm>
              <a:off x="42292450" y="32249300"/>
              <a:ext cx="148575" cy="280250"/>
            </a:xfrm>
            <a:custGeom>
              <a:rect b="b" l="l" r="r" t="t"/>
              <a:pathLst>
                <a:path extrusionOk="0" h="11210" w="5943">
                  <a:moveTo>
                    <a:pt x="5399" y="1"/>
                  </a:moveTo>
                  <a:cubicBezTo>
                    <a:pt x="4990" y="1"/>
                    <a:pt x="4379" y="81"/>
                    <a:pt x="3662" y="434"/>
                  </a:cubicBezTo>
                  <a:cubicBezTo>
                    <a:pt x="3013" y="727"/>
                    <a:pt x="2344" y="1271"/>
                    <a:pt x="1779" y="1961"/>
                  </a:cubicBezTo>
                  <a:cubicBezTo>
                    <a:pt x="1548" y="2317"/>
                    <a:pt x="1214" y="2694"/>
                    <a:pt x="1046" y="3112"/>
                  </a:cubicBezTo>
                  <a:cubicBezTo>
                    <a:pt x="837" y="3531"/>
                    <a:pt x="649" y="3949"/>
                    <a:pt x="523" y="4389"/>
                  </a:cubicBezTo>
                  <a:cubicBezTo>
                    <a:pt x="0" y="6167"/>
                    <a:pt x="167" y="7966"/>
                    <a:pt x="544" y="9222"/>
                  </a:cubicBezTo>
                  <a:cubicBezTo>
                    <a:pt x="942" y="10477"/>
                    <a:pt x="1507" y="11210"/>
                    <a:pt x="1507" y="11210"/>
                  </a:cubicBezTo>
                  <a:cubicBezTo>
                    <a:pt x="1507" y="11210"/>
                    <a:pt x="1904" y="10352"/>
                    <a:pt x="2197" y="9180"/>
                  </a:cubicBezTo>
                  <a:cubicBezTo>
                    <a:pt x="2511" y="8008"/>
                    <a:pt x="2846" y="6544"/>
                    <a:pt x="3243" y="5205"/>
                  </a:cubicBezTo>
                  <a:cubicBezTo>
                    <a:pt x="3620" y="3845"/>
                    <a:pt x="4143" y="2631"/>
                    <a:pt x="4708" y="1668"/>
                  </a:cubicBezTo>
                  <a:cubicBezTo>
                    <a:pt x="5294" y="727"/>
                    <a:pt x="5942" y="57"/>
                    <a:pt x="5942" y="57"/>
                  </a:cubicBezTo>
                  <a:cubicBezTo>
                    <a:pt x="5942" y="57"/>
                    <a:pt x="5742" y="1"/>
                    <a:pt x="5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6"/>
            <p:cNvSpPr/>
            <p:nvPr/>
          </p:nvSpPr>
          <p:spPr>
            <a:xfrm>
              <a:off x="42087900" y="32202975"/>
              <a:ext cx="148600" cy="280550"/>
            </a:xfrm>
            <a:custGeom>
              <a:rect b="b" l="l" r="r" t="t"/>
              <a:pathLst>
                <a:path extrusionOk="0" h="11222" w="5944">
                  <a:moveTo>
                    <a:pt x="5437" y="0"/>
                  </a:moveTo>
                  <a:cubicBezTo>
                    <a:pt x="5025" y="0"/>
                    <a:pt x="4394" y="80"/>
                    <a:pt x="3663" y="446"/>
                  </a:cubicBezTo>
                  <a:cubicBezTo>
                    <a:pt x="2993" y="739"/>
                    <a:pt x="2344" y="1283"/>
                    <a:pt x="1779" y="1952"/>
                  </a:cubicBezTo>
                  <a:cubicBezTo>
                    <a:pt x="1528" y="2329"/>
                    <a:pt x="1194" y="2685"/>
                    <a:pt x="1047" y="3103"/>
                  </a:cubicBezTo>
                  <a:cubicBezTo>
                    <a:pt x="838" y="3521"/>
                    <a:pt x="650" y="3940"/>
                    <a:pt x="524" y="4379"/>
                  </a:cubicBezTo>
                  <a:cubicBezTo>
                    <a:pt x="1" y="6179"/>
                    <a:pt x="147" y="7978"/>
                    <a:pt x="545" y="9234"/>
                  </a:cubicBezTo>
                  <a:cubicBezTo>
                    <a:pt x="943" y="10489"/>
                    <a:pt x="1507" y="11221"/>
                    <a:pt x="1507" y="11221"/>
                  </a:cubicBezTo>
                  <a:cubicBezTo>
                    <a:pt x="1507" y="11221"/>
                    <a:pt x="1905" y="10363"/>
                    <a:pt x="2198" y="9171"/>
                  </a:cubicBezTo>
                  <a:cubicBezTo>
                    <a:pt x="2512" y="7999"/>
                    <a:pt x="2847" y="6534"/>
                    <a:pt x="3244" y="5195"/>
                  </a:cubicBezTo>
                  <a:cubicBezTo>
                    <a:pt x="3600" y="3835"/>
                    <a:pt x="4123" y="2643"/>
                    <a:pt x="4709" y="1680"/>
                  </a:cubicBezTo>
                  <a:cubicBezTo>
                    <a:pt x="5274" y="739"/>
                    <a:pt x="5943" y="48"/>
                    <a:pt x="5943" y="48"/>
                  </a:cubicBezTo>
                  <a:cubicBezTo>
                    <a:pt x="5943" y="48"/>
                    <a:pt x="5756" y="0"/>
                    <a:pt x="5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6"/>
            <p:cNvSpPr/>
            <p:nvPr/>
          </p:nvSpPr>
          <p:spPr>
            <a:xfrm>
              <a:off x="40008100" y="25737725"/>
              <a:ext cx="759025" cy="943100"/>
            </a:xfrm>
            <a:custGeom>
              <a:rect b="b" l="l" r="r" t="t"/>
              <a:pathLst>
                <a:path extrusionOk="0" h="37724" w="30361">
                  <a:moveTo>
                    <a:pt x="26595" y="0"/>
                  </a:moveTo>
                  <a:cubicBezTo>
                    <a:pt x="20987" y="670"/>
                    <a:pt x="15735" y="565"/>
                    <a:pt x="11739" y="1360"/>
                  </a:cubicBezTo>
                  <a:cubicBezTo>
                    <a:pt x="1" y="3683"/>
                    <a:pt x="356" y="9207"/>
                    <a:pt x="63" y="29838"/>
                  </a:cubicBezTo>
                  <a:cubicBezTo>
                    <a:pt x="43" y="31637"/>
                    <a:pt x="168" y="33478"/>
                    <a:pt x="356" y="35257"/>
                  </a:cubicBezTo>
                  <a:cubicBezTo>
                    <a:pt x="583" y="37357"/>
                    <a:pt x="696" y="37723"/>
                    <a:pt x="1903" y="37723"/>
                  </a:cubicBezTo>
                  <a:cubicBezTo>
                    <a:pt x="2258" y="37723"/>
                    <a:pt x="2709" y="37692"/>
                    <a:pt x="3286" y="37663"/>
                  </a:cubicBezTo>
                  <a:cubicBezTo>
                    <a:pt x="7429" y="37412"/>
                    <a:pt x="11446" y="36617"/>
                    <a:pt x="15087" y="34901"/>
                  </a:cubicBezTo>
                  <a:cubicBezTo>
                    <a:pt x="17325" y="33855"/>
                    <a:pt x="19418" y="32453"/>
                    <a:pt x="21301" y="30612"/>
                  </a:cubicBezTo>
                  <a:cubicBezTo>
                    <a:pt x="29398" y="22807"/>
                    <a:pt x="30361" y="10588"/>
                    <a:pt x="26720" y="377"/>
                  </a:cubicBezTo>
                  <a:cubicBezTo>
                    <a:pt x="26678" y="251"/>
                    <a:pt x="26615" y="126"/>
                    <a:pt x="265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6"/>
            <p:cNvSpPr/>
            <p:nvPr/>
          </p:nvSpPr>
          <p:spPr>
            <a:xfrm>
              <a:off x="42266825" y="24006825"/>
              <a:ext cx="3943575" cy="4723475"/>
            </a:xfrm>
            <a:custGeom>
              <a:rect b="b" l="l" r="r" t="t"/>
              <a:pathLst>
                <a:path extrusionOk="0" h="188939" w="157743">
                  <a:moveTo>
                    <a:pt x="68839" y="0"/>
                  </a:moveTo>
                  <a:cubicBezTo>
                    <a:pt x="68838" y="2"/>
                    <a:pt x="0" y="177014"/>
                    <a:pt x="103132" y="188899"/>
                  </a:cubicBezTo>
                  <a:cubicBezTo>
                    <a:pt x="103579" y="188925"/>
                    <a:pt x="104020" y="188938"/>
                    <a:pt x="104456" y="188938"/>
                  </a:cubicBezTo>
                  <a:cubicBezTo>
                    <a:pt x="132129" y="188938"/>
                    <a:pt x="139850" y="135976"/>
                    <a:pt x="131714" y="105058"/>
                  </a:cubicBezTo>
                  <a:cubicBezTo>
                    <a:pt x="123449" y="73651"/>
                    <a:pt x="157743" y="9416"/>
                    <a:pt x="68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6"/>
            <p:cNvSpPr/>
            <p:nvPr/>
          </p:nvSpPr>
          <p:spPr>
            <a:xfrm>
              <a:off x="41877100" y="26379325"/>
              <a:ext cx="848475" cy="234900"/>
            </a:xfrm>
            <a:custGeom>
              <a:rect b="b" l="l" r="r" t="t"/>
              <a:pathLst>
                <a:path extrusionOk="0" h="9396" w="33939">
                  <a:moveTo>
                    <a:pt x="23149" y="1"/>
                  </a:moveTo>
                  <a:cubicBezTo>
                    <a:pt x="21095" y="1"/>
                    <a:pt x="18843" y="125"/>
                    <a:pt x="16489" y="386"/>
                  </a:cubicBezTo>
                  <a:cubicBezTo>
                    <a:pt x="7261" y="1391"/>
                    <a:pt x="1" y="4174"/>
                    <a:pt x="273" y="6559"/>
                  </a:cubicBezTo>
                  <a:cubicBezTo>
                    <a:pt x="459" y="8347"/>
                    <a:pt x="4759" y="9396"/>
                    <a:pt x="10743" y="9396"/>
                  </a:cubicBezTo>
                  <a:cubicBezTo>
                    <a:pt x="12811" y="9396"/>
                    <a:pt x="15081" y="9270"/>
                    <a:pt x="17451" y="9007"/>
                  </a:cubicBezTo>
                  <a:cubicBezTo>
                    <a:pt x="26678" y="7982"/>
                    <a:pt x="33939" y="5220"/>
                    <a:pt x="33667" y="2834"/>
                  </a:cubicBezTo>
                  <a:cubicBezTo>
                    <a:pt x="33449" y="1058"/>
                    <a:pt x="29144" y="1"/>
                    <a:pt x="23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6"/>
            <p:cNvSpPr/>
            <p:nvPr/>
          </p:nvSpPr>
          <p:spPr>
            <a:xfrm>
              <a:off x="31813075" y="27559350"/>
              <a:ext cx="1787725" cy="1496575"/>
            </a:xfrm>
            <a:custGeom>
              <a:rect b="b" l="l" r="r" t="t"/>
              <a:pathLst>
                <a:path extrusionOk="0" h="59863" w="71509">
                  <a:moveTo>
                    <a:pt x="3018" y="0"/>
                  </a:moveTo>
                  <a:cubicBezTo>
                    <a:pt x="1507" y="0"/>
                    <a:pt x="0" y="1085"/>
                    <a:pt x="12" y="2984"/>
                  </a:cubicBezTo>
                  <a:cubicBezTo>
                    <a:pt x="317" y="53914"/>
                    <a:pt x="35894" y="59862"/>
                    <a:pt x="52499" y="59862"/>
                  </a:cubicBezTo>
                  <a:cubicBezTo>
                    <a:pt x="57560" y="59862"/>
                    <a:pt x="60858" y="59310"/>
                    <a:pt x="60858" y="59310"/>
                  </a:cubicBezTo>
                  <a:lnTo>
                    <a:pt x="71508" y="49685"/>
                  </a:lnTo>
                  <a:cubicBezTo>
                    <a:pt x="71508" y="49685"/>
                    <a:pt x="24012" y="48409"/>
                    <a:pt x="5766" y="1896"/>
                  </a:cubicBezTo>
                  <a:cubicBezTo>
                    <a:pt x="5259" y="595"/>
                    <a:pt x="4137" y="0"/>
                    <a:pt x="3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6"/>
            <p:cNvSpPr/>
            <p:nvPr/>
          </p:nvSpPr>
          <p:spPr>
            <a:xfrm>
              <a:off x="37055250" y="29910950"/>
              <a:ext cx="869925" cy="2659675"/>
            </a:xfrm>
            <a:custGeom>
              <a:rect b="b" l="l" r="r" t="t"/>
              <a:pathLst>
                <a:path extrusionOk="0" h="106387" w="34797">
                  <a:moveTo>
                    <a:pt x="1382" y="0"/>
                  </a:moveTo>
                  <a:lnTo>
                    <a:pt x="1" y="101856"/>
                  </a:lnTo>
                  <a:cubicBezTo>
                    <a:pt x="1" y="101856"/>
                    <a:pt x="3958" y="106386"/>
                    <a:pt x="12538" y="106386"/>
                  </a:cubicBezTo>
                  <a:cubicBezTo>
                    <a:pt x="14960" y="106386"/>
                    <a:pt x="17751" y="106025"/>
                    <a:pt x="20924" y="105099"/>
                  </a:cubicBezTo>
                  <a:cubicBezTo>
                    <a:pt x="34685" y="101099"/>
                    <a:pt x="27223" y="87329"/>
                    <a:pt x="17602" y="87329"/>
                  </a:cubicBezTo>
                  <a:cubicBezTo>
                    <a:pt x="17158" y="87329"/>
                    <a:pt x="16710" y="87358"/>
                    <a:pt x="16258" y="87419"/>
                  </a:cubicBezTo>
                  <a:cubicBezTo>
                    <a:pt x="20443" y="57184"/>
                    <a:pt x="34797" y="1360"/>
                    <a:pt x="34797" y="1360"/>
                  </a:cubicBezTo>
                  <a:lnTo>
                    <a:pt x="13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6"/>
            <p:cNvSpPr/>
            <p:nvPr/>
          </p:nvSpPr>
          <p:spPr>
            <a:xfrm>
              <a:off x="34367625" y="29910950"/>
              <a:ext cx="1087325" cy="2659675"/>
            </a:xfrm>
            <a:custGeom>
              <a:rect b="b" l="l" r="r" t="t"/>
              <a:pathLst>
                <a:path extrusionOk="0" h="106387" w="43493">
                  <a:moveTo>
                    <a:pt x="0" y="0"/>
                  </a:moveTo>
                  <a:lnTo>
                    <a:pt x="8788" y="101856"/>
                  </a:lnTo>
                  <a:cubicBezTo>
                    <a:pt x="8788" y="101856"/>
                    <a:pt x="12746" y="106386"/>
                    <a:pt x="21325" y="106386"/>
                  </a:cubicBezTo>
                  <a:cubicBezTo>
                    <a:pt x="23748" y="106386"/>
                    <a:pt x="26538" y="106025"/>
                    <a:pt x="29712" y="105099"/>
                  </a:cubicBezTo>
                  <a:cubicBezTo>
                    <a:pt x="43493" y="101099"/>
                    <a:pt x="36013" y="87329"/>
                    <a:pt x="26407" y="87329"/>
                  </a:cubicBezTo>
                  <a:cubicBezTo>
                    <a:pt x="25964" y="87329"/>
                    <a:pt x="25517" y="87358"/>
                    <a:pt x="25067" y="87419"/>
                  </a:cubicBezTo>
                  <a:cubicBezTo>
                    <a:pt x="29252" y="57184"/>
                    <a:pt x="33959" y="1360"/>
                    <a:pt x="33959" y="13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6"/>
            <p:cNvSpPr/>
            <p:nvPr/>
          </p:nvSpPr>
          <p:spPr>
            <a:xfrm>
              <a:off x="32963200" y="27980200"/>
              <a:ext cx="5868400" cy="3279275"/>
            </a:xfrm>
            <a:custGeom>
              <a:rect b="b" l="l" r="r" t="t"/>
              <a:pathLst>
                <a:path extrusionOk="0" h="131171" w="234736">
                  <a:moveTo>
                    <a:pt x="121271" y="1"/>
                  </a:moveTo>
                  <a:cubicBezTo>
                    <a:pt x="116909" y="15581"/>
                    <a:pt x="110130" y="21891"/>
                    <a:pt x="79205" y="21891"/>
                  </a:cubicBezTo>
                  <a:cubicBezTo>
                    <a:pt x="74081" y="21891"/>
                    <a:pt x="68293" y="21718"/>
                    <a:pt x="61743" y="21385"/>
                  </a:cubicBezTo>
                  <a:cubicBezTo>
                    <a:pt x="59083" y="21251"/>
                    <a:pt x="56524" y="21185"/>
                    <a:pt x="54064" y="21185"/>
                  </a:cubicBezTo>
                  <a:cubicBezTo>
                    <a:pt x="13924" y="21185"/>
                    <a:pt x="0" y="38701"/>
                    <a:pt x="1755" y="62793"/>
                  </a:cubicBezTo>
                  <a:cubicBezTo>
                    <a:pt x="2697" y="131171"/>
                    <a:pt x="59400" y="94366"/>
                    <a:pt x="146735" y="115918"/>
                  </a:cubicBezTo>
                  <a:cubicBezTo>
                    <a:pt x="154574" y="117851"/>
                    <a:pt x="161503" y="118737"/>
                    <a:pt x="167621" y="118737"/>
                  </a:cubicBezTo>
                  <a:cubicBezTo>
                    <a:pt x="234735" y="118737"/>
                    <a:pt x="204086" y="12116"/>
                    <a:pt x="204086" y="12116"/>
                  </a:cubicBezTo>
                  <a:lnTo>
                    <a:pt x="1212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6"/>
            <p:cNvSpPr/>
            <p:nvPr/>
          </p:nvSpPr>
          <p:spPr>
            <a:xfrm>
              <a:off x="35660175" y="28086875"/>
              <a:ext cx="2557925" cy="900825"/>
            </a:xfrm>
            <a:custGeom>
              <a:rect b="b" l="l" r="r" t="t"/>
              <a:pathLst>
                <a:path extrusionOk="0" h="36033" w="102317">
                  <a:moveTo>
                    <a:pt x="88272" y="0"/>
                  </a:moveTo>
                  <a:cubicBezTo>
                    <a:pt x="79779" y="0"/>
                    <a:pt x="67925" y="1697"/>
                    <a:pt x="54088" y="1697"/>
                  </a:cubicBezTo>
                  <a:cubicBezTo>
                    <a:pt x="40262" y="1697"/>
                    <a:pt x="27013" y="8"/>
                    <a:pt x="17088" y="8"/>
                  </a:cubicBezTo>
                  <a:cubicBezTo>
                    <a:pt x="6736" y="8"/>
                    <a:pt x="1" y="1846"/>
                    <a:pt x="1" y="9355"/>
                  </a:cubicBezTo>
                  <a:cubicBezTo>
                    <a:pt x="1" y="24085"/>
                    <a:pt x="22912" y="36033"/>
                    <a:pt x="51159" y="36033"/>
                  </a:cubicBezTo>
                  <a:cubicBezTo>
                    <a:pt x="79406" y="36033"/>
                    <a:pt x="102317" y="24106"/>
                    <a:pt x="102317" y="9355"/>
                  </a:cubicBezTo>
                  <a:cubicBezTo>
                    <a:pt x="102317" y="1841"/>
                    <a:pt x="97117" y="0"/>
                    <a:pt x="88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6"/>
            <p:cNvSpPr/>
            <p:nvPr/>
          </p:nvSpPr>
          <p:spPr>
            <a:xfrm>
              <a:off x="35636125" y="30154700"/>
              <a:ext cx="1087325" cy="2659675"/>
            </a:xfrm>
            <a:custGeom>
              <a:rect b="b" l="l" r="r" t="t"/>
              <a:pathLst>
                <a:path extrusionOk="0" h="106387" w="43493">
                  <a:moveTo>
                    <a:pt x="0" y="0"/>
                  </a:moveTo>
                  <a:lnTo>
                    <a:pt x="8788" y="101857"/>
                  </a:lnTo>
                  <a:cubicBezTo>
                    <a:pt x="8788" y="101857"/>
                    <a:pt x="12745" y="106387"/>
                    <a:pt x="21325" y="106387"/>
                  </a:cubicBezTo>
                  <a:cubicBezTo>
                    <a:pt x="23747" y="106387"/>
                    <a:pt x="26538" y="106026"/>
                    <a:pt x="29712" y="105100"/>
                  </a:cubicBezTo>
                  <a:cubicBezTo>
                    <a:pt x="43492" y="101099"/>
                    <a:pt x="36012" y="87329"/>
                    <a:pt x="26407" y="87329"/>
                  </a:cubicBezTo>
                  <a:cubicBezTo>
                    <a:pt x="25964" y="87329"/>
                    <a:pt x="25517" y="87358"/>
                    <a:pt x="25067" y="87419"/>
                  </a:cubicBezTo>
                  <a:cubicBezTo>
                    <a:pt x="29251" y="57185"/>
                    <a:pt x="33436" y="1360"/>
                    <a:pt x="33436" y="13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6"/>
            <p:cNvSpPr/>
            <p:nvPr/>
          </p:nvSpPr>
          <p:spPr>
            <a:xfrm>
              <a:off x="33320925" y="30130625"/>
              <a:ext cx="1087325" cy="2683750"/>
            </a:xfrm>
            <a:custGeom>
              <a:rect b="b" l="l" r="r" t="t"/>
              <a:pathLst>
                <a:path extrusionOk="0" h="107350" w="43493">
                  <a:moveTo>
                    <a:pt x="34420" y="1"/>
                  </a:moveTo>
                  <a:lnTo>
                    <a:pt x="0" y="963"/>
                  </a:lnTo>
                  <a:lnTo>
                    <a:pt x="8788" y="102820"/>
                  </a:lnTo>
                  <a:cubicBezTo>
                    <a:pt x="8788" y="102820"/>
                    <a:pt x="12746" y="107350"/>
                    <a:pt x="21325" y="107350"/>
                  </a:cubicBezTo>
                  <a:cubicBezTo>
                    <a:pt x="23747" y="107350"/>
                    <a:pt x="26538" y="106989"/>
                    <a:pt x="29712" y="106063"/>
                  </a:cubicBezTo>
                  <a:cubicBezTo>
                    <a:pt x="43493" y="102062"/>
                    <a:pt x="36012" y="88292"/>
                    <a:pt x="26389" y="88292"/>
                  </a:cubicBezTo>
                  <a:cubicBezTo>
                    <a:pt x="25945" y="88292"/>
                    <a:pt x="25497" y="88321"/>
                    <a:pt x="25046" y="88382"/>
                  </a:cubicBezTo>
                  <a:cubicBezTo>
                    <a:pt x="29230" y="58148"/>
                    <a:pt x="34419" y="1"/>
                    <a:pt x="34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6"/>
            <p:cNvSpPr/>
            <p:nvPr/>
          </p:nvSpPr>
          <p:spPr>
            <a:xfrm>
              <a:off x="37518725" y="28863700"/>
              <a:ext cx="444650" cy="444650"/>
            </a:xfrm>
            <a:custGeom>
              <a:rect b="b" l="l" r="r" t="t"/>
              <a:pathLst>
                <a:path extrusionOk="0" h="17786" w="17786">
                  <a:moveTo>
                    <a:pt x="8893" y="1"/>
                  </a:moveTo>
                  <a:cubicBezTo>
                    <a:pt x="3997" y="1"/>
                    <a:pt x="0" y="3997"/>
                    <a:pt x="0" y="8893"/>
                  </a:cubicBezTo>
                  <a:cubicBezTo>
                    <a:pt x="0" y="13811"/>
                    <a:pt x="3976" y="17786"/>
                    <a:pt x="8893" y="17786"/>
                  </a:cubicBezTo>
                  <a:cubicBezTo>
                    <a:pt x="13810" y="17786"/>
                    <a:pt x="17785" y="13811"/>
                    <a:pt x="17785" y="8893"/>
                  </a:cubicBezTo>
                  <a:cubicBezTo>
                    <a:pt x="17785" y="3976"/>
                    <a:pt x="13810" y="1"/>
                    <a:pt x="8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6"/>
            <p:cNvSpPr/>
            <p:nvPr/>
          </p:nvSpPr>
          <p:spPr>
            <a:xfrm>
              <a:off x="37699700" y="28678025"/>
              <a:ext cx="153825" cy="305500"/>
            </a:xfrm>
            <a:custGeom>
              <a:rect b="b" l="l" r="r" t="t"/>
              <a:pathLst>
                <a:path extrusionOk="0" h="12220" w="6153">
                  <a:moveTo>
                    <a:pt x="3056" y="0"/>
                  </a:moveTo>
                  <a:cubicBezTo>
                    <a:pt x="1382" y="0"/>
                    <a:pt x="1" y="1360"/>
                    <a:pt x="1" y="3055"/>
                  </a:cubicBezTo>
                  <a:lnTo>
                    <a:pt x="1" y="9144"/>
                  </a:lnTo>
                  <a:cubicBezTo>
                    <a:pt x="1" y="10818"/>
                    <a:pt x="1361" y="12219"/>
                    <a:pt x="3056" y="12219"/>
                  </a:cubicBezTo>
                  <a:cubicBezTo>
                    <a:pt x="4771" y="12219"/>
                    <a:pt x="6152" y="10818"/>
                    <a:pt x="6131" y="9144"/>
                  </a:cubicBezTo>
                  <a:lnTo>
                    <a:pt x="6131" y="3055"/>
                  </a:lnTo>
                  <a:cubicBezTo>
                    <a:pt x="6131" y="1381"/>
                    <a:pt x="4771" y="0"/>
                    <a:pt x="3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6"/>
            <p:cNvSpPr/>
            <p:nvPr/>
          </p:nvSpPr>
          <p:spPr>
            <a:xfrm>
              <a:off x="38739600" y="25453675"/>
              <a:ext cx="1272700" cy="2168250"/>
            </a:xfrm>
            <a:custGeom>
              <a:rect b="b" l="l" r="r" t="t"/>
              <a:pathLst>
                <a:path extrusionOk="0" h="86730" w="50908">
                  <a:moveTo>
                    <a:pt x="9584" y="1"/>
                  </a:moveTo>
                  <a:lnTo>
                    <a:pt x="9584" y="1"/>
                  </a:lnTo>
                  <a:cubicBezTo>
                    <a:pt x="1" y="28457"/>
                    <a:pt x="3767" y="58922"/>
                    <a:pt x="16238" y="86729"/>
                  </a:cubicBezTo>
                  <a:cubicBezTo>
                    <a:pt x="36262" y="77983"/>
                    <a:pt x="50783" y="62583"/>
                    <a:pt x="50908" y="36303"/>
                  </a:cubicBezTo>
                  <a:lnTo>
                    <a:pt x="50908" y="36303"/>
                  </a:lnTo>
                  <a:cubicBezTo>
                    <a:pt x="49622" y="36646"/>
                    <a:pt x="48294" y="36839"/>
                    <a:pt x="46906" y="36839"/>
                  </a:cubicBezTo>
                  <a:cubicBezTo>
                    <a:pt x="45921" y="36839"/>
                    <a:pt x="44907" y="36742"/>
                    <a:pt x="43857" y="36534"/>
                  </a:cubicBezTo>
                  <a:cubicBezTo>
                    <a:pt x="31658" y="30005"/>
                    <a:pt x="16886" y="18832"/>
                    <a:pt x="20841" y="2010"/>
                  </a:cubicBezTo>
                  <a:cubicBezTo>
                    <a:pt x="20883" y="1884"/>
                    <a:pt x="20925" y="1738"/>
                    <a:pt x="20945" y="1591"/>
                  </a:cubicBezTo>
                  <a:cubicBezTo>
                    <a:pt x="17284" y="1549"/>
                    <a:pt x="13434" y="1214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6"/>
            <p:cNvSpPr/>
            <p:nvPr/>
          </p:nvSpPr>
          <p:spPr>
            <a:xfrm>
              <a:off x="34155775" y="24020250"/>
              <a:ext cx="4990825" cy="3863000"/>
            </a:xfrm>
            <a:custGeom>
              <a:rect b="b" l="l" r="r" t="t"/>
              <a:pathLst>
                <a:path extrusionOk="0" h="154520" w="199633">
                  <a:moveTo>
                    <a:pt x="97383" y="1"/>
                  </a:moveTo>
                  <a:cubicBezTo>
                    <a:pt x="90839" y="1"/>
                    <a:pt x="84064" y="425"/>
                    <a:pt x="77125" y="1263"/>
                  </a:cubicBezTo>
                  <a:cubicBezTo>
                    <a:pt x="33813" y="6493"/>
                    <a:pt x="0" y="111028"/>
                    <a:pt x="51640" y="147393"/>
                  </a:cubicBezTo>
                  <a:cubicBezTo>
                    <a:pt x="63185" y="149810"/>
                    <a:pt x="70794" y="150372"/>
                    <a:pt x="75376" y="150372"/>
                  </a:cubicBezTo>
                  <a:cubicBezTo>
                    <a:pt x="79364" y="150372"/>
                    <a:pt x="81058" y="149946"/>
                    <a:pt x="81058" y="149946"/>
                  </a:cubicBezTo>
                  <a:cubicBezTo>
                    <a:pt x="81058" y="149946"/>
                    <a:pt x="106137" y="154519"/>
                    <a:pt x="135889" y="154519"/>
                  </a:cubicBezTo>
                  <a:cubicBezTo>
                    <a:pt x="157245" y="154519"/>
                    <a:pt x="181009" y="152163"/>
                    <a:pt x="199632" y="144066"/>
                  </a:cubicBezTo>
                  <a:cubicBezTo>
                    <a:pt x="187141" y="116259"/>
                    <a:pt x="183354" y="85794"/>
                    <a:pt x="192979" y="57338"/>
                  </a:cubicBezTo>
                  <a:cubicBezTo>
                    <a:pt x="185300" y="54953"/>
                    <a:pt x="177621" y="49282"/>
                    <a:pt x="171448" y="36372"/>
                  </a:cubicBezTo>
                  <a:cubicBezTo>
                    <a:pt x="159623" y="11649"/>
                    <a:pt x="131683" y="1"/>
                    <a:pt x="97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6"/>
            <p:cNvSpPr/>
            <p:nvPr/>
          </p:nvSpPr>
          <p:spPr>
            <a:xfrm>
              <a:off x="39365750" y="26823125"/>
              <a:ext cx="378750" cy="202475"/>
            </a:xfrm>
            <a:custGeom>
              <a:rect b="b" l="l" r="r" t="t"/>
              <a:pathLst>
                <a:path extrusionOk="0" h="8099" w="15150">
                  <a:moveTo>
                    <a:pt x="377" y="1"/>
                  </a:moveTo>
                  <a:cubicBezTo>
                    <a:pt x="377" y="1"/>
                    <a:pt x="293" y="336"/>
                    <a:pt x="189" y="963"/>
                  </a:cubicBezTo>
                  <a:cubicBezTo>
                    <a:pt x="168" y="1277"/>
                    <a:pt x="0" y="1696"/>
                    <a:pt x="105" y="2135"/>
                  </a:cubicBezTo>
                  <a:cubicBezTo>
                    <a:pt x="189" y="2575"/>
                    <a:pt x="189" y="3139"/>
                    <a:pt x="398" y="3683"/>
                  </a:cubicBezTo>
                  <a:cubicBezTo>
                    <a:pt x="628" y="4207"/>
                    <a:pt x="816" y="4876"/>
                    <a:pt x="1319" y="5378"/>
                  </a:cubicBezTo>
                  <a:cubicBezTo>
                    <a:pt x="1737" y="5964"/>
                    <a:pt x="2281" y="6445"/>
                    <a:pt x="2930" y="6864"/>
                  </a:cubicBezTo>
                  <a:cubicBezTo>
                    <a:pt x="3578" y="7261"/>
                    <a:pt x="4311" y="7659"/>
                    <a:pt x="5085" y="7805"/>
                  </a:cubicBezTo>
                  <a:cubicBezTo>
                    <a:pt x="5859" y="7994"/>
                    <a:pt x="6654" y="8098"/>
                    <a:pt x="7428" y="8098"/>
                  </a:cubicBezTo>
                  <a:cubicBezTo>
                    <a:pt x="8223" y="8077"/>
                    <a:pt x="9019" y="7973"/>
                    <a:pt x="9751" y="7764"/>
                  </a:cubicBezTo>
                  <a:cubicBezTo>
                    <a:pt x="10525" y="7575"/>
                    <a:pt x="11195" y="7240"/>
                    <a:pt x="11843" y="6864"/>
                  </a:cubicBezTo>
                  <a:cubicBezTo>
                    <a:pt x="12513" y="6529"/>
                    <a:pt x="13057" y="6006"/>
                    <a:pt x="13517" y="5546"/>
                  </a:cubicBezTo>
                  <a:cubicBezTo>
                    <a:pt x="13977" y="5023"/>
                    <a:pt x="14396" y="4520"/>
                    <a:pt x="14605" y="3935"/>
                  </a:cubicBezTo>
                  <a:cubicBezTo>
                    <a:pt x="14877" y="3411"/>
                    <a:pt x="15024" y="2867"/>
                    <a:pt x="15045" y="2365"/>
                  </a:cubicBezTo>
                  <a:cubicBezTo>
                    <a:pt x="15149" y="1905"/>
                    <a:pt x="15128" y="1507"/>
                    <a:pt x="15045" y="1214"/>
                  </a:cubicBezTo>
                  <a:cubicBezTo>
                    <a:pt x="14940" y="587"/>
                    <a:pt x="14835" y="252"/>
                    <a:pt x="14835" y="252"/>
                  </a:cubicBezTo>
                  <a:cubicBezTo>
                    <a:pt x="14835" y="252"/>
                    <a:pt x="14710" y="587"/>
                    <a:pt x="14417" y="1152"/>
                  </a:cubicBezTo>
                  <a:cubicBezTo>
                    <a:pt x="14354" y="1466"/>
                    <a:pt x="14145" y="1800"/>
                    <a:pt x="13936" y="2093"/>
                  </a:cubicBezTo>
                  <a:cubicBezTo>
                    <a:pt x="13789" y="2407"/>
                    <a:pt x="13517" y="2721"/>
                    <a:pt x="13182" y="3035"/>
                  </a:cubicBezTo>
                  <a:cubicBezTo>
                    <a:pt x="12617" y="3704"/>
                    <a:pt x="11697" y="4227"/>
                    <a:pt x="10692" y="4625"/>
                  </a:cubicBezTo>
                  <a:cubicBezTo>
                    <a:pt x="10211" y="4834"/>
                    <a:pt x="9646" y="4939"/>
                    <a:pt x="9081" y="5064"/>
                  </a:cubicBezTo>
                  <a:cubicBezTo>
                    <a:pt x="8537" y="5169"/>
                    <a:pt x="7931" y="5232"/>
                    <a:pt x="7345" y="5232"/>
                  </a:cubicBezTo>
                  <a:cubicBezTo>
                    <a:pt x="7228" y="5236"/>
                    <a:pt x="7110" y="5239"/>
                    <a:pt x="6992" y="5239"/>
                  </a:cubicBezTo>
                  <a:cubicBezTo>
                    <a:pt x="6539" y="5239"/>
                    <a:pt x="6081" y="5201"/>
                    <a:pt x="5650" y="5085"/>
                  </a:cubicBezTo>
                  <a:cubicBezTo>
                    <a:pt x="5127" y="4981"/>
                    <a:pt x="4583" y="4855"/>
                    <a:pt x="4101" y="4646"/>
                  </a:cubicBezTo>
                  <a:cubicBezTo>
                    <a:pt x="3641" y="4437"/>
                    <a:pt x="3202" y="4207"/>
                    <a:pt x="2825" y="3893"/>
                  </a:cubicBezTo>
                  <a:cubicBezTo>
                    <a:pt x="2407" y="3663"/>
                    <a:pt x="2177" y="3244"/>
                    <a:pt x="1842" y="2930"/>
                  </a:cubicBezTo>
                  <a:cubicBezTo>
                    <a:pt x="1549" y="2575"/>
                    <a:pt x="1381" y="2198"/>
                    <a:pt x="1151" y="1842"/>
                  </a:cubicBezTo>
                  <a:cubicBezTo>
                    <a:pt x="921" y="1528"/>
                    <a:pt x="858" y="1173"/>
                    <a:pt x="733" y="901"/>
                  </a:cubicBezTo>
                  <a:cubicBezTo>
                    <a:pt x="503" y="336"/>
                    <a:pt x="377" y="1"/>
                    <a:pt x="3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6"/>
            <p:cNvSpPr/>
            <p:nvPr/>
          </p:nvSpPr>
          <p:spPr>
            <a:xfrm>
              <a:off x="36946450" y="24788050"/>
              <a:ext cx="1497100" cy="1363850"/>
            </a:xfrm>
            <a:custGeom>
              <a:rect b="b" l="l" r="r" t="t"/>
              <a:pathLst>
                <a:path extrusionOk="0" h="54554" w="59884">
                  <a:moveTo>
                    <a:pt x="29942" y="1"/>
                  </a:moveTo>
                  <a:cubicBezTo>
                    <a:pt x="22959" y="1"/>
                    <a:pt x="15976" y="2668"/>
                    <a:pt x="10651" y="8004"/>
                  </a:cubicBezTo>
                  <a:cubicBezTo>
                    <a:pt x="1" y="18654"/>
                    <a:pt x="1" y="35916"/>
                    <a:pt x="10651" y="46566"/>
                  </a:cubicBezTo>
                  <a:cubicBezTo>
                    <a:pt x="15976" y="51891"/>
                    <a:pt x="22959" y="54554"/>
                    <a:pt x="29942" y="54554"/>
                  </a:cubicBezTo>
                  <a:cubicBezTo>
                    <a:pt x="36926" y="54554"/>
                    <a:pt x="43909" y="51891"/>
                    <a:pt x="49234" y="46566"/>
                  </a:cubicBezTo>
                  <a:cubicBezTo>
                    <a:pt x="59884" y="35916"/>
                    <a:pt x="59884" y="18654"/>
                    <a:pt x="49234" y="8004"/>
                  </a:cubicBezTo>
                  <a:cubicBezTo>
                    <a:pt x="43909" y="2668"/>
                    <a:pt x="36926" y="1"/>
                    <a:pt x="29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6"/>
            <p:cNvSpPr/>
            <p:nvPr/>
          </p:nvSpPr>
          <p:spPr>
            <a:xfrm>
              <a:off x="37243527" y="24974975"/>
              <a:ext cx="1138275" cy="1111225"/>
            </a:xfrm>
            <a:custGeom>
              <a:rect b="b" l="l" r="r" t="t"/>
              <a:pathLst>
                <a:path extrusionOk="0" h="44449" w="45531">
                  <a:moveTo>
                    <a:pt x="22743" y="1"/>
                  </a:moveTo>
                  <a:cubicBezTo>
                    <a:pt x="22397" y="1"/>
                    <a:pt x="22048" y="9"/>
                    <a:pt x="21699" y="25"/>
                  </a:cubicBezTo>
                  <a:cubicBezTo>
                    <a:pt x="9437" y="631"/>
                    <a:pt x="1" y="11051"/>
                    <a:pt x="566" y="23292"/>
                  </a:cubicBezTo>
                  <a:cubicBezTo>
                    <a:pt x="1135" y="35183"/>
                    <a:pt x="10966" y="44449"/>
                    <a:pt x="22788" y="44449"/>
                  </a:cubicBezTo>
                  <a:cubicBezTo>
                    <a:pt x="23135" y="44449"/>
                    <a:pt x="23483" y="44441"/>
                    <a:pt x="23833" y="44425"/>
                  </a:cubicBezTo>
                  <a:cubicBezTo>
                    <a:pt x="36073" y="43839"/>
                    <a:pt x="45531" y="33440"/>
                    <a:pt x="44966" y="21158"/>
                  </a:cubicBezTo>
                  <a:cubicBezTo>
                    <a:pt x="44396" y="9266"/>
                    <a:pt x="34565" y="1"/>
                    <a:pt x="227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6"/>
            <p:cNvSpPr/>
            <p:nvPr/>
          </p:nvSpPr>
          <p:spPr>
            <a:xfrm>
              <a:off x="38024550" y="274749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5828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6"/>
            <p:cNvSpPr/>
            <p:nvPr/>
          </p:nvSpPr>
          <p:spPr>
            <a:xfrm>
              <a:off x="35896625" y="26969600"/>
              <a:ext cx="2163000" cy="1669825"/>
            </a:xfrm>
            <a:custGeom>
              <a:rect b="b" l="l" r="r" t="t"/>
              <a:pathLst>
                <a:path extrusionOk="0" h="66793" w="86520">
                  <a:moveTo>
                    <a:pt x="0" y="1"/>
                  </a:moveTo>
                  <a:lnTo>
                    <a:pt x="0" y="53000"/>
                  </a:lnTo>
                  <a:cubicBezTo>
                    <a:pt x="5080" y="61212"/>
                    <a:pt x="25740" y="66793"/>
                    <a:pt x="46233" y="66793"/>
                  </a:cubicBezTo>
                  <a:cubicBezTo>
                    <a:pt x="62291" y="66793"/>
                    <a:pt x="78246" y="63366"/>
                    <a:pt x="86519" y="55092"/>
                  </a:cubicBezTo>
                  <a:lnTo>
                    <a:pt x="85117" y="202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6"/>
            <p:cNvSpPr/>
            <p:nvPr/>
          </p:nvSpPr>
          <p:spPr>
            <a:xfrm>
              <a:off x="34984350" y="28932875"/>
              <a:ext cx="359900" cy="72550"/>
            </a:xfrm>
            <a:custGeom>
              <a:rect b="b" l="l" r="r" t="t"/>
              <a:pathLst>
                <a:path extrusionOk="0" h="2902" w="14396">
                  <a:moveTo>
                    <a:pt x="8406" y="1"/>
                  </a:moveTo>
                  <a:cubicBezTo>
                    <a:pt x="7979" y="1"/>
                    <a:pt x="7547" y="13"/>
                    <a:pt x="7114" y="38"/>
                  </a:cubicBezTo>
                  <a:cubicBezTo>
                    <a:pt x="5294" y="163"/>
                    <a:pt x="3515" y="498"/>
                    <a:pt x="2197" y="937"/>
                  </a:cubicBezTo>
                  <a:cubicBezTo>
                    <a:pt x="858" y="1398"/>
                    <a:pt x="0" y="1921"/>
                    <a:pt x="0" y="1921"/>
                  </a:cubicBezTo>
                  <a:cubicBezTo>
                    <a:pt x="0" y="1921"/>
                    <a:pt x="900" y="2297"/>
                    <a:pt x="2302" y="2569"/>
                  </a:cubicBezTo>
                  <a:cubicBezTo>
                    <a:pt x="3333" y="2788"/>
                    <a:pt x="4598" y="2902"/>
                    <a:pt x="5930" y="2902"/>
                  </a:cubicBezTo>
                  <a:cubicBezTo>
                    <a:pt x="6382" y="2902"/>
                    <a:pt x="6842" y="2889"/>
                    <a:pt x="7303" y="2862"/>
                  </a:cubicBezTo>
                  <a:cubicBezTo>
                    <a:pt x="9102" y="2758"/>
                    <a:pt x="10881" y="2381"/>
                    <a:pt x="12220" y="1942"/>
                  </a:cubicBezTo>
                  <a:cubicBezTo>
                    <a:pt x="13538" y="1523"/>
                    <a:pt x="14396" y="1000"/>
                    <a:pt x="14396" y="1000"/>
                  </a:cubicBezTo>
                  <a:cubicBezTo>
                    <a:pt x="14396" y="1000"/>
                    <a:pt x="13475" y="582"/>
                    <a:pt x="12094" y="310"/>
                  </a:cubicBezTo>
                  <a:cubicBezTo>
                    <a:pt x="11045" y="119"/>
                    <a:pt x="9755" y="1"/>
                    <a:pt x="8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6"/>
            <p:cNvSpPr/>
            <p:nvPr/>
          </p:nvSpPr>
          <p:spPr>
            <a:xfrm>
              <a:off x="35181550" y="29176650"/>
              <a:ext cx="441500" cy="72550"/>
            </a:xfrm>
            <a:custGeom>
              <a:rect b="b" l="l" r="r" t="t"/>
              <a:pathLst>
                <a:path extrusionOk="0" h="2902" w="17660">
                  <a:moveTo>
                    <a:pt x="10330" y="0"/>
                  </a:moveTo>
                  <a:cubicBezTo>
                    <a:pt x="9812" y="0"/>
                    <a:pt x="9289" y="12"/>
                    <a:pt x="8767" y="37"/>
                  </a:cubicBezTo>
                  <a:cubicBezTo>
                    <a:pt x="6570" y="163"/>
                    <a:pt x="4373" y="497"/>
                    <a:pt x="2721" y="958"/>
                  </a:cubicBezTo>
                  <a:cubicBezTo>
                    <a:pt x="1088" y="1397"/>
                    <a:pt x="0" y="1920"/>
                    <a:pt x="0" y="1920"/>
                  </a:cubicBezTo>
                  <a:cubicBezTo>
                    <a:pt x="0" y="1920"/>
                    <a:pt x="1130" y="2318"/>
                    <a:pt x="2804" y="2569"/>
                  </a:cubicBezTo>
                  <a:cubicBezTo>
                    <a:pt x="4054" y="2788"/>
                    <a:pt x="5608" y="2901"/>
                    <a:pt x="7229" y="2901"/>
                  </a:cubicBezTo>
                  <a:cubicBezTo>
                    <a:pt x="7779" y="2901"/>
                    <a:pt x="8337" y="2888"/>
                    <a:pt x="8893" y="2862"/>
                  </a:cubicBezTo>
                  <a:cubicBezTo>
                    <a:pt x="11090" y="2757"/>
                    <a:pt x="13287" y="2381"/>
                    <a:pt x="14940" y="1941"/>
                  </a:cubicBezTo>
                  <a:cubicBezTo>
                    <a:pt x="16593" y="1523"/>
                    <a:pt x="17660" y="1000"/>
                    <a:pt x="17660" y="1000"/>
                  </a:cubicBezTo>
                  <a:cubicBezTo>
                    <a:pt x="17660" y="1000"/>
                    <a:pt x="16530" y="581"/>
                    <a:pt x="14898" y="330"/>
                  </a:cubicBezTo>
                  <a:cubicBezTo>
                    <a:pt x="13590" y="123"/>
                    <a:pt x="11990" y="0"/>
                    <a:pt x="10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6"/>
            <p:cNvSpPr/>
            <p:nvPr/>
          </p:nvSpPr>
          <p:spPr>
            <a:xfrm>
              <a:off x="35053400" y="29374900"/>
              <a:ext cx="383950" cy="72200"/>
            </a:xfrm>
            <a:custGeom>
              <a:rect b="b" l="l" r="r" t="t"/>
              <a:pathLst>
                <a:path extrusionOk="0" h="2888" w="15358">
                  <a:moveTo>
                    <a:pt x="6402" y="0"/>
                  </a:moveTo>
                  <a:cubicBezTo>
                    <a:pt x="4960" y="0"/>
                    <a:pt x="3582" y="118"/>
                    <a:pt x="2469" y="309"/>
                  </a:cubicBezTo>
                  <a:cubicBezTo>
                    <a:pt x="1005" y="560"/>
                    <a:pt x="0" y="979"/>
                    <a:pt x="0" y="979"/>
                  </a:cubicBezTo>
                  <a:cubicBezTo>
                    <a:pt x="0" y="979"/>
                    <a:pt x="942" y="1523"/>
                    <a:pt x="2365" y="1941"/>
                  </a:cubicBezTo>
                  <a:cubicBezTo>
                    <a:pt x="3766" y="2381"/>
                    <a:pt x="5691" y="2715"/>
                    <a:pt x="7595" y="2862"/>
                  </a:cubicBezTo>
                  <a:cubicBezTo>
                    <a:pt x="7993" y="2879"/>
                    <a:pt x="8392" y="2888"/>
                    <a:pt x="8788" y="2888"/>
                  </a:cubicBezTo>
                  <a:cubicBezTo>
                    <a:pt x="10291" y="2888"/>
                    <a:pt x="11751" y="2768"/>
                    <a:pt x="12910" y="2569"/>
                  </a:cubicBezTo>
                  <a:cubicBezTo>
                    <a:pt x="14375" y="2339"/>
                    <a:pt x="15358" y="1899"/>
                    <a:pt x="15358" y="1899"/>
                  </a:cubicBezTo>
                  <a:cubicBezTo>
                    <a:pt x="15358" y="1899"/>
                    <a:pt x="14417" y="1376"/>
                    <a:pt x="13015" y="937"/>
                  </a:cubicBezTo>
                  <a:cubicBezTo>
                    <a:pt x="11592" y="497"/>
                    <a:pt x="9688" y="163"/>
                    <a:pt x="7784" y="37"/>
                  </a:cubicBezTo>
                  <a:cubicBezTo>
                    <a:pt x="7321" y="12"/>
                    <a:pt x="6858" y="0"/>
                    <a:pt x="6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6"/>
            <p:cNvSpPr/>
            <p:nvPr/>
          </p:nvSpPr>
          <p:spPr>
            <a:xfrm>
              <a:off x="34111825" y="28932875"/>
              <a:ext cx="360425" cy="72550"/>
            </a:xfrm>
            <a:custGeom>
              <a:rect b="b" l="l" r="r" t="t"/>
              <a:pathLst>
                <a:path extrusionOk="0" h="2902" w="14417">
                  <a:moveTo>
                    <a:pt x="8410" y="1"/>
                  </a:moveTo>
                  <a:cubicBezTo>
                    <a:pt x="7981" y="1"/>
                    <a:pt x="7547" y="13"/>
                    <a:pt x="7115" y="38"/>
                  </a:cubicBezTo>
                  <a:cubicBezTo>
                    <a:pt x="5315" y="163"/>
                    <a:pt x="3537" y="498"/>
                    <a:pt x="2198" y="937"/>
                  </a:cubicBezTo>
                  <a:cubicBezTo>
                    <a:pt x="879" y="1398"/>
                    <a:pt x="1" y="1921"/>
                    <a:pt x="1" y="1921"/>
                  </a:cubicBezTo>
                  <a:cubicBezTo>
                    <a:pt x="1" y="1921"/>
                    <a:pt x="921" y="2297"/>
                    <a:pt x="2302" y="2569"/>
                  </a:cubicBezTo>
                  <a:cubicBezTo>
                    <a:pt x="3349" y="2788"/>
                    <a:pt x="4618" y="2902"/>
                    <a:pt x="5943" y="2902"/>
                  </a:cubicBezTo>
                  <a:cubicBezTo>
                    <a:pt x="6392" y="2902"/>
                    <a:pt x="6847" y="2889"/>
                    <a:pt x="7303" y="2862"/>
                  </a:cubicBezTo>
                  <a:cubicBezTo>
                    <a:pt x="9102" y="2758"/>
                    <a:pt x="10881" y="2381"/>
                    <a:pt x="12220" y="1942"/>
                  </a:cubicBezTo>
                  <a:cubicBezTo>
                    <a:pt x="13559" y="1523"/>
                    <a:pt x="14417" y="1000"/>
                    <a:pt x="14417" y="1000"/>
                  </a:cubicBezTo>
                  <a:cubicBezTo>
                    <a:pt x="14417" y="1000"/>
                    <a:pt x="13475" y="582"/>
                    <a:pt x="12115" y="310"/>
                  </a:cubicBezTo>
                  <a:cubicBezTo>
                    <a:pt x="11066" y="119"/>
                    <a:pt x="9764" y="1"/>
                    <a:pt x="8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6"/>
            <p:cNvSpPr/>
            <p:nvPr/>
          </p:nvSpPr>
          <p:spPr>
            <a:xfrm>
              <a:off x="34309550" y="29176650"/>
              <a:ext cx="442050" cy="72550"/>
            </a:xfrm>
            <a:custGeom>
              <a:rect b="b" l="l" r="r" t="t"/>
              <a:pathLst>
                <a:path extrusionOk="0" h="2902" w="17682">
                  <a:moveTo>
                    <a:pt x="10330" y="0"/>
                  </a:moveTo>
                  <a:cubicBezTo>
                    <a:pt x="9813" y="0"/>
                    <a:pt x="9290" y="12"/>
                    <a:pt x="8768" y="37"/>
                  </a:cubicBezTo>
                  <a:cubicBezTo>
                    <a:pt x="6571" y="163"/>
                    <a:pt x="4374" y="497"/>
                    <a:pt x="2721" y="958"/>
                  </a:cubicBezTo>
                  <a:cubicBezTo>
                    <a:pt x="1068" y="1397"/>
                    <a:pt x="1" y="1920"/>
                    <a:pt x="1" y="1920"/>
                  </a:cubicBezTo>
                  <a:cubicBezTo>
                    <a:pt x="1" y="1920"/>
                    <a:pt x="1131" y="2318"/>
                    <a:pt x="2805" y="2569"/>
                  </a:cubicBezTo>
                  <a:cubicBezTo>
                    <a:pt x="4070" y="2788"/>
                    <a:pt x="5628" y="2901"/>
                    <a:pt x="7250" y="2901"/>
                  </a:cubicBezTo>
                  <a:cubicBezTo>
                    <a:pt x="7800" y="2901"/>
                    <a:pt x="8358" y="2888"/>
                    <a:pt x="8914" y="2862"/>
                  </a:cubicBezTo>
                  <a:cubicBezTo>
                    <a:pt x="11111" y="2757"/>
                    <a:pt x="13308" y="2381"/>
                    <a:pt x="14961" y="1941"/>
                  </a:cubicBezTo>
                  <a:cubicBezTo>
                    <a:pt x="16593" y="1523"/>
                    <a:pt x="17681" y="1000"/>
                    <a:pt x="17681" y="1000"/>
                  </a:cubicBezTo>
                  <a:cubicBezTo>
                    <a:pt x="17681" y="1000"/>
                    <a:pt x="16551" y="581"/>
                    <a:pt x="14877" y="330"/>
                  </a:cubicBezTo>
                  <a:cubicBezTo>
                    <a:pt x="13585" y="123"/>
                    <a:pt x="11989" y="0"/>
                    <a:pt x="10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6"/>
            <p:cNvSpPr/>
            <p:nvPr/>
          </p:nvSpPr>
          <p:spPr>
            <a:xfrm>
              <a:off x="34181400" y="29374900"/>
              <a:ext cx="383975" cy="72200"/>
            </a:xfrm>
            <a:custGeom>
              <a:rect b="b" l="l" r="r" t="t"/>
              <a:pathLst>
                <a:path extrusionOk="0" h="2888" w="15359">
                  <a:moveTo>
                    <a:pt x="6390" y="0"/>
                  </a:moveTo>
                  <a:cubicBezTo>
                    <a:pt x="4951" y="0"/>
                    <a:pt x="3561" y="118"/>
                    <a:pt x="2449" y="309"/>
                  </a:cubicBezTo>
                  <a:cubicBezTo>
                    <a:pt x="984" y="560"/>
                    <a:pt x="1" y="979"/>
                    <a:pt x="1" y="979"/>
                  </a:cubicBezTo>
                  <a:cubicBezTo>
                    <a:pt x="1" y="979"/>
                    <a:pt x="942" y="1523"/>
                    <a:pt x="2344" y="1941"/>
                  </a:cubicBezTo>
                  <a:cubicBezTo>
                    <a:pt x="3767" y="2381"/>
                    <a:pt x="5671" y="2715"/>
                    <a:pt x="7575" y="2862"/>
                  </a:cubicBezTo>
                  <a:cubicBezTo>
                    <a:pt x="7977" y="2879"/>
                    <a:pt x="8378" y="2888"/>
                    <a:pt x="8776" y="2888"/>
                  </a:cubicBezTo>
                  <a:cubicBezTo>
                    <a:pt x="10283" y="2888"/>
                    <a:pt x="11730" y="2768"/>
                    <a:pt x="12889" y="2569"/>
                  </a:cubicBezTo>
                  <a:cubicBezTo>
                    <a:pt x="14354" y="2339"/>
                    <a:pt x="15358" y="1899"/>
                    <a:pt x="15358" y="1899"/>
                  </a:cubicBezTo>
                  <a:cubicBezTo>
                    <a:pt x="15358" y="1899"/>
                    <a:pt x="14438" y="1376"/>
                    <a:pt x="12994" y="937"/>
                  </a:cubicBezTo>
                  <a:cubicBezTo>
                    <a:pt x="11592" y="497"/>
                    <a:pt x="9667" y="163"/>
                    <a:pt x="7763" y="37"/>
                  </a:cubicBezTo>
                  <a:cubicBezTo>
                    <a:pt x="7305" y="12"/>
                    <a:pt x="6845" y="0"/>
                    <a:pt x="6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6"/>
            <p:cNvSpPr/>
            <p:nvPr/>
          </p:nvSpPr>
          <p:spPr>
            <a:xfrm>
              <a:off x="33437575" y="29176650"/>
              <a:ext cx="360425" cy="72550"/>
            </a:xfrm>
            <a:custGeom>
              <a:rect b="b" l="l" r="r" t="t"/>
              <a:pathLst>
                <a:path extrusionOk="0" h="2902" w="14417">
                  <a:moveTo>
                    <a:pt x="8402" y="0"/>
                  </a:moveTo>
                  <a:cubicBezTo>
                    <a:pt x="7978" y="0"/>
                    <a:pt x="7547" y="12"/>
                    <a:pt x="7114" y="37"/>
                  </a:cubicBezTo>
                  <a:cubicBezTo>
                    <a:pt x="5315" y="163"/>
                    <a:pt x="3536" y="497"/>
                    <a:pt x="2197" y="958"/>
                  </a:cubicBezTo>
                  <a:cubicBezTo>
                    <a:pt x="879" y="1397"/>
                    <a:pt x="0" y="1920"/>
                    <a:pt x="0" y="1920"/>
                  </a:cubicBezTo>
                  <a:cubicBezTo>
                    <a:pt x="0" y="1920"/>
                    <a:pt x="921" y="2318"/>
                    <a:pt x="2302" y="2569"/>
                  </a:cubicBezTo>
                  <a:cubicBezTo>
                    <a:pt x="3349" y="2788"/>
                    <a:pt x="4617" y="2901"/>
                    <a:pt x="5942" y="2901"/>
                  </a:cubicBezTo>
                  <a:cubicBezTo>
                    <a:pt x="6391" y="2901"/>
                    <a:pt x="6847" y="2888"/>
                    <a:pt x="7302" y="2862"/>
                  </a:cubicBezTo>
                  <a:cubicBezTo>
                    <a:pt x="9123" y="2757"/>
                    <a:pt x="10880" y="2381"/>
                    <a:pt x="12220" y="1941"/>
                  </a:cubicBezTo>
                  <a:cubicBezTo>
                    <a:pt x="13559" y="1523"/>
                    <a:pt x="14417" y="1000"/>
                    <a:pt x="14417" y="1000"/>
                  </a:cubicBezTo>
                  <a:cubicBezTo>
                    <a:pt x="14417" y="1000"/>
                    <a:pt x="13475" y="581"/>
                    <a:pt x="12115" y="330"/>
                  </a:cubicBezTo>
                  <a:cubicBezTo>
                    <a:pt x="11062" y="123"/>
                    <a:pt x="9766" y="0"/>
                    <a:pt x="8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6"/>
            <p:cNvSpPr/>
            <p:nvPr/>
          </p:nvSpPr>
          <p:spPr>
            <a:xfrm>
              <a:off x="33634775" y="29420400"/>
              <a:ext cx="442025" cy="73075"/>
            </a:xfrm>
            <a:custGeom>
              <a:rect b="b" l="l" r="r" t="t"/>
              <a:pathLst>
                <a:path extrusionOk="0" h="2923" w="17681">
                  <a:moveTo>
                    <a:pt x="10329" y="1"/>
                  </a:moveTo>
                  <a:cubicBezTo>
                    <a:pt x="9812" y="1"/>
                    <a:pt x="9289" y="13"/>
                    <a:pt x="8767" y="38"/>
                  </a:cubicBezTo>
                  <a:cubicBezTo>
                    <a:pt x="6570" y="163"/>
                    <a:pt x="4373" y="519"/>
                    <a:pt x="2720" y="958"/>
                  </a:cubicBezTo>
                  <a:cubicBezTo>
                    <a:pt x="1067" y="1398"/>
                    <a:pt x="0" y="1921"/>
                    <a:pt x="0" y="1921"/>
                  </a:cubicBezTo>
                  <a:cubicBezTo>
                    <a:pt x="0" y="1921"/>
                    <a:pt x="1130" y="2339"/>
                    <a:pt x="2804" y="2611"/>
                  </a:cubicBezTo>
                  <a:cubicBezTo>
                    <a:pt x="4064" y="2813"/>
                    <a:pt x="5613" y="2923"/>
                    <a:pt x="7228" y="2923"/>
                  </a:cubicBezTo>
                  <a:cubicBezTo>
                    <a:pt x="7785" y="2923"/>
                    <a:pt x="8350" y="2910"/>
                    <a:pt x="8914" y="2883"/>
                  </a:cubicBezTo>
                  <a:cubicBezTo>
                    <a:pt x="11111" y="2779"/>
                    <a:pt x="13308" y="2423"/>
                    <a:pt x="14961" y="1983"/>
                  </a:cubicBezTo>
                  <a:cubicBezTo>
                    <a:pt x="16593" y="1565"/>
                    <a:pt x="17681" y="1042"/>
                    <a:pt x="17681" y="1042"/>
                  </a:cubicBezTo>
                  <a:cubicBezTo>
                    <a:pt x="17681" y="1042"/>
                    <a:pt x="16551" y="602"/>
                    <a:pt x="14877" y="330"/>
                  </a:cubicBezTo>
                  <a:cubicBezTo>
                    <a:pt x="13585" y="123"/>
                    <a:pt x="11988" y="1"/>
                    <a:pt x="10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6"/>
            <p:cNvSpPr/>
            <p:nvPr/>
          </p:nvSpPr>
          <p:spPr>
            <a:xfrm>
              <a:off x="33507125" y="29619175"/>
              <a:ext cx="383975" cy="72475"/>
            </a:xfrm>
            <a:custGeom>
              <a:rect b="b" l="l" r="r" t="t"/>
              <a:pathLst>
                <a:path extrusionOk="0" h="2899" w="15359">
                  <a:moveTo>
                    <a:pt x="6410" y="1"/>
                  </a:moveTo>
                  <a:cubicBezTo>
                    <a:pt x="4971" y="1"/>
                    <a:pt x="3587" y="123"/>
                    <a:pt x="2470" y="330"/>
                  </a:cubicBezTo>
                  <a:cubicBezTo>
                    <a:pt x="1005" y="561"/>
                    <a:pt x="1" y="979"/>
                    <a:pt x="1" y="979"/>
                  </a:cubicBezTo>
                  <a:cubicBezTo>
                    <a:pt x="1" y="979"/>
                    <a:pt x="943" y="1523"/>
                    <a:pt x="2365" y="1942"/>
                  </a:cubicBezTo>
                  <a:cubicBezTo>
                    <a:pt x="3767" y="2402"/>
                    <a:pt x="5671" y="2737"/>
                    <a:pt x="7596" y="2862"/>
                  </a:cubicBezTo>
                  <a:cubicBezTo>
                    <a:pt x="8049" y="2887"/>
                    <a:pt x="8502" y="2899"/>
                    <a:pt x="8950" y="2899"/>
                  </a:cubicBezTo>
                  <a:cubicBezTo>
                    <a:pt x="10389" y="2899"/>
                    <a:pt x="11773" y="2777"/>
                    <a:pt x="12890" y="2569"/>
                  </a:cubicBezTo>
                  <a:cubicBezTo>
                    <a:pt x="14355" y="2339"/>
                    <a:pt x="15359" y="1921"/>
                    <a:pt x="15359" y="1921"/>
                  </a:cubicBezTo>
                  <a:cubicBezTo>
                    <a:pt x="15359" y="1921"/>
                    <a:pt x="14417" y="1377"/>
                    <a:pt x="12995" y="958"/>
                  </a:cubicBezTo>
                  <a:cubicBezTo>
                    <a:pt x="11593" y="519"/>
                    <a:pt x="9689" y="163"/>
                    <a:pt x="7764" y="37"/>
                  </a:cubicBezTo>
                  <a:cubicBezTo>
                    <a:pt x="7311" y="13"/>
                    <a:pt x="6858" y="1"/>
                    <a:pt x="6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6"/>
            <p:cNvSpPr/>
            <p:nvPr/>
          </p:nvSpPr>
          <p:spPr>
            <a:xfrm>
              <a:off x="33542175" y="29862425"/>
              <a:ext cx="360450" cy="72550"/>
            </a:xfrm>
            <a:custGeom>
              <a:rect b="b" l="l" r="r" t="t"/>
              <a:pathLst>
                <a:path extrusionOk="0" h="2902" w="14418">
                  <a:moveTo>
                    <a:pt x="8403" y="0"/>
                  </a:moveTo>
                  <a:cubicBezTo>
                    <a:pt x="7978" y="0"/>
                    <a:pt x="7547" y="12"/>
                    <a:pt x="7115" y="37"/>
                  </a:cubicBezTo>
                  <a:cubicBezTo>
                    <a:pt x="5315" y="163"/>
                    <a:pt x="3537" y="518"/>
                    <a:pt x="2198" y="958"/>
                  </a:cubicBezTo>
                  <a:cubicBezTo>
                    <a:pt x="880" y="1397"/>
                    <a:pt x="1" y="1920"/>
                    <a:pt x="1" y="1920"/>
                  </a:cubicBezTo>
                  <a:cubicBezTo>
                    <a:pt x="1" y="1920"/>
                    <a:pt x="921" y="2318"/>
                    <a:pt x="2302" y="2569"/>
                  </a:cubicBezTo>
                  <a:cubicBezTo>
                    <a:pt x="3349" y="2787"/>
                    <a:pt x="4618" y="2901"/>
                    <a:pt x="5943" y="2901"/>
                  </a:cubicBezTo>
                  <a:cubicBezTo>
                    <a:pt x="6392" y="2901"/>
                    <a:pt x="6848" y="2888"/>
                    <a:pt x="7303" y="2862"/>
                  </a:cubicBezTo>
                  <a:cubicBezTo>
                    <a:pt x="9124" y="2757"/>
                    <a:pt x="10881" y="2401"/>
                    <a:pt x="12220" y="1941"/>
                  </a:cubicBezTo>
                  <a:cubicBezTo>
                    <a:pt x="13559" y="1523"/>
                    <a:pt x="14417" y="999"/>
                    <a:pt x="14417" y="999"/>
                  </a:cubicBezTo>
                  <a:cubicBezTo>
                    <a:pt x="14417" y="999"/>
                    <a:pt x="13476" y="623"/>
                    <a:pt x="12116" y="330"/>
                  </a:cubicBezTo>
                  <a:cubicBezTo>
                    <a:pt x="11063" y="123"/>
                    <a:pt x="9766" y="0"/>
                    <a:pt x="8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6"/>
            <p:cNvSpPr/>
            <p:nvPr/>
          </p:nvSpPr>
          <p:spPr>
            <a:xfrm>
              <a:off x="33739900" y="30106250"/>
              <a:ext cx="441525" cy="73300"/>
            </a:xfrm>
            <a:custGeom>
              <a:rect b="b" l="l" r="r" t="t"/>
              <a:pathLst>
                <a:path extrusionOk="0" h="2932" w="17661">
                  <a:moveTo>
                    <a:pt x="10234" y="0"/>
                  </a:moveTo>
                  <a:cubicBezTo>
                    <a:pt x="9748" y="0"/>
                    <a:pt x="9257" y="11"/>
                    <a:pt x="8768" y="34"/>
                  </a:cubicBezTo>
                  <a:cubicBezTo>
                    <a:pt x="6571" y="160"/>
                    <a:pt x="4374" y="516"/>
                    <a:pt x="2721" y="955"/>
                  </a:cubicBezTo>
                  <a:cubicBezTo>
                    <a:pt x="1068" y="1394"/>
                    <a:pt x="1" y="1918"/>
                    <a:pt x="1" y="1918"/>
                  </a:cubicBezTo>
                  <a:cubicBezTo>
                    <a:pt x="1" y="1918"/>
                    <a:pt x="1131" y="2336"/>
                    <a:pt x="2805" y="2608"/>
                  </a:cubicBezTo>
                  <a:cubicBezTo>
                    <a:pt x="4072" y="2830"/>
                    <a:pt x="5652" y="2932"/>
                    <a:pt x="7299" y="2932"/>
                  </a:cubicBezTo>
                  <a:cubicBezTo>
                    <a:pt x="7826" y="2932"/>
                    <a:pt x="8360" y="2921"/>
                    <a:pt x="8894" y="2901"/>
                  </a:cubicBezTo>
                  <a:cubicBezTo>
                    <a:pt x="11090" y="2796"/>
                    <a:pt x="13287" y="2420"/>
                    <a:pt x="14940" y="1980"/>
                  </a:cubicBezTo>
                  <a:cubicBezTo>
                    <a:pt x="16572" y="1562"/>
                    <a:pt x="17661" y="1039"/>
                    <a:pt x="17661" y="1039"/>
                  </a:cubicBezTo>
                  <a:cubicBezTo>
                    <a:pt x="17661" y="1039"/>
                    <a:pt x="16531" y="620"/>
                    <a:pt x="14878" y="327"/>
                  </a:cubicBezTo>
                  <a:cubicBezTo>
                    <a:pt x="13560" y="132"/>
                    <a:pt x="11927" y="0"/>
                    <a:pt x="10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6"/>
            <p:cNvSpPr/>
            <p:nvPr/>
          </p:nvSpPr>
          <p:spPr>
            <a:xfrm>
              <a:off x="33611750" y="30305025"/>
              <a:ext cx="383975" cy="72400"/>
            </a:xfrm>
            <a:custGeom>
              <a:rect b="b" l="l" r="r" t="t"/>
              <a:pathLst>
                <a:path extrusionOk="0" h="2896" w="15359">
                  <a:moveTo>
                    <a:pt x="6493" y="0"/>
                  </a:moveTo>
                  <a:cubicBezTo>
                    <a:pt x="5024" y="0"/>
                    <a:pt x="3608" y="132"/>
                    <a:pt x="2470" y="327"/>
                  </a:cubicBezTo>
                  <a:cubicBezTo>
                    <a:pt x="1005" y="557"/>
                    <a:pt x="1" y="976"/>
                    <a:pt x="1" y="976"/>
                  </a:cubicBezTo>
                  <a:cubicBezTo>
                    <a:pt x="1" y="976"/>
                    <a:pt x="942" y="1541"/>
                    <a:pt x="2365" y="1959"/>
                  </a:cubicBezTo>
                  <a:cubicBezTo>
                    <a:pt x="3767" y="2399"/>
                    <a:pt x="5671" y="2733"/>
                    <a:pt x="7596" y="2859"/>
                  </a:cubicBezTo>
                  <a:cubicBezTo>
                    <a:pt x="8054" y="2884"/>
                    <a:pt x="8513" y="2896"/>
                    <a:pt x="8966" y="2896"/>
                  </a:cubicBezTo>
                  <a:cubicBezTo>
                    <a:pt x="10399" y="2896"/>
                    <a:pt x="11777" y="2778"/>
                    <a:pt x="12890" y="2587"/>
                  </a:cubicBezTo>
                  <a:cubicBezTo>
                    <a:pt x="14354" y="2336"/>
                    <a:pt x="15359" y="1917"/>
                    <a:pt x="15359" y="1917"/>
                  </a:cubicBezTo>
                  <a:cubicBezTo>
                    <a:pt x="15359" y="1917"/>
                    <a:pt x="14417" y="1373"/>
                    <a:pt x="12994" y="955"/>
                  </a:cubicBezTo>
                  <a:cubicBezTo>
                    <a:pt x="11592" y="516"/>
                    <a:pt x="9688" y="181"/>
                    <a:pt x="7763" y="34"/>
                  </a:cubicBezTo>
                  <a:cubicBezTo>
                    <a:pt x="7339" y="11"/>
                    <a:pt x="6914" y="0"/>
                    <a:pt x="6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6"/>
            <p:cNvSpPr/>
            <p:nvPr/>
          </p:nvSpPr>
          <p:spPr>
            <a:xfrm>
              <a:off x="34192900" y="30176850"/>
              <a:ext cx="360450" cy="72500"/>
            </a:xfrm>
            <a:custGeom>
              <a:rect b="b" l="l" r="r" t="t"/>
              <a:pathLst>
                <a:path extrusionOk="0" h="2900" w="14418">
                  <a:moveTo>
                    <a:pt x="8316" y="1"/>
                  </a:moveTo>
                  <a:cubicBezTo>
                    <a:pt x="7918" y="1"/>
                    <a:pt x="7516" y="12"/>
                    <a:pt x="7115" y="35"/>
                  </a:cubicBezTo>
                  <a:cubicBezTo>
                    <a:pt x="5315" y="182"/>
                    <a:pt x="3537" y="516"/>
                    <a:pt x="2198" y="956"/>
                  </a:cubicBezTo>
                  <a:cubicBezTo>
                    <a:pt x="859" y="1395"/>
                    <a:pt x="1" y="1918"/>
                    <a:pt x="1" y="1918"/>
                  </a:cubicBezTo>
                  <a:cubicBezTo>
                    <a:pt x="1" y="1918"/>
                    <a:pt x="921" y="2316"/>
                    <a:pt x="2302" y="2588"/>
                  </a:cubicBezTo>
                  <a:cubicBezTo>
                    <a:pt x="3329" y="2790"/>
                    <a:pt x="4599" y="2900"/>
                    <a:pt x="5922" y="2900"/>
                  </a:cubicBezTo>
                  <a:cubicBezTo>
                    <a:pt x="6378" y="2900"/>
                    <a:pt x="6841" y="2887"/>
                    <a:pt x="7303" y="2860"/>
                  </a:cubicBezTo>
                  <a:cubicBezTo>
                    <a:pt x="9103" y="2755"/>
                    <a:pt x="10881" y="2399"/>
                    <a:pt x="12220" y="1960"/>
                  </a:cubicBezTo>
                  <a:cubicBezTo>
                    <a:pt x="13559" y="1542"/>
                    <a:pt x="14417" y="1018"/>
                    <a:pt x="14417" y="1018"/>
                  </a:cubicBezTo>
                  <a:cubicBezTo>
                    <a:pt x="14417" y="1018"/>
                    <a:pt x="13497" y="600"/>
                    <a:pt x="12116" y="328"/>
                  </a:cubicBezTo>
                  <a:cubicBezTo>
                    <a:pt x="11042" y="133"/>
                    <a:pt x="9704" y="1"/>
                    <a:pt x="8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6"/>
            <p:cNvSpPr/>
            <p:nvPr/>
          </p:nvSpPr>
          <p:spPr>
            <a:xfrm>
              <a:off x="34391150" y="30420100"/>
              <a:ext cx="441525" cy="73300"/>
            </a:xfrm>
            <a:custGeom>
              <a:rect b="b" l="l" r="r" t="t"/>
              <a:pathLst>
                <a:path extrusionOk="0" h="2932" w="17661">
                  <a:moveTo>
                    <a:pt x="10234" y="0"/>
                  </a:moveTo>
                  <a:cubicBezTo>
                    <a:pt x="9748" y="0"/>
                    <a:pt x="9257" y="11"/>
                    <a:pt x="8768" y="35"/>
                  </a:cubicBezTo>
                  <a:cubicBezTo>
                    <a:pt x="6571" y="160"/>
                    <a:pt x="4374" y="516"/>
                    <a:pt x="2721" y="955"/>
                  </a:cubicBezTo>
                  <a:cubicBezTo>
                    <a:pt x="1068" y="1395"/>
                    <a:pt x="1" y="1918"/>
                    <a:pt x="1" y="1918"/>
                  </a:cubicBezTo>
                  <a:cubicBezTo>
                    <a:pt x="1" y="1918"/>
                    <a:pt x="1131" y="2336"/>
                    <a:pt x="2805" y="2608"/>
                  </a:cubicBezTo>
                  <a:cubicBezTo>
                    <a:pt x="4072" y="2830"/>
                    <a:pt x="5652" y="2932"/>
                    <a:pt x="7299" y="2932"/>
                  </a:cubicBezTo>
                  <a:cubicBezTo>
                    <a:pt x="7826" y="2932"/>
                    <a:pt x="8360" y="2921"/>
                    <a:pt x="8893" y="2901"/>
                  </a:cubicBezTo>
                  <a:cubicBezTo>
                    <a:pt x="11090" y="2796"/>
                    <a:pt x="13287" y="2420"/>
                    <a:pt x="14940" y="1980"/>
                  </a:cubicBezTo>
                  <a:cubicBezTo>
                    <a:pt x="16593" y="1562"/>
                    <a:pt x="17660" y="1039"/>
                    <a:pt x="17660" y="1039"/>
                  </a:cubicBezTo>
                  <a:cubicBezTo>
                    <a:pt x="17660" y="1039"/>
                    <a:pt x="16531" y="620"/>
                    <a:pt x="14878" y="327"/>
                  </a:cubicBezTo>
                  <a:cubicBezTo>
                    <a:pt x="13560" y="132"/>
                    <a:pt x="11927" y="0"/>
                    <a:pt x="10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6"/>
            <p:cNvSpPr/>
            <p:nvPr/>
          </p:nvSpPr>
          <p:spPr>
            <a:xfrm>
              <a:off x="34181400" y="29793375"/>
              <a:ext cx="383975" cy="72200"/>
            </a:xfrm>
            <a:custGeom>
              <a:rect b="b" l="l" r="r" t="t"/>
              <a:pathLst>
                <a:path extrusionOk="0" h="2888" w="15359">
                  <a:moveTo>
                    <a:pt x="6390" y="0"/>
                  </a:moveTo>
                  <a:cubicBezTo>
                    <a:pt x="4951" y="0"/>
                    <a:pt x="3561" y="118"/>
                    <a:pt x="2449" y="309"/>
                  </a:cubicBezTo>
                  <a:cubicBezTo>
                    <a:pt x="984" y="560"/>
                    <a:pt x="1" y="979"/>
                    <a:pt x="1" y="979"/>
                  </a:cubicBezTo>
                  <a:cubicBezTo>
                    <a:pt x="1" y="979"/>
                    <a:pt x="942" y="1523"/>
                    <a:pt x="2344" y="1941"/>
                  </a:cubicBezTo>
                  <a:cubicBezTo>
                    <a:pt x="3767" y="2381"/>
                    <a:pt x="5671" y="2715"/>
                    <a:pt x="7575" y="2862"/>
                  </a:cubicBezTo>
                  <a:cubicBezTo>
                    <a:pt x="7977" y="2879"/>
                    <a:pt x="8378" y="2888"/>
                    <a:pt x="8776" y="2888"/>
                  </a:cubicBezTo>
                  <a:cubicBezTo>
                    <a:pt x="10283" y="2888"/>
                    <a:pt x="11730" y="2767"/>
                    <a:pt x="12889" y="2569"/>
                  </a:cubicBezTo>
                  <a:cubicBezTo>
                    <a:pt x="14354" y="2339"/>
                    <a:pt x="15358" y="1899"/>
                    <a:pt x="15358" y="1899"/>
                  </a:cubicBezTo>
                  <a:cubicBezTo>
                    <a:pt x="15358" y="1899"/>
                    <a:pt x="14438" y="1376"/>
                    <a:pt x="12994" y="937"/>
                  </a:cubicBezTo>
                  <a:cubicBezTo>
                    <a:pt x="11592" y="497"/>
                    <a:pt x="9667" y="163"/>
                    <a:pt x="7763" y="37"/>
                  </a:cubicBezTo>
                  <a:cubicBezTo>
                    <a:pt x="7305" y="12"/>
                    <a:pt x="6845" y="0"/>
                    <a:pt x="6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6"/>
            <p:cNvSpPr/>
            <p:nvPr/>
          </p:nvSpPr>
          <p:spPr>
            <a:xfrm>
              <a:off x="35216075" y="30118725"/>
              <a:ext cx="360425" cy="72550"/>
            </a:xfrm>
            <a:custGeom>
              <a:rect b="b" l="l" r="r" t="t"/>
              <a:pathLst>
                <a:path extrusionOk="0" h="2902" w="14417">
                  <a:moveTo>
                    <a:pt x="8403" y="1"/>
                  </a:moveTo>
                  <a:cubicBezTo>
                    <a:pt x="7978" y="1"/>
                    <a:pt x="7547" y="13"/>
                    <a:pt x="7114" y="38"/>
                  </a:cubicBezTo>
                  <a:cubicBezTo>
                    <a:pt x="5315" y="163"/>
                    <a:pt x="3537" y="519"/>
                    <a:pt x="2197" y="958"/>
                  </a:cubicBezTo>
                  <a:cubicBezTo>
                    <a:pt x="879" y="1398"/>
                    <a:pt x="0" y="1921"/>
                    <a:pt x="0" y="1921"/>
                  </a:cubicBezTo>
                  <a:cubicBezTo>
                    <a:pt x="0" y="1921"/>
                    <a:pt x="921" y="2318"/>
                    <a:pt x="2302" y="2569"/>
                  </a:cubicBezTo>
                  <a:cubicBezTo>
                    <a:pt x="3349" y="2788"/>
                    <a:pt x="4618" y="2902"/>
                    <a:pt x="5942" y="2902"/>
                  </a:cubicBezTo>
                  <a:cubicBezTo>
                    <a:pt x="6392" y="2902"/>
                    <a:pt x="6847" y="2889"/>
                    <a:pt x="7303" y="2862"/>
                  </a:cubicBezTo>
                  <a:cubicBezTo>
                    <a:pt x="9123" y="2758"/>
                    <a:pt x="10902" y="2402"/>
                    <a:pt x="12220" y="1942"/>
                  </a:cubicBezTo>
                  <a:cubicBezTo>
                    <a:pt x="13559" y="1523"/>
                    <a:pt x="14417" y="1000"/>
                    <a:pt x="14417" y="1000"/>
                  </a:cubicBezTo>
                  <a:cubicBezTo>
                    <a:pt x="14417" y="1000"/>
                    <a:pt x="13517" y="582"/>
                    <a:pt x="12115" y="330"/>
                  </a:cubicBezTo>
                  <a:cubicBezTo>
                    <a:pt x="11062" y="123"/>
                    <a:pt x="9766" y="1"/>
                    <a:pt x="8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6"/>
            <p:cNvSpPr/>
            <p:nvPr/>
          </p:nvSpPr>
          <p:spPr>
            <a:xfrm>
              <a:off x="35414325" y="30361975"/>
              <a:ext cx="441500" cy="73075"/>
            </a:xfrm>
            <a:custGeom>
              <a:rect b="b" l="l" r="r" t="t"/>
              <a:pathLst>
                <a:path extrusionOk="0" h="2923" w="17660">
                  <a:moveTo>
                    <a:pt x="10330" y="0"/>
                  </a:moveTo>
                  <a:cubicBezTo>
                    <a:pt x="9812" y="0"/>
                    <a:pt x="9289" y="12"/>
                    <a:pt x="8767" y="37"/>
                  </a:cubicBezTo>
                  <a:cubicBezTo>
                    <a:pt x="6570" y="163"/>
                    <a:pt x="4374" y="518"/>
                    <a:pt x="2721" y="958"/>
                  </a:cubicBezTo>
                  <a:cubicBezTo>
                    <a:pt x="1088" y="1397"/>
                    <a:pt x="0" y="1920"/>
                    <a:pt x="0" y="1920"/>
                  </a:cubicBezTo>
                  <a:cubicBezTo>
                    <a:pt x="0" y="1920"/>
                    <a:pt x="1130" y="2339"/>
                    <a:pt x="2804" y="2611"/>
                  </a:cubicBezTo>
                  <a:cubicBezTo>
                    <a:pt x="4049" y="2813"/>
                    <a:pt x="5594" y="2923"/>
                    <a:pt x="7207" y="2923"/>
                  </a:cubicBezTo>
                  <a:cubicBezTo>
                    <a:pt x="7764" y="2923"/>
                    <a:pt x="8329" y="2909"/>
                    <a:pt x="8893" y="2883"/>
                  </a:cubicBezTo>
                  <a:cubicBezTo>
                    <a:pt x="11090" y="2778"/>
                    <a:pt x="13287" y="2422"/>
                    <a:pt x="14940" y="1983"/>
                  </a:cubicBezTo>
                  <a:cubicBezTo>
                    <a:pt x="16593" y="1564"/>
                    <a:pt x="17660" y="1041"/>
                    <a:pt x="17660" y="1041"/>
                  </a:cubicBezTo>
                  <a:cubicBezTo>
                    <a:pt x="17660" y="1041"/>
                    <a:pt x="16530" y="602"/>
                    <a:pt x="14898" y="330"/>
                  </a:cubicBezTo>
                  <a:cubicBezTo>
                    <a:pt x="13590" y="123"/>
                    <a:pt x="11990" y="0"/>
                    <a:pt x="10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6"/>
            <p:cNvSpPr/>
            <p:nvPr/>
          </p:nvSpPr>
          <p:spPr>
            <a:xfrm>
              <a:off x="35844300" y="29239950"/>
              <a:ext cx="383450" cy="72475"/>
            </a:xfrm>
            <a:custGeom>
              <a:rect b="b" l="l" r="r" t="t"/>
              <a:pathLst>
                <a:path extrusionOk="0" h="2899" w="15338">
                  <a:moveTo>
                    <a:pt x="6406" y="0"/>
                  </a:moveTo>
                  <a:cubicBezTo>
                    <a:pt x="4962" y="0"/>
                    <a:pt x="3565" y="122"/>
                    <a:pt x="2449" y="330"/>
                  </a:cubicBezTo>
                  <a:cubicBezTo>
                    <a:pt x="984" y="560"/>
                    <a:pt x="1" y="978"/>
                    <a:pt x="1" y="978"/>
                  </a:cubicBezTo>
                  <a:cubicBezTo>
                    <a:pt x="1" y="978"/>
                    <a:pt x="942" y="1522"/>
                    <a:pt x="2344" y="1941"/>
                  </a:cubicBezTo>
                  <a:cubicBezTo>
                    <a:pt x="3767" y="2401"/>
                    <a:pt x="5671" y="2736"/>
                    <a:pt x="7575" y="2862"/>
                  </a:cubicBezTo>
                  <a:cubicBezTo>
                    <a:pt x="8027" y="2886"/>
                    <a:pt x="8482" y="2898"/>
                    <a:pt x="8932" y="2898"/>
                  </a:cubicBezTo>
                  <a:cubicBezTo>
                    <a:pt x="10376" y="2898"/>
                    <a:pt x="11773" y="2776"/>
                    <a:pt x="12890" y="2569"/>
                  </a:cubicBezTo>
                  <a:cubicBezTo>
                    <a:pt x="14354" y="2338"/>
                    <a:pt x="15338" y="1920"/>
                    <a:pt x="15338" y="1920"/>
                  </a:cubicBezTo>
                  <a:cubicBezTo>
                    <a:pt x="15338" y="1920"/>
                    <a:pt x="14438" y="1376"/>
                    <a:pt x="12994" y="958"/>
                  </a:cubicBezTo>
                  <a:cubicBezTo>
                    <a:pt x="11571" y="518"/>
                    <a:pt x="9667" y="162"/>
                    <a:pt x="7763" y="37"/>
                  </a:cubicBezTo>
                  <a:cubicBezTo>
                    <a:pt x="7311" y="12"/>
                    <a:pt x="6856" y="0"/>
                    <a:pt x="6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6"/>
            <p:cNvSpPr/>
            <p:nvPr/>
          </p:nvSpPr>
          <p:spPr>
            <a:xfrm>
              <a:off x="34600400" y="29560600"/>
              <a:ext cx="360425" cy="72550"/>
            </a:xfrm>
            <a:custGeom>
              <a:rect b="b" l="l" r="r" t="t"/>
              <a:pathLst>
                <a:path extrusionOk="0" h="2902" w="14417">
                  <a:moveTo>
                    <a:pt x="8407" y="0"/>
                  </a:moveTo>
                  <a:cubicBezTo>
                    <a:pt x="7980" y="0"/>
                    <a:pt x="7547" y="12"/>
                    <a:pt x="7114" y="37"/>
                  </a:cubicBezTo>
                  <a:cubicBezTo>
                    <a:pt x="5315" y="163"/>
                    <a:pt x="3536" y="497"/>
                    <a:pt x="2197" y="937"/>
                  </a:cubicBezTo>
                  <a:cubicBezTo>
                    <a:pt x="858" y="1397"/>
                    <a:pt x="0" y="1920"/>
                    <a:pt x="0" y="1920"/>
                  </a:cubicBezTo>
                  <a:cubicBezTo>
                    <a:pt x="0" y="1920"/>
                    <a:pt x="921" y="2297"/>
                    <a:pt x="2302" y="2569"/>
                  </a:cubicBezTo>
                  <a:cubicBezTo>
                    <a:pt x="3333" y="2788"/>
                    <a:pt x="4610" y="2901"/>
                    <a:pt x="5939" y="2901"/>
                  </a:cubicBezTo>
                  <a:cubicBezTo>
                    <a:pt x="6390" y="2901"/>
                    <a:pt x="6847" y="2888"/>
                    <a:pt x="7303" y="2862"/>
                  </a:cubicBezTo>
                  <a:cubicBezTo>
                    <a:pt x="9102" y="2757"/>
                    <a:pt x="10881" y="2380"/>
                    <a:pt x="12220" y="1941"/>
                  </a:cubicBezTo>
                  <a:cubicBezTo>
                    <a:pt x="13538" y="1523"/>
                    <a:pt x="14417" y="1000"/>
                    <a:pt x="14417" y="1000"/>
                  </a:cubicBezTo>
                  <a:cubicBezTo>
                    <a:pt x="14417" y="1000"/>
                    <a:pt x="13475" y="581"/>
                    <a:pt x="12115" y="309"/>
                  </a:cubicBezTo>
                  <a:cubicBezTo>
                    <a:pt x="11050" y="118"/>
                    <a:pt x="9756" y="0"/>
                    <a:pt x="8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6"/>
            <p:cNvSpPr/>
            <p:nvPr/>
          </p:nvSpPr>
          <p:spPr>
            <a:xfrm>
              <a:off x="34798650" y="29803825"/>
              <a:ext cx="440975" cy="73075"/>
            </a:xfrm>
            <a:custGeom>
              <a:rect b="b" l="l" r="r" t="t"/>
              <a:pathLst>
                <a:path extrusionOk="0" h="2923" w="17639">
                  <a:moveTo>
                    <a:pt x="10330" y="1"/>
                  </a:moveTo>
                  <a:cubicBezTo>
                    <a:pt x="9805" y="1"/>
                    <a:pt x="9275" y="12"/>
                    <a:pt x="8746" y="38"/>
                  </a:cubicBezTo>
                  <a:cubicBezTo>
                    <a:pt x="6549" y="163"/>
                    <a:pt x="4352" y="498"/>
                    <a:pt x="2720" y="937"/>
                  </a:cubicBezTo>
                  <a:cubicBezTo>
                    <a:pt x="1067" y="1398"/>
                    <a:pt x="0" y="1921"/>
                    <a:pt x="0" y="1921"/>
                  </a:cubicBezTo>
                  <a:cubicBezTo>
                    <a:pt x="0" y="1921"/>
                    <a:pt x="1130" y="2339"/>
                    <a:pt x="2783" y="2590"/>
                  </a:cubicBezTo>
                  <a:cubicBezTo>
                    <a:pt x="4049" y="2809"/>
                    <a:pt x="5606" y="2923"/>
                    <a:pt x="7229" y="2923"/>
                  </a:cubicBezTo>
                  <a:cubicBezTo>
                    <a:pt x="7779" y="2923"/>
                    <a:pt x="8337" y="2910"/>
                    <a:pt x="8893" y="2883"/>
                  </a:cubicBezTo>
                  <a:cubicBezTo>
                    <a:pt x="11090" y="2779"/>
                    <a:pt x="13287" y="2402"/>
                    <a:pt x="14940" y="1963"/>
                  </a:cubicBezTo>
                  <a:cubicBezTo>
                    <a:pt x="16572" y="1544"/>
                    <a:pt x="17639" y="1021"/>
                    <a:pt x="17639" y="1021"/>
                  </a:cubicBezTo>
                  <a:cubicBezTo>
                    <a:pt x="17639" y="1021"/>
                    <a:pt x="16509" y="623"/>
                    <a:pt x="14877" y="310"/>
                  </a:cubicBezTo>
                  <a:cubicBezTo>
                    <a:pt x="13590" y="119"/>
                    <a:pt x="11988" y="1"/>
                    <a:pt x="10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6"/>
            <p:cNvSpPr/>
            <p:nvPr/>
          </p:nvSpPr>
          <p:spPr>
            <a:xfrm>
              <a:off x="34669975" y="30002600"/>
              <a:ext cx="383450" cy="72200"/>
            </a:xfrm>
            <a:custGeom>
              <a:rect b="b" l="l" r="r" t="t"/>
              <a:pathLst>
                <a:path extrusionOk="0" h="2888" w="15338">
                  <a:moveTo>
                    <a:pt x="6381" y="1"/>
                  </a:moveTo>
                  <a:cubicBezTo>
                    <a:pt x="4939" y="1"/>
                    <a:pt x="3561" y="119"/>
                    <a:pt x="2448" y="310"/>
                  </a:cubicBezTo>
                  <a:cubicBezTo>
                    <a:pt x="984" y="561"/>
                    <a:pt x="0" y="979"/>
                    <a:pt x="0" y="979"/>
                  </a:cubicBezTo>
                  <a:cubicBezTo>
                    <a:pt x="0" y="979"/>
                    <a:pt x="942" y="1523"/>
                    <a:pt x="2344" y="1942"/>
                  </a:cubicBezTo>
                  <a:cubicBezTo>
                    <a:pt x="3745" y="2381"/>
                    <a:pt x="5670" y="2716"/>
                    <a:pt x="7575" y="2862"/>
                  </a:cubicBezTo>
                  <a:cubicBezTo>
                    <a:pt x="7972" y="2880"/>
                    <a:pt x="8371" y="2888"/>
                    <a:pt x="8767" y="2888"/>
                  </a:cubicBezTo>
                  <a:cubicBezTo>
                    <a:pt x="10270" y="2888"/>
                    <a:pt x="11730" y="2768"/>
                    <a:pt x="12889" y="2569"/>
                  </a:cubicBezTo>
                  <a:cubicBezTo>
                    <a:pt x="14354" y="2339"/>
                    <a:pt x="15337" y="1900"/>
                    <a:pt x="15337" y="1900"/>
                  </a:cubicBezTo>
                  <a:cubicBezTo>
                    <a:pt x="15337" y="1900"/>
                    <a:pt x="14417" y="1377"/>
                    <a:pt x="12994" y="937"/>
                  </a:cubicBezTo>
                  <a:cubicBezTo>
                    <a:pt x="11571" y="498"/>
                    <a:pt x="9667" y="163"/>
                    <a:pt x="7763" y="38"/>
                  </a:cubicBezTo>
                  <a:cubicBezTo>
                    <a:pt x="7300" y="12"/>
                    <a:pt x="6837" y="1"/>
                    <a:pt x="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6"/>
            <p:cNvSpPr/>
            <p:nvPr/>
          </p:nvSpPr>
          <p:spPr>
            <a:xfrm>
              <a:off x="35774725" y="29560600"/>
              <a:ext cx="360450" cy="72550"/>
            </a:xfrm>
            <a:custGeom>
              <a:rect b="b" l="l" r="r" t="t"/>
              <a:pathLst>
                <a:path extrusionOk="0" h="2902" w="14418">
                  <a:moveTo>
                    <a:pt x="8410" y="0"/>
                  </a:moveTo>
                  <a:cubicBezTo>
                    <a:pt x="7981" y="0"/>
                    <a:pt x="7547" y="12"/>
                    <a:pt x="7115" y="37"/>
                  </a:cubicBezTo>
                  <a:cubicBezTo>
                    <a:pt x="5315" y="163"/>
                    <a:pt x="3537" y="497"/>
                    <a:pt x="2198" y="937"/>
                  </a:cubicBezTo>
                  <a:cubicBezTo>
                    <a:pt x="859" y="1397"/>
                    <a:pt x="1" y="1920"/>
                    <a:pt x="1" y="1920"/>
                  </a:cubicBezTo>
                  <a:cubicBezTo>
                    <a:pt x="1" y="1920"/>
                    <a:pt x="921" y="2297"/>
                    <a:pt x="2302" y="2569"/>
                  </a:cubicBezTo>
                  <a:cubicBezTo>
                    <a:pt x="3334" y="2788"/>
                    <a:pt x="4610" y="2901"/>
                    <a:pt x="5940" y="2901"/>
                  </a:cubicBezTo>
                  <a:cubicBezTo>
                    <a:pt x="6391" y="2901"/>
                    <a:pt x="6848" y="2888"/>
                    <a:pt x="7303" y="2862"/>
                  </a:cubicBezTo>
                  <a:cubicBezTo>
                    <a:pt x="9103" y="2757"/>
                    <a:pt x="10881" y="2380"/>
                    <a:pt x="12220" y="1941"/>
                  </a:cubicBezTo>
                  <a:cubicBezTo>
                    <a:pt x="13559" y="1523"/>
                    <a:pt x="14417" y="1000"/>
                    <a:pt x="14417" y="1000"/>
                  </a:cubicBezTo>
                  <a:cubicBezTo>
                    <a:pt x="14417" y="1000"/>
                    <a:pt x="13476" y="581"/>
                    <a:pt x="12116" y="309"/>
                  </a:cubicBezTo>
                  <a:cubicBezTo>
                    <a:pt x="11067" y="118"/>
                    <a:pt x="9764" y="0"/>
                    <a:pt x="8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6"/>
            <p:cNvSpPr/>
            <p:nvPr/>
          </p:nvSpPr>
          <p:spPr>
            <a:xfrm>
              <a:off x="35972450" y="29803825"/>
              <a:ext cx="442050" cy="73075"/>
            </a:xfrm>
            <a:custGeom>
              <a:rect b="b" l="l" r="r" t="t"/>
              <a:pathLst>
                <a:path extrusionOk="0" h="2923" w="17682">
                  <a:moveTo>
                    <a:pt x="10331" y="1"/>
                  </a:moveTo>
                  <a:cubicBezTo>
                    <a:pt x="9806" y="1"/>
                    <a:pt x="9275" y="12"/>
                    <a:pt x="8747" y="38"/>
                  </a:cubicBezTo>
                  <a:cubicBezTo>
                    <a:pt x="6550" y="163"/>
                    <a:pt x="4353" y="498"/>
                    <a:pt x="2721" y="937"/>
                  </a:cubicBezTo>
                  <a:cubicBezTo>
                    <a:pt x="1068" y="1398"/>
                    <a:pt x="1" y="1921"/>
                    <a:pt x="1" y="1921"/>
                  </a:cubicBezTo>
                  <a:cubicBezTo>
                    <a:pt x="1" y="1921"/>
                    <a:pt x="1110" y="2339"/>
                    <a:pt x="2784" y="2590"/>
                  </a:cubicBezTo>
                  <a:cubicBezTo>
                    <a:pt x="4065" y="2809"/>
                    <a:pt x="5626" y="2923"/>
                    <a:pt x="7250" y="2923"/>
                  </a:cubicBezTo>
                  <a:cubicBezTo>
                    <a:pt x="7801" y="2923"/>
                    <a:pt x="8358" y="2910"/>
                    <a:pt x="8914" y="2883"/>
                  </a:cubicBezTo>
                  <a:cubicBezTo>
                    <a:pt x="11111" y="2779"/>
                    <a:pt x="13308" y="2402"/>
                    <a:pt x="14961" y="1963"/>
                  </a:cubicBezTo>
                  <a:cubicBezTo>
                    <a:pt x="16593" y="1544"/>
                    <a:pt x="17681" y="1021"/>
                    <a:pt x="17681" y="1021"/>
                  </a:cubicBezTo>
                  <a:cubicBezTo>
                    <a:pt x="17681" y="1021"/>
                    <a:pt x="16552" y="623"/>
                    <a:pt x="14878" y="310"/>
                  </a:cubicBezTo>
                  <a:cubicBezTo>
                    <a:pt x="13590" y="119"/>
                    <a:pt x="11989" y="1"/>
                    <a:pt x="10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6"/>
            <p:cNvSpPr/>
            <p:nvPr/>
          </p:nvSpPr>
          <p:spPr>
            <a:xfrm>
              <a:off x="35844300" y="30002600"/>
              <a:ext cx="383450" cy="72200"/>
            </a:xfrm>
            <a:custGeom>
              <a:rect b="b" l="l" r="r" t="t"/>
              <a:pathLst>
                <a:path extrusionOk="0" h="2888" w="15338">
                  <a:moveTo>
                    <a:pt x="6390" y="1"/>
                  </a:moveTo>
                  <a:cubicBezTo>
                    <a:pt x="4951" y="1"/>
                    <a:pt x="3561" y="119"/>
                    <a:pt x="2449" y="310"/>
                  </a:cubicBezTo>
                  <a:cubicBezTo>
                    <a:pt x="984" y="561"/>
                    <a:pt x="1" y="979"/>
                    <a:pt x="1" y="979"/>
                  </a:cubicBezTo>
                  <a:cubicBezTo>
                    <a:pt x="1" y="979"/>
                    <a:pt x="942" y="1523"/>
                    <a:pt x="2344" y="1942"/>
                  </a:cubicBezTo>
                  <a:cubicBezTo>
                    <a:pt x="3767" y="2381"/>
                    <a:pt x="5671" y="2716"/>
                    <a:pt x="7575" y="2862"/>
                  </a:cubicBezTo>
                  <a:cubicBezTo>
                    <a:pt x="7972" y="2880"/>
                    <a:pt x="8372" y="2888"/>
                    <a:pt x="8768" y="2888"/>
                  </a:cubicBezTo>
                  <a:cubicBezTo>
                    <a:pt x="10270" y="2888"/>
                    <a:pt x="11731" y="2768"/>
                    <a:pt x="12890" y="2569"/>
                  </a:cubicBezTo>
                  <a:cubicBezTo>
                    <a:pt x="14354" y="2339"/>
                    <a:pt x="15338" y="1900"/>
                    <a:pt x="15338" y="1900"/>
                  </a:cubicBezTo>
                  <a:cubicBezTo>
                    <a:pt x="15338" y="1900"/>
                    <a:pt x="14438" y="1377"/>
                    <a:pt x="12994" y="937"/>
                  </a:cubicBezTo>
                  <a:cubicBezTo>
                    <a:pt x="11571" y="498"/>
                    <a:pt x="9667" y="163"/>
                    <a:pt x="7763" y="38"/>
                  </a:cubicBezTo>
                  <a:cubicBezTo>
                    <a:pt x="7306" y="12"/>
                    <a:pt x="6845" y="1"/>
                    <a:pt x="6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6"/>
            <p:cNvSpPr/>
            <p:nvPr/>
          </p:nvSpPr>
          <p:spPr>
            <a:xfrm>
              <a:off x="33813675" y="32513950"/>
              <a:ext cx="148575" cy="279750"/>
            </a:xfrm>
            <a:custGeom>
              <a:rect b="b" l="l" r="r" t="t"/>
              <a:pathLst>
                <a:path extrusionOk="0" h="11190" w="5943">
                  <a:moveTo>
                    <a:pt x="569" y="0"/>
                  </a:moveTo>
                  <a:cubicBezTo>
                    <a:pt x="212" y="0"/>
                    <a:pt x="0" y="59"/>
                    <a:pt x="0" y="59"/>
                  </a:cubicBezTo>
                  <a:cubicBezTo>
                    <a:pt x="0" y="59"/>
                    <a:pt x="670" y="749"/>
                    <a:pt x="1235" y="1649"/>
                  </a:cubicBezTo>
                  <a:cubicBezTo>
                    <a:pt x="1821" y="2611"/>
                    <a:pt x="2344" y="3825"/>
                    <a:pt x="2699" y="5185"/>
                  </a:cubicBezTo>
                  <a:cubicBezTo>
                    <a:pt x="3097" y="6524"/>
                    <a:pt x="3432" y="7989"/>
                    <a:pt x="3746" y="9160"/>
                  </a:cubicBezTo>
                  <a:cubicBezTo>
                    <a:pt x="4038" y="10332"/>
                    <a:pt x="4436" y="11190"/>
                    <a:pt x="4436" y="11190"/>
                  </a:cubicBezTo>
                  <a:cubicBezTo>
                    <a:pt x="4436" y="11190"/>
                    <a:pt x="5001" y="10458"/>
                    <a:pt x="5399" y="9202"/>
                  </a:cubicBezTo>
                  <a:cubicBezTo>
                    <a:pt x="5775" y="7947"/>
                    <a:pt x="5943" y="6147"/>
                    <a:pt x="5419" y="4369"/>
                  </a:cubicBezTo>
                  <a:cubicBezTo>
                    <a:pt x="5294" y="3930"/>
                    <a:pt x="5106" y="3511"/>
                    <a:pt x="4896" y="3093"/>
                  </a:cubicBezTo>
                  <a:cubicBezTo>
                    <a:pt x="4729" y="2653"/>
                    <a:pt x="4394" y="2298"/>
                    <a:pt x="4164" y="1942"/>
                  </a:cubicBezTo>
                  <a:cubicBezTo>
                    <a:pt x="3599" y="1251"/>
                    <a:pt x="2930" y="728"/>
                    <a:pt x="2281" y="414"/>
                  </a:cubicBezTo>
                  <a:cubicBezTo>
                    <a:pt x="1586" y="78"/>
                    <a:pt x="981" y="0"/>
                    <a:pt x="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6"/>
            <p:cNvSpPr/>
            <p:nvPr/>
          </p:nvSpPr>
          <p:spPr>
            <a:xfrm>
              <a:off x="34018725" y="32467600"/>
              <a:ext cx="148050" cy="280075"/>
            </a:xfrm>
            <a:custGeom>
              <a:rect b="b" l="l" r="r" t="t"/>
              <a:pathLst>
                <a:path extrusionOk="0" h="11203" w="5922">
                  <a:moveTo>
                    <a:pt x="516" y="1"/>
                  </a:moveTo>
                  <a:cubicBezTo>
                    <a:pt x="190" y="1"/>
                    <a:pt x="0" y="50"/>
                    <a:pt x="0" y="50"/>
                  </a:cubicBezTo>
                  <a:cubicBezTo>
                    <a:pt x="0" y="50"/>
                    <a:pt x="649" y="741"/>
                    <a:pt x="1214" y="1641"/>
                  </a:cubicBezTo>
                  <a:cubicBezTo>
                    <a:pt x="1800" y="2624"/>
                    <a:pt x="2323" y="3817"/>
                    <a:pt x="2678" y="5177"/>
                  </a:cubicBezTo>
                  <a:cubicBezTo>
                    <a:pt x="3076" y="6516"/>
                    <a:pt x="3411" y="7981"/>
                    <a:pt x="3725" y="9152"/>
                  </a:cubicBezTo>
                  <a:cubicBezTo>
                    <a:pt x="4018" y="10324"/>
                    <a:pt x="4415" y="11203"/>
                    <a:pt x="4415" y="11203"/>
                  </a:cubicBezTo>
                  <a:cubicBezTo>
                    <a:pt x="4415" y="11203"/>
                    <a:pt x="4980" y="10470"/>
                    <a:pt x="5378" y="9215"/>
                  </a:cubicBezTo>
                  <a:cubicBezTo>
                    <a:pt x="5775" y="7960"/>
                    <a:pt x="5922" y="6139"/>
                    <a:pt x="5399" y="4361"/>
                  </a:cubicBezTo>
                  <a:cubicBezTo>
                    <a:pt x="5273" y="3921"/>
                    <a:pt x="5085" y="3503"/>
                    <a:pt x="4875" y="3084"/>
                  </a:cubicBezTo>
                  <a:cubicBezTo>
                    <a:pt x="4729" y="2645"/>
                    <a:pt x="4373" y="2310"/>
                    <a:pt x="4143" y="1934"/>
                  </a:cubicBezTo>
                  <a:cubicBezTo>
                    <a:pt x="3578" y="1264"/>
                    <a:pt x="2930" y="720"/>
                    <a:pt x="2260" y="427"/>
                  </a:cubicBezTo>
                  <a:cubicBezTo>
                    <a:pt x="1539" y="78"/>
                    <a:pt x="922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6"/>
            <p:cNvSpPr/>
            <p:nvPr/>
          </p:nvSpPr>
          <p:spPr>
            <a:xfrm>
              <a:off x="34918950" y="32264425"/>
              <a:ext cx="148575" cy="279775"/>
            </a:xfrm>
            <a:custGeom>
              <a:rect b="b" l="l" r="r" t="t"/>
              <a:pathLst>
                <a:path extrusionOk="0" h="11191" w="5943">
                  <a:moveTo>
                    <a:pt x="563" y="1"/>
                  </a:moveTo>
                  <a:cubicBezTo>
                    <a:pt x="208" y="1"/>
                    <a:pt x="1" y="59"/>
                    <a:pt x="1" y="59"/>
                  </a:cubicBezTo>
                  <a:cubicBezTo>
                    <a:pt x="1" y="59"/>
                    <a:pt x="629" y="729"/>
                    <a:pt x="1214" y="1649"/>
                  </a:cubicBezTo>
                  <a:cubicBezTo>
                    <a:pt x="1800" y="2612"/>
                    <a:pt x="2323" y="3804"/>
                    <a:pt x="2679" y="5164"/>
                  </a:cubicBezTo>
                  <a:cubicBezTo>
                    <a:pt x="3077" y="6504"/>
                    <a:pt x="3411" y="7968"/>
                    <a:pt x="3725" y="9140"/>
                  </a:cubicBezTo>
                  <a:cubicBezTo>
                    <a:pt x="4018" y="10333"/>
                    <a:pt x="4416" y="11190"/>
                    <a:pt x="4416" y="11190"/>
                  </a:cubicBezTo>
                  <a:cubicBezTo>
                    <a:pt x="4416" y="11190"/>
                    <a:pt x="4981" y="10458"/>
                    <a:pt x="5378" y="9203"/>
                  </a:cubicBezTo>
                  <a:cubicBezTo>
                    <a:pt x="5776" y="7947"/>
                    <a:pt x="5943" y="6148"/>
                    <a:pt x="5420" y="4369"/>
                  </a:cubicBezTo>
                  <a:cubicBezTo>
                    <a:pt x="5274" y="3909"/>
                    <a:pt x="5106" y="3491"/>
                    <a:pt x="4897" y="3072"/>
                  </a:cubicBezTo>
                  <a:cubicBezTo>
                    <a:pt x="4730" y="2633"/>
                    <a:pt x="4395" y="2298"/>
                    <a:pt x="4165" y="1921"/>
                  </a:cubicBezTo>
                  <a:cubicBezTo>
                    <a:pt x="3579" y="1252"/>
                    <a:pt x="2930" y="729"/>
                    <a:pt x="2281" y="415"/>
                  </a:cubicBezTo>
                  <a:cubicBezTo>
                    <a:pt x="1575" y="79"/>
                    <a:pt x="971" y="1"/>
                    <a:pt x="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6"/>
            <p:cNvSpPr/>
            <p:nvPr/>
          </p:nvSpPr>
          <p:spPr>
            <a:xfrm>
              <a:off x="35123475" y="32217875"/>
              <a:ext cx="148600" cy="279775"/>
            </a:xfrm>
            <a:custGeom>
              <a:rect b="b" l="l" r="r" t="t"/>
              <a:pathLst>
                <a:path extrusionOk="0" h="11191" w="5944">
                  <a:moveTo>
                    <a:pt x="563" y="0"/>
                  </a:moveTo>
                  <a:cubicBezTo>
                    <a:pt x="208" y="0"/>
                    <a:pt x="1" y="59"/>
                    <a:pt x="1" y="59"/>
                  </a:cubicBezTo>
                  <a:cubicBezTo>
                    <a:pt x="1" y="59"/>
                    <a:pt x="629" y="728"/>
                    <a:pt x="1235" y="1649"/>
                  </a:cubicBezTo>
                  <a:cubicBezTo>
                    <a:pt x="1800" y="2612"/>
                    <a:pt x="2323" y="3825"/>
                    <a:pt x="2700" y="5185"/>
                  </a:cubicBezTo>
                  <a:cubicBezTo>
                    <a:pt x="3077" y="6503"/>
                    <a:pt x="3432" y="7968"/>
                    <a:pt x="3746" y="9161"/>
                  </a:cubicBezTo>
                  <a:cubicBezTo>
                    <a:pt x="4039" y="10332"/>
                    <a:pt x="4416" y="11190"/>
                    <a:pt x="4416" y="11190"/>
                  </a:cubicBezTo>
                  <a:cubicBezTo>
                    <a:pt x="4416" y="11190"/>
                    <a:pt x="5002" y="10458"/>
                    <a:pt x="5399" y="9203"/>
                  </a:cubicBezTo>
                  <a:cubicBezTo>
                    <a:pt x="5776" y="7947"/>
                    <a:pt x="5943" y="6148"/>
                    <a:pt x="5420" y="4369"/>
                  </a:cubicBezTo>
                  <a:cubicBezTo>
                    <a:pt x="5295" y="3930"/>
                    <a:pt x="5106" y="3511"/>
                    <a:pt x="4897" y="3093"/>
                  </a:cubicBezTo>
                  <a:cubicBezTo>
                    <a:pt x="4730" y="2653"/>
                    <a:pt x="4395" y="2298"/>
                    <a:pt x="4165" y="1942"/>
                  </a:cubicBezTo>
                  <a:cubicBezTo>
                    <a:pt x="3579" y="1252"/>
                    <a:pt x="2930" y="728"/>
                    <a:pt x="2282" y="415"/>
                  </a:cubicBezTo>
                  <a:cubicBezTo>
                    <a:pt x="1575" y="78"/>
                    <a:pt x="971" y="0"/>
                    <a:pt x="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6"/>
            <p:cNvSpPr/>
            <p:nvPr/>
          </p:nvSpPr>
          <p:spPr>
            <a:xfrm>
              <a:off x="36173850" y="32493200"/>
              <a:ext cx="148050" cy="279575"/>
            </a:xfrm>
            <a:custGeom>
              <a:rect b="b" l="l" r="r" t="t"/>
              <a:pathLst>
                <a:path extrusionOk="0" h="11183" w="5922">
                  <a:moveTo>
                    <a:pt x="534" y="0"/>
                  </a:moveTo>
                  <a:cubicBezTo>
                    <a:pt x="198" y="0"/>
                    <a:pt x="1" y="52"/>
                    <a:pt x="1" y="52"/>
                  </a:cubicBezTo>
                  <a:cubicBezTo>
                    <a:pt x="1" y="52"/>
                    <a:pt x="628" y="742"/>
                    <a:pt x="1214" y="1642"/>
                  </a:cubicBezTo>
                  <a:cubicBezTo>
                    <a:pt x="1800" y="2604"/>
                    <a:pt x="2323" y="3818"/>
                    <a:pt x="2679" y="5178"/>
                  </a:cubicBezTo>
                  <a:cubicBezTo>
                    <a:pt x="3076" y="6517"/>
                    <a:pt x="3411" y="7982"/>
                    <a:pt x="3725" y="9154"/>
                  </a:cubicBezTo>
                  <a:cubicBezTo>
                    <a:pt x="4018" y="10325"/>
                    <a:pt x="4415" y="11183"/>
                    <a:pt x="4415" y="11183"/>
                  </a:cubicBezTo>
                  <a:cubicBezTo>
                    <a:pt x="4415" y="11183"/>
                    <a:pt x="4980" y="10451"/>
                    <a:pt x="5378" y="9195"/>
                  </a:cubicBezTo>
                  <a:cubicBezTo>
                    <a:pt x="5775" y="7940"/>
                    <a:pt x="5922" y="6141"/>
                    <a:pt x="5399" y="4362"/>
                  </a:cubicBezTo>
                  <a:cubicBezTo>
                    <a:pt x="5273" y="3923"/>
                    <a:pt x="5085" y="3504"/>
                    <a:pt x="4876" y="3086"/>
                  </a:cubicBezTo>
                  <a:cubicBezTo>
                    <a:pt x="4729" y="2646"/>
                    <a:pt x="4374" y="2291"/>
                    <a:pt x="4143" y="1935"/>
                  </a:cubicBezTo>
                  <a:cubicBezTo>
                    <a:pt x="3578" y="1244"/>
                    <a:pt x="2930" y="721"/>
                    <a:pt x="2260" y="407"/>
                  </a:cubicBezTo>
                  <a:cubicBezTo>
                    <a:pt x="1550" y="75"/>
                    <a:pt x="941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6"/>
            <p:cNvSpPr/>
            <p:nvPr/>
          </p:nvSpPr>
          <p:spPr>
            <a:xfrm>
              <a:off x="36378375" y="32446675"/>
              <a:ext cx="148575" cy="280075"/>
            </a:xfrm>
            <a:custGeom>
              <a:rect b="b" l="l" r="r" t="t"/>
              <a:pathLst>
                <a:path extrusionOk="0" h="11203" w="5943">
                  <a:moveTo>
                    <a:pt x="518" y="1"/>
                  </a:moveTo>
                  <a:cubicBezTo>
                    <a:pt x="191" y="1"/>
                    <a:pt x="1" y="51"/>
                    <a:pt x="1" y="51"/>
                  </a:cubicBezTo>
                  <a:cubicBezTo>
                    <a:pt x="1" y="51"/>
                    <a:pt x="628" y="741"/>
                    <a:pt x="1214" y="1662"/>
                  </a:cubicBezTo>
                  <a:cubicBezTo>
                    <a:pt x="1800" y="2624"/>
                    <a:pt x="2323" y="3817"/>
                    <a:pt x="2679" y="5177"/>
                  </a:cubicBezTo>
                  <a:cubicBezTo>
                    <a:pt x="3076" y="6516"/>
                    <a:pt x="3432" y="7981"/>
                    <a:pt x="3725" y="9152"/>
                  </a:cubicBezTo>
                  <a:cubicBezTo>
                    <a:pt x="4018" y="10324"/>
                    <a:pt x="4416" y="11203"/>
                    <a:pt x="4416" y="11203"/>
                  </a:cubicBezTo>
                  <a:cubicBezTo>
                    <a:pt x="4416" y="11203"/>
                    <a:pt x="5001" y="10471"/>
                    <a:pt x="5378" y="9215"/>
                  </a:cubicBezTo>
                  <a:cubicBezTo>
                    <a:pt x="5776" y="7960"/>
                    <a:pt x="5943" y="6139"/>
                    <a:pt x="5420" y="4361"/>
                  </a:cubicBezTo>
                  <a:cubicBezTo>
                    <a:pt x="5273" y="3921"/>
                    <a:pt x="5106" y="3503"/>
                    <a:pt x="4897" y="3084"/>
                  </a:cubicBezTo>
                  <a:cubicBezTo>
                    <a:pt x="4729" y="2645"/>
                    <a:pt x="4395" y="2310"/>
                    <a:pt x="4164" y="1934"/>
                  </a:cubicBezTo>
                  <a:cubicBezTo>
                    <a:pt x="3579" y="1264"/>
                    <a:pt x="2930" y="741"/>
                    <a:pt x="2281" y="427"/>
                  </a:cubicBezTo>
                  <a:cubicBezTo>
                    <a:pt x="1549" y="78"/>
                    <a:pt x="926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6"/>
            <p:cNvSpPr/>
            <p:nvPr/>
          </p:nvSpPr>
          <p:spPr>
            <a:xfrm>
              <a:off x="37366500" y="32249250"/>
              <a:ext cx="148050" cy="279775"/>
            </a:xfrm>
            <a:custGeom>
              <a:rect b="b" l="l" r="r" t="t"/>
              <a:pathLst>
                <a:path extrusionOk="0" h="11191" w="5922">
                  <a:moveTo>
                    <a:pt x="560" y="1"/>
                  </a:moveTo>
                  <a:cubicBezTo>
                    <a:pt x="208" y="1"/>
                    <a:pt x="0" y="59"/>
                    <a:pt x="0" y="59"/>
                  </a:cubicBezTo>
                  <a:cubicBezTo>
                    <a:pt x="0" y="59"/>
                    <a:pt x="649" y="729"/>
                    <a:pt x="1214" y="1650"/>
                  </a:cubicBezTo>
                  <a:cubicBezTo>
                    <a:pt x="1800" y="2612"/>
                    <a:pt x="2323" y="3826"/>
                    <a:pt x="2679" y="5186"/>
                  </a:cubicBezTo>
                  <a:cubicBezTo>
                    <a:pt x="3076" y="6504"/>
                    <a:pt x="3411" y="7968"/>
                    <a:pt x="3725" y="9161"/>
                  </a:cubicBezTo>
                  <a:cubicBezTo>
                    <a:pt x="4018" y="10333"/>
                    <a:pt x="4415" y="11191"/>
                    <a:pt x="4415" y="11191"/>
                  </a:cubicBezTo>
                  <a:cubicBezTo>
                    <a:pt x="4415" y="11191"/>
                    <a:pt x="4980" y="10458"/>
                    <a:pt x="5378" y="9203"/>
                  </a:cubicBezTo>
                  <a:cubicBezTo>
                    <a:pt x="5775" y="7948"/>
                    <a:pt x="5922" y="6148"/>
                    <a:pt x="5399" y="4370"/>
                  </a:cubicBezTo>
                  <a:cubicBezTo>
                    <a:pt x="5273" y="3930"/>
                    <a:pt x="5085" y="3512"/>
                    <a:pt x="4876" y="3093"/>
                  </a:cubicBezTo>
                  <a:cubicBezTo>
                    <a:pt x="4729" y="2633"/>
                    <a:pt x="4394" y="2298"/>
                    <a:pt x="4143" y="1942"/>
                  </a:cubicBezTo>
                  <a:cubicBezTo>
                    <a:pt x="3578" y="1252"/>
                    <a:pt x="2930" y="729"/>
                    <a:pt x="2260" y="415"/>
                  </a:cubicBezTo>
                  <a:cubicBezTo>
                    <a:pt x="1565" y="79"/>
                    <a:pt x="966" y="1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6"/>
            <p:cNvSpPr/>
            <p:nvPr/>
          </p:nvSpPr>
          <p:spPr>
            <a:xfrm>
              <a:off x="37571025" y="32202925"/>
              <a:ext cx="148575" cy="279550"/>
            </a:xfrm>
            <a:custGeom>
              <a:rect b="b" l="l" r="r" t="t"/>
              <a:pathLst>
                <a:path extrusionOk="0" h="11182" w="5943">
                  <a:moveTo>
                    <a:pt x="518" y="1"/>
                  </a:moveTo>
                  <a:cubicBezTo>
                    <a:pt x="191" y="1"/>
                    <a:pt x="1" y="50"/>
                    <a:pt x="1" y="50"/>
                  </a:cubicBezTo>
                  <a:cubicBezTo>
                    <a:pt x="1" y="50"/>
                    <a:pt x="649" y="720"/>
                    <a:pt x="1214" y="1640"/>
                  </a:cubicBezTo>
                  <a:cubicBezTo>
                    <a:pt x="1800" y="2603"/>
                    <a:pt x="2323" y="3816"/>
                    <a:pt x="2679" y="5176"/>
                  </a:cubicBezTo>
                  <a:cubicBezTo>
                    <a:pt x="3076" y="6516"/>
                    <a:pt x="3411" y="7980"/>
                    <a:pt x="3725" y="9152"/>
                  </a:cubicBezTo>
                  <a:cubicBezTo>
                    <a:pt x="4018" y="10324"/>
                    <a:pt x="4415" y="11182"/>
                    <a:pt x="4415" y="11182"/>
                  </a:cubicBezTo>
                  <a:cubicBezTo>
                    <a:pt x="4415" y="11182"/>
                    <a:pt x="4980" y="10449"/>
                    <a:pt x="5378" y="9194"/>
                  </a:cubicBezTo>
                  <a:cubicBezTo>
                    <a:pt x="5775" y="7938"/>
                    <a:pt x="5943" y="6139"/>
                    <a:pt x="5420" y="4360"/>
                  </a:cubicBezTo>
                  <a:cubicBezTo>
                    <a:pt x="5273" y="3921"/>
                    <a:pt x="5106" y="3503"/>
                    <a:pt x="4897" y="3084"/>
                  </a:cubicBezTo>
                  <a:cubicBezTo>
                    <a:pt x="4729" y="2645"/>
                    <a:pt x="4394" y="2289"/>
                    <a:pt x="4143" y="1933"/>
                  </a:cubicBezTo>
                  <a:cubicBezTo>
                    <a:pt x="3578" y="1243"/>
                    <a:pt x="2930" y="720"/>
                    <a:pt x="2281" y="427"/>
                  </a:cubicBezTo>
                  <a:cubicBezTo>
                    <a:pt x="1549" y="78"/>
                    <a:pt x="926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6"/>
            <p:cNvSpPr/>
            <p:nvPr/>
          </p:nvSpPr>
          <p:spPr>
            <a:xfrm>
              <a:off x="39198875" y="25483875"/>
              <a:ext cx="815000" cy="883175"/>
            </a:xfrm>
            <a:custGeom>
              <a:rect b="b" l="l" r="r" t="t"/>
              <a:pathLst>
                <a:path extrusionOk="0" h="35327" w="32600">
                  <a:moveTo>
                    <a:pt x="14794" y="0"/>
                  </a:moveTo>
                  <a:cubicBezTo>
                    <a:pt x="11427" y="0"/>
                    <a:pt x="7503" y="387"/>
                    <a:pt x="3317" y="387"/>
                  </a:cubicBezTo>
                  <a:cubicBezTo>
                    <a:pt x="3077" y="387"/>
                    <a:pt x="2837" y="386"/>
                    <a:pt x="2595" y="383"/>
                  </a:cubicBezTo>
                  <a:cubicBezTo>
                    <a:pt x="2554" y="530"/>
                    <a:pt x="2512" y="676"/>
                    <a:pt x="2491" y="802"/>
                  </a:cubicBezTo>
                  <a:cubicBezTo>
                    <a:pt x="1" y="11347"/>
                    <a:pt x="2344" y="23378"/>
                    <a:pt x="11237" y="30262"/>
                  </a:cubicBezTo>
                  <a:cubicBezTo>
                    <a:pt x="13287" y="31873"/>
                    <a:pt x="15547" y="33024"/>
                    <a:pt x="17891" y="33840"/>
                  </a:cubicBezTo>
                  <a:cubicBezTo>
                    <a:pt x="21007" y="34884"/>
                    <a:pt x="24305" y="35326"/>
                    <a:pt x="27671" y="35326"/>
                  </a:cubicBezTo>
                  <a:cubicBezTo>
                    <a:pt x="28418" y="35326"/>
                    <a:pt x="29169" y="35305"/>
                    <a:pt x="29922" y="35263"/>
                  </a:cubicBezTo>
                  <a:cubicBezTo>
                    <a:pt x="32474" y="35116"/>
                    <a:pt x="32600" y="35284"/>
                    <a:pt x="32579" y="32543"/>
                  </a:cubicBezTo>
                  <a:cubicBezTo>
                    <a:pt x="32537" y="30722"/>
                    <a:pt x="32495" y="28902"/>
                    <a:pt x="32265" y="27123"/>
                  </a:cubicBezTo>
                  <a:cubicBezTo>
                    <a:pt x="29691" y="6639"/>
                    <a:pt x="29440" y="1115"/>
                    <a:pt x="17514" y="111"/>
                  </a:cubicBezTo>
                  <a:cubicBezTo>
                    <a:pt x="16656" y="31"/>
                    <a:pt x="15747" y="0"/>
                    <a:pt x="147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6"/>
            <p:cNvSpPr/>
            <p:nvPr/>
          </p:nvSpPr>
          <p:spPr>
            <a:xfrm>
              <a:off x="33673475" y="24134450"/>
              <a:ext cx="3943075" cy="4723450"/>
            </a:xfrm>
            <a:custGeom>
              <a:rect b="b" l="l" r="r" t="t"/>
              <a:pathLst>
                <a:path extrusionOk="0" h="188938" w="157723">
                  <a:moveTo>
                    <a:pt x="88884" y="1"/>
                  </a:moveTo>
                  <a:lnTo>
                    <a:pt x="88884" y="1"/>
                  </a:lnTo>
                  <a:cubicBezTo>
                    <a:pt x="1" y="9416"/>
                    <a:pt x="34274" y="73652"/>
                    <a:pt x="26009" y="105058"/>
                  </a:cubicBezTo>
                  <a:cubicBezTo>
                    <a:pt x="17871" y="135982"/>
                    <a:pt x="25617" y="188938"/>
                    <a:pt x="53282" y="188938"/>
                  </a:cubicBezTo>
                  <a:cubicBezTo>
                    <a:pt x="53714" y="188938"/>
                    <a:pt x="54150" y="188925"/>
                    <a:pt x="54590" y="188899"/>
                  </a:cubicBezTo>
                  <a:cubicBezTo>
                    <a:pt x="157722" y="176993"/>
                    <a:pt x="88885" y="2"/>
                    <a:pt x="88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6"/>
            <p:cNvSpPr/>
            <p:nvPr/>
          </p:nvSpPr>
          <p:spPr>
            <a:xfrm>
              <a:off x="37309475" y="26320975"/>
              <a:ext cx="840625" cy="217100"/>
            </a:xfrm>
            <a:custGeom>
              <a:rect b="b" l="l" r="r" t="t"/>
              <a:pathLst>
                <a:path extrusionOk="0" h="8684" w="33625">
                  <a:moveTo>
                    <a:pt x="16823" y="0"/>
                  </a:moveTo>
                  <a:cubicBezTo>
                    <a:pt x="7533" y="0"/>
                    <a:pt x="1" y="1946"/>
                    <a:pt x="1" y="4331"/>
                  </a:cubicBezTo>
                  <a:cubicBezTo>
                    <a:pt x="1" y="6738"/>
                    <a:pt x="7533" y="8684"/>
                    <a:pt x="16823" y="8684"/>
                  </a:cubicBezTo>
                  <a:cubicBezTo>
                    <a:pt x="26092" y="8684"/>
                    <a:pt x="33625" y="6738"/>
                    <a:pt x="33625" y="4331"/>
                  </a:cubicBezTo>
                  <a:cubicBezTo>
                    <a:pt x="33625" y="1925"/>
                    <a:pt x="26092" y="0"/>
                    <a:pt x="16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6"/>
            <p:cNvSpPr/>
            <p:nvPr/>
          </p:nvSpPr>
          <p:spPr>
            <a:xfrm>
              <a:off x="38791500" y="23608650"/>
              <a:ext cx="1362875" cy="1096525"/>
            </a:xfrm>
            <a:custGeom>
              <a:rect b="b" l="l" r="r" t="t"/>
              <a:pathLst>
                <a:path extrusionOk="0" h="43861" w="54515">
                  <a:moveTo>
                    <a:pt x="42805" y="1"/>
                  </a:moveTo>
                  <a:cubicBezTo>
                    <a:pt x="38838" y="1"/>
                    <a:pt x="33551" y="4028"/>
                    <a:pt x="27888" y="14232"/>
                  </a:cubicBezTo>
                  <a:cubicBezTo>
                    <a:pt x="22674" y="8947"/>
                    <a:pt x="17753" y="6745"/>
                    <a:pt x="13883" y="6745"/>
                  </a:cubicBezTo>
                  <a:cubicBezTo>
                    <a:pt x="1927" y="6745"/>
                    <a:pt x="1" y="27768"/>
                    <a:pt x="30461" y="43860"/>
                  </a:cubicBezTo>
                  <a:cubicBezTo>
                    <a:pt x="54515" y="27195"/>
                    <a:pt x="53115" y="1"/>
                    <a:pt x="428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6"/>
            <p:cNvSpPr/>
            <p:nvPr/>
          </p:nvSpPr>
          <p:spPr>
            <a:xfrm>
              <a:off x="39907400" y="24535475"/>
              <a:ext cx="1155625" cy="798450"/>
            </a:xfrm>
            <a:custGeom>
              <a:rect b="b" l="l" r="r" t="t"/>
              <a:pathLst>
                <a:path extrusionOk="0" h="31938" w="46225">
                  <a:moveTo>
                    <a:pt x="12262" y="0"/>
                  </a:moveTo>
                  <a:cubicBezTo>
                    <a:pt x="5441" y="0"/>
                    <a:pt x="1" y="12492"/>
                    <a:pt x="12084" y="31937"/>
                  </a:cubicBezTo>
                  <a:cubicBezTo>
                    <a:pt x="37195" y="30040"/>
                    <a:pt x="46225" y="6902"/>
                    <a:pt x="34029" y="6902"/>
                  </a:cubicBezTo>
                  <a:cubicBezTo>
                    <a:pt x="31164" y="6902"/>
                    <a:pt x="27129" y="8179"/>
                    <a:pt x="21856" y="11307"/>
                  </a:cubicBezTo>
                  <a:cubicBezTo>
                    <a:pt x="19865" y="3496"/>
                    <a:pt x="15870" y="0"/>
                    <a:pt x="12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6"/>
            <p:cNvSpPr/>
            <p:nvPr/>
          </p:nvSpPr>
          <p:spPr>
            <a:xfrm>
              <a:off x="40300250" y="23333925"/>
              <a:ext cx="1156325" cy="798450"/>
            </a:xfrm>
            <a:custGeom>
              <a:rect b="b" l="l" r="r" t="t"/>
              <a:pathLst>
                <a:path extrusionOk="0" h="31938" w="46253">
                  <a:moveTo>
                    <a:pt x="12262" y="1"/>
                  </a:moveTo>
                  <a:cubicBezTo>
                    <a:pt x="5441" y="1"/>
                    <a:pt x="0" y="12492"/>
                    <a:pt x="12084" y="31938"/>
                  </a:cubicBezTo>
                  <a:cubicBezTo>
                    <a:pt x="37195" y="30023"/>
                    <a:pt x="46252" y="6908"/>
                    <a:pt x="34043" y="6908"/>
                  </a:cubicBezTo>
                  <a:cubicBezTo>
                    <a:pt x="31176" y="6908"/>
                    <a:pt x="27136" y="8183"/>
                    <a:pt x="21855" y="11307"/>
                  </a:cubicBezTo>
                  <a:cubicBezTo>
                    <a:pt x="19864" y="3496"/>
                    <a:pt x="15870" y="1"/>
                    <a:pt x="12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33" name="Google Shape;2333;p36"/>
          <p:cNvCxnSpPr>
            <a:stCxn id="2223" idx="6"/>
            <a:endCxn id="2219" idx="2"/>
          </p:cNvCxnSpPr>
          <p:nvPr/>
        </p:nvCxnSpPr>
        <p:spPr>
          <a:xfrm flipH="1">
            <a:off x="993438" y="1489793"/>
            <a:ext cx="297600" cy="1389300"/>
          </a:xfrm>
          <a:prstGeom prst="bentConnector3">
            <a:avLst>
              <a:gd fmla="val 180026" name="adj1"/>
            </a:avLst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34" name="Google Shape;2334;p36"/>
          <p:cNvCxnSpPr>
            <a:stCxn id="2216" idx="2"/>
            <a:endCxn id="2214" idx="6"/>
          </p:cNvCxnSpPr>
          <p:nvPr/>
        </p:nvCxnSpPr>
        <p:spPr>
          <a:xfrm>
            <a:off x="7852963" y="1489793"/>
            <a:ext cx="297600" cy="1389000"/>
          </a:xfrm>
          <a:prstGeom prst="bentConnector3">
            <a:avLst>
              <a:gd fmla="val 180026" name="adj1"/>
            </a:avLst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p37"/>
          <p:cNvSpPr/>
          <p:nvPr/>
        </p:nvSpPr>
        <p:spPr>
          <a:xfrm>
            <a:off x="1653375" y="1330550"/>
            <a:ext cx="1359600" cy="135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0" name="Google Shape;2340;p37"/>
          <p:cNvSpPr txBox="1"/>
          <p:nvPr/>
        </p:nvSpPr>
        <p:spPr>
          <a:xfrm>
            <a:off x="418162" y="3586325"/>
            <a:ext cx="1704900" cy="41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41" name="Google Shape;2341;p37"/>
          <p:cNvSpPr txBox="1"/>
          <p:nvPr/>
        </p:nvSpPr>
        <p:spPr>
          <a:xfrm>
            <a:off x="418150" y="4013926"/>
            <a:ext cx="17049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2" name="Google Shape;2342;p37"/>
          <p:cNvCxnSpPr>
            <a:stCxn id="2339" idx="2"/>
            <a:endCxn id="2343" idx="0"/>
          </p:cNvCxnSpPr>
          <p:nvPr/>
        </p:nvCxnSpPr>
        <p:spPr>
          <a:xfrm flipH="1">
            <a:off x="1267875" y="2010350"/>
            <a:ext cx="385500" cy="6174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44" name="Google Shape;2344;p37"/>
          <p:cNvSpPr txBox="1"/>
          <p:nvPr/>
        </p:nvSpPr>
        <p:spPr>
          <a:xfrm>
            <a:off x="2589852" y="3586325"/>
            <a:ext cx="1704900" cy="41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45" name="Google Shape;2345;p37"/>
          <p:cNvSpPr txBox="1"/>
          <p:nvPr/>
        </p:nvSpPr>
        <p:spPr>
          <a:xfrm>
            <a:off x="2589849" y="4013924"/>
            <a:ext cx="17049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6" name="Google Shape;2346;p37"/>
          <p:cNvCxnSpPr>
            <a:stCxn id="2339" idx="6"/>
            <a:endCxn id="2347" idx="0"/>
          </p:cNvCxnSpPr>
          <p:nvPr/>
        </p:nvCxnSpPr>
        <p:spPr>
          <a:xfrm>
            <a:off x="3012975" y="2010350"/>
            <a:ext cx="418500" cy="6174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43" name="Google Shape;2343;p37"/>
          <p:cNvSpPr/>
          <p:nvPr/>
        </p:nvSpPr>
        <p:spPr>
          <a:xfrm>
            <a:off x="1041987" y="2627700"/>
            <a:ext cx="451800" cy="45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47" name="Google Shape;2347;p37"/>
          <p:cNvSpPr/>
          <p:nvPr/>
        </p:nvSpPr>
        <p:spPr>
          <a:xfrm>
            <a:off x="3205562" y="2627700"/>
            <a:ext cx="451800" cy="45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348" name="Google Shape;2348;p37"/>
          <p:cNvCxnSpPr>
            <a:stCxn id="2343" idx="4"/>
            <a:endCxn id="2340" idx="0"/>
          </p:cNvCxnSpPr>
          <p:nvPr/>
        </p:nvCxnSpPr>
        <p:spPr>
          <a:xfrm>
            <a:off x="1267887" y="3079500"/>
            <a:ext cx="2700" cy="50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49" name="Google Shape;2349;p37"/>
          <p:cNvCxnSpPr>
            <a:stCxn id="2347" idx="4"/>
            <a:endCxn id="2344" idx="0"/>
          </p:cNvCxnSpPr>
          <p:nvPr/>
        </p:nvCxnSpPr>
        <p:spPr>
          <a:xfrm>
            <a:off x="3431462" y="3079500"/>
            <a:ext cx="10800" cy="50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50" name="Google Shape;2350;p37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grpSp>
        <p:nvGrpSpPr>
          <p:cNvPr id="2351" name="Google Shape;2351;p37"/>
          <p:cNvGrpSpPr/>
          <p:nvPr/>
        </p:nvGrpSpPr>
        <p:grpSpPr>
          <a:xfrm>
            <a:off x="2009445" y="1714025"/>
            <a:ext cx="647444" cy="592649"/>
            <a:chOff x="7219684" y="1910031"/>
            <a:chExt cx="391394" cy="358269"/>
          </a:xfrm>
        </p:grpSpPr>
        <p:sp>
          <p:nvSpPr>
            <p:cNvPr id="2352" name="Google Shape;2352;p37"/>
            <p:cNvSpPr/>
            <p:nvPr/>
          </p:nvSpPr>
          <p:spPr>
            <a:xfrm>
              <a:off x="7219684" y="1910031"/>
              <a:ext cx="111091" cy="143030"/>
            </a:xfrm>
            <a:custGeom>
              <a:rect b="b" l="l" r="r" t="t"/>
              <a:pathLst>
                <a:path extrusionOk="0" h="4944" w="3840">
                  <a:moveTo>
                    <a:pt x="1463" y="1"/>
                  </a:moveTo>
                  <a:cubicBezTo>
                    <a:pt x="1290" y="1"/>
                    <a:pt x="1143" y="10"/>
                    <a:pt x="1035" y="20"/>
                  </a:cubicBezTo>
                  <a:cubicBezTo>
                    <a:pt x="916" y="32"/>
                    <a:pt x="816" y="116"/>
                    <a:pt x="787" y="231"/>
                  </a:cubicBezTo>
                  <a:cubicBezTo>
                    <a:pt x="1" y="3330"/>
                    <a:pt x="1780" y="4944"/>
                    <a:pt x="1785" y="4944"/>
                  </a:cubicBezTo>
                  <a:cubicBezTo>
                    <a:pt x="1785" y="4944"/>
                    <a:pt x="1785" y="4944"/>
                    <a:pt x="1785" y="4944"/>
                  </a:cubicBezTo>
                  <a:lnTo>
                    <a:pt x="3839" y="900"/>
                  </a:lnTo>
                  <a:cubicBezTo>
                    <a:pt x="3173" y="137"/>
                    <a:pt x="2128" y="1"/>
                    <a:pt x="1463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7499958" y="1910031"/>
              <a:ext cx="111120" cy="143030"/>
            </a:xfrm>
            <a:custGeom>
              <a:rect b="b" l="l" r="r" t="t"/>
              <a:pathLst>
                <a:path extrusionOk="0" h="4944" w="3841">
                  <a:moveTo>
                    <a:pt x="2377" y="1"/>
                  </a:moveTo>
                  <a:cubicBezTo>
                    <a:pt x="1711" y="1"/>
                    <a:pt x="666" y="137"/>
                    <a:pt x="0" y="900"/>
                  </a:cubicBezTo>
                  <a:lnTo>
                    <a:pt x="2054" y="4944"/>
                  </a:lnTo>
                  <a:cubicBezTo>
                    <a:pt x="2054" y="4944"/>
                    <a:pt x="2054" y="4944"/>
                    <a:pt x="2054" y="4944"/>
                  </a:cubicBezTo>
                  <a:cubicBezTo>
                    <a:pt x="2057" y="4944"/>
                    <a:pt x="3840" y="3330"/>
                    <a:pt x="3053" y="231"/>
                  </a:cubicBezTo>
                  <a:cubicBezTo>
                    <a:pt x="3023" y="116"/>
                    <a:pt x="2924" y="32"/>
                    <a:pt x="2806" y="20"/>
                  </a:cubicBezTo>
                  <a:cubicBezTo>
                    <a:pt x="2697" y="10"/>
                    <a:pt x="2550" y="1"/>
                    <a:pt x="2377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7"/>
            <p:cNvSpPr/>
            <p:nvPr/>
          </p:nvSpPr>
          <p:spPr>
            <a:xfrm>
              <a:off x="7499987" y="1923541"/>
              <a:ext cx="74582" cy="129606"/>
            </a:xfrm>
            <a:custGeom>
              <a:rect b="b" l="l" r="r" t="t"/>
              <a:pathLst>
                <a:path extrusionOk="0" h="4480" w="2578">
                  <a:moveTo>
                    <a:pt x="514" y="1"/>
                  </a:moveTo>
                  <a:cubicBezTo>
                    <a:pt x="329" y="116"/>
                    <a:pt x="154" y="258"/>
                    <a:pt x="1" y="435"/>
                  </a:cubicBezTo>
                  <a:lnTo>
                    <a:pt x="2055" y="4480"/>
                  </a:lnTo>
                  <a:cubicBezTo>
                    <a:pt x="2055" y="4480"/>
                    <a:pt x="2306" y="4253"/>
                    <a:pt x="2578" y="3808"/>
                  </a:cubicBezTo>
                  <a:cubicBezTo>
                    <a:pt x="2346" y="2782"/>
                    <a:pt x="2042" y="1780"/>
                    <a:pt x="1447" y="949"/>
                  </a:cubicBezTo>
                  <a:cubicBezTo>
                    <a:pt x="1180" y="577"/>
                    <a:pt x="869" y="261"/>
                    <a:pt x="51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7"/>
            <p:cNvSpPr/>
            <p:nvPr/>
          </p:nvSpPr>
          <p:spPr>
            <a:xfrm>
              <a:off x="7256194" y="1923541"/>
              <a:ext cx="74582" cy="129606"/>
            </a:xfrm>
            <a:custGeom>
              <a:rect b="b" l="l" r="r" t="t"/>
              <a:pathLst>
                <a:path extrusionOk="0" h="4480" w="2578">
                  <a:moveTo>
                    <a:pt x="2063" y="1"/>
                  </a:moveTo>
                  <a:cubicBezTo>
                    <a:pt x="1706" y="261"/>
                    <a:pt x="1396" y="577"/>
                    <a:pt x="1131" y="949"/>
                  </a:cubicBezTo>
                  <a:cubicBezTo>
                    <a:pt x="536" y="1780"/>
                    <a:pt x="230" y="2783"/>
                    <a:pt x="0" y="3808"/>
                  </a:cubicBezTo>
                  <a:cubicBezTo>
                    <a:pt x="273" y="4253"/>
                    <a:pt x="525" y="4480"/>
                    <a:pt x="525" y="4480"/>
                  </a:cubicBezTo>
                  <a:lnTo>
                    <a:pt x="2577" y="435"/>
                  </a:lnTo>
                  <a:cubicBezTo>
                    <a:pt x="2424" y="258"/>
                    <a:pt x="2251" y="116"/>
                    <a:pt x="206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7519254" y="1941854"/>
              <a:ext cx="49499" cy="92605"/>
            </a:xfrm>
            <a:custGeom>
              <a:rect b="b" l="l" r="r" t="t"/>
              <a:pathLst>
                <a:path extrusionOk="0" h="3201" w="1711">
                  <a:moveTo>
                    <a:pt x="1286" y="0"/>
                  </a:moveTo>
                  <a:cubicBezTo>
                    <a:pt x="1280" y="0"/>
                    <a:pt x="1275" y="1"/>
                    <a:pt x="1269" y="1"/>
                  </a:cubicBezTo>
                  <a:cubicBezTo>
                    <a:pt x="832" y="44"/>
                    <a:pt x="318" y="176"/>
                    <a:pt x="0" y="543"/>
                  </a:cubicBezTo>
                  <a:lnTo>
                    <a:pt x="625" y="3201"/>
                  </a:lnTo>
                  <a:cubicBezTo>
                    <a:pt x="675" y="3153"/>
                    <a:pt x="1711" y="2138"/>
                    <a:pt x="1467" y="161"/>
                  </a:cubicBezTo>
                  <a:cubicBezTo>
                    <a:pt x="1457" y="68"/>
                    <a:pt x="1377" y="0"/>
                    <a:pt x="128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7"/>
            <p:cNvSpPr/>
            <p:nvPr/>
          </p:nvSpPr>
          <p:spPr>
            <a:xfrm>
              <a:off x="7261951" y="1941854"/>
              <a:ext cx="49528" cy="92605"/>
            </a:xfrm>
            <a:custGeom>
              <a:rect b="b" l="l" r="r" t="t"/>
              <a:pathLst>
                <a:path extrusionOk="0" h="3201" w="1712">
                  <a:moveTo>
                    <a:pt x="425" y="0"/>
                  </a:moveTo>
                  <a:cubicBezTo>
                    <a:pt x="334" y="0"/>
                    <a:pt x="256" y="68"/>
                    <a:pt x="245" y="161"/>
                  </a:cubicBezTo>
                  <a:cubicBezTo>
                    <a:pt x="1" y="2138"/>
                    <a:pt x="1036" y="3153"/>
                    <a:pt x="1087" y="3201"/>
                  </a:cubicBezTo>
                  <a:lnTo>
                    <a:pt x="1711" y="543"/>
                  </a:lnTo>
                  <a:cubicBezTo>
                    <a:pt x="1393" y="176"/>
                    <a:pt x="880" y="44"/>
                    <a:pt x="442" y="1"/>
                  </a:cubicBezTo>
                  <a:cubicBezTo>
                    <a:pt x="437" y="1"/>
                    <a:pt x="431" y="0"/>
                    <a:pt x="42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7519196" y="1945644"/>
              <a:ext cx="41399" cy="88873"/>
            </a:xfrm>
            <a:custGeom>
              <a:rect b="b" l="l" r="r" t="t"/>
              <a:pathLst>
                <a:path extrusionOk="0" h="3072" w="1431">
                  <a:moveTo>
                    <a:pt x="642" y="1"/>
                  </a:moveTo>
                  <a:cubicBezTo>
                    <a:pt x="401" y="85"/>
                    <a:pt x="173" y="214"/>
                    <a:pt x="1" y="412"/>
                  </a:cubicBezTo>
                  <a:lnTo>
                    <a:pt x="625" y="3072"/>
                  </a:lnTo>
                  <a:cubicBezTo>
                    <a:pt x="662" y="3036"/>
                    <a:pt x="1228" y="2482"/>
                    <a:pt x="1430" y="1410"/>
                  </a:cubicBezTo>
                  <a:cubicBezTo>
                    <a:pt x="1263" y="975"/>
                    <a:pt x="1053" y="560"/>
                    <a:pt x="783" y="185"/>
                  </a:cubicBezTo>
                  <a:cubicBezTo>
                    <a:pt x="737" y="122"/>
                    <a:pt x="691" y="60"/>
                    <a:pt x="642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7270080" y="1945644"/>
              <a:ext cx="41399" cy="88786"/>
            </a:xfrm>
            <a:custGeom>
              <a:rect b="b" l="l" r="r" t="t"/>
              <a:pathLst>
                <a:path extrusionOk="0" h="3069" w="1431">
                  <a:moveTo>
                    <a:pt x="790" y="1"/>
                  </a:moveTo>
                  <a:cubicBezTo>
                    <a:pt x="743" y="60"/>
                    <a:pt x="697" y="122"/>
                    <a:pt x="651" y="185"/>
                  </a:cubicBezTo>
                  <a:cubicBezTo>
                    <a:pt x="379" y="562"/>
                    <a:pt x="171" y="975"/>
                    <a:pt x="0" y="1409"/>
                  </a:cubicBezTo>
                  <a:cubicBezTo>
                    <a:pt x="203" y="2481"/>
                    <a:pt x="769" y="3035"/>
                    <a:pt x="806" y="3068"/>
                  </a:cubicBezTo>
                  <a:lnTo>
                    <a:pt x="1430" y="410"/>
                  </a:lnTo>
                  <a:cubicBezTo>
                    <a:pt x="1260" y="214"/>
                    <a:pt x="1031" y="85"/>
                    <a:pt x="790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7225875" y="1915152"/>
              <a:ext cx="379012" cy="340014"/>
            </a:xfrm>
            <a:custGeom>
              <a:rect b="b" l="l" r="r" t="t"/>
              <a:pathLst>
                <a:path extrusionOk="0" h="11753" w="13101">
                  <a:moveTo>
                    <a:pt x="6550" y="1"/>
                  </a:moveTo>
                  <a:cubicBezTo>
                    <a:pt x="2168" y="1"/>
                    <a:pt x="1943" y="3101"/>
                    <a:pt x="1344" y="5890"/>
                  </a:cubicBezTo>
                  <a:cubicBezTo>
                    <a:pt x="1197" y="6584"/>
                    <a:pt x="800" y="7206"/>
                    <a:pt x="287" y="7746"/>
                  </a:cubicBezTo>
                  <a:cubicBezTo>
                    <a:pt x="36" y="8009"/>
                    <a:pt x="1" y="8413"/>
                    <a:pt x="200" y="8717"/>
                  </a:cubicBezTo>
                  <a:cubicBezTo>
                    <a:pt x="694" y="9473"/>
                    <a:pt x="1872" y="10806"/>
                    <a:pt x="4398" y="11752"/>
                  </a:cubicBezTo>
                  <a:lnTo>
                    <a:pt x="8699" y="11752"/>
                  </a:lnTo>
                  <a:cubicBezTo>
                    <a:pt x="11226" y="10807"/>
                    <a:pt x="12404" y="9473"/>
                    <a:pt x="12898" y="8717"/>
                  </a:cubicBezTo>
                  <a:cubicBezTo>
                    <a:pt x="13100" y="8410"/>
                    <a:pt x="13063" y="8009"/>
                    <a:pt x="12812" y="7746"/>
                  </a:cubicBezTo>
                  <a:cubicBezTo>
                    <a:pt x="12303" y="7209"/>
                    <a:pt x="11905" y="6587"/>
                    <a:pt x="11755" y="5890"/>
                  </a:cubicBezTo>
                  <a:cubicBezTo>
                    <a:pt x="11157" y="3101"/>
                    <a:pt x="10931" y="1"/>
                    <a:pt x="6550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7304970" y="1971478"/>
              <a:ext cx="220707" cy="296822"/>
            </a:xfrm>
            <a:custGeom>
              <a:rect b="b" l="l" r="r" t="t"/>
              <a:pathLst>
                <a:path extrusionOk="0" h="10260" w="7629">
                  <a:moveTo>
                    <a:pt x="3813" y="0"/>
                  </a:moveTo>
                  <a:cubicBezTo>
                    <a:pt x="2083" y="2157"/>
                    <a:pt x="3898" y="3065"/>
                    <a:pt x="2631" y="4504"/>
                  </a:cubicBezTo>
                  <a:cubicBezTo>
                    <a:pt x="1364" y="5941"/>
                    <a:pt x="0" y="7173"/>
                    <a:pt x="1666" y="9788"/>
                  </a:cubicBezTo>
                  <a:cubicBezTo>
                    <a:pt x="1911" y="9880"/>
                    <a:pt x="2169" y="9968"/>
                    <a:pt x="2441" y="10052"/>
                  </a:cubicBezTo>
                  <a:cubicBezTo>
                    <a:pt x="2888" y="10190"/>
                    <a:pt x="3351" y="10259"/>
                    <a:pt x="3814" y="10259"/>
                  </a:cubicBezTo>
                  <a:cubicBezTo>
                    <a:pt x="4277" y="10259"/>
                    <a:pt x="4740" y="10190"/>
                    <a:pt x="5186" y="10052"/>
                  </a:cubicBezTo>
                  <a:cubicBezTo>
                    <a:pt x="5459" y="9968"/>
                    <a:pt x="5715" y="9880"/>
                    <a:pt x="5961" y="9788"/>
                  </a:cubicBezTo>
                  <a:cubicBezTo>
                    <a:pt x="7628" y="7173"/>
                    <a:pt x="6265" y="5941"/>
                    <a:pt x="4998" y="4504"/>
                  </a:cubicBezTo>
                  <a:cubicBezTo>
                    <a:pt x="3729" y="3065"/>
                    <a:pt x="5545" y="2157"/>
                    <a:pt x="381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7"/>
            <p:cNvSpPr/>
            <p:nvPr/>
          </p:nvSpPr>
          <p:spPr>
            <a:xfrm>
              <a:off x="7225875" y="1914891"/>
              <a:ext cx="200832" cy="327140"/>
            </a:xfrm>
            <a:custGeom>
              <a:rect b="b" l="l" r="r" t="t"/>
              <a:pathLst>
                <a:path extrusionOk="0" h="11308" w="6942">
                  <a:moveTo>
                    <a:pt x="6550" y="1"/>
                  </a:moveTo>
                  <a:cubicBezTo>
                    <a:pt x="2168" y="1"/>
                    <a:pt x="1943" y="3101"/>
                    <a:pt x="1344" y="5888"/>
                  </a:cubicBezTo>
                  <a:cubicBezTo>
                    <a:pt x="1194" y="6586"/>
                    <a:pt x="798" y="7207"/>
                    <a:pt x="287" y="7744"/>
                  </a:cubicBezTo>
                  <a:cubicBezTo>
                    <a:pt x="36" y="8009"/>
                    <a:pt x="1" y="8410"/>
                    <a:pt x="200" y="8716"/>
                  </a:cubicBezTo>
                  <a:cubicBezTo>
                    <a:pt x="619" y="9361"/>
                    <a:pt x="1536" y="10420"/>
                    <a:pt x="3357" y="11307"/>
                  </a:cubicBezTo>
                  <a:cubicBezTo>
                    <a:pt x="2045" y="10374"/>
                    <a:pt x="1337" y="9262"/>
                    <a:pt x="982" y="8718"/>
                  </a:cubicBezTo>
                  <a:cubicBezTo>
                    <a:pt x="783" y="8414"/>
                    <a:pt x="818" y="8011"/>
                    <a:pt x="1070" y="7747"/>
                  </a:cubicBezTo>
                  <a:cubicBezTo>
                    <a:pt x="1582" y="7207"/>
                    <a:pt x="1979" y="6586"/>
                    <a:pt x="2127" y="5891"/>
                  </a:cubicBezTo>
                  <a:cubicBezTo>
                    <a:pt x="2705" y="3188"/>
                    <a:pt x="2938" y="192"/>
                    <a:pt x="6942" y="10"/>
                  </a:cubicBezTo>
                  <a:cubicBezTo>
                    <a:pt x="6814" y="4"/>
                    <a:pt x="6684" y="1"/>
                    <a:pt x="6550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7"/>
            <p:cNvSpPr/>
            <p:nvPr/>
          </p:nvSpPr>
          <p:spPr>
            <a:xfrm>
              <a:off x="7393611" y="2119774"/>
              <a:ext cx="43337" cy="21119"/>
            </a:xfrm>
            <a:custGeom>
              <a:rect b="b" l="l" r="r" t="t"/>
              <a:pathLst>
                <a:path extrusionOk="0" h="730" w="1498">
                  <a:moveTo>
                    <a:pt x="134" y="1"/>
                  </a:moveTo>
                  <a:cubicBezTo>
                    <a:pt x="62" y="1"/>
                    <a:pt x="1" y="61"/>
                    <a:pt x="1" y="136"/>
                  </a:cubicBezTo>
                  <a:cubicBezTo>
                    <a:pt x="1" y="462"/>
                    <a:pt x="335" y="729"/>
                    <a:pt x="748" y="729"/>
                  </a:cubicBezTo>
                  <a:cubicBezTo>
                    <a:pt x="1160" y="729"/>
                    <a:pt x="1496" y="462"/>
                    <a:pt x="1496" y="136"/>
                  </a:cubicBezTo>
                  <a:lnTo>
                    <a:pt x="1496" y="133"/>
                  </a:lnTo>
                  <a:cubicBezTo>
                    <a:pt x="1498" y="59"/>
                    <a:pt x="1438" y="1"/>
                    <a:pt x="1366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7384093" y="2152725"/>
              <a:ext cx="62576" cy="16837"/>
            </a:xfrm>
            <a:custGeom>
              <a:rect b="b" l="l" r="r" t="t"/>
              <a:pathLst>
                <a:path extrusionOk="0" h="582" w="2163">
                  <a:moveTo>
                    <a:pt x="1943" y="1"/>
                  </a:moveTo>
                  <a:cubicBezTo>
                    <a:pt x="1889" y="1"/>
                    <a:pt x="1835" y="23"/>
                    <a:pt x="1796" y="67"/>
                  </a:cubicBezTo>
                  <a:cubicBezTo>
                    <a:pt x="1727" y="147"/>
                    <a:pt x="1623" y="193"/>
                    <a:pt x="1512" y="193"/>
                  </a:cubicBezTo>
                  <a:cubicBezTo>
                    <a:pt x="1401" y="193"/>
                    <a:pt x="1298" y="147"/>
                    <a:pt x="1229" y="67"/>
                  </a:cubicBezTo>
                  <a:cubicBezTo>
                    <a:pt x="1192" y="26"/>
                    <a:pt x="1137" y="1"/>
                    <a:pt x="1081" y="1"/>
                  </a:cubicBezTo>
                  <a:cubicBezTo>
                    <a:pt x="1025" y="1"/>
                    <a:pt x="969" y="26"/>
                    <a:pt x="933" y="67"/>
                  </a:cubicBezTo>
                  <a:cubicBezTo>
                    <a:pt x="864" y="147"/>
                    <a:pt x="761" y="193"/>
                    <a:pt x="649" y="193"/>
                  </a:cubicBezTo>
                  <a:cubicBezTo>
                    <a:pt x="538" y="193"/>
                    <a:pt x="434" y="147"/>
                    <a:pt x="365" y="67"/>
                  </a:cubicBezTo>
                  <a:cubicBezTo>
                    <a:pt x="327" y="24"/>
                    <a:pt x="272" y="1"/>
                    <a:pt x="217" y="1"/>
                  </a:cubicBezTo>
                  <a:cubicBezTo>
                    <a:pt x="172" y="1"/>
                    <a:pt x="126" y="17"/>
                    <a:pt x="89" y="49"/>
                  </a:cubicBezTo>
                  <a:cubicBezTo>
                    <a:pt x="9" y="119"/>
                    <a:pt x="0" y="244"/>
                    <a:pt x="71" y="325"/>
                  </a:cubicBezTo>
                  <a:cubicBezTo>
                    <a:pt x="215" y="488"/>
                    <a:pt x="425" y="581"/>
                    <a:pt x="649" y="581"/>
                  </a:cubicBezTo>
                  <a:cubicBezTo>
                    <a:pt x="807" y="581"/>
                    <a:pt x="956" y="535"/>
                    <a:pt x="1081" y="454"/>
                  </a:cubicBezTo>
                  <a:cubicBezTo>
                    <a:pt x="1206" y="535"/>
                    <a:pt x="1354" y="581"/>
                    <a:pt x="1512" y="581"/>
                  </a:cubicBezTo>
                  <a:cubicBezTo>
                    <a:pt x="1736" y="581"/>
                    <a:pt x="1948" y="488"/>
                    <a:pt x="2091" y="325"/>
                  </a:cubicBezTo>
                  <a:cubicBezTo>
                    <a:pt x="2163" y="242"/>
                    <a:pt x="2152" y="119"/>
                    <a:pt x="2072" y="49"/>
                  </a:cubicBezTo>
                  <a:cubicBezTo>
                    <a:pt x="2035" y="17"/>
                    <a:pt x="1989" y="1"/>
                    <a:pt x="194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7"/>
            <p:cNvSpPr/>
            <p:nvPr/>
          </p:nvSpPr>
          <p:spPr>
            <a:xfrm>
              <a:off x="7332656" y="2076870"/>
              <a:ext cx="11109" cy="23780"/>
            </a:xfrm>
            <a:custGeom>
              <a:rect b="b" l="l" r="r" t="t"/>
              <a:pathLst>
                <a:path extrusionOk="0" h="822" w="384">
                  <a:moveTo>
                    <a:pt x="191" y="0"/>
                  </a:moveTo>
                  <a:cubicBezTo>
                    <a:pt x="187" y="0"/>
                    <a:pt x="183" y="0"/>
                    <a:pt x="180" y="0"/>
                  </a:cubicBezTo>
                  <a:cubicBezTo>
                    <a:pt x="77" y="5"/>
                    <a:pt x="0" y="95"/>
                    <a:pt x="0" y="200"/>
                  </a:cubicBezTo>
                  <a:lnTo>
                    <a:pt x="0" y="622"/>
                  </a:lnTo>
                  <a:cubicBezTo>
                    <a:pt x="0" y="724"/>
                    <a:pt x="77" y="813"/>
                    <a:pt x="180" y="821"/>
                  </a:cubicBezTo>
                  <a:cubicBezTo>
                    <a:pt x="184" y="821"/>
                    <a:pt x="189" y="821"/>
                    <a:pt x="193" y="821"/>
                  </a:cubicBezTo>
                  <a:cubicBezTo>
                    <a:pt x="299" y="821"/>
                    <a:pt x="384" y="734"/>
                    <a:pt x="384" y="629"/>
                  </a:cubicBezTo>
                  <a:lnTo>
                    <a:pt x="384" y="192"/>
                  </a:lnTo>
                  <a:cubicBezTo>
                    <a:pt x="384" y="85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7"/>
            <p:cNvSpPr/>
            <p:nvPr/>
          </p:nvSpPr>
          <p:spPr>
            <a:xfrm>
              <a:off x="7316773" y="2107044"/>
              <a:ext cx="24301" cy="11109"/>
            </a:xfrm>
            <a:custGeom>
              <a:rect b="b" l="l" r="r" t="t"/>
              <a:pathLst>
                <a:path extrusionOk="0" h="384" w="840">
                  <a:moveTo>
                    <a:pt x="207" y="0"/>
                  </a:moveTo>
                  <a:cubicBezTo>
                    <a:pt x="104" y="0"/>
                    <a:pt x="15" y="77"/>
                    <a:pt x="8" y="180"/>
                  </a:cubicBezTo>
                  <a:cubicBezTo>
                    <a:pt x="0" y="292"/>
                    <a:pt x="89" y="384"/>
                    <a:pt x="199" y="384"/>
                  </a:cubicBezTo>
                  <a:lnTo>
                    <a:pt x="634" y="384"/>
                  </a:lnTo>
                  <a:cubicBezTo>
                    <a:pt x="736" y="384"/>
                    <a:pt x="827" y="307"/>
                    <a:pt x="833" y="203"/>
                  </a:cubicBezTo>
                  <a:cubicBezTo>
                    <a:pt x="839" y="92"/>
                    <a:pt x="750" y="0"/>
                    <a:pt x="641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7"/>
            <p:cNvSpPr/>
            <p:nvPr/>
          </p:nvSpPr>
          <p:spPr>
            <a:xfrm>
              <a:off x="7486853" y="2076870"/>
              <a:ext cx="11138" cy="23780"/>
            </a:xfrm>
            <a:custGeom>
              <a:rect b="b" l="l" r="r" t="t"/>
              <a:pathLst>
                <a:path extrusionOk="0" h="822" w="385">
                  <a:moveTo>
                    <a:pt x="192" y="0"/>
                  </a:moveTo>
                  <a:cubicBezTo>
                    <a:pt x="87" y="0"/>
                    <a:pt x="1" y="85"/>
                    <a:pt x="1" y="192"/>
                  </a:cubicBezTo>
                  <a:lnTo>
                    <a:pt x="1" y="622"/>
                  </a:lnTo>
                  <a:cubicBezTo>
                    <a:pt x="1" y="724"/>
                    <a:pt x="77" y="815"/>
                    <a:pt x="180" y="821"/>
                  </a:cubicBezTo>
                  <a:cubicBezTo>
                    <a:pt x="183" y="821"/>
                    <a:pt x="186" y="821"/>
                    <a:pt x="188" y="821"/>
                  </a:cubicBezTo>
                  <a:cubicBezTo>
                    <a:pt x="297" y="821"/>
                    <a:pt x="384" y="735"/>
                    <a:pt x="384" y="629"/>
                  </a:cubicBezTo>
                  <a:lnTo>
                    <a:pt x="384" y="200"/>
                  </a:lnTo>
                  <a:cubicBezTo>
                    <a:pt x="384" y="95"/>
                    <a:pt x="307" y="5"/>
                    <a:pt x="203" y="0"/>
                  </a:cubicBezTo>
                  <a:cubicBezTo>
                    <a:pt x="199" y="0"/>
                    <a:pt x="196" y="0"/>
                    <a:pt x="1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7"/>
            <p:cNvSpPr/>
            <p:nvPr/>
          </p:nvSpPr>
          <p:spPr>
            <a:xfrm>
              <a:off x="7489572" y="2107044"/>
              <a:ext cx="24243" cy="11109"/>
            </a:xfrm>
            <a:custGeom>
              <a:rect b="b" l="l" r="r" t="t"/>
              <a:pathLst>
                <a:path extrusionOk="0" h="384" w="838">
                  <a:moveTo>
                    <a:pt x="207" y="0"/>
                  </a:moveTo>
                  <a:cubicBezTo>
                    <a:pt x="104" y="0"/>
                    <a:pt x="15" y="77"/>
                    <a:pt x="8" y="180"/>
                  </a:cubicBezTo>
                  <a:cubicBezTo>
                    <a:pt x="0" y="292"/>
                    <a:pt x="91" y="384"/>
                    <a:pt x="200" y="384"/>
                  </a:cubicBezTo>
                  <a:lnTo>
                    <a:pt x="634" y="384"/>
                  </a:lnTo>
                  <a:cubicBezTo>
                    <a:pt x="736" y="384"/>
                    <a:pt x="827" y="307"/>
                    <a:pt x="833" y="203"/>
                  </a:cubicBezTo>
                  <a:cubicBezTo>
                    <a:pt x="838" y="92"/>
                    <a:pt x="750" y="0"/>
                    <a:pt x="641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9" name="Google Shape;2369;p37"/>
          <p:cNvSpPr txBox="1"/>
          <p:nvPr/>
        </p:nvSpPr>
        <p:spPr>
          <a:xfrm>
            <a:off x="4894902" y="3586350"/>
            <a:ext cx="1556100" cy="41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70" name="Google Shape;2370;p37"/>
          <p:cNvSpPr txBox="1"/>
          <p:nvPr/>
        </p:nvSpPr>
        <p:spPr>
          <a:xfrm>
            <a:off x="4894902" y="4013933"/>
            <a:ext cx="15561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1" name="Google Shape;2371;p37"/>
          <p:cNvSpPr txBox="1"/>
          <p:nvPr/>
        </p:nvSpPr>
        <p:spPr>
          <a:xfrm>
            <a:off x="7169750" y="3586225"/>
            <a:ext cx="1556100" cy="41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Earth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72" name="Google Shape;2372;p37"/>
          <p:cNvSpPr txBox="1"/>
          <p:nvPr/>
        </p:nvSpPr>
        <p:spPr>
          <a:xfrm>
            <a:off x="7169750" y="4013928"/>
            <a:ext cx="15561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3" name="Google Shape;2373;p37"/>
          <p:cNvSpPr/>
          <p:nvPr/>
        </p:nvSpPr>
        <p:spPr>
          <a:xfrm>
            <a:off x="6120375" y="1330550"/>
            <a:ext cx="1359600" cy="135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4" name="Google Shape;2374;p37"/>
          <p:cNvGrpSpPr/>
          <p:nvPr/>
        </p:nvGrpSpPr>
        <p:grpSpPr>
          <a:xfrm>
            <a:off x="6525206" y="1714020"/>
            <a:ext cx="549919" cy="592660"/>
            <a:chOff x="1569829" y="2504109"/>
            <a:chExt cx="348028" cy="375077"/>
          </a:xfrm>
        </p:grpSpPr>
        <p:sp>
          <p:nvSpPr>
            <p:cNvPr id="2375" name="Google Shape;2375;p37"/>
            <p:cNvSpPr/>
            <p:nvPr/>
          </p:nvSpPr>
          <p:spPr>
            <a:xfrm>
              <a:off x="1569829" y="2504109"/>
              <a:ext cx="348028" cy="374933"/>
            </a:xfrm>
            <a:custGeom>
              <a:rect b="b" l="l" r="r" t="t"/>
              <a:pathLst>
                <a:path extrusionOk="0" h="12960" w="12030">
                  <a:moveTo>
                    <a:pt x="5212" y="1"/>
                  </a:moveTo>
                  <a:cubicBezTo>
                    <a:pt x="4888" y="1"/>
                    <a:pt x="4570" y="111"/>
                    <a:pt x="4312" y="322"/>
                  </a:cubicBezTo>
                  <a:lnTo>
                    <a:pt x="4311" y="323"/>
                  </a:lnTo>
                  <a:cubicBezTo>
                    <a:pt x="4101" y="496"/>
                    <a:pt x="3843" y="605"/>
                    <a:pt x="3571" y="636"/>
                  </a:cubicBezTo>
                  <a:lnTo>
                    <a:pt x="3556" y="638"/>
                  </a:lnTo>
                  <a:cubicBezTo>
                    <a:pt x="3097" y="690"/>
                    <a:pt x="2692" y="960"/>
                    <a:pt x="2468" y="1365"/>
                  </a:cubicBezTo>
                  <a:cubicBezTo>
                    <a:pt x="2332" y="1612"/>
                    <a:pt x="2125" y="1814"/>
                    <a:pt x="1872" y="1944"/>
                  </a:cubicBezTo>
                  <a:lnTo>
                    <a:pt x="1859" y="1952"/>
                  </a:lnTo>
                  <a:cubicBezTo>
                    <a:pt x="1456" y="2159"/>
                    <a:pt x="1177" y="2544"/>
                    <a:pt x="1103" y="2991"/>
                  </a:cubicBezTo>
                  <a:lnTo>
                    <a:pt x="1103" y="2995"/>
                  </a:lnTo>
                  <a:cubicBezTo>
                    <a:pt x="1057" y="3280"/>
                    <a:pt x="925" y="3547"/>
                    <a:pt x="721" y="3756"/>
                  </a:cubicBezTo>
                  <a:lnTo>
                    <a:pt x="712" y="3765"/>
                  </a:lnTo>
                  <a:cubicBezTo>
                    <a:pt x="402" y="4087"/>
                    <a:pt x="261" y="4535"/>
                    <a:pt x="330" y="4977"/>
                  </a:cubicBezTo>
                  <a:lnTo>
                    <a:pt x="332" y="4985"/>
                  </a:lnTo>
                  <a:cubicBezTo>
                    <a:pt x="378" y="5276"/>
                    <a:pt x="332" y="5574"/>
                    <a:pt x="201" y="5837"/>
                  </a:cubicBezTo>
                  <a:lnTo>
                    <a:pt x="197" y="5850"/>
                  </a:lnTo>
                  <a:cubicBezTo>
                    <a:pt x="0" y="6245"/>
                    <a:pt x="0" y="6712"/>
                    <a:pt x="197" y="7111"/>
                  </a:cubicBezTo>
                  <a:lnTo>
                    <a:pt x="201" y="7123"/>
                  </a:lnTo>
                  <a:cubicBezTo>
                    <a:pt x="332" y="7387"/>
                    <a:pt x="378" y="7684"/>
                    <a:pt x="332" y="7976"/>
                  </a:cubicBezTo>
                  <a:lnTo>
                    <a:pt x="330" y="7983"/>
                  </a:lnTo>
                  <a:cubicBezTo>
                    <a:pt x="261" y="8425"/>
                    <a:pt x="402" y="8873"/>
                    <a:pt x="712" y="9195"/>
                  </a:cubicBezTo>
                  <a:lnTo>
                    <a:pt x="721" y="9204"/>
                  </a:lnTo>
                  <a:cubicBezTo>
                    <a:pt x="924" y="9413"/>
                    <a:pt x="1056" y="9678"/>
                    <a:pt x="1103" y="9965"/>
                  </a:cubicBezTo>
                  <a:lnTo>
                    <a:pt x="1103" y="9970"/>
                  </a:lnTo>
                  <a:cubicBezTo>
                    <a:pt x="1177" y="10416"/>
                    <a:pt x="1456" y="10801"/>
                    <a:pt x="1856" y="11008"/>
                  </a:cubicBezTo>
                  <a:lnTo>
                    <a:pt x="1870" y="11016"/>
                  </a:lnTo>
                  <a:cubicBezTo>
                    <a:pt x="2122" y="11146"/>
                    <a:pt x="2329" y="11349"/>
                    <a:pt x="2467" y="11596"/>
                  </a:cubicBezTo>
                  <a:cubicBezTo>
                    <a:pt x="2689" y="12001"/>
                    <a:pt x="3093" y="12271"/>
                    <a:pt x="3553" y="12323"/>
                  </a:cubicBezTo>
                  <a:lnTo>
                    <a:pt x="3570" y="12324"/>
                  </a:lnTo>
                  <a:cubicBezTo>
                    <a:pt x="3841" y="12355"/>
                    <a:pt x="4096" y="12464"/>
                    <a:pt x="4309" y="12637"/>
                  </a:cubicBezTo>
                  <a:lnTo>
                    <a:pt x="4311" y="12639"/>
                  </a:lnTo>
                  <a:cubicBezTo>
                    <a:pt x="4567" y="12850"/>
                    <a:pt x="4886" y="12959"/>
                    <a:pt x="5210" y="12959"/>
                  </a:cubicBezTo>
                  <a:cubicBezTo>
                    <a:pt x="5343" y="12959"/>
                    <a:pt x="5478" y="12941"/>
                    <a:pt x="5608" y="12903"/>
                  </a:cubicBezTo>
                  <a:lnTo>
                    <a:pt x="5615" y="12901"/>
                  </a:lnTo>
                  <a:cubicBezTo>
                    <a:pt x="5745" y="12864"/>
                    <a:pt x="5879" y="12845"/>
                    <a:pt x="6013" y="12845"/>
                  </a:cubicBezTo>
                  <a:cubicBezTo>
                    <a:pt x="6147" y="12845"/>
                    <a:pt x="6281" y="12864"/>
                    <a:pt x="6411" y="12901"/>
                  </a:cubicBezTo>
                  <a:lnTo>
                    <a:pt x="6417" y="12903"/>
                  </a:lnTo>
                  <a:cubicBezTo>
                    <a:pt x="6548" y="12941"/>
                    <a:pt x="6683" y="12959"/>
                    <a:pt x="6817" y="12959"/>
                  </a:cubicBezTo>
                  <a:cubicBezTo>
                    <a:pt x="7140" y="12959"/>
                    <a:pt x="7458" y="12850"/>
                    <a:pt x="7714" y="12639"/>
                  </a:cubicBezTo>
                  <a:lnTo>
                    <a:pt x="7716" y="12637"/>
                  </a:lnTo>
                  <a:cubicBezTo>
                    <a:pt x="7928" y="12464"/>
                    <a:pt x="8184" y="12355"/>
                    <a:pt x="8457" y="12324"/>
                  </a:cubicBezTo>
                  <a:lnTo>
                    <a:pt x="8472" y="12323"/>
                  </a:lnTo>
                  <a:cubicBezTo>
                    <a:pt x="8929" y="12271"/>
                    <a:pt x="9334" y="11998"/>
                    <a:pt x="9558" y="11596"/>
                  </a:cubicBezTo>
                  <a:cubicBezTo>
                    <a:pt x="9695" y="11349"/>
                    <a:pt x="9902" y="11146"/>
                    <a:pt x="10155" y="11016"/>
                  </a:cubicBezTo>
                  <a:lnTo>
                    <a:pt x="10169" y="11008"/>
                  </a:lnTo>
                  <a:cubicBezTo>
                    <a:pt x="10571" y="10801"/>
                    <a:pt x="10851" y="10416"/>
                    <a:pt x="10922" y="9970"/>
                  </a:cubicBezTo>
                  <a:lnTo>
                    <a:pt x="10922" y="9965"/>
                  </a:lnTo>
                  <a:cubicBezTo>
                    <a:pt x="10968" y="9680"/>
                    <a:pt x="11100" y="9413"/>
                    <a:pt x="11304" y="9204"/>
                  </a:cubicBezTo>
                  <a:lnTo>
                    <a:pt x="11313" y="9195"/>
                  </a:lnTo>
                  <a:cubicBezTo>
                    <a:pt x="11624" y="8873"/>
                    <a:pt x="11764" y="8425"/>
                    <a:pt x="11695" y="7983"/>
                  </a:cubicBezTo>
                  <a:lnTo>
                    <a:pt x="11693" y="7976"/>
                  </a:lnTo>
                  <a:cubicBezTo>
                    <a:pt x="11647" y="7684"/>
                    <a:pt x="11693" y="7387"/>
                    <a:pt x="11824" y="7123"/>
                  </a:cubicBezTo>
                  <a:lnTo>
                    <a:pt x="11830" y="7111"/>
                  </a:lnTo>
                  <a:cubicBezTo>
                    <a:pt x="12029" y="6716"/>
                    <a:pt x="12029" y="6250"/>
                    <a:pt x="11831" y="5851"/>
                  </a:cubicBezTo>
                  <a:lnTo>
                    <a:pt x="11825" y="5839"/>
                  </a:lnTo>
                  <a:cubicBezTo>
                    <a:pt x="11695" y="5575"/>
                    <a:pt x="11649" y="5278"/>
                    <a:pt x="11695" y="4986"/>
                  </a:cubicBezTo>
                  <a:lnTo>
                    <a:pt x="11696" y="4978"/>
                  </a:lnTo>
                  <a:cubicBezTo>
                    <a:pt x="11767" y="4538"/>
                    <a:pt x="11626" y="4089"/>
                    <a:pt x="11315" y="3767"/>
                  </a:cubicBezTo>
                  <a:lnTo>
                    <a:pt x="11305" y="3757"/>
                  </a:lnTo>
                  <a:cubicBezTo>
                    <a:pt x="11104" y="3549"/>
                    <a:pt x="10972" y="3284"/>
                    <a:pt x="10923" y="2997"/>
                  </a:cubicBezTo>
                  <a:lnTo>
                    <a:pt x="10923" y="2991"/>
                  </a:lnTo>
                  <a:cubicBezTo>
                    <a:pt x="10851" y="2544"/>
                    <a:pt x="10571" y="2159"/>
                    <a:pt x="10169" y="1952"/>
                  </a:cubicBezTo>
                  <a:lnTo>
                    <a:pt x="10155" y="1944"/>
                  </a:lnTo>
                  <a:cubicBezTo>
                    <a:pt x="9903" y="1814"/>
                    <a:pt x="9696" y="1612"/>
                    <a:pt x="9558" y="1365"/>
                  </a:cubicBezTo>
                  <a:cubicBezTo>
                    <a:pt x="9336" y="960"/>
                    <a:pt x="8932" y="690"/>
                    <a:pt x="8474" y="638"/>
                  </a:cubicBezTo>
                  <a:lnTo>
                    <a:pt x="8458" y="636"/>
                  </a:lnTo>
                  <a:cubicBezTo>
                    <a:pt x="8185" y="605"/>
                    <a:pt x="7931" y="496"/>
                    <a:pt x="7718" y="323"/>
                  </a:cubicBezTo>
                  <a:lnTo>
                    <a:pt x="7716" y="322"/>
                  </a:lnTo>
                  <a:cubicBezTo>
                    <a:pt x="7460" y="111"/>
                    <a:pt x="7140" y="1"/>
                    <a:pt x="6817" y="1"/>
                  </a:cubicBezTo>
                  <a:cubicBezTo>
                    <a:pt x="6683" y="1"/>
                    <a:pt x="6549" y="20"/>
                    <a:pt x="6418" y="58"/>
                  </a:cubicBezTo>
                  <a:lnTo>
                    <a:pt x="6412" y="59"/>
                  </a:lnTo>
                  <a:cubicBezTo>
                    <a:pt x="6282" y="97"/>
                    <a:pt x="6148" y="116"/>
                    <a:pt x="6014" y="116"/>
                  </a:cubicBezTo>
                  <a:cubicBezTo>
                    <a:pt x="5880" y="116"/>
                    <a:pt x="5746" y="97"/>
                    <a:pt x="5616" y="59"/>
                  </a:cubicBezTo>
                  <a:lnTo>
                    <a:pt x="5611" y="58"/>
                  </a:lnTo>
                  <a:cubicBezTo>
                    <a:pt x="5480" y="20"/>
                    <a:pt x="5345" y="1"/>
                    <a:pt x="521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7"/>
            <p:cNvSpPr/>
            <p:nvPr/>
          </p:nvSpPr>
          <p:spPr>
            <a:xfrm>
              <a:off x="1569857" y="2504166"/>
              <a:ext cx="162182" cy="375020"/>
            </a:xfrm>
            <a:custGeom>
              <a:rect b="b" l="l" r="r" t="t"/>
              <a:pathLst>
                <a:path extrusionOk="0" h="12963" w="5606">
                  <a:moveTo>
                    <a:pt x="5214" y="0"/>
                  </a:moveTo>
                  <a:cubicBezTo>
                    <a:pt x="4890" y="0"/>
                    <a:pt x="4571" y="111"/>
                    <a:pt x="4314" y="321"/>
                  </a:cubicBezTo>
                  <a:lnTo>
                    <a:pt x="4311" y="324"/>
                  </a:lnTo>
                  <a:cubicBezTo>
                    <a:pt x="4101" y="496"/>
                    <a:pt x="3843" y="605"/>
                    <a:pt x="3572" y="636"/>
                  </a:cubicBezTo>
                  <a:lnTo>
                    <a:pt x="3557" y="639"/>
                  </a:lnTo>
                  <a:cubicBezTo>
                    <a:pt x="3098" y="689"/>
                    <a:pt x="2693" y="962"/>
                    <a:pt x="2469" y="1364"/>
                  </a:cubicBezTo>
                  <a:cubicBezTo>
                    <a:pt x="2332" y="1613"/>
                    <a:pt x="2125" y="1814"/>
                    <a:pt x="1872" y="1944"/>
                  </a:cubicBezTo>
                  <a:lnTo>
                    <a:pt x="1860" y="1952"/>
                  </a:lnTo>
                  <a:cubicBezTo>
                    <a:pt x="1457" y="2159"/>
                    <a:pt x="1177" y="2544"/>
                    <a:pt x="1104" y="2990"/>
                  </a:cubicBezTo>
                  <a:lnTo>
                    <a:pt x="1104" y="2996"/>
                  </a:lnTo>
                  <a:cubicBezTo>
                    <a:pt x="1058" y="3282"/>
                    <a:pt x="926" y="3548"/>
                    <a:pt x="722" y="3757"/>
                  </a:cubicBezTo>
                  <a:lnTo>
                    <a:pt x="713" y="3768"/>
                  </a:lnTo>
                  <a:cubicBezTo>
                    <a:pt x="403" y="4090"/>
                    <a:pt x="262" y="4538"/>
                    <a:pt x="331" y="4980"/>
                  </a:cubicBezTo>
                  <a:lnTo>
                    <a:pt x="334" y="4987"/>
                  </a:lnTo>
                  <a:cubicBezTo>
                    <a:pt x="380" y="5279"/>
                    <a:pt x="334" y="5575"/>
                    <a:pt x="203" y="5840"/>
                  </a:cubicBezTo>
                  <a:lnTo>
                    <a:pt x="197" y="5851"/>
                  </a:lnTo>
                  <a:cubicBezTo>
                    <a:pt x="1" y="6248"/>
                    <a:pt x="1" y="6714"/>
                    <a:pt x="197" y="7113"/>
                  </a:cubicBezTo>
                  <a:lnTo>
                    <a:pt x="203" y="7124"/>
                  </a:lnTo>
                  <a:cubicBezTo>
                    <a:pt x="334" y="7389"/>
                    <a:pt x="380" y="7687"/>
                    <a:pt x="334" y="7978"/>
                  </a:cubicBezTo>
                  <a:lnTo>
                    <a:pt x="331" y="7986"/>
                  </a:lnTo>
                  <a:cubicBezTo>
                    <a:pt x="262" y="8426"/>
                    <a:pt x="403" y="8876"/>
                    <a:pt x="713" y="9198"/>
                  </a:cubicBezTo>
                  <a:lnTo>
                    <a:pt x="722" y="9207"/>
                  </a:lnTo>
                  <a:cubicBezTo>
                    <a:pt x="924" y="9416"/>
                    <a:pt x="1056" y="9681"/>
                    <a:pt x="1104" y="9968"/>
                  </a:cubicBezTo>
                  <a:lnTo>
                    <a:pt x="1104" y="9972"/>
                  </a:lnTo>
                  <a:cubicBezTo>
                    <a:pt x="1177" y="10419"/>
                    <a:pt x="1457" y="10804"/>
                    <a:pt x="1858" y="11011"/>
                  </a:cubicBezTo>
                  <a:lnTo>
                    <a:pt x="1871" y="11019"/>
                  </a:lnTo>
                  <a:cubicBezTo>
                    <a:pt x="2122" y="11149"/>
                    <a:pt x="2329" y="11350"/>
                    <a:pt x="2467" y="11598"/>
                  </a:cubicBezTo>
                  <a:cubicBezTo>
                    <a:pt x="2690" y="12002"/>
                    <a:pt x="3095" y="12273"/>
                    <a:pt x="3555" y="12324"/>
                  </a:cubicBezTo>
                  <a:lnTo>
                    <a:pt x="3570" y="12327"/>
                  </a:lnTo>
                  <a:cubicBezTo>
                    <a:pt x="3842" y="12358"/>
                    <a:pt x="4096" y="12467"/>
                    <a:pt x="4310" y="12638"/>
                  </a:cubicBezTo>
                  <a:lnTo>
                    <a:pt x="4311" y="12641"/>
                  </a:lnTo>
                  <a:cubicBezTo>
                    <a:pt x="4570" y="12851"/>
                    <a:pt x="4888" y="12962"/>
                    <a:pt x="5212" y="12962"/>
                  </a:cubicBezTo>
                  <a:cubicBezTo>
                    <a:pt x="5343" y="12962"/>
                    <a:pt x="5475" y="12944"/>
                    <a:pt x="5604" y="12907"/>
                  </a:cubicBezTo>
                  <a:cubicBezTo>
                    <a:pt x="5422" y="12852"/>
                    <a:pt x="5247" y="12764"/>
                    <a:pt x="5094" y="12638"/>
                  </a:cubicBezTo>
                  <a:cubicBezTo>
                    <a:pt x="4882" y="12465"/>
                    <a:pt x="4624" y="12358"/>
                    <a:pt x="4353" y="12327"/>
                  </a:cubicBezTo>
                  <a:lnTo>
                    <a:pt x="4337" y="12324"/>
                  </a:lnTo>
                  <a:cubicBezTo>
                    <a:pt x="3879" y="12273"/>
                    <a:pt x="3474" y="12000"/>
                    <a:pt x="3251" y="11598"/>
                  </a:cubicBezTo>
                  <a:cubicBezTo>
                    <a:pt x="3116" y="11350"/>
                    <a:pt x="2908" y="11149"/>
                    <a:pt x="2656" y="11019"/>
                  </a:cubicBezTo>
                  <a:lnTo>
                    <a:pt x="2642" y="11011"/>
                  </a:lnTo>
                  <a:cubicBezTo>
                    <a:pt x="2239" y="10804"/>
                    <a:pt x="1960" y="10419"/>
                    <a:pt x="1886" y="9972"/>
                  </a:cubicBezTo>
                  <a:lnTo>
                    <a:pt x="1886" y="9968"/>
                  </a:lnTo>
                  <a:cubicBezTo>
                    <a:pt x="1840" y="9683"/>
                    <a:pt x="1708" y="9416"/>
                    <a:pt x="1506" y="9207"/>
                  </a:cubicBezTo>
                  <a:lnTo>
                    <a:pt x="1495" y="9198"/>
                  </a:lnTo>
                  <a:cubicBezTo>
                    <a:pt x="1185" y="8876"/>
                    <a:pt x="1046" y="8426"/>
                    <a:pt x="1115" y="7986"/>
                  </a:cubicBezTo>
                  <a:lnTo>
                    <a:pt x="1116" y="7978"/>
                  </a:lnTo>
                  <a:cubicBezTo>
                    <a:pt x="1162" y="7687"/>
                    <a:pt x="1116" y="7389"/>
                    <a:pt x="986" y="7124"/>
                  </a:cubicBezTo>
                  <a:lnTo>
                    <a:pt x="980" y="7113"/>
                  </a:lnTo>
                  <a:cubicBezTo>
                    <a:pt x="785" y="6716"/>
                    <a:pt x="785" y="6250"/>
                    <a:pt x="980" y="5851"/>
                  </a:cubicBezTo>
                  <a:lnTo>
                    <a:pt x="986" y="5840"/>
                  </a:lnTo>
                  <a:cubicBezTo>
                    <a:pt x="1116" y="5575"/>
                    <a:pt x="1162" y="5279"/>
                    <a:pt x="1116" y="4987"/>
                  </a:cubicBezTo>
                  <a:lnTo>
                    <a:pt x="1115" y="4980"/>
                  </a:lnTo>
                  <a:cubicBezTo>
                    <a:pt x="1042" y="4538"/>
                    <a:pt x="1185" y="4090"/>
                    <a:pt x="1495" y="3768"/>
                  </a:cubicBezTo>
                  <a:lnTo>
                    <a:pt x="1506" y="3757"/>
                  </a:lnTo>
                  <a:cubicBezTo>
                    <a:pt x="1707" y="3548"/>
                    <a:pt x="1839" y="3285"/>
                    <a:pt x="1886" y="2996"/>
                  </a:cubicBezTo>
                  <a:lnTo>
                    <a:pt x="1886" y="2990"/>
                  </a:lnTo>
                  <a:cubicBezTo>
                    <a:pt x="1960" y="2544"/>
                    <a:pt x="2239" y="2159"/>
                    <a:pt x="2642" y="1952"/>
                  </a:cubicBezTo>
                  <a:lnTo>
                    <a:pt x="2656" y="1944"/>
                  </a:lnTo>
                  <a:cubicBezTo>
                    <a:pt x="2906" y="1814"/>
                    <a:pt x="3113" y="1613"/>
                    <a:pt x="3251" y="1364"/>
                  </a:cubicBezTo>
                  <a:cubicBezTo>
                    <a:pt x="3474" y="961"/>
                    <a:pt x="3879" y="689"/>
                    <a:pt x="4339" y="639"/>
                  </a:cubicBezTo>
                  <a:lnTo>
                    <a:pt x="4354" y="636"/>
                  </a:lnTo>
                  <a:cubicBezTo>
                    <a:pt x="4626" y="605"/>
                    <a:pt x="4882" y="496"/>
                    <a:pt x="5094" y="324"/>
                  </a:cubicBezTo>
                  <a:lnTo>
                    <a:pt x="5097" y="321"/>
                  </a:lnTo>
                  <a:cubicBezTo>
                    <a:pt x="5247" y="197"/>
                    <a:pt x="5422" y="109"/>
                    <a:pt x="5606" y="56"/>
                  </a:cubicBezTo>
                  <a:cubicBezTo>
                    <a:pt x="5477" y="19"/>
                    <a:pt x="5345" y="0"/>
                    <a:pt x="5214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7"/>
            <p:cNvSpPr/>
            <p:nvPr/>
          </p:nvSpPr>
          <p:spPr>
            <a:xfrm>
              <a:off x="1597341" y="2509721"/>
              <a:ext cx="79413" cy="75797"/>
            </a:xfrm>
            <a:custGeom>
              <a:rect b="b" l="l" r="r" t="t"/>
              <a:pathLst>
                <a:path extrusionOk="0" h="2620" w="2745">
                  <a:moveTo>
                    <a:pt x="1391" y="1"/>
                  </a:moveTo>
                  <a:cubicBezTo>
                    <a:pt x="1356" y="1"/>
                    <a:pt x="1321" y="2"/>
                    <a:pt x="1286" y="5"/>
                  </a:cubicBezTo>
                  <a:cubicBezTo>
                    <a:pt x="608" y="55"/>
                    <a:pt x="66" y="611"/>
                    <a:pt x="30" y="1290"/>
                  </a:cubicBezTo>
                  <a:cubicBezTo>
                    <a:pt x="0" y="1844"/>
                    <a:pt x="301" y="2330"/>
                    <a:pt x="757" y="2571"/>
                  </a:cubicBezTo>
                  <a:cubicBezTo>
                    <a:pt x="820" y="2604"/>
                    <a:pt x="888" y="2620"/>
                    <a:pt x="956" y="2620"/>
                  </a:cubicBezTo>
                  <a:cubicBezTo>
                    <a:pt x="1038" y="2620"/>
                    <a:pt x="1119" y="2596"/>
                    <a:pt x="1188" y="2551"/>
                  </a:cubicBezTo>
                  <a:lnTo>
                    <a:pt x="1062" y="1847"/>
                  </a:lnTo>
                  <a:lnTo>
                    <a:pt x="1886" y="1140"/>
                  </a:lnTo>
                  <a:lnTo>
                    <a:pt x="2557" y="1405"/>
                  </a:lnTo>
                  <a:cubicBezTo>
                    <a:pt x="2688" y="1298"/>
                    <a:pt x="2745" y="1120"/>
                    <a:pt x="2691" y="954"/>
                  </a:cubicBezTo>
                  <a:cubicBezTo>
                    <a:pt x="2517" y="403"/>
                    <a:pt x="2001" y="1"/>
                    <a:pt x="1391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7"/>
            <p:cNvSpPr/>
            <p:nvPr/>
          </p:nvSpPr>
          <p:spPr>
            <a:xfrm>
              <a:off x="1621121" y="2535816"/>
              <a:ext cx="50222" cy="47677"/>
            </a:xfrm>
            <a:custGeom>
              <a:rect b="b" l="l" r="r" t="t"/>
              <a:pathLst>
                <a:path extrusionOk="0" h="1648" w="1736">
                  <a:moveTo>
                    <a:pt x="918" y="0"/>
                  </a:moveTo>
                  <a:cubicBezTo>
                    <a:pt x="412" y="0"/>
                    <a:pt x="1" y="410"/>
                    <a:pt x="1" y="917"/>
                  </a:cubicBezTo>
                  <a:cubicBezTo>
                    <a:pt x="1" y="1213"/>
                    <a:pt x="145" y="1480"/>
                    <a:pt x="366" y="1648"/>
                  </a:cubicBezTo>
                  <a:cubicBezTo>
                    <a:pt x="413" y="1617"/>
                    <a:pt x="455" y="1575"/>
                    <a:pt x="487" y="1526"/>
                  </a:cubicBezTo>
                  <a:cubicBezTo>
                    <a:pt x="841" y="976"/>
                    <a:pt x="1324" y="697"/>
                    <a:pt x="1633" y="563"/>
                  </a:cubicBezTo>
                  <a:cubicBezTo>
                    <a:pt x="1669" y="549"/>
                    <a:pt x="1705" y="528"/>
                    <a:pt x="1735" y="503"/>
                  </a:cubicBezTo>
                  <a:cubicBezTo>
                    <a:pt x="1584" y="206"/>
                    <a:pt x="1275" y="2"/>
                    <a:pt x="918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7"/>
            <p:cNvSpPr/>
            <p:nvPr/>
          </p:nvSpPr>
          <p:spPr>
            <a:xfrm>
              <a:off x="1810960" y="2509721"/>
              <a:ext cx="79413" cy="75797"/>
            </a:xfrm>
            <a:custGeom>
              <a:rect b="b" l="l" r="r" t="t"/>
              <a:pathLst>
                <a:path extrusionOk="0" h="2620" w="2745">
                  <a:moveTo>
                    <a:pt x="1355" y="1"/>
                  </a:moveTo>
                  <a:cubicBezTo>
                    <a:pt x="745" y="1"/>
                    <a:pt x="229" y="403"/>
                    <a:pt x="54" y="954"/>
                  </a:cubicBezTo>
                  <a:cubicBezTo>
                    <a:pt x="1" y="1120"/>
                    <a:pt x="57" y="1298"/>
                    <a:pt x="189" y="1405"/>
                  </a:cubicBezTo>
                  <a:lnTo>
                    <a:pt x="860" y="1140"/>
                  </a:lnTo>
                  <a:lnTo>
                    <a:pt x="1685" y="1847"/>
                  </a:lnTo>
                  <a:lnTo>
                    <a:pt x="1558" y="2551"/>
                  </a:lnTo>
                  <a:cubicBezTo>
                    <a:pt x="1626" y="2596"/>
                    <a:pt x="1706" y="2620"/>
                    <a:pt x="1788" y="2620"/>
                  </a:cubicBezTo>
                  <a:cubicBezTo>
                    <a:pt x="1856" y="2620"/>
                    <a:pt x="1925" y="2604"/>
                    <a:pt x="1989" y="2571"/>
                  </a:cubicBezTo>
                  <a:cubicBezTo>
                    <a:pt x="2444" y="2330"/>
                    <a:pt x="2745" y="1844"/>
                    <a:pt x="2716" y="1290"/>
                  </a:cubicBezTo>
                  <a:cubicBezTo>
                    <a:pt x="2679" y="611"/>
                    <a:pt x="2137" y="55"/>
                    <a:pt x="1459" y="5"/>
                  </a:cubicBezTo>
                  <a:cubicBezTo>
                    <a:pt x="1424" y="2"/>
                    <a:pt x="1389" y="1"/>
                    <a:pt x="1355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7"/>
            <p:cNvSpPr/>
            <p:nvPr/>
          </p:nvSpPr>
          <p:spPr>
            <a:xfrm>
              <a:off x="1816428" y="2535816"/>
              <a:ext cx="50165" cy="47677"/>
            </a:xfrm>
            <a:custGeom>
              <a:rect b="b" l="l" r="r" t="t"/>
              <a:pathLst>
                <a:path extrusionOk="0" h="1648" w="1734">
                  <a:moveTo>
                    <a:pt x="816" y="0"/>
                  </a:moveTo>
                  <a:cubicBezTo>
                    <a:pt x="461" y="2"/>
                    <a:pt x="151" y="206"/>
                    <a:pt x="0" y="503"/>
                  </a:cubicBezTo>
                  <a:cubicBezTo>
                    <a:pt x="31" y="528"/>
                    <a:pt x="65" y="549"/>
                    <a:pt x="102" y="563"/>
                  </a:cubicBezTo>
                  <a:cubicBezTo>
                    <a:pt x="410" y="697"/>
                    <a:pt x="893" y="976"/>
                    <a:pt x="1247" y="1526"/>
                  </a:cubicBezTo>
                  <a:cubicBezTo>
                    <a:pt x="1281" y="1575"/>
                    <a:pt x="1321" y="1617"/>
                    <a:pt x="1369" y="1648"/>
                  </a:cubicBezTo>
                  <a:cubicBezTo>
                    <a:pt x="1589" y="1480"/>
                    <a:pt x="1734" y="1213"/>
                    <a:pt x="1734" y="917"/>
                  </a:cubicBezTo>
                  <a:cubicBezTo>
                    <a:pt x="1734" y="410"/>
                    <a:pt x="1323" y="0"/>
                    <a:pt x="81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7"/>
            <p:cNvSpPr/>
            <p:nvPr/>
          </p:nvSpPr>
          <p:spPr>
            <a:xfrm>
              <a:off x="1680978" y="2668894"/>
              <a:ext cx="125759" cy="125296"/>
            </a:xfrm>
            <a:custGeom>
              <a:rect b="b" l="l" r="r" t="t"/>
              <a:pathLst>
                <a:path extrusionOk="0" h="4331" w="4347">
                  <a:moveTo>
                    <a:pt x="1357" y="0"/>
                  </a:moveTo>
                  <a:cubicBezTo>
                    <a:pt x="1" y="410"/>
                    <a:pt x="39" y="1876"/>
                    <a:pt x="39" y="2502"/>
                  </a:cubicBezTo>
                  <a:cubicBezTo>
                    <a:pt x="39" y="4157"/>
                    <a:pt x="406" y="4331"/>
                    <a:pt x="2173" y="4331"/>
                  </a:cubicBezTo>
                  <a:cubicBezTo>
                    <a:pt x="3941" y="4331"/>
                    <a:pt x="4308" y="4157"/>
                    <a:pt x="4308" y="2502"/>
                  </a:cubicBezTo>
                  <a:cubicBezTo>
                    <a:pt x="4308" y="1876"/>
                    <a:pt x="4346" y="411"/>
                    <a:pt x="2990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7"/>
            <p:cNvSpPr/>
            <p:nvPr/>
          </p:nvSpPr>
          <p:spPr>
            <a:xfrm>
              <a:off x="1720265" y="2665567"/>
              <a:ext cx="47243" cy="23809"/>
            </a:xfrm>
            <a:custGeom>
              <a:rect b="b" l="l" r="r" t="t"/>
              <a:pathLst>
                <a:path extrusionOk="0" h="823" w="1633">
                  <a:moveTo>
                    <a:pt x="816" y="0"/>
                  </a:moveTo>
                  <a:cubicBezTo>
                    <a:pt x="499" y="0"/>
                    <a:pt x="230" y="40"/>
                    <a:pt x="0" y="109"/>
                  </a:cubicBezTo>
                  <a:cubicBezTo>
                    <a:pt x="53" y="513"/>
                    <a:pt x="398" y="822"/>
                    <a:pt x="816" y="822"/>
                  </a:cubicBezTo>
                  <a:cubicBezTo>
                    <a:pt x="1234" y="822"/>
                    <a:pt x="1579" y="513"/>
                    <a:pt x="1632" y="109"/>
                  </a:cubicBezTo>
                  <a:cubicBezTo>
                    <a:pt x="1402" y="39"/>
                    <a:pt x="1132" y="0"/>
                    <a:pt x="81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7"/>
            <p:cNvSpPr/>
            <p:nvPr/>
          </p:nvSpPr>
          <p:spPr>
            <a:xfrm>
              <a:off x="1714045" y="2700370"/>
              <a:ext cx="59509" cy="16519"/>
            </a:xfrm>
            <a:custGeom>
              <a:rect b="b" l="l" r="r" t="t"/>
              <a:pathLst>
                <a:path extrusionOk="0" h="571" w="2057">
                  <a:moveTo>
                    <a:pt x="1839" y="1"/>
                  </a:moveTo>
                  <a:cubicBezTo>
                    <a:pt x="1784" y="1"/>
                    <a:pt x="1729" y="24"/>
                    <a:pt x="1691" y="69"/>
                  </a:cubicBezTo>
                  <a:cubicBezTo>
                    <a:pt x="1630" y="139"/>
                    <a:pt x="1535" y="179"/>
                    <a:pt x="1433" y="179"/>
                  </a:cubicBezTo>
                  <a:cubicBezTo>
                    <a:pt x="1332" y="179"/>
                    <a:pt x="1240" y="139"/>
                    <a:pt x="1176" y="69"/>
                  </a:cubicBezTo>
                  <a:cubicBezTo>
                    <a:pt x="1140" y="26"/>
                    <a:pt x="1084" y="1"/>
                    <a:pt x="1028" y="1"/>
                  </a:cubicBezTo>
                  <a:cubicBezTo>
                    <a:pt x="973" y="1"/>
                    <a:pt x="918" y="26"/>
                    <a:pt x="881" y="69"/>
                  </a:cubicBezTo>
                  <a:cubicBezTo>
                    <a:pt x="820" y="139"/>
                    <a:pt x="726" y="179"/>
                    <a:pt x="625" y="179"/>
                  </a:cubicBezTo>
                  <a:cubicBezTo>
                    <a:pt x="522" y="179"/>
                    <a:pt x="430" y="139"/>
                    <a:pt x="367" y="69"/>
                  </a:cubicBezTo>
                  <a:cubicBezTo>
                    <a:pt x="329" y="24"/>
                    <a:pt x="274" y="1"/>
                    <a:pt x="219" y="1"/>
                  </a:cubicBezTo>
                  <a:cubicBezTo>
                    <a:pt x="174" y="1"/>
                    <a:pt x="129" y="17"/>
                    <a:pt x="91" y="49"/>
                  </a:cubicBezTo>
                  <a:cubicBezTo>
                    <a:pt x="11" y="120"/>
                    <a:pt x="1" y="242"/>
                    <a:pt x="71" y="325"/>
                  </a:cubicBezTo>
                  <a:cubicBezTo>
                    <a:pt x="208" y="480"/>
                    <a:pt x="409" y="571"/>
                    <a:pt x="622" y="571"/>
                  </a:cubicBezTo>
                  <a:cubicBezTo>
                    <a:pt x="768" y="571"/>
                    <a:pt x="907" y="529"/>
                    <a:pt x="1025" y="452"/>
                  </a:cubicBezTo>
                  <a:cubicBezTo>
                    <a:pt x="1142" y="529"/>
                    <a:pt x="1281" y="571"/>
                    <a:pt x="1427" y="571"/>
                  </a:cubicBezTo>
                  <a:cubicBezTo>
                    <a:pt x="1640" y="571"/>
                    <a:pt x="1841" y="480"/>
                    <a:pt x="1978" y="325"/>
                  </a:cubicBezTo>
                  <a:cubicBezTo>
                    <a:pt x="2056" y="244"/>
                    <a:pt x="2048" y="120"/>
                    <a:pt x="1967" y="49"/>
                  </a:cubicBezTo>
                  <a:cubicBezTo>
                    <a:pt x="1930" y="17"/>
                    <a:pt x="1884" y="1"/>
                    <a:pt x="183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7"/>
            <p:cNvSpPr/>
            <p:nvPr/>
          </p:nvSpPr>
          <p:spPr>
            <a:xfrm>
              <a:off x="1670331" y="2646733"/>
              <a:ext cx="11138" cy="23347"/>
            </a:xfrm>
            <a:custGeom>
              <a:rect b="b" l="l" r="r" t="t"/>
              <a:pathLst>
                <a:path extrusionOk="0" h="807" w="385">
                  <a:moveTo>
                    <a:pt x="192" y="1"/>
                  </a:moveTo>
                  <a:cubicBezTo>
                    <a:pt x="189" y="1"/>
                    <a:pt x="185" y="1"/>
                    <a:pt x="182" y="1"/>
                  </a:cubicBezTo>
                  <a:cubicBezTo>
                    <a:pt x="77" y="7"/>
                    <a:pt x="1" y="98"/>
                    <a:pt x="1" y="200"/>
                  </a:cubicBezTo>
                  <a:lnTo>
                    <a:pt x="1" y="607"/>
                  </a:lnTo>
                  <a:cubicBezTo>
                    <a:pt x="1" y="711"/>
                    <a:pt x="77" y="800"/>
                    <a:pt x="182" y="806"/>
                  </a:cubicBezTo>
                  <a:cubicBezTo>
                    <a:pt x="185" y="806"/>
                    <a:pt x="189" y="807"/>
                    <a:pt x="192" y="807"/>
                  </a:cubicBezTo>
                  <a:cubicBezTo>
                    <a:pt x="298" y="807"/>
                    <a:pt x="384" y="720"/>
                    <a:pt x="384" y="614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7"/>
            <p:cNvSpPr/>
            <p:nvPr/>
          </p:nvSpPr>
          <p:spPr>
            <a:xfrm>
              <a:off x="1654941" y="2674448"/>
              <a:ext cx="23780" cy="11109"/>
            </a:xfrm>
            <a:custGeom>
              <a:rect b="b" l="l" r="r" t="t"/>
              <a:pathLst>
                <a:path extrusionOk="0" h="384" w="822">
                  <a:moveTo>
                    <a:pt x="197" y="0"/>
                  </a:moveTo>
                  <a:cubicBezTo>
                    <a:pt x="88" y="0"/>
                    <a:pt x="0" y="92"/>
                    <a:pt x="5" y="203"/>
                  </a:cubicBezTo>
                  <a:cubicBezTo>
                    <a:pt x="11" y="307"/>
                    <a:pt x="102" y="384"/>
                    <a:pt x="206" y="384"/>
                  </a:cubicBezTo>
                  <a:lnTo>
                    <a:pt x="623" y="384"/>
                  </a:lnTo>
                  <a:cubicBezTo>
                    <a:pt x="732" y="384"/>
                    <a:pt x="821" y="292"/>
                    <a:pt x="815" y="180"/>
                  </a:cubicBezTo>
                  <a:cubicBezTo>
                    <a:pt x="809" y="77"/>
                    <a:pt x="720" y="0"/>
                    <a:pt x="61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7"/>
            <p:cNvSpPr/>
            <p:nvPr/>
          </p:nvSpPr>
          <p:spPr>
            <a:xfrm>
              <a:off x="1806273" y="2646733"/>
              <a:ext cx="11109" cy="23347"/>
            </a:xfrm>
            <a:custGeom>
              <a:rect b="b" l="l" r="r" t="t"/>
              <a:pathLst>
                <a:path extrusionOk="0" h="807" w="384">
                  <a:moveTo>
                    <a:pt x="193" y="0"/>
                  </a:moveTo>
                  <a:cubicBezTo>
                    <a:pt x="188" y="0"/>
                    <a:pt x="184" y="1"/>
                    <a:pt x="180" y="1"/>
                  </a:cubicBezTo>
                  <a:cubicBezTo>
                    <a:pt x="77" y="9"/>
                    <a:pt x="0" y="98"/>
                    <a:pt x="0" y="200"/>
                  </a:cubicBezTo>
                  <a:lnTo>
                    <a:pt x="0" y="607"/>
                  </a:lnTo>
                  <a:cubicBezTo>
                    <a:pt x="0" y="711"/>
                    <a:pt x="77" y="800"/>
                    <a:pt x="180" y="806"/>
                  </a:cubicBezTo>
                  <a:cubicBezTo>
                    <a:pt x="183" y="806"/>
                    <a:pt x="187" y="807"/>
                    <a:pt x="190" y="807"/>
                  </a:cubicBezTo>
                  <a:cubicBezTo>
                    <a:pt x="297" y="807"/>
                    <a:pt x="384" y="720"/>
                    <a:pt x="384" y="614"/>
                  </a:cubicBezTo>
                  <a:lnTo>
                    <a:pt x="384" y="193"/>
                  </a:lnTo>
                  <a:cubicBezTo>
                    <a:pt x="384" y="88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7"/>
            <p:cNvSpPr/>
            <p:nvPr/>
          </p:nvSpPr>
          <p:spPr>
            <a:xfrm>
              <a:off x="1809022" y="2674448"/>
              <a:ext cx="23838" cy="11109"/>
            </a:xfrm>
            <a:custGeom>
              <a:rect b="b" l="l" r="r" t="t"/>
              <a:pathLst>
                <a:path extrusionOk="0" h="384" w="824">
                  <a:moveTo>
                    <a:pt x="198" y="0"/>
                  </a:moveTo>
                  <a:cubicBezTo>
                    <a:pt x="89" y="0"/>
                    <a:pt x="0" y="92"/>
                    <a:pt x="6" y="203"/>
                  </a:cubicBezTo>
                  <a:cubicBezTo>
                    <a:pt x="12" y="307"/>
                    <a:pt x="101" y="384"/>
                    <a:pt x="206" y="384"/>
                  </a:cubicBezTo>
                  <a:lnTo>
                    <a:pt x="623" y="384"/>
                  </a:lnTo>
                  <a:cubicBezTo>
                    <a:pt x="735" y="384"/>
                    <a:pt x="824" y="292"/>
                    <a:pt x="815" y="180"/>
                  </a:cubicBezTo>
                  <a:cubicBezTo>
                    <a:pt x="810" y="77"/>
                    <a:pt x="720" y="0"/>
                    <a:pt x="61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88" name="Google Shape;2388;p37"/>
          <p:cNvCxnSpPr>
            <a:stCxn id="2373" idx="2"/>
            <a:endCxn id="2389" idx="0"/>
          </p:cNvCxnSpPr>
          <p:nvPr/>
        </p:nvCxnSpPr>
        <p:spPr>
          <a:xfrm flipH="1">
            <a:off x="5673075" y="2010350"/>
            <a:ext cx="447300" cy="6174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90" name="Google Shape;2390;p37"/>
          <p:cNvCxnSpPr>
            <a:stCxn id="2373" idx="6"/>
            <a:endCxn id="2391" idx="0"/>
          </p:cNvCxnSpPr>
          <p:nvPr/>
        </p:nvCxnSpPr>
        <p:spPr>
          <a:xfrm>
            <a:off x="7479975" y="2010350"/>
            <a:ext cx="467700" cy="6174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89" name="Google Shape;2389;p37"/>
          <p:cNvSpPr/>
          <p:nvPr/>
        </p:nvSpPr>
        <p:spPr>
          <a:xfrm>
            <a:off x="5447052" y="2627700"/>
            <a:ext cx="451800" cy="45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91" name="Google Shape;2391;p37"/>
          <p:cNvSpPr/>
          <p:nvPr/>
        </p:nvSpPr>
        <p:spPr>
          <a:xfrm>
            <a:off x="7721900" y="2627700"/>
            <a:ext cx="451800" cy="45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392" name="Google Shape;2392;p37"/>
          <p:cNvCxnSpPr>
            <a:stCxn id="2391" idx="4"/>
            <a:endCxn id="2371" idx="0"/>
          </p:cNvCxnSpPr>
          <p:nvPr/>
        </p:nvCxnSpPr>
        <p:spPr>
          <a:xfrm>
            <a:off x="7947800" y="3079500"/>
            <a:ext cx="0" cy="50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93" name="Google Shape;2393;p37"/>
          <p:cNvCxnSpPr>
            <a:stCxn id="2389" idx="4"/>
            <a:endCxn id="2369" idx="0"/>
          </p:cNvCxnSpPr>
          <p:nvPr/>
        </p:nvCxnSpPr>
        <p:spPr>
          <a:xfrm>
            <a:off x="5672952" y="3079500"/>
            <a:ext cx="0" cy="50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8" name="Google Shape;2398;p38"/>
          <p:cNvGrpSpPr/>
          <p:nvPr/>
        </p:nvGrpSpPr>
        <p:grpSpPr>
          <a:xfrm>
            <a:off x="457200" y="1765017"/>
            <a:ext cx="2243700" cy="2969208"/>
            <a:chOff x="457200" y="1765017"/>
            <a:chExt cx="2243700" cy="2969208"/>
          </a:xfrm>
        </p:grpSpPr>
        <p:sp>
          <p:nvSpPr>
            <p:cNvPr id="2399" name="Google Shape;2399;p38"/>
            <p:cNvSpPr/>
            <p:nvPr/>
          </p:nvSpPr>
          <p:spPr>
            <a:xfrm>
              <a:off x="988225" y="1765017"/>
              <a:ext cx="1168800" cy="1168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8"/>
            <p:cNvSpPr txBox="1"/>
            <p:nvPr/>
          </p:nvSpPr>
          <p:spPr>
            <a:xfrm>
              <a:off x="457200" y="3179025"/>
              <a:ext cx="2243700" cy="155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 in the Solar System. This is the planet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01" name="Google Shape;2401;p38"/>
            <p:cNvCxnSpPr>
              <a:stCxn id="2399" idx="4"/>
              <a:endCxn id="2400" idx="0"/>
            </p:cNvCxnSpPr>
            <p:nvPr/>
          </p:nvCxnSpPr>
          <p:spPr>
            <a:xfrm>
              <a:off x="1572625" y="2933817"/>
              <a:ext cx="6300" cy="245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2402" name="Google Shape;2402;p38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sp>
        <p:nvSpPr>
          <p:cNvPr id="2403" name="Google Shape;2403;p38"/>
          <p:cNvSpPr txBox="1"/>
          <p:nvPr/>
        </p:nvSpPr>
        <p:spPr>
          <a:xfrm>
            <a:off x="459225" y="991800"/>
            <a:ext cx="8223600" cy="52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" marR="9144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Why adopt a dog?</a:t>
            </a:r>
            <a:endParaRPr sz="1800">
              <a:solidFill>
                <a:srgbClr val="191919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404" name="Google Shape;2404;p38"/>
          <p:cNvGrpSpPr/>
          <p:nvPr/>
        </p:nvGrpSpPr>
        <p:grpSpPr>
          <a:xfrm>
            <a:off x="1338212" y="2094574"/>
            <a:ext cx="468655" cy="509498"/>
            <a:chOff x="2376947" y="1901728"/>
            <a:chExt cx="344903" cy="374962"/>
          </a:xfrm>
        </p:grpSpPr>
        <p:sp>
          <p:nvSpPr>
            <p:cNvPr id="2405" name="Google Shape;2405;p38"/>
            <p:cNvSpPr/>
            <p:nvPr/>
          </p:nvSpPr>
          <p:spPr>
            <a:xfrm>
              <a:off x="2617239" y="1901728"/>
              <a:ext cx="104611" cy="145489"/>
            </a:xfrm>
            <a:custGeom>
              <a:rect b="b" l="l" r="r" t="t"/>
              <a:pathLst>
                <a:path extrusionOk="0" h="5029" w="3616">
                  <a:moveTo>
                    <a:pt x="2299" y="1"/>
                  </a:moveTo>
                  <a:cubicBezTo>
                    <a:pt x="2285" y="1"/>
                    <a:pt x="2272" y="2"/>
                    <a:pt x="2258" y="3"/>
                  </a:cubicBezTo>
                  <a:cubicBezTo>
                    <a:pt x="1757" y="54"/>
                    <a:pt x="698" y="299"/>
                    <a:pt x="0" y="1427"/>
                  </a:cubicBezTo>
                  <a:lnTo>
                    <a:pt x="2332" y="5028"/>
                  </a:lnTo>
                  <a:cubicBezTo>
                    <a:pt x="2332" y="5027"/>
                    <a:pt x="3616" y="2689"/>
                    <a:pt x="2649" y="242"/>
                  </a:cubicBezTo>
                  <a:cubicBezTo>
                    <a:pt x="2592" y="96"/>
                    <a:pt x="2452" y="1"/>
                    <a:pt x="229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8"/>
            <p:cNvSpPr/>
            <p:nvPr/>
          </p:nvSpPr>
          <p:spPr>
            <a:xfrm>
              <a:off x="2617181" y="1925248"/>
              <a:ext cx="79702" cy="121824"/>
            </a:xfrm>
            <a:custGeom>
              <a:rect b="b" l="l" r="r" t="t"/>
              <a:pathLst>
                <a:path extrusionOk="0" h="4211" w="2755">
                  <a:moveTo>
                    <a:pt x="492" y="0"/>
                  </a:moveTo>
                  <a:cubicBezTo>
                    <a:pt x="317" y="167"/>
                    <a:pt x="150" y="368"/>
                    <a:pt x="1" y="611"/>
                  </a:cubicBezTo>
                  <a:lnTo>
                    <a:pt x="2332" y="4211"/>
                  </a:lnTo>
                  <a:cubicBezTo>
                    <a:pt x="2332" y="4211"/>
                    <a:pt x="2332" y="4211"/>
                    <a:pt x="2332" y="4211"/>
                  </a:cubicBezTo>
                  <a:cubicBezTo>
                    <a:pt x="2336" y="4211"/>
                    <a:pt x="2563" y="3794"/>
                    <a:pt x="2754" y="3129"/>
                  </a:cubicBezTo>
                  <a:cubicBezTo>
                    <a:pt x="2306" y="2085"/>
                    <a:pt x="1751" y="1218"/>
                    <a:pt x="1093" y="543"/>
                  </a:cubicBezTo>
                  <a:cubicBezTo>
                    <a:pt x="892" y="337"/>
                    <a:pt x="691" y="158"/>
                    <a:pt x="492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8"/>
            <p:cNvSpPr/>
            <p:nvPr/>
          </p:nvSpPr>
          <p:spPr>
            <a:xfrm>
              <a:off x="2636854" y="1943445"/>
              <a:ext cx="38708" cy="80107"/>
            </a:xfrm>
            <a:custGeom>
              <a:rect b="b" l="l" r="r" t="t"/>
              <a:pathLst>
                <a:path extrusionOk="0" h="2769" w="1338">
                  <a:moveTo>
                    <a:pt x="971" y="1"/>
                  </a:moveTo>
                  <a:cubicBezTo>
                    <a:pt x="933" y="1"/>
                    <a:pt x="895" y="9"/>
                    <a:pt x="858" y="28"/>
                  </a:cubicBezTo>
                  <a:cubicBezTo>
                    <a:pt x="566" y="172"/>
                    <a:pt x="252" y="411"/>
                    <a:pt x="0" y="816"/>
                  </a:cubicBezTo>
                  <a:lnTo>
                    <a:pt x="1025" y="2769"/>
                  </a:lnTo>
                  <a:cubicBezTo>
                    <a:pt x="1086" y="2580"/>
                    <a:pt x="1146" y="2361"/>
                    <a:pt x="1195" y="2117"/>
                  </a:cubicBezTo>
                  <a:cubicBezTo>
                    <a:pt x="1330" y="1442"/>
                    <a:pt x="1338" y="802"/>
                    <a:pt x="1218" y="204"/>
                  </a:cubicBezTo>
                  <a:cubicBezTo>
                    <a:pt x="1194" y="81"/>
                    <a:pt x="1087" y="1"/>
                    <a:pt x="971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8"/>
            <p:cNvSpPr/>
            <p:nvPr/>
          </p:nvSpPr>
          <p:spPr>
            <a:xfrm>
              <a:off x="2376947" y="1901728"/>
              <a:ext cx="104611" cy="145431"/>
            </a:xfrm>
            <a:custGeom>
              <a:rect b="b" l="l" r="r" t="t"/>
              <a:pathLst>
                <a:path extrusionOk="0" h="5027" w="3616">
                  <a:moveTo>
                    <a:pt x="1317" y="1"/>
                  </a:moveTo>
                  <a:cubicBezTo>
                    <a:pt x="1162" y="1"/>
                    <a:pt x="1023" y="96"/>
                    <a:pt x="965" y="242"/>
                  </a:cubicBezTo>
                  <a:cubicBezTo>
                    <a:pt x="0" y="2689"/>
                    <a:pt x="1284" y="5027"/>
                    <a:pt x="1284" y="5027"/>
                  </a:cubicBezTo>
                  <a:lnTo>
                    <a:pt x="3616" y="1427"/>
                  </a:lnTo>
                  <a:cubicBezTo>
                    <a:pt x="2918" y="299"/>
                    <a:pt x="1859" y="54"/>
                    <a:pt x="1358" y="3"/>
                  </a:cubicBezTo>
                  <a:cubicBezTo>
                    <a:pt x="1344" y="2"/>
                    <a:pt x="1330" y="1"/>
                    <a:pt x="131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8"/>
            <p:cNvSpPr/>
            <p:nvPr/>
          </p:nvSpPr>
          <p:spPr>
            <a:xfrm>
              <a:off x="2401884" y="1925277"/>
              <a:ext cx="79673" cy="121882"/>
            </a:xfrm>
            <a:custGeom>
              <a:rect b="b" l="l" r="r" t="t"/>
              <a:pathLst>
                <a:path extrusionOk="0" h="4213" w="2754">
                  <a:moveTo>
                    <a:pt x="2263" y="1"/>
                  </a:moveTo>
                  <a:cubicBezTo>
                    <a:pt x="2063" y="157"/>
                    <a:pt x="1862" y="336"/>
                    <a:pt x="1662" y="542"/>
                  </a:cubicBezTo>
                  <a:cubicBezTo>
                    <a:pt x="1003" y="1217"/>
                    <a:pt x="448" y="2084"/>
                    <a:pt x="0" y="3128"/>
                  </a:cubicBezTo>
                  <a:cubicBezTo>
                    <a:pt x="192" y="3794"/>
                    <a:pt x="422" y="4213"/>
                    <a:pt x="422" y="4213"/>
                  </a:cubicBezTo>
                  <a:lnTo>
                    <a:pt x="2754" y="611"/>
                  </a:lnTo>
                  <a:cubicBezTo>
                    <a:pt x="2605" y="370"/>
                    <a:pt x="2438" y="168"/>
                    <a:pt x="2263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8"/>
            <p:cNvSpPr/>
            <p:nvPr/>
          </p:nvSpPr>
          <p:spPr>
            <a:xfrm>
              <a:off x="2423264" y="1943445"/>
              <a:ext cx="38679" cy="80107"/>
            </a:xfrm>
            <a:custGeom>
              <a:rect b="b" l="l" r="r" t="t"/>
              <a:pathLst>
                <a:path extrusionOk="0" h="2769" w="1337">
                  <a:moveTo>
                    <a:pt x="367" y="1"/>
                  </a:moveTo>
                  <a:cubicBezTo>
                    <a:pt x="251" y="1"/>
                    <a:pt x="143" y="81"/>
                    <a:pt x="119" y="204"/>
                  </a:cubicBezTo>
                  <a:cubicBezTo>
                    <a:pt x="1" y="802"/>
                    <a:pt x="5" y="1442"/>
                    <a:pt x="142" y="2117"/>
                  </a:cubicBezTo>
                  <a:cubicBezTo>
                    <a:pt x="191" y="2361"/>
                    <a:pt x="251" y="2580"/>
                    <a:pt x="312" y="2769"/>
                  </a:cubicBezTo>
                  <a:lnTo>
                    <a:pt x="1337" y="816"/>
                  </a:lnTo>
                  <a:cubicBezTo>
                    <a:pt x="1085" y="411"/>
                    <a:pt x="771" y="172"/>
                    <a:pt x="479" y="28"/>
                  </a:cubicBezTo>
                  <a:cubicBezTo>
                    <a:pt x="443" y="9"/>
                    <a:pt x="404" y="1"/>
                    <a:pt x="36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8"/>
            <p:cNvSpPr/>
            <p:nvPr/>
          </p:nvSpPr>
          <p:spPr>
            <a:xfrm>
              <a:off x="2636854" y="1947871"/>
              <a:ext cx="37754" cy="75652"/>
            </a:xfrm>
            <a:custGeom>
              <a:rect b="b" l="l" r="r" t="t"/>
              <a:pathLst>
                <a:path extrusionOk="0" h="2615" w="1305">
                  <a:moveTo>
                    <a:pt x="635" y="0"/>
                  </a:moveTo>
                  <a:cubicBezTo>
                    <a:pt x="413" y="149"/>
                    <a:pt x="189" y="359"/>
                    <a:pt x="0" y="660"/>
                  </a:cubicBezTo>
                  <a:lnTo>
                    <a:pt x="1025" y="2614"/>
                  </a:lnTo>
                  <a:cubicBezTo>
                    <a:pt x="1086" y="2424"/>
                    <a:pt x="1148" y="2206"/>
                    <a:pt x="1195" y="1962"/>
                  </a:cubicBezTo>
                  <a:cubicBezTo>
                    <a:pt x="1270" y="1593"/>
                    <a:pt x="1304" y="1232"/>
                    <a:pt x="1303" y="882"/>
                  </a:cubicBezTo>
                  <a:cubicBezTo>
                    <a:pt x="1096" y="563"/>
                    <a:pt x="873" y="267"/>
                    <a:pt x="635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8"/>
            <p:cNvSpPr/>
            <p:nvPr/>
          </p:nvSpPr>
          <p:spPr>
            <a:xfrm>
              <a:off x="2424189" y="1947871"/>
              <a:ext cx="37754" cy="75652"/>
            </a:xfrm>
            <a:custGeom>
              <a:rect b="b" l="l" r="r" t="t"/>
              <a:pathLst>
                <a:path extrusionOk="0" h="2615" w="1305">
                  <a:moveTo>
                    <a:pt x="670" y="0"/>
                  </a:moveTo>
                  <a:cubicBezTo>
                    <a:pt x="433" y="269"/>
                    <a:pt x="211" y="563"/>
                    <a:pt x="2" y="882"/>
                  </a:cubicBezTo>
                  <a:cubicBezTo>
                    <a:pt x="1" y="1232"/>
                    <a:pt x="35" y="1593"/>
                    <a:pt x="110" y="1962"/>
                  </a:cubicBezTo>
                  <a:cubicBezTo>
                    <a:pt x="157" y="2206"/>
                    <a:pt x="219" y="2424"/>
                    <a:pt x="280" y="2614"/>
                  </a:cubicBezTo>
                  <a:lnTo>
                    <a:pt x="1305" y="660"/>
                  </a:lnTo>
                  <a:cubicBezTo>
                    <a:pt x="1116" y="358"/>
                    <a:pt x="892" y="149"/>
                    <a:pt x="67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8"/>
            <p:cNvSpPr/>
            <p:nvPr/>
          </p:nvSpPr>
          <p:spPr>
            <a:xfrm>
              <a:off x="2379637" y="1918450"/>
              <a:ext cx="339522" cy="358240"/>
            </a:xfrm>
            <a:custGeom>
              <a:rect b="b" l="l" r="r" t="t"/>
              <a:pathLst>
                <a:path extrusionOk="0" h="12383" w="11736">
                  <a:moveTo>
                    <a:pt x="5868" y="0"/>
                  </a:moveTo>
                  <a:cubicBezTo>
                    <a:pt x="3216" y="0"/>
                    <a:pt x="1" y="3088"/>
                    <a:pt x="239" y="12382"/>
                  </a:cubicBezTo>
                  <a:lnTo>
                    <a:pt x="2601" y="12382"/>
                  </a:lnTo>
                  <a:lnTo>
                    <a:pt x="5868" y="11911"/>
                  </a:lnTo>
                  <a:lnTo>
                    <a:pt x="9135" y="12382"/>
                  </a:lnTo>
                  <a:lnTo>
                    <a:pt x="11498" y="12382"/>
                  </a:lnTo>
                  <a:cubicBezTo>
                    <a:pt x="11735" y="3088"/>
                    <a:pt x="8520" y="0"/>
                    <a:pt x="5868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8"/>
            <p:cNvSpPr/>
            <p:nvPr/>
          </p:nvSpPr>
          <p:spPr>
            <a:xfrm>
              <a:off x="2379637" y="1918450"/>
              <a:ext cx="181102" cy="358240"/>
            </a:xfrm>
            <a:custGeom>
              <a:rect b="b" l="l" r="r" t="t"/>
              <a:pathLst>
                <a:path extrusionOk="0" h="12383" w="6260">
                  <a:moveTo>
                    <a:pt x="5868" y="0"/>
                  </a:moveTo>
                  <a:cubicBezTo>
                    <a:pt x="3216" y="0"/>
                    <a:pt x="1" y="3088"/>
                    <a:pt x="239" y="12382"/>
                  </a:cubicBezTo>
                  <a:lnTo>
                    <a:pt x="1021" y="12382"/>
                  </a:lnTo>
                  <a:cubicBezTo>
                    <a:pt x="795" y="3541"/>
                    <a:pt x="3694" y="316"/>
                    <a:pt x="6259" y="23"/>
                  </a:cubicBezTo>
                  <a:cubicBezTo>
                    <a:pt x="6127" y="6"/>
                    <a:pt x="5997" y="0"/>
                    <a:pt x="5868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8"/>
            <p:cNvSpPr/>
            <p:nvPr/>
          </p:nvSpPr>
          <p:spPr>
            <a:xfrm>
              <a:off x="2454450" y="2230055"/>
              <a:ext cx="189925" cy="46635"/>
            </a:xfrm>
            <a:custGeom>
              <a:rect b="b" l="l" r="r" t="t"/>
              <a:pathLst>
                <a:path extrusionOk="0" h="1612" w="6565">
                  <a:moveTo>
                    <a:pt x="691" y="0"/>
                  </a:moveTo>
                  <a:cubicBezTo>
                    <a:pt x="691" y="0"/>
                    <a:pt x="231" y="261"/>
                    <a:pt x="1" y="1611"/>
                  </a:cubicBezTo>
                  <a:lnTo>
                    <a:pt x="6565" y="1611"/>
                  </a:lnTo>
                  <a:cubicBezTo>
                    <a:pt x="6335" y="263"/>
                    <a:pt x="5873" y="0"/>
                    <a:pt x="5874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8"/>
            <p:cNvSpPr/>
            <p:nvPr/>
          </p:nvSpPr>
          <p:spPr>
            <a:xfrm>
              <a:off x="2437555" y="2014295"/>
              <a:ext cx="223600" cy="237457"/>
            </a:xfrm>
            <a:custGeom>
              <a:rect b="b" l="l" r="r" t="t"/>
              <a:pathLst>
                <a:path extrusionOk="0" h="8208" w="7729">
                  <a:moveTo>
                    <a:pt x="2340" y="1"/>
                  </a:moveTo>
                  <a:cubicBezTo>
                    <a:pt x="1550" y="1"/>
                    <a:pt x="945" y="668"/>
                    <a:pt x="593" y="1307"/>
                  </a:cubicBezTo>
                  <a:cubicBezTo>
                    <a:pt x="146" y="2120"/>
                    <a:pt x="1" y="3068"/>
                    <a:pt x="17" y="3984"/>
                  </a:cubicBezTo>
                  <a:cubicBezTo>
                    <a:pt x="37" y="5016"/>
                    <a:pt x="175" y="6138"/>
                    <a:pt x="815" y="6984"/>
                  </a:cubicBezTo>
                  <a:cubicBezTo>
                    <a:pt x="1527" y="7926"/>
                    <a:pt x="2737" y="8207"/>
                    <a:pt x="3863" y="8207"/>
                  </a:cubicBezTo>
                  <a:cubicBezTo>
                    <a:pt x="4987" y="8207"/>
                    <a:pt x="6198" y="7926"/>
                    <a:pt x="6909" y="6984"/>
                  </a:cubicBezTo>
                  <a:cubicBezTo>
                    <a:pt x="7549" y="6138"/>
                    <a:pt x="7687" y="5016"/>
                    <a:pt x="7707" y="3984"/>
                  </a:cubicBezTo>
                  <a:cubicBezTo>
                    <a:pt x="7728" y="3068"/>
                    <a:pt x="7584" y="2119"/>
                    <a:pt x="7135" y="1307"/>
                  </a:cubicBezTo>
                  <a:cubicBezTo>
                    <a:pt x="6782" y="668"/>
                    <a:pt x="6179" y="1"/>
                    <a:pt x="5389" y="1"/>
                  </a:cubicBezTo>
                  <a:cubicBezTo>
                    <a:pt x="4696" y="1"/>
                    <a:pt x="4242" y="284"/>
                    <a:pt x="4021" y="465"/>
                  </a:cubicBezTo>
                  <a:cubicBezTo>
                    <a:pt x="3975" y="503"/>
                    <a:pt x="3919" y="522"/>
                    <a:pt x="3864" y="522"/>
                  </a:cubicBezTo>
                  <a:cubicBezTo>
                    <a:pt x="3808" y="522"/>
                    <a:pt x="3753" y="503"/>
                    <a:pt x="3707" y="465"/>
                  </a:cubicBezTo>
                  <a:cubicBezTo>
                    <a:pt x="3487" y="284"/>
                    <a:pt x="3032" y="1"/>
                    <a:pt x="234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8"/>
            <p:cNvSpPr/>
            <p:nvPr/>
          </p:nvSpPr>
          <p:spPr>
            <a:xfrm>
              <a:off x="2499118" y="2112715"/>
              <a:ext cx="100561" cy="110484"/>
            </a:xfrm>
            <a:custGeom>
              <a:rect b="b" l="l" r="r" t="t"/>
              <a:pathLst>
                <a:path extrusionOk="0" h="3819" w="3476">
                  <a:moveTo>
                    <a:pt x="1738" y="1"/>
                  </a:moveTo>
                  <a:cubicBezTo>
                    <a:pt x="1505" y="1"/>
                    <a:pt x="1296" y="157"/>
                    <a:pt x="1233" y="383"/>
                  </a:cubicBezTo>
                  <a:cubicBezTo>
                    <a:pt x="1166" y="620"/>
                    <a:pt x="1011" y="826"/>
                    <a:pt x="796" y="950"/>
                  </a:cubicBezTo>
                  <a:cubicBezTo>
                    <a:pt x="318" y="1228"/>
                    <a:pt x="0" y="1711"/>
                    <a:pt x="0" y="2260"/>
                  </a:cubicBezTo>
                  <a:cubicBezTo>
                    <a:pt x="0" y="3121"/>
                    <a:pt x="779" y="3819"/>
                    <a:pt x="1738" y="3819"/>
                  </a:cubicBezTo>
                  <a:cubicBezTo>
                    <a:pt x="2697" y="3819"/>
                    <a:pt x="3474" y="3121"/>
                    <a:pt x="3474" y="2260"/>
                  </a:cubicBezTo>
                  <a:cubicBezTo>
                    <a:pt x="3476" y="1710"/>
                    <a:pt x="3157" y="1228"/>
                    <a:pt x="2680" y="950"/>
                  </a:cubicBezTo>
                  <a:cubicBezTo>
                    <a:pt x="2465" y="826"/>
                    <a:pt x="2310" y="620"/>
                    <a:pt x="2243" y="383"/>
                  </a:cubicBezTo>
                  <a:cubicBezTo>
                    <a:pt x="2178" y="157"/>
                    <a:pt x="1973" y="1"/>
                    <a:pt x="1738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8"/>
            <p:cNvSpPr/>
            <p:nvPr/>
          </p:nvSpPr>
          <p:spPr>
            <a:xfrm>
              <a:off x="2535541" y="2147431"/>
              <a:ext cx="27773" cy="13395"/>
            </a:xfrm>
            <a:custGeom>
              <a:rect b="b" l="l" r="r" t="t"/>
              <a:pathLst>
                <a:path extrusionOk="0" h="463" w="960">
                  <a:moveTo>
                    <a:pt x="85" y="0"/>
                  </a:moveTo>
                  <a:cubicBezTo>
                    <a:pt x="39" y="0"/>
                    <a:pt x="0" y="39"/>
                    <a:pt x="0" y="85"/>
                  </a:cubicBezTo>
                  <a:cubicBezTo>
                    <a:pt x="0" y="293"/>
                    <a:pt x="215" y="462"/>
                    <a:pt x="479" y="462"/>
                  </a:cubicBezTo>
                  <a:cubicBezTo>
                    <a:pt x="744" y="462"/>
                    <a:pt x="959" y="293"/>
                    <a:pt x="959" y="85"/>
                  </a:cubicBezTo>
                  <a:cubicBezTo>
                    <a:pt x="959" y="39"/>
                    <a:pt x="921" y="0"/>
                    <a:pt x="87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8"/>
            <p:cNvSpPr/>
            <p:nvPr/>
          </p:nvSpPr>
          <p:spPr>
            <a:xfrm>
              <a:off x="2482830" y="2093418"/>
              <a:ext cx="11109" cy="22131"/>
            </a:xfrm>
            <a:custGeom>
              <a:rect b="b" l="l" r="r" t="t"/>
              <a:pathLst>
                <a:path extrusionOk="0" h="765" w="384">
                  <a:moveTo>
                    <a:pt x="189" y="0"/>
                  </a:moveTo>
                  <a:cubicBezTo>
                    <a:pt x="187" y="0"/>
                    <a:pt x="184" y="0"/>
                    <a:pt x="181" y="1"/>
                  </a:cubicBezTo>
                  <a:cubicBezTo>
                    <a:pt x="77" y="7"/>
                    <a:pt x="0" y="97"/>
                    <a:pt x="0" y="200"/>
                  </a:cubicBezTo>
                  <a:lnTo>
                    <a:pt x="0" y="565"/>
                  </a:lnTo>
                  <a:cubicBezTo>
                    <a:pt x="0" y="668"/>
                    <a:pt x="77" y="758"/>
                    <a:pt x="181" y="764"/>
                  </a:cubicBezTo>
                  <a:cubicBezTo>
                    <a:pt x="185" y="765"/>
                    <a:pt x="188" y="765"/>
                    <a:pt x="192" y="765"/>
                  </a:cubicBezTo>
                  <a:cubicBezTo>
                    <a:pt x="298" y="765"/>
                    <a:pt x="384" y="678"/>
                    <a:pt x="384" y="573"/>
                  </a:cubicBezTo>
                  <a:lnTo>
                    <a:pt x="384" y="192"/>
                  </a:lnTo>
                  <a:cubicBezTo>
                    <a:pt x="384" y="86"/>
                    <a:pt x="296" y="0"/>
                    <a:pt x="18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8"/>
            <p:cNvSpPr/>
            <p:nvPr/>
          </p:nvSpPr>
          <p:spPr>
            <a:xfrm>
              <a:off x="2467411" y="2120786"/>
              <a:ext cx="23347" cy="11138"/>
            </a:xfrm>
            <a:custGeom>
              <a:rect b="b" l="l" r="r" t="t"/>
              <a:pathLst>
                <a:path extrusionOk="0" h="385" w="807">
                  <a:moveTo>
                    <a:pt x="208" y="1"/>
                  </a:moveTo>
                  <a:cubicBezTo>
                    <a:pt x="104" y="1"/>
                    <a:pt x="16" y="78"/>
                    <a:pt x="9" y="180"/>
                  </a:cubicBezTo>
                  <a:cubicBezTo>
                    <a:pt x="1" y="292"/>
                    <a:pt x="90" y="384"/>
                    <a:pt x="200" y="384"/>
                  </a:cubicBezTo>
                  <a:lnTo>
                    <a:pt x="601" y="384"/>
                  </a:lnTo>
                  <a:cubicBezTo>
                    <a:pt x="703" y="384"/>
                    <a:pt x="794" y="308"/>
                    <a:pt x="800" y="203"/>
                  </a:cubicBezTo>
                  <a:cubicBezTo>
                    <a:pt x="806" y="93"/>
                    <a:pt x="717" y="1"/>
                    <a:pt x="608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8"/>
            <p:cNvSpPr/>
            <p:nvPr/>
          </p:nvSpPr>
          <p:spPr>
            <a:xfrm>
              <a:off x="2604857" y="2093418"/>
              <a:ext cx="11109" cy="22131"/>
            </a:xfrm>
            <a:custGeom>
              <a:rect b="b" l="l" r="r" t="t"/>
              <a:pathLst>
                <a:path extrusionOk="0" h="765" w="384">
                  <a:moveTo>
                    <a:pt x="196" y="0"/>
                  </a:moveTo>
                  <a:cubicBezTo>
                    <a:pt x="88" y="0"/>
                    <a:pt x="0" y="86"/>
                    <a:pt x="0" y="192"/>
                  </a:cubicBezTo>
                  <a:lnTo>
                    <a:pt x="0" y="565"/>
                  </a:lnTo>
                  <a:cubicBezTo>
                    <a:pt x="0" y="668"/>
                    <a:pt x="77" y="757"/>
                    <a:pt x="181" y="764"/>
                  </a:cubicBezTo>
                  <a:cubicBezTo>
                    <a:pt x="185" y="765"/>
                    <a:pt x="189" y="765"/>
                    <a:pt x="192" y="765"/>
                  </a:cubicBezTo>
                  <a:cubicBezTo>
                    <a:pt x="298" y="765"/>
                    <a:pt x="384" y="678"/>
                    <a:pt x="384" y="573"/>
                  </a:cubicBezTo>
                  <a:lnTo>
                    <a:pt x="384" y="200"/>
                  </a:lnTo>
                  <a:cubicBezTo>
                    <a:pt x="384" y="97"/>
                    <a:pt x="307" y="7"/>
                    <a:pt x="204" y="1"/>
                  </a:cubicBezTo>
                  <a:cubicBezTo>
                    <a:pt x="202" y="0"/>
                    <a:pt x="199" y="0"/>
                    <a:pt x="19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8"/>
            <p:cNvSpPr/>
            <p:nvPr/>
          </p:nvSpPr>
          <p:spPr>
            <a:xfrm>
              <a:off x="2608011" y="2120786"/>
              <a:ext cx="23318" cy="11138"/>
            </a:xfrm>
            <a:custGeom>
              <a:rect b="b" l="l" r="r" t="t"/>
              <a:pathLst>
                <a:path extrusionOk="0" h="385" w="806">
                  <a:moveTo>
                    <a:pt x="207" y="1"/>
                  </a:moveTo>
                  <a:cubicBezTo>
                    <a:pt x="105" y="1"/>
                    <a:pt x="16" y="78"/>
                    <a:pt x="8" y="180"/>
                  </a:cubicBezTo>
                  <a:cubicBezTo>
                    <a:pt x="0" y="292"/>
                    <a:pt x="89" y="384"/>
                    <a:pt x="200" y="384"/>
                  </a:cubicBezTo>
                  <a:lnTo>
                    <a:pt x="602" y="384"/>
                  </a:lnTo>
                  <a:cubicBezTo>
                    <a:pt x="704" y="384"/>
                    <a:pt x="795" y="308"/>
                    <a:pt x="801" y="203"/>
                  </a:cubicBezTo>
                  <a:cubicBezTo>
                    <a:pt x="806" y="93"/>
                    <a:pt x="718" y="1"/>
                    <a:pt x="609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8"/>
            <p:cNvSpPr/>
            <p:nvPr/>
          </p:nvSpPr>
          <p:spPr>
            <a:xfrm>
              <a:off x="2520497" y="2166843"/>
              <a:ext cx="57715" cy="16345"/>
            </a:xfrm>
            <a:custGeom>
              <a:rect b="b" l="l" r="r" t="t"/>
              <a:pathLst>
                <a:path extrusionOk="0" h="565" w="1995">
                  <a:moveTo>
                    <a:pt x="1775" y="1"/>
                  </a:moveTo>
                  <a:cubicBezTo>
                    <a:pt x="1721" y="1"/>
                    <a:pt x="1666" y="24"/>
                    <a:pt x="1628" y="69"/>
                  </a:cubicBezTo>
                  <a:cubicBezTo>
                    <a:pt x="1571" y="136"/>
                    <a:pt x="1482" y="175"/>
                    <a:pt x="1387" y="175"/>
                  </a:cubicBezTo>
                  <a:cubicBezTo>
                    <a:pt x="1292" y="175"/>
                    <a:pt x="1205" y="136"/>
                    <a:pt x="1145" y="69"/>
                  </a:cubicBezTo>
                  <a:cubicBezTo>
                    <a:pt x="1108" y="27"/>
                    <a:pt x="1053" y="1"/>
                    <a:pt x="998" y="1"/>
                  </a:cubicBezTo>
                  <a:cubicBezTo>
                    <a:pt x="942" y="1"/>
                    <a:pt x="886" y="27"/>
                    <a:pt x="850" y="69"/>
                  </a:cubicBezTo>
                  <a:cubicBezTo>
                    <a:pt x="792" y="136"/>
                    <a:pt x="705" y="175"/>
                    <a:pt x="608" y="175"/>
                  </a:cubicBezTo>
                  <a:cubicBezTo>
                    <a:pt x="513" y="175"/>
                    <a:pt x="425" y="136"/>
                    <a:pt x="367" y="69"/>
                  </a:cubicBezTo>
                  <a:cubicBezTo>
                    <a:pt x="328" y="25"/>
                    <a:pt x="272" y="2"/>
                    <a:pt x="218" y="2"/>
                  </a:cubicBezTo>
                  <a:cubicBezTo>
                    <a:pt x="172" y="2"/>
                    <a:pt x="127" y="18"/>
                    <a:pt x="91" y="50"/>
                  </a:cubicBezTo>
                  <a:cubicBezTo>
                    <a:pt x="10" y="121"/>
                    <a:pt x="0" y="244"/>
                    <a:pt x="71" y="326"/>
                  </a:cubicBezTo>
                  <a:cubicBezTo>
                    <a:pt x="203" y="477"/>
                    <a:pt x="399" y="564"/>
                    <a:pt x="606" y="564"/>
                  </a:cubicBezTo>
                  <a:cubicBezTo>
                    <a:pt x="746" y="564"/>
                    <a:pt x="881" y="523"/>
                    <a:pt x="993" y="451"/>
                  </a:cubicBezTo>
                  <a:cubicBezTo>
                    <a:pt x="1106" y="523"/>
                    <a:pt x="1241" y="564"/>
                    <a:pt x="1383" y="564"/>
                  </a:cubicBezTo>
                  <a:cubicBezTo>
                    <a:pt x="1590" y="564"/>
                    <a:pt x="1786" y="477"/>
                    <a:pt x="1918" y="326"/>
                  </a:cubicBezTo>
                  <a:cubicBezTo>
                    <a:pt x="1995" y="245"/>
                    <a:pt x="1985" y="122"/>
                    <a:pt x="1904" y="50"/>
                  </a:cubicBezTo>
                  <a:cubicBezTo>
                    <a:pt x="1868" y="17"/>
                    <a:pt x="1821" y="1"/>
                    <a:pt x="177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4" name="Google Shape;2424;p38"/>
          <p:cNvGrpSpPr/>
          <p:nvPr/>
        </p:nvGrpSpPr>
        <p:grpSpPr>
          <a:xfrm>
            <a:off x="2826550" y="1625147"/>
            <a:ext cx="2865982" cy="1011153"/>
            <a:chOff x="2826550" y="1625147"/>
            <a:chExt cx="2865982" cy="1011153"/>
          </a:xfrm>
        </p:grpSpPr>
        <p:sp>
          <p:nvSpPr>
            <p:cNvPr id="2425" name="Google Shape;2425;p38"/>
            <p:cNvSpPr/>
            <p:nvPr/>
          </p:nvSpPr>
          <p:spPr>
            <a:xfrm>
              <a:off x="2997932" y="1751000"/>
              <a:ext cx="2694600" cy="88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8"/>
            <p:cNvSpPr txBox="1"/>
            <p:nvPr/>
          </p:nvSpPr>
          <p:spPr>
            <a:xfrm>
              <a:off x="3223382" y="1783138"/>
              <a:ext cx="2243700" cy="4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91919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27" name="Google Shape;2427;p38"/>
            <p:cNvSpPr txBox="1"/>
            <p:nvPr/>
          </p:nvSpPr>
          <p:spPr>
            <a:xfrm>
              <a:off x="3223382" y="2118885"/>
              <a:ext cx="2243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8" name="Google Shape;2428;p38"/>
            <p:cNvSpPr/>
            <p:nvPr/>
          </p:nvSpPr>
          <p:spPr>
            <a:xfrm>
              <a:off x="2826550" y="1625147"/>
              <a:ext cx="342900" cy="342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29" name="Google Shape;2429;p38"/>
          <p:cNvGrpSpPr/>
          <p:nvPr/>
        </p:nvGrpSpPr>
        <p:grpSpPr>
          <a:xfrm>
            <a:off x="2826550" y="2659422"/>
            <a:ext cx="2865982" cy="1012203"/>
            <a:chOff x="2826550" y="2659422"/>
            <a:chExt cx="2865982" cy="1012203"/>
          </a:xfrm>
        </p:grpSpPr>
        <p:sp>
          <p:nvSpPr>
            <p:cNvPr id="2430" name="Google Shape;2430;p38"/>
            <p:cNvSpPr/>
            <p:nvPr/>
          </p:nvSpPr>
          <p:spPr>
            <a:xfrm>
              <a:off x="2997932" y="2786325"/>
              <a:ext cx="2694600" cy="88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8"/>
            <p:cNvSpPr txBox="1"/>
            <p:nvPr/>
          </p:nvSpPr>
          <p:spPr>
            <a:xfrm>
              <a:off x="3223382" y="2815879"/>
              <a:ext cx="2243700" cy="4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91919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32" name="Google Shape;2432;p38"/>
            <p:cNvSpPr txBox="1"/>
            <p:nvPr/>
          </p:nvSpPr>
          <p:spPr>
            <a:xfrm>
              <a:off x="3223382" y="3151610"/>
              <a:ext cx="2243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but is hot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3" name="Google Shape;2433;p38"/>
            <p:cNvSpPr/>
            <p:nvPr/>
          </p:nvSpPr>
          <p:spPr>
            <a:xfrm>
              <a:off x="2826550" y="2659422"/>
              <a:ext cx="342900" cy="342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34" name="Google Shape;2434;p38"/>
          <p:cNvGrpSpPr/>
          <p:nvPr/>
        </p:nvGrpSpPr>
        <p:grpSpPr>
          <a:xfrm>
            <a:off x="2826550" y="3722747"/>
            <a:ext cx="2865982" cy="1011153"/>
            <a:chOff x="2826550" y="3722747"/>
            <a:chExt cx="2865982" cy="1011153"/>
          </a:xfrm>
        </p:grpSpPr>
        <p:sp>
          <p:nvSpPr>
            <p:cNvPr id="2435" name="Google Shape;2435;p38"/>
            <p:cNvSpPr/>
            <p:nvPr/>
          </p:nvSpPr>
          <p:spPr>
            <a:xfrm>
              <a:off x="2997932" y="3848600"/>
              <a:ext cx="2694600" cy="88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8"/>
            <p:cNvSpPr txBox="1"/>
            <p:nvPr/>
          </p:nvSpPr>
          <p:spPr>
            <a:xfrm>
              <a:off x="3223382" y="3881875"/>
              <a:ext cx="2243700" cy="4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91919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37" name="Google Shape;2437;p38"/>
            <p:cNvSpPr txBox="1"/>
            <p:nvPr/>
          </p:nvSpPr>
          <p:spPr>
            <a:xfrm>
              <a:off x="3223382" y="4217622"/>
              <a:ext cx="2243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8" name="Google Shape;2438;p38"/>
            <p:cNvSpPr/>
            <p:nvPr/>
          </p:nvSpPr>
          <p:spPr>
            <a:xfrm>
              <a:off x="2826550" y="3722747"/>
              <a:ext cx="342900" cy="342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39" name="Google Shape;2439;p38"/>
          <p:cNvGrpSpPr/>
          <p:nvPr/>
        </p:nvGrpSpPr>
        <p:grpSpPr>
          <a:xfrm>
            <a:off x="5819725" y="1625147"/>
            <a:ext cx="2862525" cy="1011153"/>
            <a:chOff x="5819725" y="1625147"/>
            <a:chExt cx="2862525" cy="1011153"/>
          </a:xfrm>
        </p:grpSpPr>
        <p:sp>
          <p:nvSpPr>
            <p:cNvPr id="2440" name="Google Shape;2440;p38"/>
            <p:cNvSpPr/>
            <p:nvPr/>
          </p:nvSpPr>
          <p:spPr>
            <a:xfrm>
              <a:off x="5987650" y="1751000"/>
              <a:ext cx="2694600" cy="88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8"/>
            <p:cNvSpPr txBox="1"/>
            <p:nvPr/>
          </p:nvSpPr>
          <p:spPr>
            <a:xfrm>
              <a:off x="6213100" y="1783138"/>
              <a:ext cx="2243700" cy="4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91919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42" name="Google Shape;2442;p38"/>
            <p:cNvSpPr txBox="1"/>
            <p:nvPr/>
          </p:nvSpPr>
          <p:spPr>
            <a:xfrm>
              <a:off x="6213100" y="2118885"/>
              <a:ext cx="2243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3" name="Google Shape;2443;p38"/>
            <p:cNvSpPr/>
            <p:nvPr/>
          </p:nvSpPr>
          <p:spPr>
            <a:xfrm>
              <a:off x="5819725" y="1625147"/>
              <a:ext cx="342900" cy="342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44" name="Google Shape;2444;p38"/>
          <p:cNvGrpSpPr/>
          <p:nvPr/>
        </p:nvGrpSpPr>
        <p:grpSpPr>
          <a:xfrm>
            <a:off x="5819725" y="2659422"/>
            <a:ext cx="2862525" cy="1012203"/>
            <a:chOff x="5819725" y="2659422"/>
            <a:chExt cx="2862525" cy="1012203"/>
          </a:xfrm>
        </p:grpSpPr>
        <p:sp>
          <p:nvSpPr>
            <p:cNvPr id="2445" name="Google Shape;2445;p38"/>
            <p:cNvSpPr/>
            <p:nvPr/>
          </p:nvSpPr>
          <p:spPr>
            <a:xfrm>
              <a:off x="5987650" y="2786325"/>
              <a:ext cx="2694600" cy="88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8"/>
            <p:cNvSpPr txBox="1"/>
            <p:nvPr/>
          </p:nvSpPr>
          <p:spPr>
            <a:xfrm>
              <a:off x="6213100" y="2815879"/>
              <a:ext cx="2243700" cy="4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91919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47" name="Google Shape;2447;p38"/>
            <p:cNvSpPr txBox="1"/>
            <p:nvPr/>
          </p:nvSpPr>
          <p:spPr>
            <a:xfrm>
              <a:off x="6213100" y="3151610"/>
              <a:ext cx="2243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8" name="Google Shape;2448;p38"/>
            <p:cNvSpPr/>
            <p:nvPr/>
          </p:nvSpPr>
          <p:spPr>
            <a:xfrm>
              <a:off x="5819725" y="2659422"/>
              <a:ext cx="342900" cy="342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49" name="Google Shape;2449;p38"/>
          <p:cNvGrpSpPr/>
          <p:nvPr/>
        </p:nvGrpSpPr>
        <p:grpSpPr>
          <a:xfrm>
            <a:off x="5819725" y="3722747"/>
            <a:ext cx="2862525" cy="1011153"/>
            <a:chOff x="5819725" y="3722747"/>
            <a:chExt cx="2862525" cy="1011153"/>
          </a:xfrm>
        </p:grpSpPr>
        <p:sp>
          <p:nvSpPr>
            <p:cNvPr id="2450" name="Google Shape;2450;p38"/>
            <p:cNvSpPr/>
            <p:nvPr/>
          </p:nvSpPr>
          <p:spPr>
            <a:xfrm>
              <a:off x="5987650" y="3848600"/>
              <a:ext cx="2694600" cy="88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8"/>
            <p:cNvSpPr txBox="1"/>
            <p:nvPr/>
          </p:nvSpPr>
          <p:spPr>
            <a:xfrm>
              <a:off x="6213100" y="3881875"/>
              <a:ext cx="2243700" cy="4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91919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52" name="Google Shape;2452;p38"/>
            <p:cNvSpPr txBox="1"/>
            <p:nvPr/>
          </p:nvSpPr>
          <p:spPr>
            <a:xfrm>
              <a:off x="6213100" y="4217622"/>
              <a:ext cx="2243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3" name="Google Shape;2453;p38"/>
            <p:cNvSpPr/>
            <p:nvPr/>
          </p:nvSpPr>
          <p:spPr>
            <a:xfrm>
              <a:off x="5819725" y="3722747"/>
              <a:ext cx="342900" cy="342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" name="Google Shape;2458;p39"/>
          <p:cNvGrpSpPr/>
          <p:nvPr/>
        </p:nvGrpSpPr>
        <p:grpSpPr>
          <a:xfrm>
            <a:off x="457215" y="1768950"/>
            <a:ext cx="3093310" cy="2715166"/>
            <a:chOff x="457215" y="1768950"/>
            <a:chExt cx="3093310" cy="2715166"/>
          </a:xfrm>
        </p:grpSpPr>
        <p:sp>
          <p:nvSpPr>
            <p:cNvPr id="2459" name="Google Shape;2459;p39"/>
            <p:cNvSpPr txBox="1"/>
            <p:nvPr/>
          </p:nvSpPr>
          <p:spPr>
            <a:xfrm>
              <a:off x="457215" y="1768950"/>
              <a:ext cx="3093300" cy="41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importance of good food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0" name="Google Shape;2460;p39"/>
            <p:cNvSpPr txBox="1"/>
            <p:nvPr/>
          </p:nvSpPr>
          <p:spPr>
            <a:xfrm>
              <a:off x="457225" y="2272750"/>
              <a:ext cx="3093300" cy="5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1" name="Google Shape;2461;p39"/>
            <p:cNvSpPr/>
            <p:nvPr/>
          </p:nvSpPr>
          <p:spPr>
            <a:xfrm flipH="1">
              <a:off x="1526576" y="3529516"/>
              <a:ext cx="954600" cy="95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2462" name="Google Shape;2462;p39"/>
            <p:cNvCxnSpPr>
              <a:stCxn id="2460" idx="2"/>
              <a:endCxn id="2461" idx="0"/>
            </p:cNvCxnSpPr>
            <p:nvPr/>
          </p:nvCxnSpPr>
          <p:spPr>
            <a:xfrm>
              <a:off x="2003875" y="2867050"/>
              <a:ext cx="0" cy="662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2463" name="Google Shape;2463;p39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grpSp>
        <p:nvGrpSpPr>
          <p:cNvPr id="2464" name="Google Shape;2464;p39"/>
          <p:cNvGrpSpPr/>
          <p:nvPr/>
        </p:nvGrpSpPr>
        <p:grpSpPr>
          <a:xfrm>
            <a:off x="4188800" y="1075150"/>
            <a:ext cx="2087710" cy="1655807"/>
            <a:chOff x="4188800" y="1075150"/>
            <a:chExt cx="2087710" cy="1655807"/>
          </a:xfrm>
        </p:grpSpPr>
        <p:sp>
          <p:nvSpPr>
            <p:cNvPr id="2465" name="Google Shape;2465;p39"/>
            <p:cNvSpPr txBox="1"/>
            <p:nvPr/>
          </p:nvSpPr>
          <p:spPr>
            <a:xfrm>
              <a:off x="4188810" y="1768950"/>
              <a:ext cx="2087700" cy="41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6" name="Google Shape;2466;p39"/>
            <p:cNvSpPr txBox="1"/>
            <p:nvPr/>
          </p:nvSpPr>
          <p:spPr>
            <a:xfrm>
              <a:off x="4188800" y="2216457"/>
              <a:ext cx="20877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7" name="Google Shape;2467;p39"/>
            <p:cNvSpPr/>
            <p:nvPr/>
          </p:nvSpPr>
          <p:spPr>
            <a:xfrm>
              <a:off x="4966825" y="1075150"/>
              <a:ext cx="531900" cy="531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7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68" name="Google Shape;2468;p39"/>
          <p:cNvGrpSpPr/>
          <p:nvPr/>
        </p:nvGrpSpPr>
        <p:grpSpPr>
          <a:xfrm flipH="1">
            <a:off x="1664817" y="3801266"/>
            <a:ext cx="678117" cy="411100"/>
            <a:chOff x="1190625" y="1269325"/>
            <a:chExt cx="5228350" cy="3169625"/>
          </a:xfrm>
        </p:grpSpPr>
        <p:sp>
          <p:nvSpPr>
            <p:cNvPr id="2469" name="Google Shape;2469;p39"/>
            <p:cNvSpPr/>
            <p:nvPr/>
          </p:nvSpPr>
          <p:spPr>
            <a:xfrm>
              <a:off x="2479150" y="1269325"/>
              <a:ext cx="2651875" cy="1389675"/>
            </a:xfrm>
            <a:custGeom>
              <a:rect b="b" l="l" r="r" t="t"/>
              <a:pathLst>
                <a:path extrusionOk="0" h="55587" w="106075">
                  <a:moveTo>
                    <a:pt x="47278" y="0"/>
                  </a:moveTo>
                  <a:cubicBezTo>
                    <a:pt x="39264" y="0"/>
                    <a:pt x="32769" y="6520"/>
                    <a:pt x="32769" y="14534"/>
                  </a:cubicBezTo>
                  <a:cubicBezTo>
                    <a:pt x="32769" y="16642"/>
                    <a:pt x="33235" y="18676"/>
                    <a:pt x="34044" y="20490"/>
                  </a:cubicBezTo>
                  <a:cubicBezTo>
                    <a:pt x="33627" y="20465"/>
                    <a:pt x="33210" y="20441"/>
                    <a:pt x="32769" y="20441"/>
                  </a:cubicBezTo>
                  <a:cubicBezTo>
                    <a:pt x="27377" y="20441"/>
                    <a:pt x="22696" y="23357"/>
                    <a:pt x="20196" y="27695"/>
                  </a:cubicBezTo>
                  <a:cubicBezTo>
                    <a:pt x="18432" y="26960"/>
                    <a:pt x="16520" y="26543"/>
                    <a:pt x="14510" y="26543"/>
                  </a:cubicBezTo>
                  <a:cubicBezTo>
                    <a:pt x="6496" y="26543"/>
                    <a:pt x="1" y="33063"/>
                    <a:pt x="1" y="41077"/>
                  </a:cubicBezTo>
                  <a:cubicBezTo>
                    <a:pt x="1" y="49091"/>
                    <a:pt x="6496" y="55586"/>
                    <a:pt x="14510" y="55586"/>
                  </a:cubicBezTo>
                  <a:lnTo>
                    <a:pt x="91541" y="55586"/>
                  </a:lnTo>
                  <a:cubicBezTo>
                    <a:pt x="99580" y="55586"/>
                    <a:pt x="106075" y="49091"/>
                    <a:pt x="106075" y="41077"/>
                  </a:cubicBezTo>
                  <a:cubicBezTo>
                    <a:pt x="106075" y="33063"/>
                    <a:pt x="99580" y="26543"/>
                    <a:pt x="91541" y="26543"/>
                  </a:cubicBezTo>
                  <a:cubicBezTo>
                    <a:pt x="89605" y="26543"/>
                    <a:pt x="87742" y="26935"/>
                    <a:pt x="86051" y="27622"/>
                  </a:cubicBezTo>
                  <a:cubicBezTo>
                    <a:pt x="86149" y="26886"/>
                    <a:pt x="86198" y="26151"/>
                    <a:pt x="86198" y="25391"/>
                  </a:cubicBezTo>
                  <a:cubicBezTo>
                    <a:pt x="86198" y="15367"/>
                    <a:pt x="78061" y="7230"/>
                    <a:pt x="68037" y="7230"/>
                  </a:cubicBezTo>
                  <a:cubicBezTo>
                    <a:pt x="65390" y="7230"/>
                    <a:pt x="62890" y="7794"/>
                    <a:pt x="60636" y="8799"/>
                  </a:cubicBezTo>
                  <a:cubicBezTo>
                    <a:pt x="58405" y="3628"/>
                    <a:pt x="53259" y="0"/>
                    <a:pt x="47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9"/>
            <p:cNvSpPr/>
            <p:nvPr/>
          </p:nvSpPr>
          <p:spPr>
            <a:xfrm>
              <a:off x="3491375" y="1269325"/>
              <a:ext cx="496325" cy="219975"/>
            </a:xfrm>
            <a:custGeom>
              <a:rect b="b" l="l" r="r" t="t"/>
              <a:pathLst>
                <a:path extrusionOk="0" h="8799" w="19853">
                  <a:moveTo>
                    <a:pt x="6789" y="0"/>
                  </a:moveTo>
                  <a:cubicBezTo>
                    <a:pt x="4338" y="0"/>
                    <a:pt x="2035" y="613"/>
                    <a:pt x="0" y="1691"/>
                  </a:cubicBezTo>
                  <a:cubicBezTo>
                    <a:pt x="2917" y="3235"/>
                    <a:pt x="5270" y="5735"/>
                    <a:pt x="6569" y="8799"/>
                  </a:cubicBezTo>
                  <a:cubicBezTo>
                    <a:pt x="8848" y="7794"/>
                    <a:pt x="11348" y="7230"/>
                    <a:pt x="13970" y="7230"/>
                  </a:cubicBezTo>
                  <a:cubicBezTo>
                    <a:pt x="16029" y="7230"/>
                    <a:pt x="18014" y="7573"/>
                    <a:pt x="19853" y="8186"/>
                  </a:cubicBezTo>
                  <a:cubicBezTo>
                    <a:pt x="17500" y="3358"/>
                    <a:pt x="12549" y="0"/>
                    <a:pt x="6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9"/>
            <p:cNvSpPr/>
            <p:nvPr/>
          </p:nvSpPr>
          <p:spPr>
            <a:xfrm>
              <a:off x="4010350" y="1450075"/>
              <a:ext cx="1120675" cy="1208925"/>
            </a:xfrm>
            <a:custGeom>
              <a:rect b="b" l="l" r="r" t="t"/>
              <a:pathLst>
                <a:path extrusionOk="0" h="48357" w="44827">
                  <a:moveTo>
                    <a:pt x="6789" y="0"/>
                  </a:moveTo>
                  <a:cubicBezTo>
                    <a:pt x="4387" y="0"/>
                    <a:pt x="2108" y="466"/>
                    <a:pt x="0" y="1299"/>
                  </a:cubicBezTo>
                  <a:cubicBezTo>
                    <a:pt x="6691" y="3995"/>
                    <a:pt x="11397" y="10515"/>
                    <a:pt x="11397" y="18161"/>
                  </a:cubicBezTo>
                  <a:cubicBezTo>
                    <a:pt x="11397" y="18921"/>
                    <a:pt x="11348" y="19656"/>
                    <a:pt x="11250" y="20392"/>
                  </a:cubicBezTo>
                  <a:cubicBezTo>
                    <a:pt x="12941" y="19705"/>
                    <a:pt x="14804" y="19313"/>
                    <a:pt x="16740" y="19313"/>
                  </a:cubicBezTo>
                  <a:cubicBezTo>
                    <a:pt x="24754" y="19313"/>
                    <a:pt x="31274" y="25833"/>
                    <a:pt x="31274" y="33847"/>
                  </a:cubicBezTo>
                  <a:cubicBezTo>
                    <a:pt x="31274" y="41861"/>
                    <a:pt x="24754" y="48356"/>
                    <a:pt x="16740" y="48356"/>
                  </a:cubicBezTo>
                  <a:lnTo>
                    <a:pt x="30293" y="48356"/>
                  </a:lnTo>
                  <a:cubicBezTo>
                    <a:pt x="38332" y="48356"/>
                    <a:pt x="44827" y="41861"/>
                    <a:pt x="44827" y="33847"/>
                  </a:cubicBezTo>
                  <a:cubicBezTo>
                    <a:pt x="44827" y="25833"/>
                    <a:pt x="38332" y="19313"/>
                    <a:pt x="30293" y="19313"/>
                  </a:cubicBezTo>
                  <a:cubicBezTo>
                    <a:pt x="28357" y="19313"/>
                    <a:pt x="26494" y="19705"/>
                    <a:pt x="24803" y="20392"/>
                  </a:cubicBezTo>
                  <a:cubicBezTo>
                    <a:pt x="24901" y="19656"/>
                    <a:pt x="24950" y="18921"/>
                    <a:pt x="24950" y="18161"/>
                  </a:cubicBezTo>
                  <a:cubicBezTo>
                    <a:pt x="24950" y="8137"/>
                    <a:pt x="16813" y="0"/>
                    <a:pt x="6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9"/>
            <p:cNvSpPr/>
            <p:nvPr/>
          </p:nvSpPr>
          <p:spPr>
            <a:xfrm>
              <a:off x="1664850" y="2287650"/>
              <a:ext cx="4279875" cy="1543475"/>
            </a:xfrm>
            <a:custGeom>
              <a:rect b="b" l="l" r="r" t="t"/>
              <a:pathLst>
                <a:path extrusionOk="0" h="61739" w="171195">
                  <a:moveTo>
                    <a:pt x="22671" y="1"/>
                  </a:moveTo>
                  <a:cubicBezTo>
                    <a:pt x="19853" y="1"/>
                    <a:pt x="17378" y="1864"/>
                    <a:pt x="16593" y="4559"/>
                  </a:cubicBezTo>
                  <a:lnTo>
                    <a:pt x="1" y="61738"/>
                  </a:lnTo>
                  <a:lnTo>
                    <a:pt x="171195" y="61738"/>
                  </a:lnTo>
                  <a:lnTo>
                    <a:pt x="154602" y="4559"/>
                  </a:lnTo>
                  <a:cubicBezTo>
                    <a:pt x="153818" y="1864"/>
                    <a:pt x="151342" y="1"/>
                    <a:pt x="148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9"/>
            <p:cNvSpPr/>
            <p:nvPr/>
          </p:nvSpPr>
          <p:spPr>
            <a:xfrm>
              <a:off x="5002950" y="2287650"/>
              <a:ext cx="941775" cy="1543475"/>
            </a:xfrm>
            <a:custGeom>
              <a:rect b="b" l="l" r="r" t="t"/>
              <a:pathLst>
                <a:path extrusionOk="0" h="61739" w="37671">
                  <a:moveTo>
                    <a:pt x="1" y="1"/>
                  </a:moveTo>
                  <a:cubicBezTo>
                    <a:pt x="2795" y="1"/>
                    <a:pt x="5270" y="1864"/>
                    <a:pt x="6054" y="4559"/>
                  </a:cubicBezTo>
                  <a:lnTo>
                    <a:pt x="22647" y="61738"/>
                  </a:lnTo>
                  <a:lnTo>
                    <a:pt x="37671" y="61738"/>
                  </a:lnTo>
                  <a:lnTo>
                    <a:pt x="21078" y="4559"/>
                  </a:lnTo>
                  <a:cubicBezTo>
                    <a:pt x="20294" y="1864"/>
                    <a:pt x="17818" y="1"/>
                    <a:pt x="15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9"/>
            <p:cNvSpPr/>
            <p:nvPr/>
          </p:nvSpPr>
          <p:spPr>
            <a:xfrm>
              <a:off x="3088825" y="2664950"/>
              <a:ext cx="1431950" cy="788275"/>
            </a:xfrm>
            <a:custGeom>
              <a:rect b="b" l="l" r="r" t="t"/>
              <a:pathLst>
                <a:path extrusionOk="0" h="31531" w="57278">
                  <a:moveTo>
                    <a:pt x="8146" y="1"/>
                  </a:moveTo>
                  <a:cubicBezTo>
                    <a:pt x="3655" y="1"/>
                    <a:pt x="0" y="3638"/>
                    <a:pt x="0" y="8143"/>
                  </a:cubicBezTo>
                  <a:cubicBezTo>
                    <a:pt x="0" y="11648"/>
                    <a:pt x="5392" y="12432"/>
                    <a:pt x="5392" y="15765"/>
                  </a:cubicBezTo>
                  <a:cubicBezTo>
                    <a:pt x="5392" y="19099"/>
                    <a:pt x="0" y="19883"/>
                    <a:pt x="0" y="23412"/>
                  </a:cubicBezTo>
                  <a:cubicBezTo>
                    <a:pt x="0" y="27893"/>
                    <a:pt x="3655" y="31530"/>
                    <a:pt x="8146" y="31530"/>
                  </a:cubicBezTo>
                  <a:cubicBezTo>
                    <a:pt x="8249" y="31530"/>
                    <a:pt x="8352" y="31528"/>
                    <a:pt x="8456" y="31525"/>
                  </a:cubicBezTo>
                  <a:cubicBezTo>
                    <a:pt x="12524" y="31353"/>
                    <a:pt x="15906" y="28093"/>
                    <a:pt x="16225" y="24049"/>
                  </a:cubicBezTo>
                  <a:cubicBezTo>
                    <a:pt x="16225" y="24025"/>
                    <a:pt x="16249" y="23976"/>
                    <a:pt x="16249" y="23951"/>
                  </a:cubicBezTo>
                  <a:cubicBezTo>
                    <a:pt x="16372" y="22162"/>
                    <a:pt x="17818" y="20741"/>
                    <a:pt x="19607" y="20741"/>
                  </a:cubicBezTo>
                  <a:lnTo>
                    <a:pt x="37670" y="20741"/>
                  </a:lnTo>
                  <a:cubicBezTo>
                    <a:pt x="39459" y="20741"/>
                    <a:pt x="40930" y="22162"/>
                    <a:pt x="41052" y="23951"/>
                  </a:cubicBezTo>
                  <a:cubicBezTo>
                    <a:pt x="41052" y="23976"/>
                    <a:pt x="41052" y="24025"/>
                    <a:pt x="41052" y="24049"/>
                  </a:cubicBezTo>
                  <a:cubicBezTo>
                    <a:pt x="41371" y="28093"/>
                    <a:pt x="44753" y="31353"/>
                    <a:pt x="48822" y="31525"/>
                  </a:cubicBezTo>
                  <a:cubicBezTo>
                    <a:pt x="48925" y="31528"/>
                    <a:pt x="49028" y="31530"/>
                    <a:pt x="49131" y="31530"/>
                  </a:cubicBezTo>
                  <a:cubicBezTo>
                    <a:pt x="53623" y="31530"/>
                    <a:pt x="57277" y="27893"/>
                    <a:pt x="57277" y="23412"/>
                  </a:cubicBezTo>
                  <a:cubicBezTo>
                    <a:pt x="57277" y="19883"/>
                    <a:pt x="51885" y="19099"/>
                    <a:pt x="51885" y="15765"/>
                  </a:cubicBezTo>
                  <a:cubicBezTo>
                    <a:pt x="51885" y="12432"/>
                    <a:pt x="57277" y="11648"/>
                    <a:pt x="57277" y="8143"/>
                  </a:cubicBezTo>
                  <a:cubicBezTo>
                    <a:pt x="57277" y="3638"/>
                    <a:pt x="53623" y="1"/>
                    <a:pt x="49131" y="1"/>
                  </a:cubicBezTo>
                  <a:cubicBezTo>
                    <a:pt x="49028" y="1"/>
                    <a:pt x="48925" y="2"/>
                    <a:pt x="48822" y="6"/>
                  </a:cubicBezTo>
                  <a:cubicBezTo>
                    <a:pt x="44753" y="178"/>
                    <a:pt x="41371" y="3437"/>
                    <a:pt x="41052" y="7506"/>
                  </a:cubicBezTo>
                  <a:cubicBezTo>
                    <a:pt x="41052" y="7530"/>
                    <a:pt x="41052" y="7555"/>
                    <a:pt x="41052" y="7579"/>
                  </a:cubicBezTo>
                  <a:cubicBezTo>
                    <a:pt x="40930" y="9369"/>
                    <a:pt x="39459" y="10790"/>
                    <a:pt x="37670" y="10790"/>
                  </a:cubicBezTo>
                  <a:lnTo>
                    <a:pt x="19607" y="10790"/>
                  </a:lnTo>
                  <a:cubicBezTo>
                    <a:pt x="17818" y="10790"/>
                    <a:pt x="16372" y="9369"/>
                    <a:pt x="16249" y="7579"/>
                  </a:cubicBezTo>
                  <a:cubicBezTo>
                    <a:pt x="16249" y="7555"/>
                    <a:pt x="16225" y="7530"/>
                    <a:pt x="16225" y="7506"/>
                  </a:cubicBezTo>
                  <a:cubicBezTo>
                    <a:pt x="15906" y="3437"/>
                    <a:pt x="12524" y="178"/>
                    <a:pt x="8456" y="6"/>
                  </a:cubicBezTo>
                  <a:cubicBezTo>
                    <a:pt x="8352" y="2"/>
                    <a:pt x="8249" y="1"/>
                    <a:pt x="8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9"/>
            <p:cNvSpPr/>
            <p:nvPr/>
          </p:nvSpPr>
          <p:spPr>
            <a:xfrm>
              <a:off x="1190625" y="3831100"/>
              <a:ext cx="5228350" cy="607850"/>
            </a:xfrm>
            <a:custGeom>
              <a:rect b="b" l="l" r="r" t="t"/>
              <a:pathLst>
                <a:path extrusionOk="0" h="24314" w="209134">
                  <a:moveTo>
                    <a:pt x="6323" y="0"/>
                  </a:moveTo>
                  <a:cubicBezTo>
                    <a:pt x="2819" y="0"/>
                    <a:pt x="0" y="2819"/>
                    <a:pt x="0" y="6299"/>
                  </a:cubicBezTo>
                  <a:lnTo>
                    <a:pt x="0" y="18014"/>
                  </a:lnTo>
                  <a:cubicBezTo>
                    <a:pt x="0" y="21495"/>
                    <a:pt x="2819" y="24313"/>
                    <a:pt x="6323" y="24313"/>
                  </a:cubicBezTo>
                  <a:lnTo>
                    <a:pt x="202835" y="24313"/>
                  </a:lnTo>
                  <a:cubicBezTo>
                    <a:pt x="206315" y="24313"/>
                    <a:pt x="209133" y="21495"/>
                    <a:pt x="209133" y="18014"/>
                  </a:cubicBezTo>
                  <a:lnTo>
                    <a:pt x="209133" y="6299"/>
                  </a:lnTo>
                  <a:cubicBezTo>
                    <a:pt x="209133" y="2819"/>
                    <a:pt x="206315" y="0"/>
                    <a:pt x="202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9"/>
            <p:cNvSpPr/>
            <p:nvPr/>
          </p:nvSpPr>
          <p:spPr>
            <a:xfrm>
              <a:off x="5879150" y="3831100"/>
              <a:ext cx="539825" cy="607850"/>
            </a:xfrm>
            <a:custGeom>
              <a:rect b="b" l="l" r="r" t="t"/>
              <a:pathLst>
                <a:path extrusionOk="0" h="24314" w="21593">
                  <a:moveTo>
                    <a:pt x="0" y="0"/>
                  </a:moveTo>
                  <a:cubicBezTo>
                    <a:pt x="3480" y="0"/>
                    <a:pt x="6299" y="2819"/>
                    <a:pt x="6299" y="6299"/>
                  </a:cubicBezTo>
                  <a:lnTo>
                    <a:pt x="6299" y="18014"/>
                  </a:lnTo>
                  <a:cubicBezTo>
                    <a:pt x="6299" y="21495"/>
                    <a:pt x="3480" y="24313"/>
                    <a:pt x="0" y="24313"/>
                  </a:cubicBezTo>
                  <a:lnTo>
                    <a:pt x="15294" y="24313"/>
                  </a:lnTo>
                  <a:cubicBezTo>
                    <a:pt x="18774" y="24313"/>
                    <a:pt x="21592" y="21495"/>
                    <a:pt x="21592" y="18014"/>
                  </a:cubicBezTo>
                  <a:lnTo>
                    <a:pt x="21592" y="6299"/>
                  </a:lnTo>
                  <a:cubicBezTo>
                    <a:pt x="21592" y="2819"/>
                    <a:pt x="18774" y="0"/>
                    <a:pt x="15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9"/>
            <p:cNvSpPr/>
            <p:nvPr/>
          </p:nvSpPr>
          <p:spPr>
            <a:xfrm>
              <a:off x="3678875" y="1360000"/>
              <a:ext cx="314950" cy="338250"/>
            </a:xfrm>
            <a:custGeom>
              <a:rect b="b" l="l" r="r" t="t"/>
              <a:pathLst>
                <a:path extrusionOk="0" h="13530" w="12598">
                  <a:moveTo>
                    <a:pt x="8872" y="1"/>
                  </a:moveTo>
                  <a:cubicBezTo>
                    <a:pt x="5392" y="2133"/>
                    <a:pt x="2549" y="5245"/>
                    <a:pt x="735" y="9044"/>
                  </a:cubicBezTo>
                  <a:cubicBezTo>
                    <a:pt x="0" y="10613"/>
                    <a:pt x="686" y="12500"/>
                    <a:pt x="2255" y="13235"/>
                  </a:cubicBezTo>
                  <a:cubicBezTo>
                    <a:pt x="2696" y="13431"/>
                    <a:pt x="3137" y="13529"/>
                    <a:pt x="3603" y="13529"/>
                  </a:cubicBezTo>
                  <a:cubicBezTo>
                    <a:pt x="4779" y="13529"/>
                    <a:pt x="5907" y="12868"/>
                    <a:pt x="6446" y="11740"/>
                  </a:cubicBezTo>
                  <a:cubicBezTo>
                    <a:pt x="7794" y="8897"/>
                    <a:pt x="9975" y="6618"/>
                    <a:pt x="12598" y="5098"/>
                  </a:cubicBezTo>
                  <a:cubicBezTo>
                    <a:pt x="11740" y="3138"/>
                    <a:pt x="10465" y="1398"/>
                    <a:pt x="8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9"/>
            <p:cNvSpPr/>
            <p:nvPr/>
          </p:nvSpPr>
          <p:spPr>
            <a:xfrm>
              <a:off x="3787325" y="1360000"/>
              <a:ext cx="200375" cy="114000"/>
            </a:xfrm>
            <a:custGeom>
              <a:rect b="b" l="l" r="r" t="t"/>
              <a:pathLst>
                <a:path extrusionOk="0" h="4560" w="8015">
                  <a:moveTo>
                    <a:pt x="4510" y="1"/>
                  </a:moveTo>
                  <a:cubicBezTo>
                    <a:pt x="2843" y="1030"/>
                    <a:pt x="1324" y="2280"/>
                    <a:pt x="0" y="3726"/>
                  </a:cubicBezTo>
                  <a:cubicBezTo>
                    <a:pt x="686" y="3652"/>
                    <a:pt x="1422" y="3603"/>
                    <a:pt x="2132" y="3603"/>
                  </a:cubicBezTo>
                  <a:cubicBezTo>
                    <a:pt x="4191" y="3603"/>
                    <a:pt x="6176" y="3946"/>
                    <a:pt x="8015" y="4559"/>
                  </a:cubicBezTo>
                  <a:cubicBezTo>
                    <a:pt x="7181" y="2844"/>
                    <a:pt x="6005" y="1300"/>
                    <a:pt x="45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9" name="Google Shape;2479;p39"/>
          <p:cNvGrpSpPr/>
          <p:nvPr/>
        </p:nvGrpSpPr>
        <p:grpSpPr>
          <a:xfrm>
            <a:off x="6599088" y="1075150"/>
            <a:ext cx="2087701" cy="1655808"/>
            <a:chOff x="6599088" y="1075150"/>
            <a:chExt cx="2087701" cy="1655808"/>
          </a:xfrm>
        </p:grpSpPr>
        <p:sp>
          <p:nvSpPr>
            <p:cNvPr id="2480" name="Google Shape;2480;p39"/>
            <p:cNvSpPr txBox="1"/>
            <p:nvPr/>
          </p:nvSpPr>
          <p:spPr>
            <a:xfrm>
              <a:off x="6599089" y="1768951"/>
              <a:ext cx="2087700" cy="41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81" name="Google Shape;2481;p39"/>
            <p:cNvSpPr txBox="1"/>
            <p:nvPr/>
          </p:nvSpPr>
          <p:spPr>
            <a:xfrm>
              <a:off x="6599088" y="2216457"/>
              <a:ext cx="20877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2" name="Google Shape;2482;p39"/>
            <p:cNvSpPr/>
            <p:nvPr/>
          </p:nvSpPr>
          <p:spPr>
            <a:xfrm>
              <a:off x="7377000" y="1075150"/>
              <a:ext cx="531900" cy="531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7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83" name="Google Shape;2483;p39"/>
          <p:cNvGrpSpPr/>
          <p:nvPr/>
        </p:nvGrpSpPr>
        <p:grpSpPr>
          <a:xfrm>
            <a:off x="4188919" y="3020000"/>
            <a:ext cx="2087706" cy="1655786"/>
            <a:chOff x="4188919" y="3020000"/>
            <a:chExt cx="2087706" cy="1655786"/>
          </a:xfrm>
        </p:grpSpPr>
        <p:sp>
          <p:nvSpPr>
            <p:cNvPr id="2484" name="Google Shape;2484;p39"/>
            <p:cNvSpPr txBox="1"/>
            <p:nvPr/>
          </p:nvSpPr>
          <p:spPr>
            <a:xfrm>
              <a:off x="4188919" y="3713791"/>
              <a:ext cx="2087700" cy="41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85" name="Google Shape;2485;p39"/>
            <p:cNvSpPr txBox="1"/>
            <p:nvPr/>
          </p:nvSpPr>
          <p:spPr>
            <a:xfrm>
              <a:off x="4188925" y="4161285"/>
              <a:ext cx="20877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6" name="Google Shape;2486;p39"/>
            <p:cNvSpPr/>
            <p:nvPr/>
          </p:nvSpPr>
          <p:spPr>
            <a:xfrm>
              <a:off x="4966825" y="3020000"/>
              <a:ext cx="531900" cy="531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7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87" name="Google Shape;2487;p39"/>
          <p:cNvGrpSpPr/>
          <p:nvPr/>
        </p:nvGrpSpPr>
        <p:grpSpPr>
          <a:xfrm>
            <a:off x="6599088" y="3020000"/>
            <a:ext cx="2087702" cy="1655786"/>
            <a:chOff x="6599088" y="3020000"/>
            <a:chExt cx="2087702" cy="1655786"/>
          </a:xfrm>
        </p:grpSpPr>
        <p:sp>
          <p:nvSpPr>
            <p:cNvPr id="2488" name="Google Shape;2488;p39"/>
            <p:cNvSpPr txBox="1"/>
            <p:nvPr/>
          </p:nvSpPr>
          <p:spPr>
            <a:xfrm>
              <a:off x="6599090" y="3713675"/>
              <a:ext cx="2087700" cy="41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89" name="Google Shape;2489;p39"/>
            <p:cNvSpPr txBox="1"/>
            <p:nvPr/>
          </p:nvSpPr>
          <p:spPr>
            <a:xfrm>
              <a:off x="6599088" y="4161286"/>
              <a:ext cx="20877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0" name="Google Shape;2490;p39"/>
            <p:cNvSpPr/>
            <p:nvPr/>
          </p:nvSpPr>
          <p:spPr>
            <a:xfrm>
              <a:off x="7377000" y="3020000"/>
              <a:ext cx="531900" cy="531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7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4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p40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sp>
        <p:nvSpPr>
          <p:cNvPr id="2496" name="Google Shape;2496;p40"/>
          <p:cNvSpPr txBox="1"/>
          <p:nvPr/>
        </p:nvSpPr>
        <p:spPr>
          <a:xfrm>
            <a:off x="487500" y="1291975"/>
            <a:ext cx="8199300" cy="527400"/>
          </a:xfrm>
          <a:prstGeom prst="rect">
            <a:avLst/>
          </a:prstGeom>
          <a:solidFill>
            <a:schemeClr val="accent3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Stages of a dog’s life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2497" name="Google Shape;2497;p40"/>
          <p:cNvGraphicFramePr/>
          <p:nvPr/>
        </p:nvGraphicFramePr>
        <p:xfrm>
          <a:off x="487500" y="197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{7B5AB04B-D871-43FA-8875-3C354712489B}</a:tableStyleId>
              </a:tblPr>
              <a:tblGrid>
                <a:gridCol w="2049825"/>
                <a:gridCol w="2049825"/>
                <a:gridCol w="2049825"/>
                <a:gridCol w="2049825"/>
              </a:tblGrid>
              <a:tr h="65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hlink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Breed</a:t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hlink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Puppies</a:t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hlink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Adults</a:t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hlink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Senior</a:t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65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Small</a:t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 to 8 months</a:t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More than 8 months</a:t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Over 8 years</a:t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65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Middle</a:t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 to 12 months</a:t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More than 12 months</a:t>
                      </a:r>
                      <a:endParaRPr sz="1200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Over 7 years</a:t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65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Big</a:t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 to 15 months</a:t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More than 15 months</a:t>
                      </a:r>
                      <a:endParaRPr sz="1200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Over 10 years</a:t>
                      </a:r>
                      <a:endParaRPr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41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grpSp>
        <p:nvGrpSpPr>
          <p:cNvPr id="2503" name="Google Shape;2503;p41"/>
          <p:cNvGrpSpPr/>
          <p:nvPr/>
        </p:nvGrpSpPr>
        <p:grpSpPr>
          <a:xfrm>
            <a:off x="457188" y="1039200"/>
            <a:ext cx="2061000" cy="824600"/>
            <a:chOff x="457188" y="1039200"/>
            <a:chExt cx="2061000" cy="824600"/>
          </a:xfrm>
        </p:grpSpPr>
        <p:sp>
          <p:nvSpPr>
            <p:cNvPr id="2504" name="Google Shape;2504;p41"/>
            <p:cNvSpPr txBox="1"/>
            <p:nvPr/>
          </p:nvSpPr>
          <p:spPr>
            <a:xfrm>
              <a:off x="457188" y="10392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5" name="Google Shape;2505;p41"/>
            <p:cNvSpPr txBox="1"/>
            <p:nvPr/>
          </p:nvSpPr>
          <p:spPr>
            <a:xfrm>
              <a:off x="457188" y="13808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6" name="Google Shape;2506;p41"/>
          <p:cNvSpPr/>
          <p:nvPr/>
        </p:nvSpPr>
        <p:spPr>
          <a:xfrm>
            <a:off x="2518192" y="1181094"/>
            <a:ext cx="627300" cy="62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507" name="Google Shape;2507;p41"/>
          <p:cNvGrpSpPr/>
          <p:nvPr/>
        </p:nvGrpSpPr>
        <p:grpSpPr>
          <a:xfrm>
            <a:off x="6625788" y="1039200"/>
            <a:ext cx="2061000" cy="824600"/>
            <a:chOff x="6625788" y="1039200"/>
            <a:chExt cx="2061000" cy="824600"/>
          </a:xfrm>
        </p:grpSpPr>
        <p:sp>
          <p:nvSpPr>
            <p:cNvPr id="2508" name="Google Shape;2508;p41"/>
            <p:cNvSpPr txBox="1"/>
            <p:nvPr/>
          </p:nvSpPr>
          <p:spPr>
            <a:xfrm>
              <a:off x="6625788" y="10392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2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9" name="Google Shape;2509;p41"/>
            <p:cNvSpPr txBox="1"/>
            <p:nvPr/>
          </p:nvSpPr>
          <p:spPr>
            <a:xfrm>
              <a:off x="6625788" y="13808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10" name="Google Shape;2510;p41"/>
          <p:cNvSpPr/>
          <p:nvPr/>
        </p:nvSpPr>
        <p:spPr>
          <a:xfrm>
            <a:off x="5998492" y="1181094"/>
            <a:ext cx="627300" cy="62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511" name="Google Shape;2511;p41"/>
          <p:cNvGrpSpPr/>
          <p:nvPr/>
        </p:nvGrpSpPr>
        <p:grpSpPr>
          <a:xfrm>
            <a:off x="457188" y="2473288"/>
            <a:ext cx="2061000" cy="824600"/>
            <a:chOff x="457188" y="2473288"/>
            <a:chExt cx="2061000" cy="824600"/>
          </a:xfrm>
        </p:grpSpPr>
        <p:sp>
          <p:nvSpPr>
            <p:cNvPr id="2512" name="Google Shape;2512;p41"/>
            <p:cNvSpPr txBox="1"/>
            <p:nvPr/>
          </p:nvSpPr>
          <p:spPr>
            <a:xfrm>
              <a:off x="457188" y="2473288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2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13" name="Google Shape;2513;p41"/>
            <p:cNvSpPr txBox="1"/>
            <p:nvPr/>
          </p:nvSpPr>
          <p:spPr>
            <a:xfrm>
              <a:off x="457188" y="2814888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14" name="Google Shape;2514;p41"/>
          <p:cNvSpPr/>
          <p:nvPr/>
        </p:nvSpPr>
        <p:spPr>
          <a:xfrm>
            <a:off x="2518192" y="2619369"/>
            <a:ext cx="627300" cy="62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06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515" name="Google Shape;2515;p41"/>
          <p:cNvGrpSpPr/>
          <p:nvPr/>
        </p:nvGrpSpPr>
        <p:grpSpPr>
          <a:xfrm>
            <a:off x="6625788" y="2473288"/>
            <a:ext cx="2061000" cy="824600"/>
            <a:chOff x="6625788" y="2473288"/>
            <a:chExt cx="2061000" cy="824600"/>
          </a:xfrm>
        </p:grpSpPr>
        <p:sp>
          <p:nvSpPr>
            <p:cNvPr id="2516" name="Google Shape;2516;p41"/>
            <p:cNvSpPr txBox="1"/>
            <p:nvPr/>
          </p:nvSpPr>
          <p:spPr>
            <a:xfrm>
              <a:off x="6625788" y="2473288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2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17" name="Google Shape;2517;p41"/>
            <p:cNvSpPr txBox="1"/>
            <p:nvPr/>
          </p:nvSpPr>
          <p:spPr>
            <a:xfrm>
              <a:off x="6625788" y="2814888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18" name="Google Shape;2518;p41"/>
          <p:cNvSpPr/>
          <p:nvPr/>
        </p:nvSpPr>
        <p:spPr>
          <a:xfrm>
            <a:off x="5998492" y="2619369"/>
            <a:ext cx="627300" cy="62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519" name="Google Shape;2519;p41"/>
          <p:cNvGrpSpPr/>
          <p:nvPr/>
        </p:nvGrpSpPr>
        <p:grpSpPr>
          <a:xfrm>
            <a:off x="457188" y="3907375"/>
            <a:ext cx="2061000" cy="824600"/>
            <a:chOff x="457188" y="3907375"/>
            <a:chExt cx="2061000" cy="824600"/>
          </a:xfrm>
        </p:grpSpPr>
        <p:sp>
          <p:nvSpPr>
            <p:cNvPr id="2520" name="Google Shape;2520;p41"/>
            <p:cNvSpPr txBox="1"/>
            <p:nvPr/>
          </p:nvSpPr>
          <p:spPr>
            <a:xfrm>
              <a:off x="457188" y="390737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2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21" name="Google Shape;2521;p41"/>
            <p:cNvSpPr txBox="1"/>
            <p:nvPr/>
          </p:nvSpPr>
          <p:spPr>
            <a:xfrm>
              <a:off x="457188" y="424897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22" name="Google Shape;2522;p41"/>
          <p:cNvSpPr/>
          <p:nvPr/>
        </p:nvSpPr>
        <p:spPr>
          <a:xfrm>
            <a:off x="2518192" y="4057644"/>
            <a:ext cx="627300" cy="62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05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523" name="Google Shape;2523;p41"/>
          <p:cNvGrpSpPr/>
          <p:nvPr/>
        </p:nvGrpSpPr>
        <p:grpSpPr>
          <a:xfrm>
            <a:off x="6625788" y="3907375"/>
            <a:ext cx="2061000" cy="824600"/>
            <a:chOff x="6625788" y="3907375"/>
            <a:chExt cx="2061000" cy="824600"/>
          </a:xfrm>
        </p:grpSpPr>
        <p:sp>
          <p:nvSpPr>
            <p:cNvPr id="2524" name="Google Shape;2524;p41"/>
            <p:cNvSpPr txBox="1"/>
            <p:nvPr/>
          </p:nvSpPr>
          <p:spPr>
            <a:xfrm>
              <a:off x="6625788" y="390737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2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25" name="Google Shape;2525;p41"/>
            <p:cNvSpPr txBox="1"/>
            <p:nvPr/>
          </p:nvSpPr>
          <p:spPr>
            <a:xfrm>
              <a:off x="6625788" y="424897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26" name="Google Shape;2526;p41"/>
          <p:cNvSpPr/>
          <p:nvPr/>
        </p:nvSpPr>
        <p:spPr>
          <a:xfrm>
            <a:off x="5998492" y="4057644"/>
            <a:ext cx="627300" cy="62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527" name="Google Shape;2527;p41"/>
          <p:cNvCxnSpPr>
            <a:stCxn id="2506" idx="6"/>
            <a:endCxn id="2510" idx="2"/>
          </p:cNvCxnSpPr>
          <p:nvPr/>
        </p:nvCxnSpPr>
        <p:spPr>
          <a:xfrm>
            <a:off x="3145492" y="1494744"/>
            <a:ext cx="2853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28" name="Google Shape;2528;p41"/>
          <p:cNvCxnSpPr>
            <a:stCxn id="2510" idx="4"/>
            <a:endCxn id="2518" idx="0"/>
          </p:cNvCxnSpPr>
          <p:nvPr/>
        </p:nvCxnSpPr>
        <p:spPr>
          <a:xfrm>
            <a:off x="6312142" y="1808394"/>
            <a:ext cx="0" cy="81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29" name="Google Shape;2529;p41"/>
          <p:cNvCxnSpPr>
            <a:stCxn id="2518" idx="4"/>
            <a:endCxn id="2526" idx="0"/>
          </p:cNvCxnSpPr>
          <p:nvPr/>
        </p:nvCxnSpPr>
        <p:spPr>
          <a:xfrm>
            <a:off x="6312142" y="3246669"/>
            <a:ext cx="0" cy="81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30" name="Google Shape;2530;p41"/>
          <p:cNvCxnSpPr>
            <a:stCxn id="2526" idx="2"/>
            <a:endCxn id="2522" idx="6"/>
          </p:cNvCxnSpPr>
          <p:nvPr/>
        </p:nvCxnSpPr>
        <p:spPr>
          <a:xfrm rot="10800000">
            <a:off x="3145492" y="4371294"/>
            <a:ext cx="2853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31" name="Google Shape;2531;p41"/>
          <p:cNvCxnSpPr>
            <a:stCxn id="2522" idx="0"/>
            <a:endCxn id="2514" idx="4"/>
          </p:cNvCxnSpPr>
          <p:nvPr/>
        </p:nvCxnSpPr>
        <p:spPr>
          <a:xfrm rot="10800000">
            <a:off x="2831842" y="3246744"/>
            <a:ext cx="0" cy="81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32" name="Google Shape;2532;p41"/>
          <p:cNvCxnSpPr>
            <a:stCxn id="2514" idx="0"/>
            <a:endCxn id="2506" idx="4"/>
          </p:cNvCxnSpPr>
          <p:nvPr/>
        </p:nvCxnSpPr>
        <p:spPr>
          <a:xfrm rot="10800000">
            <a:off x="2831842" y="1808469"/>
            <a:ext cx="0" cy="81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533" name="Google Shape;2533;p41"/>
          <p:cNvGrpSpPr/>
          <p:nvPr/>
        </p:nvGrpSpPr>
        <p:grpSpPr>
          <a:xfrm>
            <a:off x="3452504" y="1930817"/>
            <a:ext cx="2123458" cy="2134662"/>
            <a:chOff x="10798925" y="14254225"/>
            <a:chExt cx="14328325" cy="14403925"/>
          </a:xfrm>
        </p:grpSpPr>
        <p:sp>
          <p:nvSpPr>
            <p:cNvPr id="2534" name="Google Shape;2534;p41"/>
            <p:cNvSpPr/>
            <p:nvPr/>
          </p:nvSpPr>
          <p:spPr>
            <a:xfrm>
              <a:off x="10916950" y="18252825"/>
              <a:ext cx="4633000" cy="2899600"/>
            </a:xfrm>
            <a:custGeom>
              <a:rect b="b" l="l" r="r" t="t"/>
              <a:pathLst>
                <a:path extrusionOk="0" h="115984" w="185320">
                  <a:moveTo>
                    <a:pt x="1" y="0"/>
                  </a:moveTo>
                  <a:cubicBezTo>
                    <a:pt x="1" y="48121"/>
                    <a:pt x="448" y="85348"/>
                    <a:pt x="13093" y="85348"/>
                  </a:cubicBezTo>
                  <a:cubicBezTo>
                    <a:pt x="15926" y="85348"/>
                    <a:pt x="19371" y="83480"/>
                    <a:pt x="23561" y="79447"/>
                  </a:cubicBezTo>
                  <a:cubicBezTo>
                    <a:pt x="25438" y="104787"/>
                    <a:pt x="31886" y="113068"/>
                    <a:pt x="39122" y="113068"/>
                  </a:cubicBezTo>
                  <a:cubicBezTo>
                    <a:pt x="50388" y="113068"/>
                    <a:pt x="63568" y="92992"/>
                    <a:pt x="64385" y="85987"/>
                  </a:cubicBezTo>
                  <a:lnTo>
                    <a:pt x="64385" y="85987"/>
                  </a:lnTo>
                  <a:cubicBezTo>
                    <a:pt x="63058" y="108368"/>
                    <a:pt x="70431" y="115983"/>
                    <a:pt x="79307" y="115983"/>
                  </a:cubicBezTo>
                  <a:cubicBezTo>
                    <a:pt x="89892" y="115983"/>
                    <a:pt x="102616" y="105152"/>
                    <a:pt x="105267" y="95621"/>
                  </a:cubicBezTo>
                  <a:cubicBezTo>
                    <a:pt x="108426" y="109828"/>
                    <a:pt x="114529" y="115014"/>
                    <a:pt x="120823" y="115014"/>
                  </a:cubicBezTo>
                  <a:cubicBezTo>
                    <a:pt x="130789" y="115014"/>
                    <a:pt x="141235" y="102012"/>
                    <a:pt x="141235" y="91227"/>
                  </a:cubicBezTo>
                  <a:cubicBezTo>
                    <a:pt x="144015" y="105234"/>
                    <a:pt x="150212" y="110380"/>
                    <a:pt x="156980" y="110380"/>
                  </a:cubicBezTo>
                  <a:cubicBezTo>
                    <a:pt x="170079" y="110380"/>
                    <a:pt x="185320" y="91105"/>
                    <a:pt x="182078" y="794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1"/>
            <p:cNvSpPr/>
            <p:nvPr/>
          </p:nvSpPr>
          <p:spPr>
            <a:xfrm>
              <a:off x="22929725" y="20404675"/>
              <a:ext cx="2197525" cy="2202375"/>
            </a:xfrm>
            <a:custGeom>
              <a:rect b="b" l="l" r="r" t="t"/>
              <a:pathLst>
                <a:path extrusionOk="0" h="88095" w="87901">
                  <a:moveTo>
                    <a:pt x="61586" y="1"/>
                  </a:moveTo>
                  <a:cubicBezTo>
                    <a:pt x="59876" y="1"/>
                    <a:pt x="58161" y="1157"/>
                    <a:pt x="58001" y="3291"/>
                  </a:cubicBezTo>
                  <a:cubicBezTo>
                    <a:pt x="53607" y="62693"/>
                    <a:pt x="1" y="80876"/>
                    <a:pt x="1" y="80876"/>
                  </a:cubicBezTo>
                  <a:lnTo>
                    <a:pt x="15505" y="88095"/>
                  </a:lnTo>
                  <a:cubicBezTo>
                    <a:pt x="15505" y="88095"/>
                    <a:pt x="87901" y="78323"/>
                    <a:pt x="64947" y="2517"/>
                  </a:cubicBezTo>
                  <a:cubicBezTo>
                    <a:pt x="64434" y="805"/>
                    <a:pt x="63012" y="1"/>
                    <a:pt x="61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1"/>
            <p:cNvSpPr/>
            <p:nvPr/>
          </p:nvSpPr>
          <p:spPr>
            <a:xfrm>
              <a:off x="16073950" y="24056500"/>
              <a:ext cx="1369100" cy="4197275"/>
            </a:xfrm>
            <a:custGeom>
              <a:rect b="b" l="l" r="r" t="t"/>
              <a:pathLst>
                <a:path extrusionOk="0" h="167891" w="54764">
                  <a:moveTo>
                    <a:pt x="52567" y="1"/>
                  </a:moveTo>
                  <a:lnTo>
                    <a:pt x="15867" y="2198"/>
                  </a:lnTo>
                  <a:cubicBezTo>
                    <a:pt x="15867" y="2198"/>
                    <a:pt x="22458" y="90286"/>
                    <a:pt x="29070" y="137992"/>
                  </a:cubicBezTo>
                  <a:cubicBezTo>
                    <a:pt x="28346" y="137893"/>
                    <a:pt x="27626" y="137845"/>
                    <a:pt x="26914" y="137845"/>
                  </a:cubicBezTo>
                  <a:cubicBezTo>
                    <a:pt x="11741" y="137845"/>
                    <a:pt x="1" y="159547"/>
                    <a:pt x="21725" y="165862"/>
                  </a:cubicBezTo>
                  <a:cubicBezTo>
                    <a:pt x="26733" y="167322"/>
                    <a:pt x="31137" y="167891"/>
                    <a:pt x="34959" y="167891"/>
                  </a:cubicBezTo>
                  <a:cubicBezTo>
                    <a:pt x="48513" y="167891"/>
                    <a:pt x="54764" y="160736"/>
                    <a:pt x="54764" y="160736"/>
                  </a:cubicBezTo>
                  <a:lnTo>
                    <a:pt x="525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41"/>
            <p:cNvSpPr/>
            <p:nvPr/>
          </p:nvSpPr>
          <p:spPr>
            <a:xfrm>
              <a:off x="16087500" y="22863875"/>
              <a:ext cx="5923500" cy="2808075"/>
            </a:xfrm>
            <a:custGeom>
              <a:rect b="b" l="l" r="r" t="t"/>
              <a:pathLst>
                <a:path extrusionOk="0" h="112323" w="236940">
                  <a:moveTo>
                    <a:pt x="234730" y="0"/>
                  </a:moveTo>
                  <a:lnTo>
                    <a:pt x="636" y="10274"/>
                  </a:lnTo>
                  <a:cubicBezTo>
                    <a:pt x="1" y="38379"/>
                    <a:pt x="5998" y="99142"/>
                    <a:pt x="17178" y="99142"/>
                  </a:cubicBezTo>
                  <a:cubicBezTo>
                    <a:pt x="18883" y="99142"/>
                    <a:pt x="20708" y="97730"/>
                    <a:pt x="22648" y="94575"/>
                  </a:cubicBezTo>
                  <a:cubicBezTo>
                    <a:pt x="27670" y="105545"/>
                    <a:pt x="34123" y="109614"/>
                    <a:pt x="40376" y="109614"/>
                  </a:cubicBezTo>
                  <a:cubicBezTo>
                    <a:pt x="49651" y="109614"/>
                    <a:pt x="58483" y="100662"/>
                    <a:pt x="61545" y="92001"/>
                  </a:cubicBezTo>
                  <a:cubicBezTo>
                    <a:pt x="63703" y="105391"/>
                    <a:pt x="69758" y="111175"/>
                    <a:pt x="75707" y="111175"/>
                  </a:cubicBezTo>
                  <a:cubicBezTo>
                    <a:pt x="81872" y="111175"/>
                    <a:pt x="87925" y="104966"/>
                    <a:pt x="89415" y="94575"/>
                  </a:cubicBezTo>
                  <a:cubicBezTo>
                    <a:pt x="94062" y="107269"/>
                    <a:pt x="99451" y="112323"/>
                    <a:pt x="104167" y="112323"/>
                  </a:cubicBezTo>
                  <a:cubicBezTo>
                    <a:pt x="109899" y="112323"/>
                    <a:pt x="114637" y="104859"/>
                    <a:pt x="115842" y="94575"/>
                  </a:cubicBezTo>
                  <a:cubicBezTo>
                    <a:pt x="121449" y="105326"/>
                    <a:pt x="126956" y="109223"/>
                    <a:pt x="131535" y="109223"/>
                  </a:cubicBezTo>
                  <a:cubicBezTo>
                    <a:pt x="138933" y="109223"/>
                    <a:pt x="143910" y="99048"/>
                    <a:pt x="142980" y="91164"/>
                  </a:cubicBezTo>
                  <a:lnTo>
                    <a:pt x="142980" y="91164"/>
                  </a:lnTo>
                  <a:cubicBezTo>
                    <a:pt x="145762" y="102005"/>
                    <a:pt x="150818" y="106982"/>
                    <a:pt x="155615" y="106982"/>
                  </a:cubicBezTo>
                  <a:cubicBezTo>
                    <a:pt x="160994" y="106982"/>
                    <a:pt x="166048" y="100727"/>
                    <a:pt x="167209" y="89469"/>
                  </a:cubicBezTo>
                  <a:cubicBezTo>
                    <a:pt x="169958" y="98626"/>
                    <a:pt x="174948" y="102944"/>
                    <a:pt x="179408" y="102944"/>
                  </a:cubicBezTo>
                  <a:cubicBezTo>
                    <a:pt x="184487" y="102944"/>
                    <a:pt x="188878" y="97344"/>
                    <a:pt x="188489" y="86917"/>
                  </a:cubicBezTo>
                  <a:lnTo>
                    <a:pt x="188489" y="86917"/>
                  </a:lnTo>
                  <a:cubicBezTo>
                    <a:pt x="192094" y="93047"/>
                    <a:pt x="195776" y="95531"/>
                    <a:pt x="199073" y="95531"/>
                  </a:cubicBezTo>
                  <a:cubicBezTo>
                    <a:pt x="205859" y="95531"/>
                    <a:pt x="211014" y="85011"/>
                    <a:pt x="210521" y="74111"/>
                  </a:cubicBezTo>
                  <a:lnTo>
                    <a:pt x="210521" y="74111"/>
                  </a:lnTo>
                  <a:cubicBezTo>
                    <a:pt x="213044" y="79970"/>
                    <a:pt x="215965" y="82899"/>
                    <a:pt x="218892" y="82899"/>
                  </a:cubicBezTo>
                  <a:cubicBezTo>
                    <a:pt x="227884" y="82899"/>
                    <a:pt x="236940" y="55263"/>
                    <a:pt x="234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41"/>
            <p:cNvSpPr/>
            <p:nvPr/>
          </p:nvSpPr>
          <p:spPr>
            <a:xfrm>
              <a:off x="20771850" y="24056500"/>
              <a:ext cx="1369075" cy="4197275"/>
            </a:xfrm>
            <a:custGeom>
              <a:rect b="b" l="l" r="r" t="t"/>
              <a:pathLst>
                <a:path extrusionOk="0" h="167891" w="54763">
                  <a:moveTo>
                    <a:pt x="52566" y="1"/>
                  </a:moveTo>
                  <a:lnTo>
                    <a:pt x="15866" y="2198"/>
                  </a:lnTo>
                  <a:cubicBezTo>
                    <a:pt x="15866" y="2198"/>
                    <a:pt x="22457" y="90286"/>
                    <a:pt x="29089" y="137992"/>
                  </a:cubicBezTo>
                  <a:cubicBezTo>
                    <a:pt x="28364" y="137893"/>
                    <a:pt x="27644" y="137845"/>
                    <a:pt x="26931" y="137845"/>
                  </a:cubicBezTo>
                  <a:cubicBezTo>
                    <a:pt x="11740" y="137845"/>
                    <a:pt x="1" y="159547"/>
                    <a:pt x="21745" y="165862"/>
                  </a:cubicBezTo>
                  <a:cubicBezTo>
                    <a:pt x="26749" y="167322"/>
                    <a:pt x="31148" y="167891"/>
                    <a:pt x="34968" y="167891"/>
                  </a:cubicBezTo>
                  <a:cubicBezTo>
                    <a:pt x="48512" y="167891"/>
                    <a:pt x="54763" y="160736"/>
                    <a:pt x="54763" y="160736"/>
                  </a:cubicBezTo>
                  <a:lnTo>
                    <a:pt x="525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1"/>
            <p:cNvSpPr/>
            <p:nvPr/>
          </p:nvSpPr>
          <p:spPr>
            <a:xfrm>
              <a:off x="15185900" y="20789800"/>
              <a:ext cx="9115875" cy="4545475"/>
            </a:xfrm>
            <a:custGeom>
              <a:rect b="b" l="l" r="r" t="t"/>
              <a:pathLst>
                <a:path extrusionOk="0" h="181819" w="364635">
                  <a:moveTo>
                    <a:pt x="173248" y="1"/>
                  </a:moveTo>
                  <a:lnTo>
                    <a:pt x="42580" y="19083"/>
                  </a:lnTo>
                  <a:cubicBezTo>
                    <a:pt x="42580" y="19083"/>
                    <a:pt x="0" y="178375"/>
                    <a:pt x="121859" y="178375"/>
                  </a:cubicBezTo>
                  <a:cubicBezTo>
                    <a:pt x="164115" y="178375"/>
                    <a:pt x="205749" y="181819"/>
                    <a:pt x="242173" y="181819"/>
                  </a:cubicBezTo>
                  <a:cubicBezTo>
                    <a:pt x="310791" y="181819"/>
                    <a:pt x="360917" y="169596"/>
                    <a:pt x="361874" y="99095"/>
                  </a:cubicBezTo>
                  <a:cubicBezTo>
                    <a:pt x="364634" y="61047"/>
                    <a:pt x="342653" y="33456"/>
                    <a:pt x="279322" y="33456"/>
                  </a:cubicBezTo>
                  <a:cubicBezTo>
                    <a:pt x="275437" y="33456"/>
                    <a:pt x="271395" y="33560"/>
                    <a:pt x="267195" y="33772"/>
                  </a:cubicBezTo>
                  <a:cubicBezTo>
                    <a:pt x="256942" y="34288"/>
                    <a:pt x="247872" y="34557"/>
                    <a:pt x="239833" y="34557"/>
                  </a:cubicBezTo>
                  <a:cubicBezTo>
                    <a:pt x="190913" y="34557"/>
                    <a:pt x="180167" y="24603"/>
                    <a:pt x="173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41"/>
            <p:cNvSpPr/>
            <p:nvPr/>
          </p:nvSpPr>
          <p:spPr>
            <a:xfrm>
              <a:off x="16008200" y="20274575"/>
              <a:ext cx="4037225" cy="2103875"/>
            </a:xfrm>
            <a:custGeom>
              <a:rect b="b" l="l" r="r" t="t"/>
              <a:pathLst>
                <a:path extrusionOk="0" h="84155" w="161489">
                  <a:moveTo>
                    <a:pt x="80744" y="0"/>
                  </a:moveTo>
                  <a:cubicBezTo>
                    <a:pt x="36156" y="0"/>
                    <a:pt x="0" y="18831"/>
                    <a:pt x="0" y="42078"/>
                  </a:cubicBezTo>
                  <a:cubicBezTo>
                    <a:pt x="0" y="65324"/>
                    <a:pt x="36156" y="84155"/>
                    <a:pt x="80744" y="84155"/>
                  </a:cubicBezTo>
                  <a:cubicBezTo>
                    <a:pt x="125333" y="84155"/>
                    <a:pt x="161489" y="65324"/>
                    <a:pt x="161489" y="42078"/>
                  </a:cubicBezTo>
                  <a:cubicBezTo>
                    <a:pt x="161489" y="18831"/>
                    <a:pt x="125333" y="0"/>
                    <a:pt x="80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1"/>
            <p:cNvSpPr/>
            <p:nvPr/>
          </p:nvSpPr>
          <p:spPr>
            <a:xfrm>
              <a:off x="18367700" y="24441500"/>
              <a:ext cx="1369100" cy="4197575"/>
            </a:xfrm>
            <a:custGeom>
              <a:rect b="b" l="l" r="r" t="t"/>
              <a:pathLst>
                <a:path extrusionOk="0" h="167903" w="54764">
                  <a:moveTo>
                    <a:pt x="52567" y="1"/>
                  </a:moveTo>
                  <a:lnTo>
                    <a:pt x="15867" y="2198"/>
                  </a:lnTo>
                  <a:cubicBezTo>
                    <a:pt x="15867" y="2198"/>
                    <a:pt x="22458" y="90286"/>
                    <a:pt x="29091" y="137992"/>
                  </a:cubicBezTo>
                  <a:cubicBezTo>
                    <a:pt x="28366" y="137893"/>
                    <a:pt x="27645" y="137845"/>
                    <a:pt x="26932" y="137845"/>
                  </a:cubicBezTo>
                  <a:cubicBezTo>
                    <a:pt x="11741" y="137845"/>
                    <a:pt x="1" y="159548"/>
                    <a:pt x="21725" y="165883"/>
                  </a:cubicBezTo>
                  <a:cubicBezTo>
                    <a:pt x="26728" y="167336"/>
                    <a:pt x="31127" y="167903"/>
                    <a:pt x="34947" y="167903"/>
                  </a:cubicBezTo>
                  <a:cubicBezTo>
                    <a:pt x="48509" y="167903"/>
                    <a:pt x="54764" y="160757"/>
                    <a:pt x="54764" y="160757"/>
                  </a:cubicBezTo>
                  <a:lnTo>
                    <a:pt x="525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1"/>
            <p:cNvSpPr/>
            <p:nvPr/>
          </p:nvSpPr>
          <p:spPr>
            <a:xfrm>
              <a:off x="22422725" y="24441500"/>
              <a:ext cx="1369600" cy="4197575"/>
            </a:xfrm>
            <a:custGeom>
              <a:rect b="b" l="l" r="r" t="t"/>
              <a:pathLst>
                <a:path extrusionOk="0" h="167903" w="54784">
                  <a:moveTo>
                    <a:pt x="52587" y="1"/>
                  </a:moveTo>
                  <a:lnTo>
                    <a:pt x="15887" y="2198"/>
                  </a:lnTo>
                  <a:cubicBezTo>
                    <a:pt x="15887" y="2198"/>
                    <a:pt x="22478" y="90286"/>
                    <a:pt x="29089" y="137992"/>
                  </a:cubicBezTo>
                  <a:cubicBezTo>
                    <a:pt x="28365" y="137893"/>
                    <a:pt x="27646" y="137845"/>
                    <a:pt x="26934" y="137845"/>
                  </a:cubicBezTo>
                  <a:cubicBezTo>
                    <a:pt x="11759" y="137845"/>
                    <a:pt x="1" y="159548"/>
                    <a:pt x="21745" y="165883"/>
                  </a:cubicBezTo>
                  <a:cubicBezTo>
                    <a:pt x="26743" y="167336"/>
                    <a:pt x="31140" y="167903"/>
                    <a:pt x="34958" y="167903"/>
                  </a:cubicBezTo>
                  <a:cubicBezTo>
                    <a:pt x="48516" y="167903"/>
                    <a:pt x="54784" y="160757"/>
                    <a:pt x="54784" y="160757"/>
                  </a:cubicBezTo>
                  <a:lnTo>
                    <a:pt x="52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41"/>
            <p:cNvSpPr/>
            <p:nvPr/>
          </p:nvSpPr>
          <p:spPr>
            <a:xfrm>
              <a:off x="17134400" y="22101200"/>
              <a:ext cx="700975" cy="700975"/>
            </a:xfrm>
            <a:custGeom>
              <a:rect b="b" l="l" r="r" t="t"/>
              <a:pathLst>
                <a:path extrusionOk="0" h="28039" w="28039">
                  <a:moveTo>
                    <a:pt x="14020" y="0"/>
                  </a:moveTo>
                  <a:cubicBezTo>
                    <a:pt x="6278" y="0"/>
                    <a:pt x="1" y="6278"/>
                    <a:pt x="1" y="14019"/>
                  </a:cubicBezTo>
                  <a:cubicBezTo>
                    <a:pt x="1" y="21761"/>
                    <a:pt x="6278" y="28038"/>
                    <a:pt x="14020" y="28038"/>
                  </a:cubicBezTo>
                  <a:cubicBezTo>
                    <a:pt x="21761" y="28038"/>
                    <a:pt x="28038" y="21761"/>
                    <a:pt x="28038" y="14019"/>
                  </a:cubicBezTo>
                  <a:cubicBezTo>
                    <a:pt x="28038" y="6278"/>
                    <a:pt x="21761" y="0"/>
                    <a:pt x="140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41"/>
            <p:cNvSpPr/>
            <p:nvPr/>
          </p:nvSpPr>
          <p:spPr>
            <a:xfrm>
              <a:off x="10798925" y="14299950"/>
              <a:ext cx="10434450" cy="6180125"/>
            </a:xfrm>
            <a:custGeom>
              <a:rect b="b" l="l" r="r" t="t"/>
              <a:pathLst>
                <a:path extrusionOk="0" h="247205" w="417378">
                  <a:moveTo>
                    <a:pt x="250405" y="0"/>
                  </a:moveTo>
                  <a:cubicBezTo>
                    <a:pt x="184092" y="0"/>
                    <a:pt x="130267" y="20437"/>
                    <a:pt x="110260" y="63143"/>
                  </a:cubicBezTo>
                  <a:cubicBezTo>
                    <a:pt x="93087" y="99751"/>
                    <a:pt x="65973" y="101408"/>
                    <a:pt x="44914" y="101408"/>
                  </a:cubicBezTo>
                  <a:cubicBezTo>
                    <a:pt x="42818" y="101408"/>
                    <a:pt x="40782" y="101391"/>
                    <a:pt x="38822" y="101391"/>
                  </a:cubicBezTo>
                  <a:cubicBezTo>
                    <a:pt x="34969" y="101391"/>
                    <a:pt x="31409" y="101455"/>
                    <a:pt x="28261" y="101831"/>
                  </a:cubicBezTo>
                  <a:cubicBezTo>
                    <a:pt x="7421" y="104321"/>
                    <a:pt x="7421" y="113046"/>
                    <a:pt x="4638" y="145498"/>
                  </a:cubicBezTo>
                  <a:cubicBezTo>
                    <a:pt x="0" y="228711"/>
                    <a:pt x="85006" y="247204"/>
                    <a:pt x="161490" y="247204"/>
                  </a:cubicBezTo>
                  <a:cubicBezTo>
                    <a:pt x="222685" y="247204"/>
                    <a:pt x="278424" y="235365"/>
                    <a:pt x="278424" y="235365"/>
                  </a:cubicBezTo>
                  <a:cubicBezTo>
                    <a:pt x="278424" y="235365"/>
                    <a:pt x="280269" y="235696"/>
                    <a:pt x="284432" y="235696"/>
                  </a:cubicBezTo>
                  <a:cubicBezTo>
                    <a:pt x="291692" y="235696"/>
                    <a:pt x="305998" y="234690"/>
                    <a:pt x="329854" y="229172"/>
                  </a:cubicBezTo>
                  <a:cubicBezTo>
                    <a:pt x="417377" y="167991"/>
                    <a:pt x="349313" y="5729"/>
                    <a:pt x="272858" y="749"/>
                  </a:cubicBezTo>
                  <a:cubicBezTo>
                    <a:pt x="265240" y="250"/>
                    <a:pt x="257746" y="0"/>
                    <a:pt x="250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41"/>
            <p:cNvSpPr/>
            <p:nvPr/>
          </p:nvSpPr>
          <p:spPr>
            <a:xfrm>
              <a:off x="14359425" y="15596050"/>
              <a:ext cx="2153575" cy="2153575"/>
            </a:xfrm>
            <a:custGeom>
              <a:rect b="b" l="l" r="r" t="t"/>
              <a:pathLst>
                <a:path extrusionOk="0" h="86143" w="86143">
                  <a:moveTo>
                    <a:pt x="43082" y="0"/>
                  </a:moveTo>
                  <a:cubicBezTo>
                    <a:pt x="19292" y="0"/>
                    <a:pt x="0" y="19292"/>
                    <a:pt x="0" y="43082"/>
                  </a:cubicBezTo>
                  <a:cubicBezTo>
                    <a:pt x="0" y="66872"/>
                    <a:pt x="19292" y="86143"/>
                    <a:pt x="43082" y="86143"/>
                  </a:cubicBezTo>
                  <a:cubicBezTo>
                    <a:pt x="66872" y="86143"/>
                    <a:pt x="86143" y="66872"/>
                    <a:pt x="86143" y="43082"/>
                  </a:cubicBezTo>
                  <a:cubicBezTo>
                    <a:pt x="86143" y="19292"/>
                    <a:pt x="66872" y="0"/>
                    <a:pt x="43082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41"/>
            <p:cNvSpPr/>
            <p:nvPr/>
          </p:nvSpPr>
          <p:spPr>
            <a:xfrm>
              <a:off x="14359425" y="15596050"/>
              <a:ext cx="2153575" cy="2153575"/>
            </a:xfrm>
            <a:custGeom>
              <a:rect b="b" l="l" r="r" t="t"/>
              <a:pathLst>
                <a:path extrusionOk="0" h="86143" w="86143">
                  <a:moveTo>
                    <a:pt x="43082" y="0"/>
                  </a:moveTo>
                  <a:cubicBezTo>
                    <a:pt x="19292" y="0"/>
                    <a:pt x="0" y="19292"/>
                    <a:pt x="0" y="43082"/>
                  </a:cubicBezTo>
                  <a:cubicBezTo>
                    <a:pt x="0" y="66872"/>
                    <a:pt x="19292" y="86143"/>
                    <a:pt x="43082" y="86143"/>
                  </a:cubicBezTo>
                  <a:cubicBezTo>
                    <a:pt x="66872" y="86143"/>
                    <a:pt x="86143" y="66872"/>
                    <a:pt x="86143" y="43082"/>
                  </a:cubicBezTo>
                  <a:cubicBezTo>
                    <a:pt x="86143" y="19292"/>
                    <a:pt x="66872" y="0"/>
                    <a:pt x="43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41"/>
            <p:cNvSpPr/>
            <p:nvPr/>
          </p:nvSpPr>
          <p:spPr>
            <a:xfrm>
              <a:off x="14539745" y="15796925"/>
              <a:ext cx="1752375" cy="1752375"/>
            </a:xfrm>
            <a:custGeom>
              <a:rect b="b" l="l" r="r" t="t"/>
              <a:pathLst>
                <a:path extrusionOk="0" h="70095" w="70095">
                  <a:moveTo>
                    <a:pt x="35047" y="0"/>
                  </a:moveTo>
                  <a:cubicBezTo>
                    <a:pt x="15693" y="0"/>
                    <a:pt x="0" y="15693"/>
                    <a:pt x="0" y="35047"/>
                  </a:cubicBezTo>
                  <a:cubicBezTo>
                    <a:pt x="0" y="54401"/>
                    <a:pt x="15693" y="70094"/>
                    <a:pt x="35047" y="70094"/>
                  </a:cubicBezTo>
                  <a:cubicBezTo>
                    <a:pt x="54402" y="70094"/>
                    <a:pt x="70094" y="54401"/>
                    <a:pt x="70094" y="35047"/>
                  </a:cubicBezTo>
                  <a:cubicBezTo>
                    <a:pt x="70094" y="15693"/>
                    <a:pt x="54402" y="0"/>
                    <a:pt x="350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1"/>
            <p:cNvSpPr/>
            <p:nvPr/>
          </p:nvSpPr>
          <p:spPr>
            <a:xfrm>
              <a:off x="16314725" y="19992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1"/>
            <p:cNvSpPr/>
            <p:nvPr/>
          </p:nvSpPr>
          <p:spPr>
            <a:xfrm>
              <a:off x="16259800" y="19194375"/>
              <a:ext cx="3413200" cy="2635975"/>
            </a:xfrm>
            <a:custGeom>
              <a:rect b="b" l="l" r="r" t="t"/>
              <a:pathLst>
                <a:path extrusionOk="0" h="105439" w="136528">
                  <a:moveTo>
                    <a:pt x="136527" y="1"/>
                  </a:moveTo>
                  <a:lnTo>
                    <a:pt x="2197" y="31909"/>
                  </a:lnTo>
                  <a:lnTo>
                    <a:pt x="1" y="86959"/>
                  </a:lnTo>
                  <a:cubicBezTo>
                    <a:pt x="13067" y="100026"/>
                    <a:pt x="38254" y="105439"/>
                    <a:pt x="63598" y="105439"/>
                  </a:cubicBezTo>
                  <a:cubicBezTo>
                    <a:pt x="95923" y="105439"/>
                    <a:pt x="128505" y="96634"/>
                    <a:pt x="136527" y="83674"/>
                  </a:cubicBezTo>
                  <a:lnTo>
                    <a:pt x="136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1"/>
            <p:cNvSpPr/>
            <p:nvPr/>
          </p:nvSpPr>
          <p:spPr>
            <a:xfrm>
              <a:off x="18045050" y="14254225"/>
              <a:ext cx="3416900" cy="5912175"/>
            </a:xfrm>
            <a:custGeom>
              <a:rect b="b" l="l" r="r" t="t"/>
              <a:pathLst>
                <a:path extrusionOk="0" h="236487" w="136676">
                  <a:moveTo>
                    <a:pt x="27961" y="1"/>
                  </a:moveTo>
                  <a:cubicBezTo>
                    <a:pt x="20791" y="1"/>
                    <a:pt x="13045" y="1470"/>
                    <a:pt x="4690" y="4712"/>
                  </a:cubicBezTo>
                  <a:cubicBezTo>
                    <a:pt x="4690" y="4712"/>
                    <a:pt x="1" y="236487"/>
                    <a:pt x="70481" y="236487"/>
                  </a:cubicBezTo>
                  <a:cubicBezTo>
                    <a:pt x="74738" y="236487"/>
                    <a:pt x="79271" y="235641"/>
                    <a:pt x="84095" y="233847"/>
                  </a:cubicBezTo>
                  <a:cubicBezTo>
                    <a:pt x="136676" y="213007"/>
                    <a:pt x="108052" y="171159"/>
                    <a:pt x="105834" y="122721"/>
                  </a:cubicBezTo>
                  <a:cubicBezTo>
                    <a:pt x="104242" y="87381"/>
                    <a:pt x="83252" y="1"/>
                    <a:pt x="27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41"/>
            <p:cNvSpPr/>
            <p:nvPr/>
          </p:nvSpPr>
          <p:spPr>
            <a:xfrm>
              <a:off x="22783250" y="24276725"/>
              <a:ext cx="605250" cy="36650"/>
            </a:xfrm>
            <a:custGeom>
              <a:rect b="b" l="l" r="r" t="t"/>
              <a:pathLst>
                <a:path extrusionOk="0" h="1466" w="24210">
                  <a:moveTo>
                    <a:pt x="1" y="1465"/>
                  </a:moveTo>
                  <a:lnTo>
                    <a:pt x="24210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41"/>
            <p:cNvSpPr/>
            <p:nvPr/>
          </p:nvSpPr>
          <p:spPr>
            <a:xfrm>
              <a:off x="22730425" y="24225850"/>
              <a:ext cx="711425" cy="138775"/>
            </a:xfrm>
            <a:custGeom>
              <a:rect b="b" l="l" r="r" t="t"/>
              <a:pathLst>
                <a:path extrusionOk="0" h="5551" w="28457">
                  <a:moveTo>
                    <a:pt x="26346" y="1"/>
                  </a:moveTo>
                  <a:cubicBezTo>
                    <a:pt x="26297" y="1"/>
                    <a:pt x="26247" y="2"/>
                    <a:pt x="26197" y="6"/>
                  </a:cubicBezTo>
                  <a:lnTo>
                    <a:pt x="1988" y="1471"/>
                  </a:lnTo>
                  <a:cubicBezTo>
                    <a:pt x="859" y="1534"/>
                    <a:pt x="1" y="2517"/>
                    <a:pt x="63" y="3626"/>
                  </a:cubicBezTo>
                  <a:cubicBezTo>
                    <a:pt x="147" y="4714"/>
                    <a:pt x="1047" y="5551"/>
                    <a:pt x="2114" y="5551"/>
                  </a:cubicBezTo>
                  <a:lnTo>
                    <a:pt x="2239" y="5551"/>
                  </a:lnTo>
                  <a:lnTo>
                    <a:pt x="26469" y="4086"/>
                  </a:lnTo>
                  <a:cubicBezTo>
                    <a:pt x="27578" y="4003"/>
                    <a:pt x="28457" y="3040"/>
                    <a:pt x="28373" y="1910"/>
                  </a:cubicBezTo>
                  <a:cubicBezTo>
                    <a:pt x="28293" y="831"/>
                    <a:pt x="27393" y="1"/>
                    <a:pt x="26346" y="1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41"/>
            <p:cNvSpPr/>
            <p:nvPr/>
          </p:nvSpPr>
          <p:spPr>
            <a:xfrm>
              <a:off x="21461400" y="24459825"/>
              <a:ext cx="697825" cy="37150"/>
            </a:xfrm>
            <a:custGeom>
              <a:rect b="b" l="l" r="r" t="t"/>
              <a:pathLst>
                <a:path extrusionOk="0" h="1486" w="27913">
                  <a:moveTo>
                    <a:pt x="1" y="0"/>
                  </a:moveTo>
                  <a:lnTo>
                    <a:pt x="27913" y="1486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41"/>
            <p:cNvSpPr/>
            <p:nvPr/>
          </p:nvSpPr>
          <p:spPr>
            <a:xfrm>
              <a:off x="21410150" y="24409600"/>
              <a:ext cx="801400" cy="138650"/>
            </a:xfrm>
            <a:custGeom>
              <a:rect b="b" l="l" r="r" t="t"/>
              <a:pathLst>
                <a:path extrusionOk="0" h="5546" w="32056">
                  <a:moveTo>
                    <a:pt x="2197" y="0"/>
                  </a:moveTo>
                  <a:cubicBezTo>
                    <a:pt x="1047" y="0"/>
                    <a:pt x="105" y="816"/>
                    <a:pt x="42" y="1925"/>
                  </a:cubicBezTo>
                  <a:cubicBezTo>
                    <a:pt x="0" y="3055"/>
                    <a:pt x="858" y="4018"/>
                    <a:pt x="1988" y="4080"/>
                  </a:cubicBezTo>
                  <a:lnTo>
                    <a:pt x="29858" y="5545"/>
                  </a:lnTo>
                  <a:lnTo>
                    <a:pt x="29963" y="5545"/>
                  </a:lnTo>
                  <a:cubicBezTo>
                    <a:pt x="31051" y="5545"/>
                    <a:pt x="31951" y="4687"/>
                    <a:pt x="32014" y="3599"/>
                  </a:cubicBezTo>
                  <a:cubicBezTo>
                    <a:pt x="32055" y="2490"/>
                    <a:pt x="31198" y="1507"/>
                    <a:pt x="30068" y="1465"/>
                  </a:cubicBezTo>
                  <a:lnTo>
                    <a:pt x="2197" y="0"/>
                  </a:ln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41"/>
            <p:cNvSpPr/>
            <p:nvPr/>
          </p:nvSpPr>
          <p:spPr>
            <a:xfrm>
              <a:off x="21755400" y="24772100"/>
              <a:ext cx="605225" cy="37150"/>
            </a:xfrm>
            <a:custGeom>
              <a:rect b="b" l="l" r="r" t="t"/>
              <a:pathLst>
                <a:path extrusionOk="0" h="1486" w="24209">
                  <a:moveTo>
                    <a:pt x="0" y="1486"/>
                  </a:moveTo>
                  <a:lnTo>
                    <a:pt x="24209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41"/>
            <p:cNvSpPr/>
            <p:nvPr/>
          </p:nvSpPr>
          <p:spPr>
            <a:xfrm>
              <a:off x="21702025" y="24721150"/>
              <a:ext cx="711950" cy="138850"/>
            </a:xfrm>
            <a:custGeom>
              <a:rect b="b" l="l" r="r" t="t"/>
              <a:pathLst>
                <a:path extrusionOk="0" h="5554" w="28478">
                  <a:moveTo>
                    <a:pt x="26391" y="0"/>
                  </a:moveTo>
                  <a:cubicBezTo>
                    <a:pt x="26334" y="0"/>
                    <a:pt x="26276" y="3"/>
                    <a:pt x="26218" y="9"/>
                  </a:cubicBezTo>
                  <a:lnTo>
                    <a:pt x="2009" y="1473"/>
                  </a:lnTo>
                  <a:cubicBezTo>
                    <a:pt x="880" y="1557"/>
                    <a:pt x="1" y="2520"/>
                    <a:pt x="85" y="3650"/>
                  </a:cubicBezTo>
                  <a:cubicBezTo>
                    <a:pt x="168" y="4717"/>
                    <a:pt x="1068" y="5554"/>
                    <a:pt x="2135" y="5554"/>
                  </a:cubicBezTo>
                  <a:lnTo>
                    <a:pt x="2261" y="5554"/>
                  </a:lnTo>
                  <a:lnTo>
                    <a:pt x="26490" y="4089"/>
                  </a:lnTo>
                  <a:cubicBezTo>
                    <a:pt x="27599" y="4005"/>
                    <a:pt x="28478" y="3043"/>
                    <a:pt x="28394" y="1913"/>
                  </a:cubicBezTo>
                  <a:cubicBezTo>
                    <a:pt x="28315" y="844"/>
                    <a:pt x="27394" y="0"/>
                    <a:pt x="26391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41"/>
            <p:cNvSpPr/>
            <p:nvPr/>
          </p:nvSpPr>
          <p:spPr>
            <a:xfrm>
              <a:off x="19847150" y="24368275"/>
              <a:ext cx="697300" cy="36625"/>
            </a:xfrm>
            <a:custGeom>
              <a:rect b="b" l="l" r="r" t="t"/>
              <a:pathLst>
                <a:path extrusionOk="0" h="1465" w="27892">
                  <a:moveTo>
                    <a:pt x="1" y="0"/>
                  </a:moveTo>
                  <a:lnTo>
                    <a:pt x="27892" y="1465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41"/>
            <p:cNvSpPr/>
            <p:nvPr/>
          </p:nvSpPr>
          <p:spPr>
            <a:xfrm>
              <a:off x="19794850" y="24317500"/>
              <a:ext cx="801925" cy="138675"/>
            </a:xfrm>
            <a:custGeom>
              <a:rect b="b" l="l" r="r" t="t"/>
              <a:pathLst>
                <a:path extrusionOk="0" h="5547" w="32077">
                  <a:moveTo>
                    <a:pt x="2115" y="0"/>
                  </a:moveTo>
                  <a:cubicBezTo>
                    <a:pt x="1002" y="0"/>
                    <a:pt x="104" y="824"/>
                    <a:pt x="63" y="1927"/>
                  </a:cubicBezTo>
                  <a:cubicBezTo>
                    <a:pt x="0" y="3057"/>
                    <a:pt x="879" y="4019"/>
                    <a:pt x="1988" y="4082"/>
                  </a:cubicBezTo>
                  <a:lnTo>
                    <a:pt x="29879" y="5547"/>
                  </a:lnTo>
                  <a:lnTo>
                    <a:pt x="29984" y="5547"/>
                  </a:lnTo>
                  <a:cubicBezTo>
                    <a:pt x="31051" y="5547"/>
                    <a:pt x="31972" y="4710"/>
                    <a:pt x="32013" y="3601"/>
                  </a:cubicBezTo>
                  <a:cubicBezTo>
                    <a:pt x="32076" y="2471"/>
                    <a:pt x="31218" y="1508"/>
                    <a:pt x="30088" y="1466"/>
                  </a:cubicBezTo>
                  <a:lnTo>
                    <a:pt x="2197" y="2"/>
                  </a:lnTo>
                  <a:cubicBezTo>
                    <a:pt x="2170" y="1"/>
                    <a:pt x="2142" y="0"/>
                    <a:pt x="2115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41"/>
            <p:cNvSpPr/>
            <p:nvPr/>
          </p:nvSpPr>
          <p:spPr>
            <a:xfrm>
              <a:off x="20140600" y="24680025"/>
              <a:ext cx="605775" cy="36650"/>
            </a:xfrm>
            <a:custGeom>
              <a:rect b="b" l="l" r="r" t="t"/>
              <a:pathLst>
                <a:path extrusionOk="0" h="1466" w="24231">
                  <a:moveTo>
                    <a:pt x="1" y="1465"/>
                  </a:moveTo>
                  <a:lnTo>
                    <a:pt x="24230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41"/>
            <p:cNvSpPr/>
            <p:nvPr/>
          </p:nvSpPr>
          <p:spPr>
            <a:xfrm>
              <a:off x="20087775" y="24629525"/>
              <a:ext cx="711425" cy="138925"/>
            </a:xfrm>
            <a:custGeom>
              <a:rect b="b" l="l" r="r" t="t"/>
              <a:pathLst>
                <a:path extrusionOk="0" h="5557" w="28457">
                  <a:moveTo>
                    <a:pt x="26421" y="0"/>
                  </a:moveTo>
                  <a:cubicBezTo>
                    <a:pt x="26354" y="0"/>
                    <a:pt x="26286" y="4"/>
                    <a:pt x="26218" y="12"/>
                  </a:cubicBezTo>
                  <a:lnTo>
                    <a:pt x="1988" y="1477"/>
                  </a:lnTo>
                  <a:cubicBezTo>
                    <a:pt x="858" y="1561"/>
                    <a:pt x="1" y="2523"/>
                    <a:pt x="84" y="3653"/>
                  </a:cubicBezTo>
                  <a:cubicBezTo>
                    <a:pt x="168" y="4720"/>
                    <a:pt x="1047" y="5557"/>
                    <a:pt x="2135" y="5557"/>
                  </a:cubicBezTo>
                  <a:cubicBezTo>
                    <a:pt x="2149" y="5557"/>
                    <a:pt x="2172" y="5548"/>
                    <a:pt x="2204" y="5548"/>
                  </a:cubicBezTo>
                  <a:cubicBezTo>
                    <a:pt x="2221" y="5548"/>
                    <a:pt x="2239" y="5550"/>
                    <a:pt x="2260" y="5557"/>
                  </a:cubicBezTo>
                  <a:lnTo>
                    <a:pt x="26469" y="4092"/>
                  </a:lnTo>
                  <a:cubicBezTo>
                    <a:pt x="27599" y="4009"/>
                    <a:pt x="28457" y="3046"/>
                    <a:pt x="28394" y="1916"/>
                  </a:cubicBezTo>
                  <a:cubicBezTo>
                    <a:pt x="28315" y="857"/>
                    <a:pt x="27428" y="0"/>
                    <a:pt x="26421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41"/>
            <p:cNvSpPr/>
            <p:nvPr/>
          </p:nvSpPr>
          <p:spPr>
            <a:xfrm>
              <a:off x="18507525" y="19523925"/>
              <a:ext cx="36625" cy="568625"/>
            </a:xfrm>
            <a:custGeom>
              <a:rect b="b" l="l" r="r" t="t"/>
              <a:pathLst>
                <a:path extrusionOk="0" h="22745" w="1465">
                  <a:moveTo>
                    <a:pt x="1465" y="1"/>
                  </a:moveTo>
                  <a:lnTo>
                    <a:pt x="0" y="22745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41"/>
            <p:cNvSpPr/>
            <p:nvPr/>
          </p:nvSpPr>
          <p:spPr>
            <a:xfrm>
              <a:off x="18454700" y="19472625"/>
              <a:ext cx="142300" cy="671200"/>
            </a:xfrm>
            <a:custGeom>
              <a:rect b="b" l="l" r="r" t="t"/>
              <a:pathLst>
                <a:path extrusionOk="0" h="26848" w="5692">
                  <a:moveTo>
                    <a:pt x="3624" y="1"/>
                  </a:moveTo>
                  <a:cubicBezTo>
                    <a:pt x="2548" y="1"/>
                    <a:pt x="1610" y="824"/>
                    <a:pt x="1548" y="1927"/>
                  </a:cubicBezTo>
                  <a:lnTo>
                    <a:pt x="84" y="24671"/>
                  </a:lnTo>
                  <a:cubicBezTo>
                    <a:pt x="0" y="25801"/>
                    <a:pt x="858" y="26764"/>
                    <a:pt x="1988" y="26847"/>
                  </a:cubicBezTo>
                  <a:lnTo>
                    <a:pt x="2113" y="26847"/>
                  </a:lnTo>
                  <a:cubicBezTo>
                    <a:pt x="3180" y="26847"/>
                    <a:pt x="4080" y="26031"/>
                    <a:pt x="4164" y="24943"/>
                  </a:cubicBezTo>
                  <a:lnTo>
                    <a:pt x="5628" y="2178"/>
                  </a:lnTo>
                  <a:cubicBezTo>
                    <a:pt x="5691" y="1048"/>
                    <a:pt x="4833" y="86"/>
                    <a:pt x="3703" y="2"/>
                  </a:cubicBezTo>
                  <a:cubicBezTo>
                    <a:pt x="3677" y="1"/>
                    <a:pt x="3650" y="1"/>
                    <a:pt x="3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41"/>
            <p:cNvSpPr/>
            <p:nvPr/>
          </p:nvSpPr>
          <p:spPr>
            <a:xfrm>
              <a:off x="18122525" y="19083500"/>
              <a:ext cx="36650" cy="697300"/>
            </a:xfrm>
            <a:custGeom>
              <a:rect b="b" l="l" r="r" t="t"/>
              <a:pathLst>
                <a:path extrusionOk="0" h="27892" w="1466">
                  <a:moveTo>
                    <a:pt x="1465" y="0"/>
                  </a:moveTo>
                  <a:lnTo>
                    <a:pt x="1" y="2789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41"/>
            <p:cNvSpPr/>
            <p:nvPr/>
          </p:nvSpPr>
          <p:spPr>
            <a:xfrm>
              <a:off x="18070225" y="19032725"/>
              <a:ext cx="141250" cy="799325"/>
            </a:xfrm>
            <a:custGeom>
              <a:rect b="b" l="l" r="r" t="t"/>
              <a:pathLst>
                <a:path extrusionOk="0" h="31973" w="5650">
                  <a:moveTo>
                    <a:pt x="3583" y="0"/>
                  </a:moveTo>
                  <a:cubicBezTo>
                    <a:pt x="2487" y="0"/>
                    <a:pt x="1568" y="844"/>
                    <a:pt x="1507" y="1947"/>
                  </a:cubicBezTo>
                  <a:lnTo>
                    <a:pt x="42" y="29818"/>
                  </a:lnTo>
                  <a:cubicBezTo>
                    <a:pt x="0" y="30948"/>
                    <a:pt x="858" y="31910"/>
                    <a:pt x="1988" y="31973"/>
                  </a:cubicBezTo>
                  <a:lnTo>
                    <a:pt x="2093" y="31973"/>
                  </a:lnTo>
                  <a:cubicBezTo>
                    <a:pt x="3160" y="31973"/>
                    <a:pt x="4059" y="31136"/>
                    <a:pt x="4122" y="30027"/>
                  </a:cubicBezTo>
                  <a:lnTo>
                    <a:pt x="5587" y="2157"/>
                  </a:lnTo>
                  <a:cubicBezTo>
                    <a:pt x="5650" y="1027"/>
                    <a:pt x="4771" y="64"/>
                    <a:pt x="3662" y="2"/>
                  </a:cubicBezTo>
                  <a:cubicBezTo>
                    <a:pt x="3635" y="1"/>
                    <a:pt x="3609" y="0"/>
                    <a:pt x="3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41"/>
            <p:cNvSpPr/>
            <p:nvPr/>
          </p:nvSpPr>
          <p:spPr>
            <a:xfrm>
              <a:off x="17809725" y="19377475"/>
              <a:ext cx="37150" cy="605225"/>
            </a:xfrm>
            <a:custGeom>
              <a:rect b="b" l="l" r="r" t="t"/>
              <a:pathLst>
                <a:path extrusionOk="0" h="24209" w="1486">
                  <a:moveTo>
                    <a:pt x="0" y="0"/>
                  </a:moveTo>
                  <a:lnTo>
                    <a:pt x="1486" y="24209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41"/>
            <p:cNvSpPr/>
            <p:nvPr/>
          </p:nvSpPr>
          <p:spPr>
            <a:xfrm>
              <a:off x="17756875" y="19326075"/>
              <a:ext cx="142825" cy="707900"/>
            </a:xfrm>
            <a:custGeom>
              <a:rect b="b" l="l" r="r" t="t"/>
              <a:pathLst>
                <a:path extrusionOk="0" h="28316" w="5713">
                  <a:moveTo>
                    <a:pt x="2130" y="0"/>
                  </a:moveTo>
                  <a:cubicBezTo>
                    <a:pt x="2083" y="0"/>
                    <a:pt x="2036" y="2"/>
                    <a:pt x="1989" y="6"/>
                  </a:cubicBezTo>
                  <a:cubicBezTo>
                    <a:pt x="859" y="89"/>
                    <a:pt x="1" y="1052"/>
                    <a:pt x="85" y="2182"/>
                  </a:cubicBezTo>
                  <a:lnTo>
                    <a:pt x="1549" y="26411"/>
                  </a:lnTo>
                  <a:cubicBezTo>
                    <a:pt x="1633" y="27478"/>
                    <a:pt x="2512" y="28315"/>
                    <a:pt x="3579" y="28315"/>
                  </a:cubicBezTo>
                  <a:lnTo>
                    <a:pt x="3725" y="28315"/>
                  </a:lnTo>
                  <a:cubicBezTo>
                    <a:pt x="4834" y="28232"/>
                    <a:pt x="5713" y="27269"/>
                    <a:pt x="5629" y="26139"/>
                  </a:cubicBezTo>
                  <a:lnTo>
                    <a:pt x="4165" y="1931"/>
                  </a:lnTo>
                  <a:cubicBezTo>
                    <a:pt x="4085" y="851"/>
                    <a:pt x="3145" y="0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41"/>
            <p:cNvSpPr/>
            <p:nvPr/>
          </p:nvSpPr>
          <p:spPr>
            <a:xfrm>
              <a:off x="16635375" y="19156725"/>
              <a:ext cx="36650" cy="569150"/>
            </a:xfrm>
            <a:custGeom>
              <a:rect b="b" l="l" r="r" t="t"/>
              <a:pathLst>
                <a:path extrusionOk="0" h="22766" w="1466">
                  <a:moveTo>
                    <a:pt x="1465" y="0"/>
                  </a:moveTo>
                  <a:lnTo>
                    <a:pt x="1" y="22765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41"/>
            <p:cNvSpPr/>
            <p:nvPr/>
          </p:nvSpPr>
          <p:spPr>
            <a:xfrm>
              <a:off x="16582550" y="19105775"/>
              <a:ext cx="142300" cy="671350"/>
            </a:xfrm>
            <a:custGeom>
              <a:rect b="b" l="l" r="r" t="t"/>
              <a:pathLst>
                <a:path extrusionOk="0" h="26854" w="5692">
                  <a:moveTo>
                    <a:pt x="3524" y="0"/>
                  </a:moveTo>
                  <a:cubicBezTo>
                    <a:pt x="2491" y="0"/>
                    <a:pt x="1608" y="844"/>
                    <a:pt x="1549" y="1913"/>
                  </a:cubicBezTo>
                  <a:lnTo>
                    <a:pt x="84" y="24678"/>
                  </a:lnTo>
                  <a:cubicBezTo>
                    <a:pt x="0" y="25808"/>
                    <a:pt x="858" y="26770"/>
                    <a:pt x="1988" y="26854"/>
                  </a:cubicBezTo>
                  <a:lnTo>
                    <a:pt x="2114" y="26854"/>
                  </a:lnTo>
                  <a:cubicBezTo>
                    <a:pt x="3181" y="26854"/>
                    <a:pt x="4101" y="26017"/>
                    <a:pt x="4164" y="24929"/>
                  </a:cubicBezTo>
                  <a:lnTo>
                    <a:pt x="5629" y="2185"/>
                  </a:lnTo>
                  <a:cubicBezTo>
                    <a:pt x="5692" y="1055"/>
                    <a:pt x="4834" y="93"/>
                    <a:pt x="3704" y="9"/>
                  </a:cubicBezTo>
                  <a:cubicBezTo>
                    <a:pt x="3644" y="3"/>
                    <a:pt x="3584" y="0"/>
                    <a:pt x="3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41"/>
            <p:cNvSpPr/>
            <p:nvPr/>
          </p:nvSpPr>
          <p:spPr>
            <a:xfrm>
              <a:off x="16250375" y="18716275"/>
              <a:ext cx="36650" cy="697825"/>
            </a:xfrm>
            <a:custGeom>
              <a:rect b="b" l="l" r="r" t="t"/>
              <a:pathLst>
                <a:path extrusionOk="0" h="27913" w="1466">
                  <a:moveTo>
                    <a:pt x="1466" y="1"/>
                  </a:moveTo>
                  <a:lnTo>
                    <a:pt x="1" y="27913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41"/>
            <p:cNvSpPr/>
            <p:nvPr/>
          </p:nvSpPr>
          <p:spPr>
            <a:xfrm>
              <a:off x="16198075" y="18665975"/>
              <a:ext cx="141250" cy="798875"/>
            </a:xfrm>
            <a:custGeom>
              <a:rect b="b" l="l" r="r" t="t"/>
              <a:pathLst>
                <a:path extrusionOk="0" h="31955" w="5650">
                  <a:moveTo>
                    <a:pt x="3548" y="1"/>
                  </a:moveTo>
                  <a:cubicBezTo>
                    <a:pt x="2468" y="1"/>
                    <a:pt x="1568" y="858"/>
                    <a:pt x="1507" y="1929"/>
                  </a:cubicBezTo>
                  <a:lnTo>
                    <a:pt x="42" y="29820"/>
                  </a:lnTo>
                  <a:cubicBezTo>
                    <a:pt x="1" y="30950"/>
                    <a:pt x="858" y="31913"/>
                    <a:pt x="1988" y="31954"/>
                  </a:cubicBezTo>
                  <a:lnTo>
                    <a:pt x="2093" y="31954"/>
                  </a:lnTo>
                  <a:cubicBezTo>
                    <a:pt x="3160" y="31954"/>
                    <a:pt x="4081" y="31097"/>
                    <a:pt x="4122" y="30029"/>
                  </a:cubicBezTo>
                  <a:lnTo>
                    <a:pt x="5587" y="2138"/>
                  </a:lnTo>
                  <a:cubicBezTo>
                    <a:pt x="5650" y="1029"/>
                    <a:pt x="4792" y="46"/>
                    <a:pt x="3662" y="4"/>
                  </a:cubicBezTo>
                  <a:cubicBezTo>
                    <a:pt x="3624" y="2"/>
                    <a:pt x="3586" y="1"/>
                    <a:pt x="3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41"/>
            <p:cNvSpPr/>
            <p:nvPr/>
          </p:nvSpPr>
          <p:spPr>
            <a:xfrm>
              <a:off x="17516275" y="20129150"/>
              <a:ext cx="37150" cy="569150"/>
            </a:xfrm>
            <a:custGeom>
              <a:rect b="b" l="l" r="r" t="t"/>
              <a:pathLst>
                <a:path extrusionOk="0" h="22766" w="1486">
                  <a:moveTo>
                    <a:pt x="1486" y="0"/>
                  </a:moveTo>
                  <a:lnTo>
                    <a:pt x="0" y="22765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1"/>
            <p:cNvSpPr/>
            <p:nvPr/>
          </p:nvSpPr>
          <p:spPr>
            <a:xfrm>
              <a:off x="17463425" y="20078275"/>
              <a:ext cx="142300" cy="670750"/>
            </a:xfrm>
            <a:custGeom>
              <a:rect b="b" l="l" r="r" t="t"/>
              <a:pathLst>
                <a:path extrusionOk="0" h="26830" w="5692">
                  <a:moveTo>
                    <a:pt x="3555" y="0"/>
                  </a:moveTo>
                  <a:cubicBezTo>
                    <a:pt x="2508" y="0"/>
                    <a:pt x="1609" y="831"/>
                    <a:pt x="1549" y="1910"/>
                  </a:cubicBezTo>
                  <a:lnTo>
                    <a:pt x="84" y="24675"/>
                  </a:lnTo>
                  <a:cubicBezTo>
                    <a:pt x="1" y="25784"/>
                    <a:pt x="859" y="26767"/>
                    <a:pt x="1989" y="26830"/>
                  </a:cubicBezTo>
                  <a:lnTo>
                    <a:pt x="2114" y="26830"/>
                  </a:lnTo>
                  <a:cubicBezTo>
                    <a:pt x="3181" y="26830"/>
                    <a:pt x="4102" y="26035"/>
                    <a:pt x="4165" y="24926"/>
                  </a:cubicBezTo>
                  <a:lnTo>
                    <a:pt x="5629" y="2182"/>
                  </a:lnTo>
                  <a:cubicBezTo>
                    <a:pt x="5692" y="1052"/>
                    <a:pt x="4834" y="90"/>
                    <a:pt x="3704" y="6"/>
                  </a:cubicBezTo>
                  <a:cubicBezTo>
                    <a:pt x="3654" y="2"/>
                    <a:pt x="3604" y="0"/>
                    <a:pt x="3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1"/>
            <p:cNvSpPr/>
            <p:nvPr/>
          </p:nvSpPr>
          <p:spPr>
            <a:xfrm>
              <a:off x="17131275" y="19689225"/>
              <a:ext cx="36625" cy="696775"/>
            </a:xfrm>
            <a:custGeom>
              <a:rect b="b" l="l" r="r" t="t"/>
              <a:pathLst>
                <a:path extrusionOk="0" h="27871" w="1465">
                  <a:moveTo>
                    <a:pt x="1465" y="1"/>
                  </a:moveTo>
                  <a:lnTo>
                    <a:pt x="0" y="2787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1"/>
            <p:cNvSpPr/>
            <p:nvPr/>
          </p:nvSpPr>
          <p:spPr>
            <a:xfrm>
              <a:off x="17078950" y="19638500"/>
              <a:ext cx="141275" cy="798775"/>
            </a:xfrm>
            <a:custGeom>
              <a:rect b="b" l="l" r="r" t="t"/>
              <a:pathLst>
                <a:path extrusionOk="0" h="31951" w="5651">
                  <a:moveTo>
                    <a:pt x="3663" y="0"/>
                  </a:moveTo>
                  <a:cubicBezTo>
                    <a:pt x="2554" y="0"/>
                    <a:pt x="1570" y="795"/>
                    <a:pt x="1507" y="1925"/>
                  </a:cubicBezTo>
                  <a:lnTo>
                    <a:pt x="43" y="29816"/>
                  </a:lnTo>
                  <a:cubicBezTo>
                    <a:pt x="1" y="30925"/>
                    <a:pt x="859" y="31909"/>
                    <a:pt x="1989" y="31950"/>
                  </a:cubicBezTo>
                  <a:lnTo>
                    <a:pt x="2093" y="31950"/>
                  </a:lnTo>
                  <a:cubicBezTo>
                    <a:pt x="3160" y="31950"/>
                    <a:pt x="4081" y="31113"/>
                    <a:pt x="4123" y="30025"/>
                  </a:cubicBezTo>
                  <a:lnTo>
                    <a:pt x="5588" y="2134"/>
                  </a:lnTo>
                  <a:cubicBezTo>
                    <a:pt x="5650" y="1004"/>
                    <a:pt x="4771" y="42"/>
                    <a:pt x="3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41"/>
            <p:cNvSpPr/>
            <p:nvPr/>
          </p:nvSpPr>
          <p:spPr>
            <a:xfrm>
              <a:off x="16818975" y="19982675"/>
              <a:ext cx="37175" cy="605775"/>
            </a:xfrm>
            <a:custGeom>
              <a:rect b="b" l="l" r="r" t="t"/>
              <a:pathLst>
                <a:path extrusionOk="0" h="24231" w="1487">
                  <a:moveTo>
                    <a:pt x="1" y="1"/>
                  </a:moveTo>
                  <a:lnTo>
                    <a:pt x="1486" y="2423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41"/>
            <p:cNvSpPr/>
            <p:nvPr/>
          </p:nvSpPr>
          <p:spPr>
            <a:xfrm>
              <a:off x="16766150" y="19931550"/>
              <a:ext cx="142825" cy="707625"/>
            </a:xfrm>
            <a:custGeom>
              <a:rect b="b" l="l" r="r" t="t"/>
              <a:pathLst>
                <a:path extrusionOk="0" h="28305" w="5713">
                  <a:moveTo>
                    <a:pt x="2217" y="1"/>
                  </a:moveTo>
                  <a:cubicBezTo>
                    <a:pt x="2142" y="1"/>
                    <a:pt x="2065" y="6"/>
                    <a:pt x="1988" y="16"/>
                  </a:cubicBezTo>
                  <a:cubicBezTo>
                    <a:pt x="879" y="100"/>
                    <a:pt x="1" y="1062"/>
                    <a:pt x="84" y="2192"/>
                  </a:cubicBezTo>
                  <a:lnTo>
                    <a:pt x="1549" y="26401"/>
                  </a:lnTo>
                  <a:cubicBezTo>
                    <a:pt x="1633" y="27468"/>
                    <a:pt x="2511" y="28305"/>
                    <a:pt x="3599" y="28305"/>
                  </a:cubicBezTo>
                  <a:lnTo>
                    <a:pt x="3725" y="28305"/>
                  </a:lnTo>
                  <a:cubicBezTo>
                    <a:pt x="4855" y="28242"/>
                    <a:pt x="5713" y="27259"/>
                    <a:pt x="5629" y="26150"/>
                  </a:cubicBezTo>
                  <a:lnTo>
                    <a:pt x="4164" y="1920"/>
                  </a:lnTo>
                  <a:cubicBezTo>
                    <a:pt x="4087" y="870"/>
                    <a:pt x="3214" y="1"/>
                    <a:pt x="2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1"/>
            <p:cNvSpPr/>
            <p:nvPr/>
          </p:nvSpPr>
          <p:spPr>
            <a:xfrm>
              <a:off x="19058325" y="20826950"/>
              <a:ext cx="36125" cy="569150"/>
            </a:xfrm>
            <a:custGeom>
              <a:rect b="b" l="l" r="r" t="t"/>
              <a:pathLst>
                <a:path extrusionOk="0" h="22766" w="1445">
                  <a:moveTo>
                    <a:pt x="1445" y="1"/>
                  </a:moveTo>
                  <a:lnTo>
                    <a:pt x="1" y="22765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41"/>
            <p:cNvSpPr/>
            <p:nvPr/>
          </p:nvSpPr>
          <p:spPr>
            <a:xfrm>
              <a:off x="19004975" y="20775600"/>
              <a:ext cx="142825" cy="671225"/>
            </a:xfrm>
            <a:custGeom>
              <a:rect b="b" l="l" r="r" t="t"/>
              <a:pathLst>
                <a:path extrusionOk="0" h="26849" w="5713">
                  <a:moveTo>
                    <a:pt x="3609" y="1"/>
                  </a:moveTo>
                  <a:cubicBezTo>
                    <a:pt x="2530" y="1"/>
                    <a:pt x="1630" y="838"/>
                    <a:pt x="1549" y="1929"/>
                  </a:cubicBezTo>
                  <a:lnTo>
                    <a:pt x="84" y="24673"/>
                  </a:lnTo>
                  <a:cubicBezTo>
                    <a:pt x="1" y="25803"/>
                    <a:pt x="879" y="26765"/>
                    <a:pt x="1988" y="26849"/>
                  </a:cubicBezTo>
                  <a:lnTo>
                    <a:pt x="2135" y="26849"/>
                  </a:lnTo>
                  <a:cubicBezTo>
                    <a:pt x="3202" y="26849"/>
                    <a:pt x="4081" y="26012"/>
                    <a:pt x="4164" y="24945"/>
                  </a:cubicBezTo>
                  <a:lnTo>
                    <a:pt x="5629" y="2180"/>
                  </a:lnTo>
                  <a:cubicBezTo>
                    <a:pt x="5713" y="1050"/>
                    <a:pt x="4855" y="88"/>
                    <a:pt x="3725" y="4"/>
                  </a:cubicBezTo>
                  <a:cubicBezTo>
                    <a:pt x="3686" y="2"/>
                    <a:pt x="3647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41"/>
            <p:cNvSpPr/>
            <p:nvPr/>
          </p:nvSpPr>
          <p:spPr>
            <a:xfrm>
              <a:off x="18672300" y="20385975"/>
              <a:ext cx="37150" cy="697825"/>
            </a:xfrm>
            <a:custGeom>
              <a:rect b="b" l="l" r="r" t="t"/>
              <a:pathLst>
                <a:path extrusionOk="0" h="27913" w="1486">
                  <a:moveTo>
                    <a:pt x="1486" y="1"/>
                  </a:moveTo>
                  <a:lnTo>
                    <a:pt x="0" y="27913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1"/>
            <p:cNvSpPr/>
            <p:nvPr/>
          </p:nvSpPr>
          <p:spPr>
            <a:xfrm>
              <a:off x="18620500" y="20335750"/>
              <a:ext cx="141275" cy="799325"/>
            </a:xfrm>
            <a:custGeom>
              <a:rect b="b" l="l" r="r" t="t"/>
              <a:pathLst>
                <a:path extrusionOk="0" h="31973" w="5651">
                  <a:moveTo>
                    <a:pt x="3621" y="1"/>
                  </a:moveTo>
                  <a:cubicBezTo>
                    <a:pt x="2509" y="1"/>
                    <a:pt x="1570" y="831"/>
                    <a:pt x="1528" y="1947"/>
                  </a:cubicBezTo>
                  <a:lnTo>
                    <a:pt x="64" y="29817"/>
                  </a:lnTo>
                  <a:cubicBezTo>
                    <a:pt x="1" y="30947"/>
                    <a:pt x="859" y="31910"/>
                    <a:pt x="1989" y="31973"/>
                  </a:cubicBezTo>
                  <a:lnTo>
                    <a:pt x="2093" y="31973"/>
                  </a:lnTo>
                  <a:cubicBezTo>
                    <a:pt x="3181" y="31973"/>
                    <a:pt x="4060" y="31115"/>
                    <a:pt x="4144" y="30027"/>
                  </a:cubicBezTo>
                  <a:lnTo>
                    <a:pt x="5608" y="2156"/>
                  </a:lnTo>
                  <a:cubicBezTo>
                    <a:pt x="5650" y="1026"/>
                    <a:pt x="4792" y="64"/>
                    <a:pt x="3662" y="1"/>
                  </a:cubicBezTo>
                  <a:cubicBezTo>
                    <a:pt x="3649" y="1"/>
                    <a:pt x="3635" y="1"/>
                    <a:pt x="3621" y="1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1"/>
            <p:cNvSpPr/>
            <p:nvPr/>
          </p:nvSpPr>
          <p:spPr>
            <a:xfrm>
              <a:off x="18360525" y="20679950"/>
              <a:ext cx="37175" cy="605250"/>
            </a:xfrm>
            <a:custGeom>
              <a:rect b="b" l="l" r="r" t="t"/>
              <a:pathLst>
                <a:path extrusionOk="0" h="24210" w="1487">
                  <a:moveTo>
                    <a:pt x="1" y="1"/>
                  </a:moveTo>
                  <a:lnTo>
                    <a:pt x="1486" y="2421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41"/>
            <p:cNvSpPr/>
            <p:nvPr/>
          </p:nvSpPr>
          <p:spPr>
            <a:xfrm>
              <a:off x="18307175" y="20628400"/>
              <a:ext cx="142825" cy="708075"/>
            </a:xfrm>
            <a:custGeom>
              <a:rect b="b" l="l" r="r" t="t"/>
              <a:pathLst>
                <a:path extrusionOk="0" h="28323" w="5713">
                  <a:moveTo>
                    <a:pt x="2205" y="1"/>
                  </a:moveTo>
                  <a:cubicBezTo>
                    <a:pt x="2140" y="1"/>
                    <a:pt x="2075" y="5"/>
                    <a:pt x="2009" y="12"/>
                  </a:cubicBezTo>
                  <a:cubicBezTo>
                    <a:pt x="879" y="96"/>
                    <a:pt x="1" y="1059"/>
                    <a:pt x="84" y="2189"/>
                  </a:cubicBezTo>
                  <a:lnTo>
                    <a:pt x="1549" y="26397"/>
                  </a:lnTo>
                  <a:cubicBezTo>
                    <a:pt x="1633" y="27485"/>
                    <a:pt x="2532" y="28322"/>
                    <a:pt x="3599" y="28322"/>
                  </a:cubicBezTo>
                  <a:lnTo>
                    <a:pt x="3725" y="28322"/>
                  </a:lnTo>
                  <a:cubicBezTo>
                    <a:pt x="4855" y="28238"/>
                    <a:pt x="5713" y="27276"/>
                    <a:pt x="5629" y="26146"/>
                  </a:cubicBezTo>
                  <a:lnTo>
                    <a:pt x="4164" y="1937"/>
                  </a:lnTo>
                  <a:cubicBezTo>
                    <a:pt x="4105" y="877"/>
                    <a:pt x="3199" y="1"/>
                    <a:pt x="2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1"/>
            <p:cNvSpPr/>
            <p:nvPr/>
          </p:nvSpPr>
          <p:spPr>
            <a:xfrm>
              <a:off x="17516275" y="18276350"/>
              <a:ext cx="37150" cy="568625"/>
            </a:xfrm>
            <a:custGeom>
              <a:rect b="b" l="l" r="r" t="t"/>
              <a:pathLst>
                <a:path extrusionOk="0" h="22745" w="1486">
                  <a:moveTo>
                    <a:pt x="1486" y="1"/>
                  </a:moveTo>
                  <a:lnTo>
                    <a:pt x="0" y="22745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1"/>
            <p:cNvSpPr/>
            <p:nvPr/>
          </p:nvSpPr>
          <p:spPr>
            <a:xfrm>
              <a:off x="17463425" y="18224900"/>
              <a:ext cx="142300" cy="671350"/>
            </a:xfrm>
            <a:custGeom>
              <a:rect b="b" l="l" r="r" t="t"/>
              <a:pathLst>
                <a:path extrusionOk="0" h="26854" w="5692">
                  <a:moveTo>
                    <a:pt x="3529" y="0"/>
                  </a:moveTo>
                  <a:cubicBezTo>
                    <a:pt x="2493" y="0"/>
                    <a:pt x="1609" y="864"/>
                    <a:pt x="1549" y="1933"/>
                  </a:cubicBezTo>
                  <a:lnTo>
                    <a:pt x="84" y="24677"/>
                  </a:lnTo>
                  <a:cubicBezTo>
                    <a:pt x="1" y="25807"/>
                    <a:pt x="859" y="26770"/>
                    <a:pt x="1989" y="26853"/>
                  </a:cubicBezTo>
                  <a:lnTo>
                    <a:pt x="2114" y="26853"/>
                  </a:lnTo>
                  <a:cubicBezTo>
                    <a:pt x="3181" y="26853"/>
                    <a:pt x="4102" y="26016"/>
                    <a:pt x="4165" y="24949"/>
                  </a:cubicBezTo>
                  <a:lnTo>
                    <a:pt x="5629" y="2184"/>
                  </a:lnTo>
                  <a:cubicBezTo>
                    <a:pt x="5692" y="1055"/>
                    <a:pt x="4834" y="92"/>
                    <a:pt x="3704" y="8"/>
                  </a:cubicBezTo>
                  <a:cubicBezTo>
                    <a:pt x="3645" y="3"/>
                    <a:pt x="3587" y="0"/>
                    <a:pt x="3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1"/>
            <p:cNvSpPr/>
            <p:nvPr/>
          </p:nvSpPr>
          <p:spPr>
            <a:xfrm>
              <a:off x="17131275" y="17835400"/>
              <a:ext cx="36625" cy="697825"/>
            </a:xfrm>
            <a:custGeom>
              <a:rect b="b" l="l" r="r" t="t"/>
              <a:pathLst>
                <a:path extrusionOk="0" h="27913" w="1465">
                  <a:moveTo>
                    <a:pt x="1465" y="0"/>
                  </a:moveTo>
                  <a:lnTo>
                    <a:pt x="0" y="2791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1"/>
            <p:cNvSpPr/>
            <p:nvPr/>
          </p:nvSpPr>
          <p:spPr>
            <a:xfrm>
              <a:off x="17078950" y="17785175"/>
              <a:ext cx="141275" cy="799300"/>
            </a:xfrm>
            <a:custGeom>
              <a:rect b="b" l="l" r="r" t="t"/>
              <a:pathLst>
                <a:path extrusionOk="0" h="31972" w="5651">
                  <a:moveTo>
                    <a:pt x="3663" y="1"/>
                  </a:moveTo>
                  <a:cubicBezTo>
                    <a:pt x="2554" y="22"/>
                    <a:pt x="1570" y="817"/>
                    <a:pt x="1507" y="1947"/>
                  </a:cubicBezTo>
                  <a:lnTo>
                    <a:pt x="43" y="29817"/>
                  </a:lnTo>
                  <a:cubicBezTo>
                    <a:pt x="1" y="30947"/>
                    <a:pt x="859" y="31909"/>
                    <a:pt x="1989" y="31972"/>
                  </a:cubicBezTo>
                  <a:lnTo>
                    <a:pt x="2093" y="31972"/>
                  </a:lnTo>
                  <a:cubicBezTo>
                    <a:pt x="3160" y="31972"/>
                    <a:pt x="4081" y="31093"/>
                    <a:pt x="4123" y="30026"/>
                  </a:cubicBezTo>
                  <a:lnTo>
                    <a:pt x="5588" y="2156"/>
                  </a:lnTo>
                  <a:cubicBezTo>
                    <a:pt x="5650" y="1026"/>
                    <a:pt x="4771" y="63"/>
                    <a:pt x="3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1"/>
            <p:cNvSpPr/>
            <p:nvPr/>
          </p:nvSpPr>
          <p:spPr>
            <a:xfrm>
              <a:off x="16818975" y="18128850"/>
              <a:ext cx="37175" cy="605750"/>
            </a:xfrm>
            <a:custGeom>
              <a:rect b="b" l="l" r="r" t="t"/>
              <a:pathLst>
                <a:path extrusionOk="0" h="24230" w="1487">
                  <a:moveTo>
                    <a:pt x="1" y="0"/>
                  </a:moveTo>
                  <a:lnTo>
                    <a:pt x="1486" y="2423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41"/>
            <p:cNvSpPr/>
            <p:nvPr/>
          </p:nvSpPr>
          <p:spPr>
            <a:xfrm>
              <a:off x="16766150" y="18078350"/>
              <a:ext cx="142825" cy="708050"/>
            </a:xfrm>
            <a:custGeom>
              <a:rect b="b" l="l" r="r" t="t"/>
              <a:pathLst>
                <a:path extrusionOk="0" h="28322" w="5713">
                  <a:moveTo>
                    <a:pt x="2188" y="0"/>
                  </a:moveTo>
                  <a:cubicBezTo>
                    <a:pt x="2122" y="0"/>
                    <a:pt x="2055" y="4"/>
                    <a:pt x="1988" y="12"/>
                  </a:cubicBezTo>
                  <a:cubicBezTo>
                    <a:pt x="879" y="96"/>
                    <a:pt x="1" y="1058"/>
                    <a:pt x="84" y="2188"/>
                  </a:cubicBezTo>
                  <a:lnTo>
                    <a:pt x="1549" y="26397"/>
                  </a:lnTo>
                  <a:cubicBezTo>
                    <a:pt x="1633" y="27485"/>
                    <a:pt x="2511" y="28321"/>
                    <a:pt x="3599" y="28321"/>
                  </a:cubicBezTo>
                  <a:cubicBezTo>
                    <a:pt x="3627" y="28321"/>
                    <a:pt x="3646" y="28312"/>
                    <a:pt x="3674" y="28312"/>
                  </a:cubicBezTo>
                  <a:cubicBezTo>
                    <a:pt x="3688" y="28312"/>
                    <a:pt x="3704" y="28315"/>
                    <a:pt x="3725" y="28321"/>
                  </a:cubicBezTo>
                  <a:cubicBezTo>
                    <a:pt x="4855" y="28238"/>
                    <a:pt x="5713" y="27275"/>
                    <a:pt x="5629" y="26145"/>
                  </a:cubicBezTo>
                  <a:lnTo>
                    <a:pt x="4164" y="1937"/>
                  </a:lnTo>
                  <a:cubicBezTo>
                    <a:pt x="4086" y="876"/>
                    <a:pt x="3196" y="0"/>
                    <a:pt x="21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41"/>
            <p:cNvSpPr/>
            <p:nvPr/>
          </p:nvSpPr>
          <p:spPr>
            <a:xfrm>
              <a:off x="15571425" y="18973125"/>
              <a:ext cx="37150" cy="569150"/>
            </a:xfrm>
            <a:custGeom>
              <a:rect b="b" l="l" r="r" t="t"/>
              <a:pathLst>
                <a:path extrusionOk="0" h="22766" w="1486">
                  <a:moveTo>
                    <a:pt x="1486" y="0"/>
                  </a:moveTo>
                  <a:lnTo>
                    <a:pt x="0" y="22765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1"/>
            <p:cNvSpPr/>
            <p:nvPr/>
          </p:nvSpPr>
          <p:spPr>
            <a:xfrm>
              <a:off x="15518575" y="18922175"/>
              <a:ext cx="142825" cy="670825"/>
            </a:xfrm>
            <a:custGeom>
              <a:rect b="b" l="l" r="r" t="t"/>
              <a:pathLst>
                <a:path extrusionOk="0" h="26833" w="5713">
                  <a:moveTo>
                    <a:pt x="3540" y="0"/>
                  </a:moveTo>
                  <a:cubicBezTo>
                    <a:pt x="2475" y="0"/>
                    <a:pt x="1628" y="844"/>
                    <a:pt x="1549" y="1913"/>
                  </a:cubicBezTo>
                  <a:lnTo>
                    <a:pt x="84" y="24678"/>
                  </a:lnTo>
                  <a:cubicBezTo>
                    <a:pt x="1" y="25787"/>
                    <a:pt x="880" y="26770"/>
                    <a:pt x="1989" y="26833"/>
                  </a:cubicBezTo>
                  <a:lnTo>
                    <a:pt x="2135" y="26833"/>
                  </a:lnTo>
                  <a:cubicBezTo>
                    <a:pt x="3181" y="26833"/>
                    <a:pt x="4081" y="26038"/>
                    <a:pt x="4165" y="24929"/>
                  </a:cubicBezTo>
                  <a:lnTo>
                    <a:pt x="5629" y="2185"/>
                  </a:lnTo>
                  <a:cubicBezTo>
                    <a:pt x="5713" y="1055"/>
                    <a:pt x="4855" y="92"/>
                    <a:pt x="3725" y="9"/>
                  </a:cubicBezTo>
                  <a:cubicBezTo>
                    <a:pt x="3663" y="3"/>
                    <a:pt x="3601" y="0"/>
                    <a:pt x="3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1"/>
            <p:cNvSpPr/>
            <p:nvPr/>
          </p:nvSpPr>
          <p:spPr>
            <a:xfrm>
              <a:off x="15185900" y="18533200"/>
              <a:ext cx="36625" cy="697300"/>
            </a:xfrm>
            <a:custGeom>
              <a:rect b="b" l="l" r="r" t="t"/>
              <a:pathLst>
                <a:path extrusionOk="0" h="27892" w="1465">
                  <a:moveTo>
                    <a:pt x="1465" y="0"/>
                  </a:moveTo>
                  <a:lnTo>
                    <a:pt x="0" y="2789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1"/>
            <p:cNvSpPr/>
            <p:nvPr/>
          </p:nvSpPr>
          <p:spPr>
            <a:xfrm>
              <a:off x="15133575" y="18482425"/>
              <a:ext cx="141275" cy="798825"/>
            </a:xfrm>
            <a:custGeom>
              <a:rect b="b" l="l" r="r" t="t"/>
              <a:pathLst>
                <a:path extrusionOk="0" h="31953" w="5651">
                  <a:moveTo>
                    <a:pt x="3580" y="0"/>
                  </a:moveTo>
                  <a:cubicBezTo>
                    <a:pt x="2467" y="0"/>
                    <a:pt x="1569" y="824"/>
                    <a:pt x="1507" y="1927"/>
                  </a:cubicBezTo>
                  <a:lnTo>
                    <a:pt x="64" y="29818"/>
                  </a:lnTo>
                  <a:cubicBezTo>
                    <a:pt x="1" y="30927"/>
                    <a:pt x="859" y="31910"/>
                    <a:pt x="1989" y="31952"/>
                  </a:cubicBezTo>
                  <a:lnTo>
                    <a:pt x="2093" y="31952"/>
                  </a:lnTo>
                  <a:cubicBezTo>
                    <a:pt x="3202" y="31952"/>
                    <a:pt x="4081" y="31115"/>
                    <a:pt x="4123" y="30027"/>
                  </a:cubicBezTo>
                  <a:lnTo>
                    <a:pt x="5588" y="2136"/>
                  </a:lnTo>
                  <a:cubicBezTo>
                    <a:pt x="5650" y="1006"/>
                    <a:pt x="4792" y="44"/>
                    <a:pt x="3663" y="2"/>
                  </a:cubicBezTo>
                  <a:cubicBezTo>
                    <a:pt x="3635" y="1"/>
                    <a:pt x="3607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1"/>
            <p:cNvSpPr/>
            <p:nvPr/>
          </p:nvSpPr>
          <p:spPr>
            <a:xfrm>
              <a:off x="14874125" y="18826650"/>
              <a:ext cx="36650" cy="605775"/>
            </a:xfrm>
            <a:custGeom>
              <a:rect b="b" l="l" r="r" t="t"/>
              <a:pathLst>
                <a:path extrusionOk="0" h="24231" w="1466">
                  <a:moveTo>
                    <a:pt x="1" y="1"/>
                  </a:moveTo>
                  <a:lnTo>
                    <a:pt x="1466" y="2423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1"/>
            <p:cNvSpPr/>
            <p:nvPr/>
          </p:nvSpPr>
          <p:spPr>
            <a:xfrm>
              <a:off x="14821300" y="18775700"/>
              <a:ext cx="142300" cy="707450"/>
            </a:xfrm>
            <a:custGeom>
              <a:rect b="b" l="l" r="r" t="t"/>
              <a:pathLst>
                <a:path extrusionOk="0" h="28298" w="5692">
                  <a:moveTo>
                    <a:pt x="2174" y="1"/>
                  </a:moveTo>
                  <a:cubicBezTo>
                    <a:pt x="2113" y="1"/>
                    <a:pt x="2051" y="3"/>
                    <a:pt x="1988" y="9"/>
                  </a:cubicBezTo>
                  <a:cubicBezTo>
                    <a:pt x="858" y="93"/>
                    <a:pt x="1" y="1055"/>
                    <a:pt x="63" y="2185"/>
                  </a:cubicBezTo>
                  <a:lnTo>
                    <a:pt x="1528" y="26394"/>
                  </a:lnTo>
                  <a:cubicBezTo>
                    <a:pt x="1612" y="27461"/>
                    <a:pt x="2511" y="28298"/>
                    <a:pt x="3579" y="28298"/>
                  </a:cubicBezTo>
                  <a:lnTo>
                    <a:pt x="3704" y="28298"/>
                  </a:lnTo>
                  <a:cubicBezTo>
                    <a:pt x="4834" y="28235"/>
                    <a:pt x="5692" y="27252"/>
                    <a:pt x="5608" y="26143"/>
                  </a:cubicBezTo>
                  <a:lnTo>
                    <a:pt x="4143" y="1913"/>
                  </a:lnTo>
                  <a:cubicBezTo>
                    <a:pt x="4084" y="845"/>
                    <a:pt x="3239" y="1"/>
                    <a:pt x="2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1"/>
            <p:cNvSpPr/>
            <p:nvPr/>
          </p:nvSpPr>
          <p:spPr>
            <a:xfrm>
              <a:off x="14139725" y="17982900"/>
              <a:ext cx="37150" cy="568625"/>
            </a:xfrm>
            <a:custGeom>
              <a:rect b="b" l="l" r="r" t="t"/>
              <a:pathLst>
                <a:path extrusionOk="0" h="22745" w="1486">
                  <a:moveTo>
                    <a:pt x="1486" y="1"/>
                  </a:moveTo>
                  <a:lnTo>
                    <a:pt x="0" y="22745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41"/>
            <p:cNvSpPr/>
            <p:nvPr/>
          </p:nvSpPr>
          <p:spPr>
            <a:xfrm>
              <a:off x="14087400" y="17931500"/>
              <a:ext cx="142300" cy="671300"/>
            </a:xfrm>
            <a:custGeom>
              <a:rect b="b" l="l" r="r" t="t"/>
              <a:pathLst>
                <a:path extrusionOk="0" h="26852" w="5692">
                  <a:moveTo>
                    <a:pt x="3573" y="1"/>
                  </a:moveTo>
                  <a:cubicBezTo>
                    <a:pt x="2510" y="1"/>
                    <a:pt x="1629" y="832"/>
                    <a:pt x="1549" y="1910"/>
                  </a:cubicBezTo>
                  <a:lnTo>
                    <a:pt x="84" y="24675"/>
                  </a:lnTo>
                  <a:cubicBezTo>
                    <a:pt x="1" y="25805"/>
                    <a:pt x="859" y="26768"/>
                    <a:pt x="1988" y="26851"/>
                  </a:cubicBezTo>
                  <a:lnTo>
                    <a:pt x="2114" y="26851"/>
                  </a:lnTo>
                  <a:cubicBezTo>
                    <a:pt x="3160" y="26851"/>
                    <a:pt x="4081" y="26014"/>
                    <a:pt x="4165" y="24926"/>
                  </a:cubicBezTo>
                  <a:lnTo>
                    <a:pt x="5629" y="2182"/>
                  </a:lnTo>
                  <a:cubicBezTo>
                    <a:pt x="5692" y="1052"/>
                    <a:pt x="4834" y="90"/>
                    <a:pt x="3725" y="6"/>
                  </a:cubicBezTo>
                  <a:cubicBezTo>
                    <a:pt x="3674" y="3"/>
                    <a:pt x="3623" y="1"/>
                    <a:pt x="3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41"/>
            <p:cNvSpPr/>
            <p:nvPr/>
          </p:nvSpPr>
          <p:spPr>
            <a:xfrm>
              <a:off x="13754725" y="17541950"/>
              <a:ext cx="36625" cy="697825"/>
            </a:xfrm>
            <a:custGeom>
              <a:rect b="b" l="l" r="r" t="t"/>
              <a:pathLst>
                <a:path extrusionOk="0" h="27913" w="1465">
                  <a:moveTo>
                    <a:pt x="1465" y="0"/>
                  </a:moveTo>
                  <a:lnTo>
                    <a:pt x="0" y="2791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1"/>
            <p:cNvSpPr/>
            <p:nvPr/>
          </p:nvSpPr>
          <p:spPr>
            <a:xfrm>
              <a:off x="13702400" y="17491725"/>
              <a:ext cx="141275" cy="798775"/>
            </a:xfrm>
            <a:custGeom>
              <a:rect b="b" l="l" r="r" t="t"/>
              <a:pathLst>
                <a:path extrusionOk="0" h="31951" w="5651">
                  <a:moveTo>
                    <a:pt x="3663" y="1"/>
                  </a:moveTo>
                  <a:cubicBezTo>
                    <a:pt x="2533" y="1"/>
                    <a:pt x="1570" y="817"/>
                    <a:pt x="1507" y="1926"/>
                  </a:cubicBezTo>
                  <a:lnTo>
                    <a:pt x="43" y="29817"/>
                  </a:lnTo>
                  <a:cubicBezTo>
                    <a:pt x="1" y="30947"/>
                    <a:pt x="859" y="31909"/>
                    <a:pt x="1989" y="31951"/>
                  </a:cubicBezTo>
                  <a:lnTo>
                    <a:pt x="2093" y="31951"/>
                  </a:lnTo>
                  <a:cubicBezTo>
                    <a:pt x="3160" y="31951"/>
                    <a:pt x="4081" y="31093"/>
                    <a:pt x="4123" y="30026"/>
                  </a:cubicBezTo>
                  <a:lnTo>
                    <a:pt x="5588" y="2135"/>
                  </a:lnTo>
                  <a:cubicBezTo>
                    <a:pt x="5650" y="1026"/>
                    <a:pt x="4772" y="42"/>
                    <a:pt x="3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1"/>
            <p:cNvSpPr/>
            <p:nvPr/>
          </p:nvSpPr>
          <p:spPr>
            <a:xfrm>
              <a:off x="13442950" y="17835400"/>
              <a:ext cx="36650" cy="605750"/>
            </a:xfrm>
            <a:custGeom>
              <a:rect b="b" l="l" r="r" t="t"/>
              <a:pathLst>
                <a:path extrusionOk="0" h="24230" w="1466">
                  <a:moveTo>
                    <a:pt x="1" y="0"/>
                  </a:moveTo>
                  <a:lnTo>
                    <a:pt x="1466" y="2423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41"/>
            <p:cNvSpPr/>
            <p:nvPr/>
          </p:nvSpPr>
          <p:spPr>
            <a:xfrm>
              <a:off x="13389600" y="17784525"/>
              <a:ext cx="142825" cy="707375"/>
            </a:xfrm>
            <a:custGeom>
              <a:rect b="b" l="l" r="r" t="t"/>
              <a:pathLst>
                <a:path extrusionOk="0" h="28295" w="5713">
                  <a:moveTo>
                    <a:pt x="2143" y="0"/>
                  </a:moveTo>
                  <a:cubicBezTo>
                    <a:pt x="2092" y="0"/>
                    <a:pt x="2040" y="2"/>
                    <a:pt x="1988" y="6"/>
                  </a:cubicBezTo>
                  <a:cubicBezTo>
                    <a:pt x="879" y="89"/>
                    <a:pt x="1" y="1052"/>
                    <a:pt x="84" y="2182"/>
                  </a:cubicBezTo>
                  <a:lnTo>
                    <a:pt x="1549" y="26390"/>
                  </a:lnTo>
                  <a:cubicBezTo>
                    <a:pt x="1633" y="27458"/>
                    <a:pt x="2511" y="28294"/>
                    <a:pt x="3600" y="28294"/>
                  </a:cubicBezTo>
                  <a:lnTo>
                    <a:pt x="3725" y="28294"/>
                  </a:lnTo>
                  <a:cubicBezTo>
                    <a:pt x="4855" y="28211"/>
                    <a:pt x="5713" y="27248"/>
                    <a:pt x="5629" y="26118"/>
                  </a:cubicBezTo>
                  <a:lnTo>
                    <a:pt x="4164" y="1910"/>
                  </a:lnTo>
                  <a:cubicBezTo>
                    <a:pt x="4085" y="831"/>
                    <a:pt x="3222" y="0"/>
                    <a:pt x="2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41"/>
            <p:cNvSpPr/>
            <p:nvPr/>
          </p:nvSpPr>
          <p:spPr>
            <a:xfrm>
              <a:off x="17699875" y="16257750"/>
              <a:ext cx="36625" cy="569150"/>
            </a:xfrm>
            <a:custGeom>
              <a:rect b="b" l="l" r="r" t="t"/>
              <a:pathLst>
                <a:path extrusionOk="0" h="22766" w="1465">
                  <a:moveTo>
                    <a:pt x="1465" y="1"/>
                  </a:moveTo>
                  <a:lnTo>
                    <a:pt x="0" y="22766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41"/>
            <p:cNvSpPr/>
            <p:nvPr/>
          </p:nvSpPr>
          <p:spPr>
            <a:xfrm>
              <a:off x="17647025" y="16206400"/>
              <a:ext cx="142850" cy="671250"/>
            </a:xfrm>
            <a:custGeom>
              <a:rect b="b" l="l" r="r" t="t"/>
              <a:pathLst>
                <a:path extrusionOk="0" h="26850" w="5714">
                  <a:moveTo>
                    <a:pt x="3609" y="1"/>
                  </a:moveTo>
                  <a:cubicBezTo>
                    <a:pt x="2530" y="1"/>
                    <a:pt x="1630" y="838"/>
                    <a:pt x="1549" y="1929"/>
                  </a:cubicBezTo>
                  <a:lnTo>
                    <a:pt x="85" y="24673"/>
                  </a:lnTo>
                  <a:cubicBezTo>
                    <a:pt x="1" y="25803"/>
                    <a:pt x="859" y="26766"/>
                    <a:pt x="1989" y="26849"/>
                  </a:cubicBezTo>
                  <a:lnTo>
                    <a:pt x="2114" y="26849"/>
                  </a:lnTo>
                  <a:cubicBezTo>
                    <a:pt x="3202" y="26849"/>
                    <a:pt x="4081" y="26012"/>
                    <a:pt x="4165" y="24945"/>
                  </a:cubicBezTo>
                  <a:lnTo>
                    <a:pt x="5629" y="2180"/>
                  </a:lnTo>
                  <a:cubicBezTo>
                    <a:pt x="5713" y="1050"/>
                    <a:pt x="4834" y="88"/>
                    <a:pt x="3725" y="4"/>
                  </a:cubicBezTo>
                  <a:cubicBezTo>
                    <a:pt x="3686" y="2"/>
                    <a:pt x="3648" y="1"/>
                    <a:pt x="3609" y="1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41"/>
            <p:cNvSpPr/>
            <p:nvPr/>
          </p:nvSpPr>
          <p:spPr>
            <a:xfrm>
              <a:off x="17314875" y="15817325"/>
              <a:ext cx="36650" cy="696775"/>
            </a:xfrm>
            <a:custGeom>
              <a:rect b="b" l="l" r="r" t="t"/>
              <a:pathLst>
                <a:path extrusionOk="0" h="27871" w="1466">
                  <a:moveTo>
                    <a:pt x="1465" y="0"/>
                  </a:moveTo>
                  <a:lnTo>
                    <a:pt x="0" y="2787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41"/>
            <p:cNvSpPr/>
            <p:nvPr/>
          </p:nvSpPr>
          <p:spPr>
            <a:xfrm>
              <a:off x="17262575" y="15766525"/>
              <a:ext cx="141250" cy="799350"/>
            </a:xfrm>
            <a:custGeom>
              <a:rect b="b" l="l" r="r" t="t"/>
              <a:pathLst>
                <a:path extrusionOk="0" h="31974" w="5650">
                  <a:moveTo>
                    <a:pt x="3584" y="1"/>
                  </a:moveTo>
                  <a:cubicBezTo>
                    <a:pt x="2507" y="1"/>
                    <a:pt x="1568" y="845"/>
                    <a:pt x="1507" y="1948"/>
                  </a:cubicBezTo>
                  <a:lnTo>
                    <a:pt x="42" y="29819"/>
                  </a:lnTo>
                  <a:cubicBezTo>
                    <a:pt x="0" y="30948"/>
                    <a:pt x="858" y="31911"/>
                    <a:pt x="1988" y="31974"/>
                  </a:cubicBezTo>
                  <a:lnTo>
                    <a:pt x="2092" y="31974"/>
                  </a:lnTo>
                  <a:cubicBezTo>
                    <a:pt x="3160" y="31974"/>
                    <a:pt x="4059" y="31116"/>
                    <a:pt x="4122" y="30028"/>
                  </a:cubicBezTo>
                  <a:lnTo>
                    <a:pt x="5587" y="2158"/>
                  </a:lnTo>
                  <a:cubicBezTo>
                    <a:pt x="5649" y="1028"/>
                    <a:pt x="4792" y="65"/>
                    <a:pt x="3662" y="2"/>
                  </a:cubicBezTo>
                  <a:cubicBezTo>
                    <a:pt x="3636" y="1"/>
                    <a:pt x="3610" y="1"/>
                    <a:pt x="3584" y="1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1"/>
            <p:cNvSpPr/>
            <p:nvPr/>
          </p:nvSpPr>
          <p:spPr>
            <a:xfrm>
              <a:off x="17003100" y="16110775"/>
              <a:ext cx="36650" cy="605225"/>
            </a:xfrm>
            <a:custGeom>
              <a:rect b="b" l="l" r="r" t="t"/>
              <a:pathLst>
                <a:path extrusionOk="0" h="24209" w="1466">
                  <a:moveTo>
                    <a:pt x="1" y="0"/>
                  </a:moveTo>
                  <a:lnTo>
                    <a:pt x="1466" y="24209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1"/>
            <p:cNvSpPr/>
            <p:nvPr/>
          </p:nvSpPr>
          <p:spPr>
            <a:xfrm>
              <a:off x="16949750" y="16059475"/>
              <a:ext cx="142825" cy="707800"/>
            </a:xfrm>
            <a:custGeom>
              <a:rect b="b" l="l" r="r" t="t"/>
              <a:pathLst>
                <a:path extrusionOk="0" h="28312" w="5713">
                  <a:moveTo>
                    <a:pt x="2086" y="0"/>
                  </a:moveTo>
                  <a:cubicBezTo>
                    <a:pt x="2061" y="0"/>
                    <a:pt x="2035" y="1"/>
                    <a:pt x="2009" y="2"/>
                  </a:cubicBezTo>
                  <a:cubicBezTo>
                    <a:pt x="880" y="85"/>
                    <a:pt x="1" y="1048"/>
                    <a:pt x="84" y="2178"/>
                  </a:cubicBezTo>
                  <a:lnTo>
                    <a:pt x="1549" y="26407"/>
                  </a:lnTo>
                  <a:cubicBezTo>
                    <a:pt x="1633" y="27474"/>
                    <a:pt x="2533" y="28311"/>
                    <a:pt x="3600" y="28311"/>
                  </a:cubicBezTo>
                  <a:lnTo>
                    <a:pt x="3725" y="28311"/>
                  </a:lnTo>
                  <a:cubicBezTo>
                    <a:pt x="4855" y="28228"/>
                    <a:pt x="5713" y="27265"/>
                    <a:pt x="5629" y="26135"/>
                  </a:cubicBezTo>
                  <a:lnTo>
                    <a:pt x="4165" y="1927"/>
                  </a:lnTo>
                  <a:cubicBezTo>
                    <a:pt x="4103" y="824"/>
                    <a:pt x="3125" y="0"/>
                    <a:pt x="2086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1"/>
            <p:cNvSpPr/>
            <p:nvPr/>
          </p:nvSpPr>
          <p:spPr>
            <a:xfrm>
              <a:off x="14029875" y="19707525"/>
              <a:ext cx="36625" cy="569150"/>
            </a:xfrm>
            <a:custGeom>
              <a:rect b="b" l="l" r="r" t="t"/>
              <a:pathLst>
                <a:path extrusionOk="0" h="22766" w="1465">
                  <a:moveTo>
                    <a:pt x="1465" y="1"/>
                  </a:moveTo>
                  <a:lnTo>
                    <a:pt x="0" y="22766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1"/>
            <p:cNvSpPr/>
            <p:nvPr/>
          </p:nvSpPr>
          <p:spPr>
            <a:xfrm>
              <a:off x="13977025" y="19656425"/>
              <a:ext cx="142325" cy="671000"/>
            </a:xfrm>
            <a:custGeom>
              <a:rect b="b" l="l" r="r" t="t"/>
              <a:pathLst>
                <a:path extrusionOk="0" h="26840" w="5693">
                  <a:moveTo>
                    <a:pt x="3472" y="0"/>
                  </a:moveTo>
                  <a:cubicBezTo>
                    <a:pt x="2461" y="0"/>
                    <a:pt x="1608" y="869"/>
                    <a:pt x="1549" y="1919"/>
                  </a:cubicBezTo>
                  <a:lnTo>
                    <a:pt x="85" y="24663"/>
                  </a:lnTo>
                  <a:cubicBezTo>
                    <a:pt x="1" y="25793"/>
                    <a:pt x="859" y="26756"/>
                    <a:pt x="1989" y="26839"/>
                  </a:cubicBezTo>
                  <a:lnTo>
                    <a:pt x="2114" y="26839"/>
                  </a:lnTo>
                  <a:cubicBezTo>
                    <a:pt x="3181" y="26839"/>
                    <a:pt x="4081" y="26003"/>
                    <a:pt x="4165" y="24935"/>
                  </a:cubicBezTo>
                  <a:lnTo>
                    <a:pt x="5608" y="2171"/>
                  </a:lnTo>
                  <a:cubicBezTo>
                    <a:pt x="5692" y="1062"/>
                    <a:pt x="4834" y="78"/>
                    <a:pt x="3704" y="15"/>
                  </a:cubicBezTo>
                  <a:cubicBezTo>
                    <a:pt x="3626" y="5"/>
                    <a:pt x="3548" y="0"/>
                    <a:pt x="3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1"/>
            <p:cNvSpPr/>
            <p:nvPr/>
          </p:nvSpPr>
          <p:spPr>
            <a:xfrm>
              <a:off x="13644875" y="19266575"/>
              <a:ext cx="36625" cy="697825"/>
            </a:xfrm>
            <a:custGeom>
              <a:rect b="b" l="l" r="r" t="t"/>
              <a:pathLst>
                <a:path extrusionOk="0" h="27913" w="1465">
                  <a:moveTo>
                    <a:pt x="1465" y="0"/>
                  </a:moveTo>
                  <a:lnTo>
                    <a:pt x="0" y="2791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1"/>
            <p:cNvSpPr/>
            <p:nvPr/>
          </p:nvSpPr>
          <p:spPr>
            <a:xfrm>
              <a:off x="13592575" y="19216350"/>
              <a:ext cx="141250" cy="799300"/>
            </a:xfrm>
            <a:custGeom>
              <a:rect b="b" l="l" r="r" t="t"/>
              <a:pathLst>
                <a:path extrusionOk="0" h="31972" w="5650">
                  <a:moveTo>
                    <a:pt x="3662" y="1"/>
                  </a:moveTo>
                  <a:cubicBezTo>
                    <a:pt x="2511" y="63"/>
                    <a:pt x="1569" y="817"/>
                    <a:pt x="1507" y="1947"/>
                  </a:cubicBezTo>
                  <a:lnTo>
                    <a:pt x="42" y="29817"/>
                  </a:lnTo>
                  <a:cubicBezTo>
                    <a:pt x="0" y="30947"/>
                    <a:pt x="858" y="31909"/>
                    <a:pt x="1988" y="31972"/>
                  </a:cubicBezTo>
                  <a:lnTo>
                    <a:pt x="2092" y="31972"/>
                  </a:lnTo>
                  <a:cubicBezTo>
                    <a:pt x="3159" y="31972"/>
                    <a:pt x="4080" y="31114"/>
                    <a:pt x="4122" y="30026"/>
                  </a:cubicBezTo>
                  <a:lnTo>
                    <a:pt x="5587" y="2156"/>
                  </a:lnTo>
                  <a:cubicBezTo>
                    <a:pt x="5649" y="1026"/>
                    <a:pt x="4771" y="63"/>
                    <a:pt x="3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1"/>
            <p:cNvSpPr/>
            <p:nvPr/>
          </p:nvSpPr>
          <p:spPr>
            <a:xfrm>
              <a:off x="13333100" y="19560550"/>
              <a:ext cx="36125" cy="605225"/>
            </a:xfrm>
            <a:custGeom>
              <a:rect b="b" l="l" r="r" t="t"/>
              <a:pathLst>
                <a:path extrusionOk="0" h="24209" w="1445">
                  <a:moveTo>
                    <a:pt x="1" y="0"/>
                  </a:moveTo>
                  <a:lnTo>
                    <a:pt x="1445" y="24209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1"/>
            <p:cNvSpPr/>
            <p:nvPr/>
          </p:nvSpPr>
          <p:spPr>
            <a:xfrm>
              <a:off x="13279750" y="19509275"/>
              <a:ext cx="142825" cy="707775"/>
            </a:xfrm>
            <a:custGeom>
              <a:rect b="b" l="l" r="r" t="t"/>
              <a:pathLst>
                <a:path extrusionOk="0" h="28311" w="5713">
                  <a:moveTo>
                    <a:pt x="2033" y="1"/>
                  </a:moveTo>
                  <a:cubicBezTo>
                    <a:pt x="2018" y="1"/>
                    <a:pt x="2003" y="1"/>
                    <a:pt x="1988" y="1"/>
                  </a:cubicBezTo>
                  <a:cubicBezTo>
                    <a:pt x="879" y="85"/>
                    <a:pt x="1" y="1047"/>
                    <a:pt x="84" y="2177"/>
                  </a:cubicBezTo>
                  <a:lnTo>
                    <a:pt x="1549" y="26407"/>
                  </a:lnTo>
                  <a:cubicBezTo>
                    <a:pt x="1633" y="27474"/>
                    <a:pt x="2512" y="28311"/>
                    <a:pt x="3600" y="28311"/>
                  </a:cubicBezTo>
                  <a:lnTo>
                    <a:pt x="3725" y="28311"/>
                  </a:lnTo>
                  <a:cubicBezTo>
                    <a:pt x="4855" y="28227"/>
                    <a:pt x="5713" y="27264"/>
                    <a:pt x="5629" y="26135"/>
                  </a:cubicBezTo>
                  <a:lnTo>
                    <a:pt x="4164" y="1926"/>
                  </a:lnTo>
                  <a:cubicBezTo>
                    <a:pt x="4082" y="810"/>
                    <a:pt x="3204" y="1"/>
                    <a:pt x="2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1"/>
            <p:cNvSpPr/>
            <p:nvPr/>
          </p:nvSpPr>
          <p:spPr>
            <a:xfrm>
              <a:off x="23141050" y="28166950"/>
              <a:ext cx="220250" cy="441000"/>
            </a:xfrm>
            <a:custGeom>
              <a:rect b="b" l="l" r="r" t="t"/>
              <a:pathLst>
                <a:path extrusionOk="0" h="17640" w="8810">
                  <a:moveTo>
                    <a:pt x="8810" y="1"/>
                  </a:moveTo>
                  <a:lnTo>
                    <a:pt x="8810" y="1"/>
                  </a:lnTo>
                  <a:cubicBezTo>
                    <a:pt x="8808" y="1"/>
                    <a:pt x="1" y="2199"/>
                    <a:pt x="1821" y="17639"/>
                  </a:cubicBezTo>
                  <a:lnTo>
                    <a:pt x="8810" y="1"/>
                  </a:ln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1"/>
            <p:cNvSpPr/>
            <p:nvPr/>
          </p:nvSpPr>
          <p:spPr>
            <a:xfrm>
              <a:off x="23085075" y="28115225"/>
              <a:ext cx="331675" cy="542925"/>
            </a:xfrm>
            <a:custGeom>
              <a:rect b="b" l="l" r="r" t="t"/>
              <a:pathLst>
                <a:path extrusionOk="0" h="21717" w="13267">
                  <a:moveTo>
                    <a:pt x="11008" y="0"/>
                  </a:moveTo>
                  <a:cubicBezTo>
                    <a:pt x="10848" y="0"/>
                    <a:pt x="10686" y="20"/>
                    <a:pt x="10525" y="61"/>
                  </a:cubicBezTo>
                  <a:cubicBezTo>
                    <a:pt x="10107" y="207"/>
                    <a:pt x="1" y="2928"/>
                    <a:pt x="2030" y="19918"/>
                  </a:cubicBezTo>
                  <a:cubicBezTo>
                    <a:pt x="2156" y="20964"/>
                    <a:pt x="3035" y="21717"/>
                    <a:pt x="4060" y="21717"/>
                  </a:cubicBezTo>
                  <a:lnTo>
                    <a:pt x="4290" y="21717"/>
                  </a:lnTo>
                  <a:cubicBezTo>
                    <a:pt x="5399" y="21591"/>
                    <a:pt x="6215" y="20566"/>
                    <a:pt x="6069" y="19457"/>
                  </a:cubicBezTo>
                  <a:cubicBezTo>
                    <a:pt x="4499" y="6233"/>
                    <a:pt x="11195" y="4141"/>
                    <a:pt x="11551" y="4037"/>
                  </a:cubicBezTo>
                  <a:cubicBezTo>
                    <a:pt x="12618" y="3765"/>
                    <a:pt x="13266" y="2656"/>
                    <a:pt x="13015" y="1568"/>
                  </a:cubicBezTo>
                  <a:cubicBezTo>
                    <a:pt x="12766" y="625"/>
                    <a:pt x="11914" y="0"/>
                    <a:pt x="11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1"/>
            <p:cNvSpPr/>
            <p:nvPr/>
          </p:nvSpPr>
          <p:spPr>
            <a:xfrm>
              <a:off x="22817775" y="28093200"/>
              <a:ext cx="220250" cy="440975"/>
            </a:xfrm>
            <a:custGeom>
              <a:rect b="b" l="l" r="r" t="t"/>
              <a:pathLst>
                <a:path extrusionOk="0" h="17639" w="8810">
                  <a:moveTo>
                    <a:pt x="8810" y="0"/>
                  </a:moveTo>
                  <a:cubicBezTo>
                    <a:pt x="8809" y="1"/>
                    <a:pt x="1" y="2198"/>
                    <a:pt x="1842" y="17639"/>
                  </a:cubicBezTo>
                  <a:lnTo>
                    <a:pt x="8810" y="0"/>
                  </a:ln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41"/>
            <p:cNvSpPr/>
            <p:nvPr/>
          </p:nvSpPr>
          <p:spPr>
            <a:xfrm>
              <a:off x="22762325" y="28042000"/>
              <a:ext cx="331675" cy="542925"/>
            </a:xfrm>
            <a:custGeom>
              <a:rect b="b" l="l" r="r" t="t"/>
              <a:pathLst>
                <a:path extrusionOk="0" h="21717" w="13267">
                  <a:moveTo>
                    <a:pt x="10988" y="0"/>
                  </a:moveTo>
                  <a:cubicBezTo>
                    <a:pt x="10827" y="0"/>
                    <a:pt x="10665" y="20"/>
                    <a:pt x="10505" y="61"/>
                  </a:cubicBezTo>
                  <a:cubicBezTo>
                    <a:pt x="10086" y="207"/>
                    <a:pt x="1" y="2927"/>
                    <a:pt x="2010" y="19917"/>
                  </a:cubicBezTo>
                  <a:cubicBezTo>
                    <a:pt x="2135" y="20963"/>
                    <a:pt x="3035" y="21717"/>
                    <a:pt x="4060" y="21717"/>
                  </a:cubicBezTo>
                  <a:lnTo>
                    <a:pt x="4290" y="21717"/>
                  </a:lnTo>
                  <a:cubicBezTo>
                    <a:pt x="5378" y="21591"/>
                    <a:pt x="6194" y="20566"/>
                    <a:pt x="6069" y="19457"/>
                  </a:cubicBezTo>
                  <a:cubicBezTo>
                    <a:pt x="4500" y="6233"/>
                    <a:pt x="11195" y="4141"/>
                    <a:pt x="11530" y="4036"/>
                  </a:cubicBezTo>
                  <a:cubicBezTo>
                    <a:pt x="12597" y="3764"/>
                    <a:pt x="13267" y="2655"/>
                    <a:pt x="12995" y="1567"/>
                  </a:cubicBezTo>
                  <a:cubicBezTo>
                    <a:pt x="12746" y="625"/>
                    <a:pt x="11893" y="0"/>
                    <a:pt x="10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1"/>
            <p:cNvSpPr/>
            <p:nvPr/>
          </p:nvSpPr>
          <p:spPr>
            <a:xfrm>
              <a:off x="21397600" y="27772550"/>
              <a:ext cx="220250" cy="440450"/>
            </a:xfrm>
            <a:custGeom>
              <a:rect b="b" l="l" r="r" t="t"/>
              <a:pathLst>
                <a:path extrusionOk="0" h="17618" w="8810">
                  <a:moveTo>
                    <a:pt x="8809" y="0"/>
                  </a:moveTo>
                  <a:cubicBezTo>
                    <a:pt x="8808" y="1"/>
                    <a:pt x="0" y="2177"/>
                    <a:pt x="1842" y="17618"/>
                  </a:cubicBezTo>
                  <a:lnTo>
                    <a:pt x="8809" y="0"/>
                  </a:ln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1"/>
            <p:cNvSpPr/>
            <p:nvPr/>
          </p:nvSpPr>
          <p:spPr>
            <a:xfrm>
              <a:off x="21342150" y="27721125"/>
              <a:ext cx="331650" cy="543150"/>
            </a:xfrm>
            <a:custGeom>
              <a:rect b="b" l="l" r="r" t="t"/>
              <a:pathLst>
                <a:path extrusionOk="0" h="21726" w="13266">
                  <a:moveTo>
                    <a:pt x="11021" y="1"/>
                  </a:moveTo>
                  <a:cubicBezTo>
                    <a:pt x="10851" y="1"/>
                    <a:pt x="10677" y="23"/>
                    <a:pt x="10504" y="70"/>
                  </a:cubicBezTo>
                  <a:cubicBezTo>
                    <a:pt x="10086" y="195"/>
                    <a:pt x="0" y="2915"/>
                    <a:pt x="2009" y="19905"/>
                  </a:cubicBezTo>
                  <a:cubicBezTo>
                    <a:pt x="2135" y="20951"/>
                    <a:pt x="3034" y="21725"/>
                    <a:pt x="4060" y="21725"/>
                  </a:cubicBezTo>
                  <a:lnTo>
                    <a:pt x="4290" y="21725"/>
                  </a:lnTo>
                  <a:cubicBezTo>
                    <a:pt x="5378" y="21579"/>
                    <a:pt x="6194" y="20575"/>
                    <a:pt x="6068" y="19445"/>
                  </a:cubicBezTo>
                  <a:cubicBezTo>
                    <a:pt x="4499" y="6242"/>
                    <a:pt x="11194" y="4150"/>
                    <a:pt x="11529" y="4045"/>
                  </a:cubicBezTo>
                  <a:cubicBezTo>
                    <a:pt x="12596" y="3752"/>
                    <a:pt x="13266" y="2643"/>
                    <a:pt x="12994" y="1555"/>
                  </a:cubicBezTo>
                  <a:cubicBezTo>
                    <a:pt x="12748" y="623"/>
                    <a:pt x="11924" y="1"/>
                    <a:pt x="110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41"/>
            <p:cNvSpPr/>
            <p:nvPr/>
          </p:nvSpPr>
          <p:spPr>
            <a:xfrm>
              <a:off x="21074850" y="27699300"/>
              <a:ext cx="220250" cy="440475"/>
            </a:xfrm>
            <a:custGeom>
              <a:rect b="b" l="l" r="r" t="t"/>
              <a:pathLst>
                <a:path extrusionOk="0" h="17619" w="8810">
                  <a:moveTo>
                    <a:pt x="8809" y="1"/>
                  </a:moveTo>
                  <a:lnTo>
                    <a:pt x="8809" y="1"/>
                  </a:lnTo>
                  <a:cubicBezTo>
                    <a:pt x="8808" y="1"/>
                    <a:pt x="1" y="2199"/>
                    <a:pt x="1821" y="17619"/>
                  </a:cubicBezTo>
                  <a:lnTo>
                    <a:pt x="8809" y="1"/>
                  </a:ln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41"/>
            <p:cNvSpPr/>
            <p:nvPr/>
          </p:nvSpPr>
          <p:spPr>
            <a:xfrm>
              <a:off x="21018875" y="27648075"/>
              <a:ext cx="331675" cy="542975"/>
            </a:xfrm>
            <a:custGeom>
              <a:rect b="b" l="l" r="r" t="t"/>
              <a:pathLst>
                <a:path extrusionOk="0" h="21719" w="13267">
                  <a:moveTo>
                    <a:pt x="11018" y="0"/>
                  </a:moveTo>
                  <a:cubicBezTo>
                    <a:pt x="10854" y="0"/>
                    <a:pt x="10689" y="20"/>
                    <a:pt x="10525" y="62"/>
                  </a:cubicBezTo>
                  <a:cubicBezTo>
                    <a:pt x="10107" y="188"/>
                    <a:pt x="1" y="2908"/>
                    <a:pt x="2030" y="19898"/>
                  </a:cubicBezTo>
                  <a:cubicBezTo>
                    <a:pt x="2156" y="20944"/>
                    <a:pt x="3034" y="21718"/>
                    <a:pt x="4060" y="21718"/>
                  </a:cubicBezTo>
                  <a:cubicBezTo>
                    <a:pt x="4116" y="21718"/>
                    <a:pt x="4171" y="21700"/>
                    <a:pt x="4221" y="21700"/>
                  </a:cubicBezTo>
                  <a:cubicBezTo>
                    <a:pt x="4246" y="21700"/>
                    <a:pt x="4269" y="21704"/>
                    <a:pt x="4290" y="21718"/>
                  </a:cubicBezTo>
                  <a:cubicBezTo>
                    <a:pt x="5399" y="21572"/>
                    <a:pt x="6215" y="20567"/>
                    <a:pt x="6068" y="19438"/>
                  </a:cubicBezTo>
                  <a:cubicBezTo>
                    <a:pt x="4499" y="6235"/>
                    <a:pt x="11195" y="4142"/>
                    <a:pt x="11550" y="4038"/>
                  </a:cubicBezTo>
                  <a:cubicBezTo>
                    <a:pt x="12618" y="3745"/>
                    <a:pt x="13266" y="2636"/>
                    <a:pt x="13015" y="1548"/>
                  </a:cubicBezTo>
                  <a:cubicBezTo>
                    <a:pt x="12767" y="609"/>
                    <a:pt x="11920" y="0"/>
                    <a:pt x="1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41"/>
            <p:cNvSpPr/>
            <p:nvPr/>
          </p:nvSpPr>
          <p:spPr>
            <a:xfrm>
              <a:off x="19015450" y="28134000"/>
              <a:ext cx="220750" cy="440475"/>
            </a:xfrm>
            <a:custGeom>
              <a:rect b="b" l="l" r="r" t="t"/>
              <a:pathLst>
                <a:path extrusionOk="0" h="17619" w="8830">
                  <a:moveTo>
                    <a:pt x="8830" y="1"/>
                  </a:moveTo>
                  <a:lnTo>
                    <a:pt x="8830" y="1"/>
                  </a:lnTo>
                  <a:cubicBezTo>
                    <a:pt x="8829" y="1"/>
                    <a:pt x="0" y="2198"/>
                    <a:pt x="1841" y="17618"/>
                  </a:cubicBezTo>
                  <a:lnTo>
                    <a:pt x="8830" y="1"/>
                  </a:ln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41"/>
            <p:cNvSpPr/>
            <p:nvPr/>
          </p:nvSpPr>
          <p:spPr>
            <a:xfrm>
              <a:off x="18960000" y="28082625"/>
              <a:ext cx="331650" cy="543100"/>
            </a:xfrm>
            <a:custGeom>
              <a:rect b="b" l="l" r="r" t="t"/>
              <a:pathLst>
                <a:path extrusionOk="0" h="21724" w="13266">
                  <a:moveTo>
                    <a:pt x="11026" y="0"/>
                  </a:moveTo>
                  <a:cubicBezTo>
                    <a:pt x="10860" y="0"/>
                    <a:pt x="10691" y="22"/>
                    <a:pt x="10525" y="68"/>
                  </a:cubicBezTo>
                  <a:cubicBezTo>
                    <a:pt x="10106" y="172"/>
                    <a:pt x="0" y="2913"/>
                    <a:pt x="2009" y="19924"/>
                  </a:cubicBezTo>
                  <a:cubicBezTo>
                    <a:pt x="2155" y="20970"/>
                    <a:pt x="3034" y="21724"/>
                    <a:pt x="4059" y="21724"/>
                  </a:cubicBezTo>
                  <a:lnTo>
                    <a:pt x="4290" y="21724"/>
                  </a:lnTo>
                  <a:cubicBezTo>
                    <a:pt x="5399" y="21598"/>
                    <a:pt x="6194" y="20573"/>
                    <a:pt x="6068" y="19443"/>
                  </a:cubicBezTo>
                  <a:cubicBezTo>
                    <a:pt x="4499" y="6261"/>
                    <a:pt x="11194" y="4148"/>
                    <a:pt x="11529" y="4043"/>
                  </a:cubicBezTo>
                  <a:cubicBezTo>
                    <a:pt x="12617" y="3750"/>
                    <a:pt x="13266" y="2662"/>
                    <a:pt x="12994" y="1553"/>
                  </a:cubicBezTo>
                  <a:cubicBezTo>
                    <a:pt x="12764" y="635"/>
                    <a:pt x="11924" y="0"/>
                    <a:pt x="1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41"/>
            <p:cNvSpPr/>
            <p:nvPr/>
          </p:nvSpPr>
          <p:spPr>
            <a:xfrm>
              <a:off x="18692700" y="28060775"/>
              <a:ext cx="220250" cy="440450"/>
            </a:xfrm>
            <a:custGeom>
              <a:rect b="b" l="l" r="r" t="t"/>
              <a:pathLst>
                <a:path extrusionOk="0" h="17618" w="8810">
                  <a:moveTo>
                    <a:pt x="8809" y="0"/>
                  </a:moveTo>
                  <a:lnTo>
                    <a:pt x="8809" y="0"/>
                  </a:lnTo>
                  <a:cubicBezTo>
                    <a:pt x="8808" y="0"/>
                    <a:pt x="0" y="2198"/>
                    <a:pt x="1821" y="17618"/>
                  </a:cubicBezTo>
                  <a:lnTo>
                    <a:pt x="8809" y="0"/>
                  </a:ln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41"/>
            <p:cNvSpPr/>
            <p:nvPr/>
          </p:nvSpPr>
          <p:spPr>
            <a:xfrm>
              <a:off x="18637250" y="28009375"/>
              <a:ext cx="331125" cy="543125"/>
            </a:xfrm>
            <a:custGeom>
              <a:rect b="b" l="l" r="r" t="t"/>
              <a:pathLst>
                <a:path extrusionOk="0" h="21725" w="13245">
                  <a:moveTo>
                    <a:pt x="11005" y="1"/>
                  </a:moveTo>
                  <a:cubicBezTo>
                    <a:pt x="10839" y="1"/>
                    <a:pt x="10671" y="23"/>
                    <a:pt x="10504" y="68"/>
                  </a:cubicBezTo>
                  <a:cubicBezTo>
                    <a:pt x="10086" y="194"/>
                    <a:pt x="0" y="2914"/>
                    <a:pt x="2009" y="19925"/>
                  </a:cubicBezTo>
                  <a:cubicBezTo>
                    <a:pt x="2135" y="20971"/>
                    <a:pt x="3034" y="21724"/>
                    <a:pt x="4039" y="21724"/>
                  </a:cubicBezTo>
                  <a:cubicBezTo>
                    <a:pt x="4108" y="21724"/>
                    <a:pt x="4169" y="21715"/>
                    <a:pt x="4214" y="21715"/>
                  </a:cubicBezTo>
                  <a:cubicBezTo>
                    <a:pt x="4236" y="21715"/>
                    <a:pt x="4255" y="21717"/>
                    <a:pt x="4269" y="21724"/>
                  </a:cubicBezTo>
                  <a:cubicBezTo>
                    <a:pt x="5378" y="21599"/>
                    <a:pt x="6194" y="20574"/>
                    <a:pt x="6047" y="19444"/>
                  </a:cubicBezTo>
                  <a:cubicBezTo>
                    <a:pt x="4478" y="6241"/>
                    <a:pt x="11174" y="4149"/>
                    <a:pt x="11529" y="4044"/>
                  </a:cubicBezTo>
                  <a:cubicBezTo>
                    <a:pt x="12596" y="3751"/>
                    <a:pt x="13245" y="2663"/>
                    <a:pt x="12994" y="1554"/>
                  </a:cubicBezTo>
                  <a:cubicBezTo>
                    <a:pt x="12747" y="636"/>
                    <a:pt x="11904" y="1"/>
                    <a:pt x="1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1"/>
            <p:cNvSpPr/>
            <p:nvPr/>
          </p:nvSpPr>
          <p:spPr>
            <a:xfrm>
              <a:off x="16731100" y="27748475"/>
              <a:ext cx="220250" cy="441000"/>
            </a:xfrm>
            <a:custGeom>
              <a:rect b="b" l="l" r="r" t="t"/>
              <a:pathLst>
                <a:path extrusionOk="0" h="17640" w="8810">
                  <a:moveTo>
                    <a:pt x="8810" y="1"/>
                  </a:moveTo>
                  <a:cubicBezTo>
                    <a:pt x="8809" y="1"/>
                    <a:pt x="1" y="2199"/>
                    <a:pt x="1821" y="17639"/>
                  </a:cubicBezTo>
                  <a:lnTo>
                    <a:pt x="8810" y="1"/>
                  </a:ln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1"/>
            <p:cNvSpPr/>
            <p:nvPr/>
          </p:nvSpPr>
          <p:spPr>
            <a:xfrm>
              <a:off x="16675125" y="27696750"/>
              <a:ext cx="331675" cy="542925"/>
            </a:xfrm>
            <a:custGeom>
              <a:rect b="b" l="l" r="r" t="t"/>
              <a:pathLst>
                <a:path extrusionOk="0" h="21717" w="13267">
                  <a:moveTo>
                    <a:pt x="11008" y="1"/>
                  </a:moveTo>
                  <a:cubicBezTo>
                    <a:pt x="10848" y="1"/>
                    <a:pt x="10686" y="20"/>
                    <a:pt x="10525" y="61"/>
                  </a:cubicBezTo>
                  <a:cubicBezTo>
                    <a:pt x="10107" y="208"/>
                    <a:pt x="1" y="2928"/>
                    <a:pt x="2030" y="19918"/>
                  </a:cubicBezTo>
                  <a:cubicBezTo>
                    <a:pt x="2156" y="20964"/>
                    <a:pt x="3035" y="21717"/>
                    <a:pt x="4060" y="21717"/>
                  </a:cubicBezTo>
                  <a:lnTo>
                    <a:pt x="4290" y="21717"/>
                  </a:lnTo>
                  <a:cubicBezTo>
                    <a:pt x="5399" y="21592"/>
                    <a:pt x="6215" y="20566"/>
                    <a:pt x="6069" y="19457"/>
                  </a:cubicBezTo>
                  <a:cubicBezTo>
                    <a:pt x="4499" y="6275"/>
                    <a:pt x="11195" y="4141"/>
                    <a:pt x="11551" y="4037"/>
                  </a:cubicBezTo>
                  <a:cubicBezTo>
                    <a:pt x="12618" y="3765"/>
                    <a:pt x="13266" y="2656"/>
                    <a:pt x="13015" y="1568"/>
                  </a:cubicBezTo>
                  <a:cubicBezTo>
                    <a:pt x="12767" y="626"/>
                    <a:pt x="11914" y="1"/>
                    <a:pt x="110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1"/>
            <p:cNvSpPr/>
            <p:nvPr/>
          </p:nvSpPr>
          <p:spPr>
            <a:xfrm>
              <a:off x="16407850" y="27674725"/>
              <a:ext cx="220750" cy="441000"/>
            </a:xfrm>
            <a:custGeom>
              <a:rect b="b" l="l" r="r" t="t"/>
              <a:pathLst>
                <a:path extrusionOk="0" h="17640" w="8830">
                  <a:moveTo>
                    <a:pt x="8830" y="1"/>
                  </a:moveTo>
                  <a:lnTo>
                    <a:pt x="8830" y="1"/>
                  </a:lnTo>
                  <a:cubicBezTo>
                    <a:pt x="8829" y="1"/>
                    <a:pt x="0" y="2198"/>
                    <a:pt x="1841" y="17639"/>
                  </a:cubicBezTo>
                  <a:lnTo>
                    <a:pt x="8830" y="1"/>
                  </a:ln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41"/>
            <p:cNvSpPr/>
            <p:nvPr/>
          </p:nvSpPr>
          <p:spPr>
            <a:xfrm>
              <a:off x="16352375" y="27623700"/>
              <a:ext cx="331675" cy="542750"/>
            </a:xfrm>
            <a:custGeom>
              <a:rect b="b" l="l" r="r" t="t"/>
              <a:pathLst>
                <a:path extrusionOk="0" h="21710" w="13267">
                  <a:moveTo>
                    <a:pt x="10990" y="0"/>
                  </a:moveTo>
                  <a:cubicBezTo>
                    <a:pt x="10836" y="0"/>
                    <a:pt x="10680" y="18"/>
                    <a:pt x="10526" y="54"/>
                  </a:cubicBezTo>
                  <a:cubicBezTo>
                    <a:pt x="10107" y="158"/>
                    <a:pt x="1" y="2920"/>
                    <a:pt x="2010" y="19910"/>
                  </a:cubicBezTo>
                  <a:cubicBezTo>
                    <a:pt x="2156" y="20957"/>
                    <a:pt x="3035" y="21710"/>
                    <a:pt x="4060" y="21710"/>
                  </a:cubicBezTo>
                  <a:lnTo>
                    <a:pt x="4290" y="21710"/>
                  </a:lnTo>
                  <a:cubicBezTo>
                    <a:pt x="5399" y="21584"/>
                    <a:pt x="6194" y="20559"/>
                    <a:pt x="6069" y="19450"/>
                  </a:cubicBezTo>
                  <a:cubicBezTo>
                    <a:pt x="4500" y="6226"/>
                    <a:pt x="11195" y="4134"/>
                    <a:pt x="11530" y="4029"/>
                  </a:cubicBezTo>
                  <a:cubicBezTo>
                    <a:pt x="12618" y="3757"/>
                    <a:pt x="13267" y="2648"/>
                    <a:pt x="12995" y="1560"/>
                  </a:cubicBezTo>
                  <a:cubicBezTo>
                    <a:pt x="12762" y="612"/>
                    <a:pt x="11902" y="0"/>
                    <a:pt x="10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41"/>
            <p:cNvSpPr/>
            <p:nvPr/>
          </p:nvSpPr>
          <p:spPr>
            <a:xfrm>
              <a:off x="11487650" y="18843925"/>
              <a:ext cx="1288925" cy="674800"/>
            </a:xfrm>
            <a:custGeom>
              <a:rect b="b" l="l" r="r" t="t"/>
              <a:pathLst>
                <a:path extrusionOk="0" h="26992" w="51557">
                  <a:moveTo>
                    <a:pt x="48962" y="0"/>
                  </a:moveTo>
                  <a:cubicBezTo>
                    <a:pt x="47832" y="42"/>
                    <a:pt x="46974" y="1004"/>
                    <a:pt x="47016" y="2134"/>
                  </a:cubicBezTo>
                  <a:cubicBezTo>
                    <a:pt x="47497" y="11989"/>
                    <a:pt x="42768" y="17074"/>
                    <a:pt x="38709" y="19585"/>
                  </a:cubicBezTo>
                  <a:cubicBezTo>
                    <a:pt x="35164" y="21790"/>
                    <a:pt x="30673" y="22893"/>
                    <a:pt x="26098" y="22893"/>
                  </a:cubicBezTo>
                  <a:cubicBezTo>
                    <a:pt x="21599" y="22893"/>
                    <a:pt x="17020" y="21826"/>
                    <a:pt x="13182" y="19689"/>
                  </a:cubicBezTo>
                  <a:cubicBezTo>
                    <a:pt x="7324" y="16425"/>
                    <a:pt x="4080" y="11236"/>
                    <a:pt x="4080" y="5085"/>
                  </a:cubicBezTo>
                  <a:cubicBezTo>
                    <a:pt x="4080" y="3976"/>
                    <a:pt x="3160" y="3055"/>
                    <a:pt x="2030" y="3055"/>
                  </a:cubicBezTo>
                  <a:cubicBezTo>
                    <a:pt x="921" y="3055"/>
                    <a:pt x="0" y="3976"/>
                    <a:pt x="0" y="5085"/>
                  </a:cubicBezTo>
                  <a:cubicBezTo>
                    <a:pt x="0" y="12784"/>
                    <a:pt x="3997" y="19208"/>
                    <a:pt x="11215" y="23246"/>
                  </a:cubicBezTo>
                  <a:cubicBezTo>
                    <a:pt x="15714" y="25736"/>
                    <a:pt x="20945" y="26992"/>
                    <a:pt x="26113" y="26992"/>
                  </a:cubicBezTo>
                  <a:cubicBezTo>
                    <a:pt x="31407" y="26992"/>
                    <a:pt x="36638" y="25673"/>
                    <a:pt x="40885" y="23058"/>
                  </a:cubicBezTo>
                  <a:cubicBezTo>
                    <a:pt x="47915" y="18664"/>
                    <a:pt x="51556" y="11173"/>
                    <a:pt x="51096" y="1925"/>
                  </a:cubicBezTo>
                  <a:cubicBezTo>
                    <a:pt x="51054" y="816"/>
                    <a:pt x="50050" y="21"/>
                    <a:pt x="489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1"/>
            <p:cNvSpPr/>
            <p:nvPr/>
          </p:nvSpPr>
          <p:spPr>
            <a:xfrm>
              <a:off x="10909100" y="16828450"/>
              <a:ext cx="1799975" cy="1964800"/>
            </a:xfrm>
            <a:custGeom>
              <a:rect b="b" l="l" r="r" t="t"/>
              <a:pathLst>
                <a:path extrusionOk="0" h="78592" w="71999">
                  <a:moveTo>
                    <a:pt x="50050" y="0"/>
                  </a:moveTo>
                  <a:cubicBezTo>
                    <a:pt x="46671" y="179"/>
                    <a:pt x="43373" y="211"/>
                    <a:pt x="40212" y="211"/>
                  </a:cubicBezTo>
                  <a:cubicBezTo>
                    <a:pt x="38424" y="211"/>
                    <a:pt x="36679" y="201"/>
                    <a:pt x="34989" y="201"/>
                  </a:cubicBezTo>
                  <a:cubicBezTo>
                    <a:pt x="30915" y="201"/>
                    <a:pt x="27155" y="261"/>
                    <a:pt x="23854" y="670"/>
                  </a:cubicBezTo>
                  <a:cubicBezTo>
                    <a:pt x="3014" y="3139"/>
                    <a:pt x="3014" y="11906"/>
                    <a:pt x="231" y="44338"/>
                  </a:cubicBezTo>
                  <a:cubicBezTo>
                    <a:pt x="1" y="48752"/>
                    <a:pt x="733" y="74028"/>
                    <a:pt x="963" y="78087"/>
                  </a:cubicBezTo>
                  <a:cubicBezTo>
                    <a:pt x="2220" y="78330"/>
                    <a:pt x="5763" y="78591"/>
                    <a:pt x="10376" y="78591"/>
                  </a:cubicBezTo>
                  <a:cubicBezTo>
                    <a:pt x="20052" y="78591"/>
                    <a:pt x="34431" y="77444"/>
                    <a:pt x="42267" y="72584"/>
                  </a:cubicBezTo>
                  <a:cubicBezTo>
                    <a:pt x="71999" y="50573"/>
                    <a:pt x="69781" y="24690"/>
                    <a:pt x="50259" y="670"/>
                  </a:cubicBezTo>
                  <a:cubicBezTo>
                    <a:pt x="50113" y="482"/>
                    <a:pt x="50134" y="210"/>
                    <a:pt x="50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1"/>
            <p:cNvSpPr/>
            <p:nvPr/>
          </p:nvSpPr>
          <p:spPr>
            <a:xfrm>
              <a:off x="11406575" y="17603600"/>
              <a:ext cx="826500" cy="744450"/>
            </a:xfrm>
            <a:custGeom>
              <a:rect b="b" l="l" r="r" t="t"/>
              <a:pathLst>
                <a:path extrusionOk="0" h="29778" w="33060">
                  <a:moveTo>
                    <a:pt x="17681" y="4104"/>
                  </a:moveTo>
                  <a:cubicBezTo>
                    <a:pt x="19647" y="4104"/>
                    <a:pt x="21824" y="4732"/>
                    <a:pt x="24167" y="5925"/>
                  </a:cubicBezTo>
                  <a:cubicBezTo>
                    <a:pt x="27389" y="7598"/>
                    <a:pt x="28979" y="9377"/>
                    <a:pt x="28979" y="11197"/>
                  </a:cubicBezTo>
                  <a:cubicBezTo>
                    <a:pt x="28958" y="14796"/>
                    <a:pt x="23037" y="19839"/>
                    <a:pt x="12785" y="25049"/>
                  </a:cubicBezTo>
                  <a:cubicBezTo>
                    <a:pt x="11936" y="25484"/>
                    <a:pt x="11096" y="25664"/>
                    <a:pt x="10305" y="25664"/>
                  </a:cubicBezTo>
                  <a:cubicBezTo>
                    <a:pt x="8893" y="25664"/>
                    <a:pt x="7638" y="25090"/>
                    <a:pt x="6779" y="24379"/>
                  </a:cubicBezTo>
                  <a:cubicBezTo>
                    <a:pt x="5440" y="23270"/>
                    <a:pt x="4290" y="21157"/>
                    <a:pt x="5043" y="18625"/>
                  </a:cubicBezTo>
                  <a:cubicBezTo>
                    <a:pt x="6654" y="13415"/>
                    <a:pt x="9541" y="6762"/>
                    <a:pt x="14417" y="4732"/>
                  </a:cubicBezTo>
                  <a:cubicBezTo>
                    <a:pt x="15442" y="4313"/>
                    <a:pt x="16530" y="4104"/>
                    <a:pt x="17681" y="4104"/>
                  </a:cubicBezTo>
                  <a:close/>
                  <a:moveTo>
                    <a:pt x="17647" y="1"/>
                  </a:moveTo>
                  <a:cubicBezTo>
                    <a:pt x="15963" y="1"/>
                    <a:pt x="14353" y="321"/>
                    <a:pt x="12826" y="966"/>
                  </a:cubicBezTo>
                  <a:cubicBezTo>
                    <a:pt x="7742" y="3100"/>
                    <a:pt x="3787" y="8645"/>
                    <a:pt x="1130" y="17433"/>
                  </a:cubicBezTo>
                  <a:cubicBezTo>
                    <a:pt x="0" y="21178"/>
                    <a:pt x="1151" y="25028"/>
                    <a:pt x="4122" y="27539"/>
                  </a:cubicBezTo>
                  <a:cubicBezTo>
                    <a:pt x="5922" y="29024"/>
                    <a:pt x="8077" y="29777"/>
                    <a:pt x="10253" y="29777"/>
                  </a:cubicBezTo>
                  <a:cubicBezTo>
                    <a:pt x="11738" y="29777"/>
                    <a:pt x="13245" y="29443"/>
                    <a:pt x="14626" y="28710"/>
                  </a:cubicBezTo>
                  <a:cubicBezTo>
                    <a:pt x="26971" y="22454"/>
                    <a:pt x="33018" y="16742"/>
                    <a:pt x="33039" y="11239"/>
                  </a:cubicBezTo>
                  <a:cubicBezTo>
                    <a:pt x="33060" y="7766"/>
                    <a:pt x="30695" y="4753"/>
                    <a:pt x="26050" y="2326"/>
                  </a:cubicBezTo>
                  <a:cubicBezTo>
                    <a:pt x="23090" y="782"/>
                    <a:pt x="20278" y="1"/>
                    <a:pt x="17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41"/>
            <p:cNvSpPr/>
            <p:nvPr/>
          </p:nvSpPr>
          <p:spPr>
            <a:xfrm>
              <a:off x="18382800" y="23597225"/>
              <a:ext cx="5886375" cy="2419075"/>
            </a:xfrm>
            <a:custGeom>
              <a:rect b="b" l="l" r="r" t="t"/>
              <a:pathLst>
                <a:path extrusionOk="0" h="96763" w="235455">
                  <a:moveTo>
                    <a:pt x="233245" y="1"/>
                  </a:moveTo>
                  <a:lnTo>
                    <a:pt x="595" y="33039"/>
                  </a:lnTo>
                  <a:cubicBezTo>
                    <a:pt x="1" y="55680"/>
                    <a:pt x="4246" y="87035"/>
                    <a:pt x="13722" y="87035"/>
                  </a:cubicBezTo>
                  <a:cubicBezTo>
                    <a:pt x="15920" y="87035"/>
                    <a:pt x="18398" y="85349"/>
                    <a:pt x="21163" y="81478"/>
                  </a:cubicBezTo>
                  <a:cubicBezTo>
                    <a:pt x="26185" y="90939"/>
                    <a:pt x="32635" y="94447"/>
                    <a:pt x="38883" y="94447"/>
                  </a:cubicBezTo>
                  <a:cubicBezTo>
                    <a:pt x="48152" y="94447"/>
                    <a:pt x="56977" y="86729"/>
                    <a:pt x="60039" y="79281"/>
                  </a:cubicBezTo>
                  <a:cubicBezTo>
                    <a:pt x="62197" y="90821"/>
                    <a:pt x="68256" y="95810"/>
                    <a:pt x="74211" y="95810"/>
                  </a:cubicBezTo>
                  <a:cubicBezTo>
                    <a:pt x="80382" y="95810"/>
                    <a:pt x="86440" y="90453"/>
                    <a:pt x="87931" y="81478"/>
                  </a:cubicBezTo>
                  <a:cubicBezTo>
                    <a:pt x="92567" y="92412"/>
                    <a:pt x="97948" y="96763"/>
                    <a:pt x="102661" y="96763"/>
                  </a:cubicBezTo>
                  <a:cubicBezTo>
                    <a:pt x="108391" y="96763"/>
                    <a:pt x="113131" y="90330"/>
                    <a:pt x="114336" y="81478"/>
                  </a:cubicBezTo>
                  <a:cubicBezTo>
                    <a:pt x="119946" y="90744"/>
                    <a:pt x="125455" y="94104"/>
                    <a:pt x="130036" y="94104"/>
                  </a:cubicBezTo>
                  <a:cubicBezTo>
                    <a:pt x="137433" y="94104"/>
                    <a:pt x="142412" y="85345"/>
                    <a:pt x="141495" y="78548"/>
                  </a:cubicBezTo>
                  <a:lnTo>
                    <a:pt x="141495" y="78548"/>
                  </a:lnTo>
                  <a:cubicBezTo>
                    <a:pt x="144265" y="87893"/>
                    <a:pt x="149310" y="92176"/>
                    <a:pt x="154102" y="92176"/>
                  </a:cubicBezTo>
                  <a:cubicBezTo>
                    <a:pt x="159482" y="92176"/>
                    <a:pt x="164542" y="86778"/>
                    <a:pt x="165704" y="77084"/>
                  </a:cubicBezTo>
                  <a:cubicBezTo>
                    <a:pt x="168453" y="84969"/>
                    <a:pt x="173448" y="88687"/>
                    <a:pt x="177913" y="88687"/>
                  </a:cubicBezTo>
                  <a:cubicBezTo>
                    <a:pt x="182997" y="88687"/>
                    <a:pt x="187394" y="83866"/>
                    <a:pt x="187004" y="74887"/>
                  </a:cubicBezTo>
                  <a:lnTo>
                    <a:pt x="187004" y="74887"/>
                  </a:lnTo>
                  <a:cubicBezTo>
                    <a:pt x="190604" y="80164"/>
                    <a:pt x="194283" y="82302"/>
                    <a:pt x="197578" y="82302"/>
                  </a:cubicBezTo>
                  <a:cubicBezTo>
                    <a:pt x="204355" y="82302"/>
                    <a:pt x="209508" y="73257"/>
                    <a:pt x="209015" y="63881"/>
                  </a:cubicBezTo>
                  <a:lnTo>
                    <a:pt x="209015" y="63881"/>
                  </a:lnTo>
                  <a:cubicBezTo>
                    <a:pt x="211544" y="68927"/>
                    <a:pt x="214468" y="71450"/>
                    <a:pt x="217398" y="71450"/>
                  </a:cubicBezTo>
                  <a:cubicBezTo>
                    <a:pt x="226400" y="71450"/>
                    <a:pt x="235455" y="47640"/>
                    <a:pt x="233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1"/>
            <p:cNvSpPr/>
            <p:nvPr/>
          </p:nvSpPr>
          <p:spPr>
            <a:xfrm>
              <a:off x="20924200" y="21901900"/>
              <a:ext cx="29325" cy="455125"/>
            </a:xfrm>
            <a:custGeom>
              <a:rect b="b" l="l" r="r" t="t"/>
              <a:pathLst>
                <a:path extrusionOk="0" h="18205" w="1173">
                  <a:moveTo>
                    <a:pt x="0" y="18204"/>
                  </a:moveTo>
                  <a:lnTo>
                    <a:pt x="1172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41"/>
            <p:cNvSpPr/>
            <p:nvPr/>
          </p:nvSpPr>
          <p:spPr>
            <a:xfrm>
              <a:off x="20871375" y="21850550"/>
              <a:ext cx="135500" cy="557725"/>
            </a:xfrm>
            <a:custGeom>
              <a:rect b="b" l="l" r="r" t="t"/>
              <a:pathLst>
                <a:path extrusionOk="0" h="22309" w="5420">
                  <a:moveTo>
                    <a:pt x="3315" y="1"/>
                  </a:moveTo>
                  <a:cubicBezTo>
                    <a:pt x="2236" y="1"/>
                    <a:pt x="1336" y="838"/>
                    <a:pt x="1256" y="1929"/>
                  </a:cubicBezTo>
                  <a:lnTo>
                    <a:pt x="84" y="20133"/>
                  </a:lnTo>
                  <a:cubicBezTo>
                    <a:pt x="0" y="21262"/>
                    <a:pt x="858" y="22225"/>
                    <a:pt x="1988" y="22309"/>
                  </a:cubicBezTo>
                  <a:lnTo>
                    <a:pt x="2113" y="22309"/>
                  </a:lnTo>
                  <a:cubicBezTo>
                    <a:pt x="3180" y="22309"/>
                    <a:pt x="4080" y="21493"/>
                    <a:pt x="4164" y="20384"/>
                  </a:cubicBezTo>
                  <a:lnTo>
                    <a:pt x="5336" y="2180"/>
                  </a:lnTo>
                  <a:cubicBezTo>
                    <a:pt x="5419" y="1050"/>
                    <a:pt x="4541" y="88"/>
                    <a:pt x="3432" y="4"/>
                  </a:cubicBezTo>
                  <a:cubicBezTo>
                    <a:pt x="3393" y="2"/>
                    <a:pt x="3354" y="1"/>
                    <a:pt x="3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41"/>
            <p:cNvSpPr/>
            <p:nvPr/>
          </p:nvSpPr>
          <p:spPr>
            <a:xfrm>
              <a:off x="20144275" y="22438075"/>
              <a:ext cx="29300" cy="557625"/>
            </a:xfrm>
            <a:custGeom>
              <a:rect b="b" l="l" r="r" t="t"/>
              <a:pathLst>
                <a:path extrusionOk="0" h="22305" w="1172">
                  <a:moveTo>
                    <a:pt x="0" y="22305"/>
                  </a:moveTo>
                  <a:lnTo>
                    <a:pt x="1172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41"/>
            <p:cNvSpPr/>
            <p:nvPr/>
          </p:nvSpPr>
          <p:spPr>
            <a:xfrm>
              <a:off x="20091950" y="22387325"/>
              <a:ext cx="133950" cy="659650"/>
            </a:xfrm>
            <a:custGeom>
              <a:rect b="b" l="l" r="r" t="t"/>
              <a:pathLst>
                <a:path extrusionOk="0" h="26386" w="5358">
                  <a:moveTo>
                    <a:pt x="3370" y="1"/>
                  </a:moveTo>
                  <a:cubicBezTo>
                    <a:pt x="2240" y="1"/>
                    <a:pt x="1277" y="796"/>
                    <a:pt x="1214" y="1926"/>
                  </a:cubicBezTo>
                  <a:lnTo>
                    <a:pt x="43" y="24230"/>
                  </a:lnTo>
                  <a:cubicBezTo>
                    <a:pt x="1" y="25360"/>
                    <a:pt x="859" y="26323"/>
                    <a:pt x="1989" y="26385"/>
                  </a:cubicBezTo>
                  <a:lnTo>
                    <a:pt x="2093" y="26385"/>
                  </a:lnTo>
                  <a:cubicBezTo>
                    <a:pt x="3181" y="26385"/>
                    <a:pt x="4081" y="25548"/>
                    <a:pt x="4123" y="24439"/>
                  </a:cubicBezTo>
                  <a:lnTo>
                    <a:pt x="5295" y="2135"/>
                  </a:lnTo>
                  <a:cubicBezTo>
                    <a:pt x="5357" y="1005"/>
                    <a:pt x="4499" y="42"/>
                    <a:pt x="3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41"/>
            <p:cNvSpPr/>
            <p:nvPr/>
          </p:nvSpPr>
          <p:spPr>
            <a:xfrm>
              <a:off x="20796050" y="22584525"/>
              <a:ext cx="28775" cy="484425"/>
            </a:xfrm>
            <a:custGeom>
              <a:rect b="b" l="l" r="r" t="t"/>
              <a:pathLst>
                <a:path extrusionOk="0" h="19377" w="1151">
                  <a:moveTo>
                    <a:pt x="1151" y="19376"/>
                  </a:moveTo>
                  <a:lnTo>
                    <a:pt x="0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1"/>
            <p:cNvSpPr/>
            <p:nvPr/>
          </p:nvSpPr>
          <p:spPr>
            <a:xfrm>
              <a:off x="20742675" y="22533500"/>
              <a:ext cx="135000" cy="586700"/>
            </a:xfrm>
            <a:custGeom>
              <a:rect b="b" l="l" r="r" t="t"/>
              <a:pathLst>
                <a:path extrusionOk="0" h="23468" w="5400">
                  <a:moveTo>
                    <a:pt x="2192" y="1"/>
                  </a:moveTo>
                  <a:cubicBezTo>
                    <a:pt x="2125" y="1"/>
                    <a:pt x="2057" y="4"/>
                    <a:pt x="1989" y="12"/>
                  </a:cubicBezTo>
                  <a:cubicBezTo>
                    <a:pt x="859" y="75"/>
                    <a:pt x="1" y="1058"/>
                    <a:pt x="64" y="2167"/>
                  </a:cubicBezTo>
                  <a:lnTo>
                    <a:pt x="1256" y="21564"/>
                  </a:lnTo>
                  <a:cubicBezTo>
                    <a:pt x="1319" y="22631"/>
                    <a:pt x="2219" y="23468"/>
                    <a:pt x="3286" y="23468"/>
                  </a:cubicBezTo>
                  <a:lnTo>
                    <a:pt x="3411" y="23468"/>
                  </a:lnTo>
                  <a:cubicBezTo>
                    <a:pt x="4541" y="23384"/>
                    <a:pt x="5399" y="22421"/>
                    <a:pt x="5336" y="21292"/>
                  </a:cubicBezTo>
                  <a:lnTo>
                    <a:pt x="4144" y="1916"/>
                  </a:lnTo>
                  <a:cubicBezTo>
                    <a:pt x="4085" y="857"/>
                    <a:pt x="3199" y="1"/>
                    <a:pt x="2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1"/>
            <p:cNvSpPr/>
            <p:nvPr/>
          </p:nvSpPr>
          <p:spPr>
            <a:xfrm>
              <a:off x="22300450" y="21901900"/>
              <a:ext cx="29850" cy="455125"/>
            </a:xfrm>
            <a:custGeom>
              <a:rect b="b" l="l" r="r" t="t"/>
              <a:pathLst>
                <a:path extrusionOk="0" h="18205" w="1194">
                  <a:moveTo>
                    <a:pt x="0" y="18204"/>
                  </a:moveTo>
                  <a:lnTo>
                    <a:pt x="1193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1"/>
            <p:cNvSpPr/>
            <p:nvPr/>
          </p:nvSpPr>
          <p:spPr>
            <a:xfrm>
              <a:off x="22247625" y="21850550"/>
              <a:ext cx="135500" cy="557725"/>
            </a:xfrm>
            <a:custGeom>
              <a:rect b="b" l="l" r="r" t="t"/>
              <a:pathLst>
                <a:path extrusionOk="0" h="22309" w="5420">
                  <a:moveTo>
                    <a:pt x="3315" y="1"/>
                  </a:moveTo>
                  <a:cubicBezTo>
                    <a:pt x="2236" y="1"/>
                    <a:pt x="1336" y="838"/>
                    <a:pt x="1256" y="1929"/>
                  </a:cubicBezTo>
                  <a:lnTo>
                    <a:pt x="84" y="20133"/>
                  </a:lnTo>
                  <a:cubicBezTo>
                    <a:pt x="0" y="21262"/>
                    <a:pt x="858" y="22225"/>
                    <a:pt x="1988" y="22309"/>
                  </a:cubicBezTo>
                  <a:lnTo>
                    <a:pt x="2113" y="22309"/>
                  </a:lnTo>
                  <a:cubicBezTo>
                    <a:pt x="3201" y="22309"/>
                    <a:pt x="4080" y="21493"/>
                    <a:pt x="4164" y="20384"/>
                  </a:cubicBezTo>
                  <a:lnTo>
                    <a:pt x="5336" y="2180"/>
                  </a:lnTo>
                  <a:cubicBezTo>
                    <a:pt x="5419" y="1050"/>
                    <a:pt x="4561" y="88"/>
                    <a:pt x="3432" y="4"/>
                  </a:cubicBezTo>
                  <a:cubicBezTo>
                    <a:pt x="3393" y="2"/>
                    <a:pt x="3354" y="1"/>
                    <a:pt x="3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1"/>
            <p:cNvSpPr/>
            <p:nvPr/>
          </p:nvSpPr>
          <p:spPr>
            <a:xfrm>
              <a:off x="21520525" y="21969900"/>
              <a:ext cx="29300" cy="557650"/>
            </a:xfrm>
            <a:custGeom>
              <a:rect b="b" l="l" r="r" t="t"/>
              <a:pathLst>
                <a:path extrusionOk="0" h="22306" w="1172">
                  <a:moveTo>
                    <a:pt x="0" y="22305"/>
                  </a:moveTo>
                  <a:lnTo>
                    <a:pt x="1172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1"/>
            <p:cNvSpPr/>
            <p:nvPr/>
          </p:nvSpPr>
          <p:spPr>
            <a:xfrm>
              <a:off x="21468200" y="21919175"/>
              <a:ext cx="133950" cy="659625"/>
            </a:xfrm>
            <a:custGeom>
              <a:rect b="b" l="l" r="r" t="t"/>
              <a:pathLst>
                <a:path extrusionOk="0" h="26385" w="5358">
                  <a:moveTo>
                    <a:pt x="3370" y="0"/>
                  </a:moveTo>
                  <a:cubicBezTo>
                    <a:pt x="2282" y="21"/>
                    <a:pt x="1277" y="795"/>
                    <a:pt x="1235" y="1925"/>
                  </a:cubicBezTo>
                  <a:lnTo>
                    <a:pt x="43" y="24230"/>
                  </a:lnTo>
                  <a:cubicBezTo>
                    <a:pt x="1" y="25359"/>
                    <a:pt x="859" y="26322"/>
                    <a:pt x="1989" y="26385"/>
                  </a:cubicBezTo>
                  <a:lnTo>
                    <a:pt x="2093" y="26385"/>
                  </a:lnTo>
                  <a:cubicBezTo>
                    <a:pt x="3160" y="26385"/>
                    <a:pt x="4081" y="25548"/>
                    <a:pt x="4123" y="24439"/>
                  </a:cubicBezTo>
                  <a:lnTo>
                    <a:pt x="5316" y="2134"/>
                  </a:lnTo>
                  <a:cubicBezTo>
                    <a:pt x="5357" y="1004"/>
                    <a:pt x="4500" y="42"/>
                    <a:pt x="3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1"/>
            <p:cNvSpPr/>
            <p:nvPr/>
          </p:nvSpPr>
          <p:spPr>
            <a:xfrm>
              <a:off x="22438025" y="22961150"/>
              <a:ext cx="29300" cy="484425"/>
            </a:xfrm>
            <a:custGeom>
              <a:rect b="b" l="l" r="r" t="t"/>
              <a:pathLst>
                <a:path extrusionOk="0" h="19377" w="1172">
                  <a:moveTo>
                    <a:pt x="1172" y="19376"/>
                  </a:moveTo>
                  <a:lnTo>
                    <a:pt x="0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1"/>
            <p:cNvSpPr/>
            <p:nvPr/>
          </p:nvSpPr>
          <p:spPr>
            <a:xfrm>
              <a:off x="22384675" y="22909825"/>
              <a:ext cx="135500" cy="587000"/>
            </a:xfrm>
            <a:custGeom>
              <a:rect b="b" l="l" r="r" t="t"/>
              <a:pathLst>
                <a:path extrusionOk="0" h="23480" w="5420">
                  <a:moveTo>
                    <a:pt x="2121" y="0"/>
                  </a:moveTo>
                  <a:cubicBezTo>
                    <a:pt x="2084" y="0"/>
                    <a:pt x="2046" y="1"/>
                    <a:pt x="2009" y="3"/>
                  </a:cubicBezTo>
                  <a:cubicBezTo>
                    <a:pt x="879" y="87"/>
                    <a:pt x="0" y="1050"/>
                    <a:pt x="84" y="2179"/>
                  </a:cubicBezTo>
                  <a:lnTo>
                    <a:pt x="1276" y="21576"/>
                  </a:lnTo>
                  <a:cubicBezTo>
                    <a:pt x="1339" y="22643"/>
                    <a:pt x="2239" y="23480"/>
                    <a:pt x="3306" y="23480"/>
                  </a:cubicBezTo>
                  <a:lnTo>
                    <a:pt x="3432" y="23480"/>
                  </a:lnTo>
                  <a:cubicBezTo>
                    <a:pt x="4561" y="23396"/>
                    <a:pt x="5419" y="22433"/>
                    <a:pt x="5357" y="21304"/>
                  </a:cubicBezTo>
                  <a:lnTo>
                    <a:pt x="4164" y="1928"/>
                  </a:lnTo>
                  <a:cubicBezTo>
                    <a:pt x="4103" y="837"/>
                    <a:pt x="3165" y="0"/>
                    <a:pt x="2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1"/>
            <p:cNvSpPr/>
            <p:nvPr/>
          </p:nvSpPr>
          <p:spPr>
            <a:xfrm>
              <a:off x="23364925" y="22287425"/>
              <a:ext cx="29850" cy="455625"/>
            </a:xfrm>
            <a:custGeom>
              <a:rect b="b" l="l" r="r" t="t"/>
              <a:pathLst>
                <a:path extrusionOk="0" h="18225" w="1194">
                  <a:moveTo>
                    <a:pt x="1" y="18225"/>
                  </a:moveTo>
                  <a:lnTo>
                    <a:pt x="1194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1"/>
            <p:cNvSpPr/>
            <p:nvPr/>
          </p:nvSpPr>
          <p:spPr>
            <a:xfrm>
              <a:off x="23312100" y="22236650"/>
              <a:ext cx="135500" cy="557150"/>
            </a:xfrm>
            <a:custGeom>
              <a:rect b="b" l="l" r="r" t="t"/>
              <a:pathLst>
                <a:path extrusionOk="0" h="22286" w="5420">
                  <a:moveTo>
                    <a:pt x="3349" y="0"/>
                  </a:moveTo>
                  <a:cubicBezTo>
                    <a:pt x="2256" y="0"/>
                    <a:pt x="1338" y="804"/>
                    <a:pt x="1256" y="1906"/>
                  </a:cubicBezTo>
                  <a:lnTo>
                    <a:pt x="84" y="20109"/>
                  </a:lnTo>
                  <a:cubicBezTo>
                    <a:pt x="1" y="21239"/>
                    <a:pt x="859" y="22202"/>
                    <a:pt x="1988" y="22285"/>
                  </a:cubicBezTo>
                  <a:lnTo>
                    <a:pt x="2114" y="22285"/>
                  </a:lnTo>
                  <a:cubicBezTo>
                    <a:pt x="3202" y="22285"/>
                    <a:pt x="4081" y="21448"/>
                    <a:pt x="4164" y="20381"/>
                  </a:cubicBezTo>
                  <a:lnTo>
                    <a:pt x="5336" y="2178"/>
                  </a:lnTo>
                  <a:cubicBezTo>
                    <a:pt x="5420" y="1048"/>
                    <a:pt x="4562" y="85"/>
                    <a:pt x="3432" y="2"/>
                  </a:cubicBezTo>
                  <a:cubicBezTo>
                    <a:pt x="3404" y="1"/>
                    <a:pt x="3377" y="0"/>
                    <a:pt x="3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41"/>
            <p:cNvSpPr/>
            <p:nvPr/>
          </p:nvSpPr>
          <p:spPr>
            <a:xfrm>
              <a:off x="22988300" y="22621150"/>
              <a:ext cx="29325" cy="558675"/>
            </a:xfrm>
            <a:custGeom>
              <a:rect b="b" l="l" r="r" t="t"/>
              <a:pathLst>
                <a:path extrusionOk="0" h="22347" w="1173">
                  <a:moveTo>
                    <a:pt x="1" y="22347"/>
                  </a:moveTo>
                  <a:lnTo>
                    <a:pt x="1173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41"/>
            <p:cNvSpPr/>
            <p:nvPr/>
          </p:nvSpPr>
          <p:spPr>
            <a:xfrm>
              <a:off x="22936000" y="22570850"/>
              <a:ext cx="133925" cy="659725"/>
            </a:xfrm>
            <a:custGeom>
              <a:rect b="b" l="l" r="r" t="t"/>
              <a:pathLst>
                <a:path extrusionOk="0" h="26389" w="5357">
                  <a:moveTo>
                    <a:pt x="3257" y="1"/>
                  </a:moveTo>
                  <a:cubicBezTo>
                    <a:pt x="2195" y="1"/>
                    <a:pt x="1276" y="857"/>
                    <a:pt x="1235" y="1929"/>
                  </a:cubicBezTo>
                  <a:lnTo>
                    <a:pt x="63" y="24254"/>
                  </a:lnTo>
                  <a:cubicBezTo>
                    <a:pt x="1" y="25363"/>
                    <a:pt x="858" y="26347"/>
                    <a:pt x="1988" y="26389"/>
                  </a:cubicBezTo>
                  <a:lnTo>
                    <a:pt x="2093" y="26389"/>
                  </a:lnTo>
                  <a:cubicBezTo>
                    <a:pt x="3202" y="26389"/>
                    <a:pt x="4081" y="25531"/>
                    <a:pt x="4143" y="24464"/>
                  </a:cubicBezTo>
                  <a:lnTo>
                    <a:pt x="5315" y="2138"/>
                  </a:lnTo>
                  <a:cubicBezTo>
                    <a:pt x="5357" y="1029"/>
                    <a:pt x="4499" y="46"/>
                    <a:pt x="3369" y="4"/>
                  </a:cubicBezTo>
                  <a:cubicBezTo>
                    <a:pt x="3332" y="2"/>
                    <a:pt x="3295" y="1"/>
                    <a:pt x="32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1"/>
            <p:cNvSpPr/>
            <p:nvPr/>
          </p:nvSpPr>
          <p:spPr>
            <a:xfrm>
              <a:off x="23584625" y="23125925"/>
              <a:ext cx="29325" cy="484400"/>
            </a:xfrm>
            <a:custGeom>
              <a:rect b="b" l="l" r="r" t="t"/>
              <a:pathLst>
                <a:path extrusionOk="0" h="19376" w="1173">
                  <a:moveTo>
                    <a:pt x="1173" y="19376"/>
                  </a:moveTo>
                  <a:lnTo>
                    <a:pt x="1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1"/>
            <p:cNvSpPr/>
            <p:nvPr/>
          </p:nvSpPr>
          <p:spPr>
            <a:xfrm>
              <a:off x="23531800" y="23074975"/>
              <a:ext cx="135500" cy="586625"/>
            </a:xfrm>
            <a:custGeom>
              <a:rect b="b" l="l" r="r" t="t"/>
              <a:pathLst>
                <a:path extrusionOk="0" h="23465" w="5420">
                  <a:moveTo>
                    <a:pt x="2168" y="1"/>
                  </a:moveTo>
                  <a:cubicBezTo>
                    <a:pt x="2108" y="1"/>
                    <a:pt x="2049" y="4"/>
                    <a:pt x="1988" y="9"/>
                  </a:cubicBezTo>
                  <a:cubicBezTo>
                    <a:pt x="858" y="72"/>
                    <a:pt x="1" y="1055"/>
                    <a:pt x="84" y="2164"/>
                  </a:cubicBezTo>
                  <a:lnTo>
                    <a:pt x="1256" y="21561"/>
                  </a:lnTo>
                  <a:cubicBezTo>
                    <a:pt x="1340" y="22628"/>
                    <a:pt x="2219" y="23465"/>
                    <a:pt x="3307" y="23465"/>
                  </a:cubicBezTo>
                  <a:lnTo>
                    <a:pt x="3432" y="23465"/>
                  </a:lnTo>
                  <a:cubicBezTo>
                    <a:pt x="4562" y="23381"/>
                    <a:pt x="5420" y="22418"/>
                    <a:pt x="5336" y="21289"/>
                  </a:cubicBezTo>
                  <a:lnTo>
                    <a:pt x="4164" y="1913"/>
                  </a:lnTo>
                  <a:cubicBezTo>
                    <a:pt x="4085" y="845"/>
                    <a:pt x="3201" y="1"/>
                    <a:pt x="2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1"/>
            <p:cNvSpPr/>
            <p:nvPr/>
          </p:nvSpPr>
          <p:spPr>
            <a:xfrm>
              <a:off x="23199650" y="23369700"/>
              <a:ext cx="29300" cy="455100"/>
            </a:xfrm>
            <a:custGeom>
              <a:rect b="b" l="l" r="r" t="t"/>
              <a:pathLst>
                <a:path extrusionOk="0" h="18204" w="1172">
                  <a:moveTo>
                    <a:pt x="0" y="18204"/>
                  </a:moveTo>
                  <a:lnTo>
                    <a:pt x="1172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1"/>
            <p:cNvSpPr/>
            <p:nvPr/>
          </p:nvSpPr>
          <p:spPr>
            <a:xfrm>
              <a:off x="23146800" y="23319425"/>
              <a:ext cx="135500" cy="557175"/>
            </a:xfrm>
            <a:custGeom>
              <a:rect b="b" l="l" r="r" t="t"/>
              <a:pathLst>
                <a:path extrusionOk="0" h="22287" w="5420">
                  <a:moveTo>
                    <a:pt x="3351" y="1"/>
                  </a:moveTo>
                  <a:cubicBezTo>
                    <a:pt x="2276" y="1"/>
                    <a:pt x="1338" y="804"/>
                    <a:pt x="1256" y="1907"/>
                  </a:cubicBezTo>
                  <a:lnTo>
                    <a:pt x="85" y="20110"/>
                  </a:lnTo>
                  <a:cubicBezTo>
                    <a:pt x="1" y="21240"/>
                    <a:pt x="859" y="22202"/>
                    <a:pt x="1989" y="22286"/>
                  </a:cubicBezTo>
                  <a:lnTo>
                    <a:pt x="2114" y="22286"/>
                  </a:lnTo>
                  <a:cubicBezTo>
                    <a:pt x="3181" y="22286"/>
                    <a:pt x="4081" y="21449"/>
                    <a:pt x="4165" y="20382"/>
                  </a:cubicBezTo>
                  <a:lnTo>
                    <a:pt x="5336" y="2179"/>
                  </a:lnTo>
                  <a:cubicBezTo>
                    <a:pt x="5420" y="1049"/>
                    <a:pt x="4541" y="86"/>
                    <a:pt x="3432" y="3"/>
                  </a:cubicBezTo>
                  <a:cubicBezTo>
                    <a:pt x="3405" y="1"/>
                    <a:pt x="3378" y="1"/>
                    <a:pt x="3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41"/>
            <p:cNvSpPr/>
            <p:nvPr/>
          </p:nvSpPr>
          <p:spPr>
            <a:xfrm>
              <a:off x="22823550" y="23703950"/>
              <a:ext cx="29825" cy="557625"/>
            </a:xfrm>
            <a:custGeom>
              <a:rect b="b" l="l" r="r" t="t"/>
              <a:pathLst>
                <a:path extrusionOk="0" h="22305" w="1193">
                  <a:moveTo>
                    <a:pt x="0" y="22305"/>
                  </a:moveTo>
                  <a:lnTo>
                    <a:pt x="1193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41"/>
            <p:cNvSpPr/>
            <p:nvPr/>
          </p:nvSpPr>
          <p:spPr>
            <a:xfrm>
              <a:off x="22771225" y="23653125"/>
              <a:ext cx="133950" cy="659725"/>
            </a:xfrm>
            <a:custGeom>
              <a:rect b="b" l="l" r="r" t="t"/>
              <a:pathLst>
                <a:path extrusionOk="0" h="26389" w="5358">
                  <a:moveTo>
                    <a:pt x="3255" y="1"/>
                  </a:moveTo>
                  <a:cubicBezTo>
                    <a:pt x="2194" y="1"/>
                    <a:pt x="1276" y="838"/>
                    <a:pt x="1235" y="1929"/>
                  </a:cubicBezTo>
                  <a:lnTo>
                    <a:pt x="63" y="24233"/>
                  </a:lnTo>
                  <a:cubicBezTo>
                    <a:pt x="1" y="25363"/>
                    <a:pt x="879" y="26326"/>
                    <a:pt x="1988" y="26388"/>
                  </a:cubicBezTo>
                  <a:lnTo>
                    <a:pt x="2093" y="26388"/>
                  </a:lnTo>
                  <a:cubicBezTo>
                    <a:pt x="3181" y="26388"/>
                    <a:pt x="4060" y="25552"/>
                    <a:pt x="4144" y="24443"/>
                  </a:cubicBezTo>
                  <a:lnTo>
                    <a:pt x="5315" y="2138"/>
                  </a:lnTo>
                  <a:cubicBezTo>
                    <a:pt x="5357" y="1008"/>
                    <a:pt x="4499" y="46"/>
                    <a:pt x="3369" y="4"/>
                  </a:cubicBezTo>
                  <a:cubicBezTo>
                    <a:pt x="3331" y="2"/>
                    <a:pt x="3293" y="1"/>
                    <a:pt x="3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41"/>
            <p:cNvSpPr/>
            <p:nvPr/>
          </p:nvSpPr>
          <p:spPr>
            <a:xfrm>
              <a:off x="22171775" y="23865575"/>
              <a:ext cx="29300" cy="455125"/>
            </a:xfrm>
            <a:custGeom>
              <a:rect b="b" l="l" r="r" t="t"/>
              <a:pathLst>
                <a:path extrusionOk="0" h="18205" w="1172">
                  <a:moveTo>
                    <a:pt x="0" y="18204"/>
                  </a:moveTo>
                  <a:lnTo>
                    <a:pt x="1172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41"/>
            <p:cNvSpPr/>
            <p:nvPr/>
          </p:nvSpPr>
          <p:spPr>
            <a:xfrm>
              <a:off x="22119450" y="23814275"/>
              <a:ext cx="135525" cy="557150"/>
            </a:xfrm>
            <a:custGeom>
              <a:rect b="b" l="l" r="r" t="t"/>
              <a:pathLst>
                <a:path extrusionOk="0" h="22286" w="5421">
                  <a:moveTo>
                    <a:pt x="3351" y="1"/>
                  </a:moveTo>
                  <a:cubicBezTo>
                    <a:pt x="2257" y="1"/>
                    <a:pt x="1338" y="824"/>
                    <a:pt x="1256" y="1927"/>
                  </a:cubicBezTo>
                  <a:lnTo>
                    <a:pt x="85" y="20131"/>
                  </a:lnTo>
                  <a:cubicBezTo>
                    <a:pt x="1" y="21240"/>
                    <a:pt x="859" y="22223"/>
                    <a:pt x="1989" y="22286"/>
                  </a:cubicBezTo>
                  <a:lnTo>
                    <a:pt x="2114" y="22286"/>
                  </a:lnTo>
                  <a:cubicBezTo>
                    <a:pt x="3160" y="22286"/>
                    <a:pt x="4081" y="21491"/>
                    <a:pt x="4165" y="20382"/>
                  </a:cubicBezTo>
                  <a:lnTo>
                    <a:pt x="5336" y="2178"/>
                  </a:lnTo>
                  <a:cubicBezTo>
                    <a:pt x="5420" y="1048"/>
                    <a:pt x="4562" y="86"/>
                    <a:pt x="3432" y="2"/>
                  </a:cubicBezTo>
                  <a:cubicBezTo>
                    <a:pt x="3405" y="1"/>
                    <a:pt x="3378" y="1"/>
                    <a:pt x="3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41"/>
            <p:cNvSpPr/>
            <p:nvPr/>
          </p:nvSpPr>
          <p:spPr>
            <a:xfrm>
              <a:off x="20557500" y="23774050"/>
              <a:ext cx="29325" cy="455100"/>
            </a:xfrm>
            <a:custGeom>
              <a:rect b="b" l="l" r="r" t="t"/>
              <a:pathLst>
                <a:path extrusionOk="0" h="18204" w="1173">
                  <a:moveTo>
                    <a:pt x="1" y="18204"/>
                  </a:moveTo>
                  <a:lnTo>
                    <a:pt x="1173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1"/>
            <p:cNvSpPr/>
            <p:nvPr/>
          </p:nvSpPr>
          <p:spPr>
            <a:xfrm>
              <a:off x="20504675" y="23722700"/>
              <a:ext cx="134975" cy="557200"/>
            </a:xfrm>
            <a:custGeom>
              <a:rect b="b" l="l" r="r" t="t"/>
              <a:pathLst>
                <a:path extrusionOk="0" h="22288" w="5399">
                  <a:moveTo>
                    <a:pt x="3297" y="0"/>
                  </a:moveTo>
                  <a:cubicBezTo>
                    <a:pt x="2235" y="0"/>
                    <a:pt x="1317" y="838"/>
                    <a:pt x="1256" y="1929"/>
                  </a:cubicBezTo>
                  <a:lnTo>
                    <a:pt x="63" y="20132"/>
                  </a:lnTo>
                  <a:cubicBezTo>
                    <a:pt x="1" y="21241"/>
                    <a:pt x="859" y="22225"/>
                    <a:pt x="1988" y="22287"/>
                  </a:cubicBezTo>
                  <a:lnTo>
                    <a:pt x="2114" y="22287"/>
                  </a:lnTo>
                  <a:cubicBezTo>
                    <a:pt x="3181" y="22287"/>
                    <a:pt x="4081" y="21450"/>
                    <a:pt x="4144" y="20383"/>
                  </a:cubicBezTo>
                  <a:lnTo>
                    <a:pt x="5336" y="2180"/>
                  </a:lnTo>
                  <a:cubicBezTo>
                    <a:pt x="5399" y="1050"/>
                    <a:pt x="4541" y="87"/>
                    <a:pt x="3411" y="4"/>
                  </a:cubicBezTo>
                  <a:cubicBezTo>
                    <a:pt x="3373" y="1"/>
                    <a:pt x="3335" y="0"/>
                    <a:pt x="3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41"/>
            <p:cNvSpPr/>
            <p:nvPr/>
          </p:nvSpPr>
          <p:spPr>
            <a:xfrm>
              <a:off x="21529925" y="22893150"/>
              <a:ext cx="29325" cy="455125"/>
            </a:xfrm>
            <a:custGeom>
              <a:rect b="b" l="l" r="r" t="t"/>
              <a:pathLst>
                <a:path extrusionOk="0" h="18205" w="1173">
                  <a:moveTo>
                    <a:pt x="1" y="18204"/>
                  </a:moveTo>
                  <a:lnTo>
                    <a:pt x="1173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41"/>
            <p:cNvSpPr/>
            <p:nvPr/>
          </p:nvSpPr>
          <p:spPr>
            <a:xfrm>
              <a:off x="21476575" y="22841825"/>
              <a:ext cx="135500" cy="557700"/>
            </a:xfrm>
            <a:custGeom>
              <a:rect b="b" l="l" r="r" t="t"/>
              <a:pathLst>
                <a:path extrusionOk="0" h="22308" w="5420">
                  <a:moveTo>
                    <a:pt x="3316" y="0"/>
                  </a:moveTo>
                  <a:cubicBezTo>
                    <a:pt x="2237" y="0"/>
                    <a:pt x="1337" y="837"/>
                    <a:pt x="1256" y="1928"/>
                  </a:cubicBezTo>
                  <a:lnTo>
                    <a:pt x="84" y="20132"/>
                  </a:lnTo>
                  <a:cubicBezTo>
                    <a:pt x="1" y="21262"/>
                    <a:pt x="880" y="22224"/>
                    <a:pt x="1988" y="22308"/>
                  </a:cubicBezTo>
                  <a:lnTo>
                    <a:pt x="2135" y="22308"/>
                  </a:lnTo>
                  <a:cubicBezTo>
                    <a:pt x="3202" y="22308"/>
                    <a:pt x="4081" y="21471"/>
                    <a:pt x="4165" y="20383"/>
                  </a:cubicBezTo>
                  <a:lnTo>
                    <a:pt x="5336" y="2179"/>
                  </a:lnTo>
                  <a:cubicBezTo>
                    <a:pt x="5420" y="1049"/>
                    <a:pt x="4562" y="87"/>
                    <a:pt x="3432" y="3"/>
                  </a:cubicBezTo>
                  <a:cubicBezTo>
                    <a:pt x="3393" y="1"/>
                    <a:pt x="3354" y="0"/>
                    <a:pt x="3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41"/>
            <p:cNvSpPr/>
            <p:nvPr/>
          </p:nvSpPr>
          <p:spPr>
            <a:xfrm>
              <a:off x="21153825" y="23227400"/>
              <a:ext cx="29325" cy="557650"/>
            </a:xfrm>
            <a:custGeom>
              <a:rect b="b" l="l" r="r" t="t"/>
              <a:pathLst>
                <a:path extrusionOk="0" h="22306" w="1173">
                  <a:moveTo>
                    <a:pt x="1" y="22306"/>
                  </a:moveTo>
                  <a:lnTo>
                    <a:pt x="1173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1"/>
            <p:cNvSpPr/>
            <p:nvPr/>
          </p:nvSpPr>
          <p:spPr>
            <a:xfrm>
              <a:off x="21101525" y="23176150"/>
              <a:ext cx="133925" cy="660150"/>
            </a:xfrm>
            <a:custGeom>
              <a:rect b="b" l="l" r="r" t="t"/>
              <a:pathLst>
                <a:path extrusionOk="0" h="26406" w="5357">
                  <a:moveTo>
                    <a:pt x="3369" y="0"/>
                  </a:moveTo>
                  <a:cubicBezTo>
                    <a:pt x="2218" y="0"/>
                    <a:pt x="1277" y="816"/>
                    <a:pt x="1235" y="1946"/>
                  </a:cubicBezTo>
                  <a:lnTo>
                    <a:pt x="42" y="24251"/>
                  </a:lnTo>
                  <a:cubicBezTo>
                    <a:pt x="0" y="25381"/>
                    <a:pt x="858" y="26343"/>
                    <a:pt x="1988" y="26406"/>
                  </a:cubicBezTo>
                  <a:lnTo>
                    <a:pt x="2093" y="26406"/>
                  </a:lnTo>
                  <a:cubicBezTo>
                    <a:pt x="3160" y="26406"/>
                    <a:pt x="4081" y="25527"/>
                    <a:pt x="4122" y="24460"/>
                  </a:cubicBezTo>
                  <a:lnTo>
                    <a:pt x="5294" y="2156"/>
                  </a:lnTo>
                  <a:cubicBezTo>
                    <a:pt x="5357" y="1026"/>
                    <a:pt x="4499" y="63"/>
                    <a:pt x="3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41"/>
            <p:cNvSpPr/>
            <p:nvPr/>
          </p:nvSpPr>
          <p:spPr>
            <a:xfrm>
              <a:off x="21584850" y="24025125"/>
              <a:ext cx="29325" cy="484400"/>
            </a:xfrm>
            <a:custGeom>
              <a:rect b="b" l="l" r="r" t="t"/>
              <a:pathLst>
                <a:path extrusionOk="0" h="19376" w="1173">
                  <a:moveTo>
                    <a:pt x="1173" y="19376"/>
                  </a:moveTo>
                  <a:lnTo>
                    <a:pt x="1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41"/>
            <p:cNvSpPr/>
            <p:nvPr/>
          </p:nvSpPr>
          <p:spPr>
            <a:xfrm>
              <a:off x="21531500" y="23973650"/>
              <a:ext cx="135500" cy="587150"/>
            </a:xfrm>
            <a:custGeom>
              <a:rect b="b" l="l" r="r" t="t"/>
              <a:pathLst>
                <a:path extrusionOk="0" h="23486" w="5420">
                  <a:moveTo>
                    <a:pt x="2164" y="1"/>
                  </a:moveTo>
                  <a:cubicBezTo>
                    <a:pt x="2106" y="1"/>
                    <a:pt x="2047" y="3"/>
                    <a:pt x="1988" y="9"/>
                  </a:cubicBezTo>
                  <a:cubicBezTo>
                    <a:pt x="879" y="93"/>
                    <a:pt x="1" y="1055"/>
                    <a:pt x="84" y="2185"/>
                  </a:cubicBezTo>
                  <a:lnTo>
                    <a:pt x="1256" y="21560"/>
                  </a:lnTo>
                  <a:cubicBezTo>
                    <a:pt x="1340" y="22648"/>
                    <a:pt x="2240" y="23485"/>
                    <a:pt x="3307" y="23485"/>
                  </a:cubicBezTo>
                  <a:lnTo>
                    <a:pt x="3432" y="23485"/>
                  </a:lnTo>
                  <a:cubicBezTo>
                    <a:pt x="4562" y="23402"/>
                    <a:pt x="5420" y="22439"/>
                    <a:pt x="5336" y="21309"/>
                  </a:cubicBezTo>
                  <a:lnTo>
                    <a:pt x="4165" y="1934"/>
                  </a:lnTo>
                  <a:cubicBezTo>
                    <a:pt x="4085" y="864"/>
                    <a:pt x="3199" y="1"/>
                    <a:pt x="2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41"/>
            <p:cNvSpPr/>
            <p:nvPr/>
          </p:nvSpPr>
          <p:spPr>
            <a:xfrm>
              <a:off x="19346025" y="22663525"/>
              <a:ext cx="29325" cy="455100"/>
            </a:xfrm>
            <a:custGeom>
              <a:rect b="b" l="l" r="r" t="t"/>
              <a:pathLst>
                <a:path extrusionOk="0" h="18204" w="1173">
                  <a:moveTo>
                    <a:pt x="1" y="18204"/>
                  </a:moveTo>
                  <a:lnTo>
                    <a:pt x="1173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41"/>
            <p:cNvSpPr/>
            <p:nvPr/>
          </p:nvSpPr>
          <p:spPr>
            <a:xfrm>
              <a:off x="19293725" y="22612650"/>
              <a:ext cx="134975" cy="557250"/>
            </a:xfrm>
            <a:custGeom>
              <a:rect b="b" l="l" r="r" t="t"/>
              <a:pathLst>
                <a:path extrusionOk="0" h="22290" w="5399">
                  <a:moveTo>
                    <a:pt x="3259" y="0"/>
                  </a:moveTo>
                  <a:cubicBezTo>
                    <a:pt x="2196" y="0"/>
                    <a:pt x="1315" y="831"/>
                    <a:pt x="1235" y="1910"/>
                  </a:cubicBezTo>
                  <a:lnTo>
                    <a:pt x="63" y="20113"/>
                  </a:lnTo>
                  <a:cubicBezTo>
                    <a:pt x="0" y="21243"/>
                    <a:pt x="858" y="22206"/>
                    <a:pt x="1988" y="22289"/>
                  </a:cubicBezTo>
                  <a:lnTo>
                    <a:pt x="2114" y="22289"/>
                  </a:lnTo>
                  <a:cubicBezTo>
                    <a:pt x="3160" y="22289"/>
                    <a:pt x="4081" y="21452"/>
                    <a:pt x="4143" y="20385"/>
                  </a:cubicBezTo>
                  <a:lnTo>
                    <a:pt x="5336" y="2182"/>
                  </a:lnTo>
                  <a:cubicBezTo>
                    <a:pt x="5399" y="1052"/>
                    <a:pt x="4541" y="89"/>
                    <a:pt x="3411" y="6"/>
                  </a:cubicBezTo>
                  <a:cubicBezTo>
                    <a:pt x="3360" y="2"/>
                    <a:pt x="3309" y="0"/>
                    <a:pt x="3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41"/>
            <p:cNvSpPr/>
            <p:nvPr/>
          </p:nvSpPr>
          <p:spPr>
            <a:xfrm>
              <a:off x="18694775" y="23199175"/>
              <a:ext cx="29325" cy="558675"/>
            </a:xfrm>
            <a:custGeom>
              <a:rect b="b" l="l" r="r" t="t"/>
              <a:pathLst>
                <a:path extrusionOk="0" h="22347" w="1173">
                  <a:moveTo>
                    <a:pt x="1" y="22347"/>
                  </a:moveTo>
                  <a:lnTo>
                    <a:pt x="1173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41"/>
            <p:cNvSpPr/>
            <p:nvPr/>
          </p:nvSpPr>
          <p:spPr>
            <a:xfrm>
              <a:off x="18642475" y="23148950"/>
              <a:ext cx="133925" cy="659650"/>
            </a:xfrm>
            <a:custGeom>
              <a:rect b="b" l="l" r="r" t="t"/>
              <a:pathLst>
                <a:path extrusionOk="0" h="26386" w="5357">
                  <a:moveTo>
                    <a:pt x="3328" y="0"/>
                  </a:moveTo>
                  <a:cubicBezTo>
                    <a:pt x="2216" y="0"/>
                    <a:pt x="1276" y="830"/>
                    <a:pt x="1214" y="1925"/>
                  </a:cubicBezTo>
                  <a:lnTo>
                    <a:pt x="42" y="24251"/>
                  </a:lnTo>
                  <a:cubicBezTo>
                    <a:pt x="1" y="25360"/>
                    <a:pt x="858" y="26343"/>
                    <a:pt x="1988" y="26385"/>
                  </a:cubicBezTo>
                  <a:lnTo>
                    <a:pt x="2093" y="26385"/>
                  </a:lnTo>
                  <a:cubicBezTo>
                    <a:pt x="3181" y="26385"/>
                    <a:pt x="4081" y="25527"/>
                    <a:pt x="4123" y="24460"/>
                  </a:cubicBezTo>
                  <a:lnTo>
                    <a:pt x="5294" y="2135"/>
                  </a:lnTo>
                  <a:cubicBezTo>
                    <a:pt x="5357" y="1026"/>
                    <a:pt x="4499" y="42"/>
                    <a:pt x="3369" y="0"/>
                  </a:cubicBezTo>
                  <a:cubicBezTo>
                    <a:pt x="3355" y="0"/>
                    <a:pt x="3342" y="0"/>
                    <a:pt x="3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41"/>
            <p:cNvSpPr/>
            <p:nvPr/>
          </p:nvSpPr>
          <p:spPr>
            <a:xfrm>
              <a:off x="19547950" y="23575800"/>
              <a:ext cx="29325" cy="484400"/>
            </a:xfrm>
            <a:custGeom>
              <a:rect b="b" l="l" r="r" t="t"/>
              <a:pathLst>
                <a:path extrusionOk="0" h="19376" w="1173">
                  <a:moveTo>
                    <a:pt x="1172" y="19375"/>
                  </a:moveTo>
                  <a:lnTo>
                    <a:pt x="0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41"/>
            <p:cNvSpPr/>
            <p:nvPr/>
          </p:nvSpPr>
          <p:spPr>
            <a:xfrm>
              <a:off x="19494600" y="23524500"/>
              <a:ext cx="135500" cy="586950"/>
            </a:xfrm>
            <a:custGeom>
              <a:rect b="b" l="l" r="r" t="t"/>
              <a:pathLst>
                <a:path extrusionOk="0" h="23478" w="5420">
                  <a:moveTo>
                    <a:pt x="2086" y="0"/>
                  </a:moveTo>
                  <a:cubicBezTo>
                    <a:pt x="2060" y="0"/>
                    <a:pt x="2034" y="1"/>
                    <a:pt x="2009" y="2"/>
                  </a:cubicBezTo>
                  <a:cubicBezTo>
                    <a:pt x="879" y="85"/>
                    <a:pt x="0" y="1048"/>
                    <a:pt x="84" y="2178"/>
                  </a:cubicBezTo>
                  <a:lnTo>
                    <a:pt x="1276" y="21574"/>
                  </a:lnTo>
                  <a:cubicBezTo>
                    <a:pt x="1339" y="22641"/>
                    <a:pt x="2239" y="23478"/>
                    <a:pt x="3306" y="23478"/>
                  </a:cubicBezTo>
                  <a:lnTo>
                    <a:pt x="3432" y="23478"/>
                  </a:lnTo>
                  <a:cubicBezTo>
                    <a:pt x="4562" y="23394"/>
                    <a:pt x="5419" y="22432"/>
                    <a:pt x="5357" y="21302"/>
                  </a:cubicBezTo>
                  <a:lnTo>
                    <a:pt x="4164" y="1927"/>
                  </a:lnTo>
                  <a:cubicBezTo>
                    <a:pt x="4103" y="824"/>
                    <a:pt x="3125" y="0"/>
                    <a:pt x="20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4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p42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sp>
        <p:nvSpPr>
          <p:cNvPr id="2676" name="Google Shape;2676;p42"/>
          <p:cNvSpPr/>
          <p:nvPr/>
        </p:nvSpPr>
        <p:spPr>
          <a:xfrm>
            <a:off x="3318375" y="1476150"/>
            <a:ext cx="1635600" cy="36675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42"/>
          <p:cNvSpPr txBox="1"/>
          <p:nvPr/>
        </p:nvSpPr>
        <p:spPr>
          <a:xfrm>
            <a:off x="3433989" y="2435448"/>
            <a:ext cx="1404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Tip</a:t>
            </a:r>
            <a:endParaRPr sz="1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78" name="Google Shape;2678;p42"/>
          <p:cNvSpPr txBox="1"/>
          <p:nvPr/>
        </p:nvSpPr>
        <p:spPr>
          <a:xfrm flipH="1">
            <a:off x="3434160" y="3071049"/>
            <a:ext cx="1404300" cy="16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19191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9" name="Google Shape;2679;p42"/>
          <p:cNvSpPr txBox="1"/>
          <p:nvPr/>
        </p:nvSpPr>
        <p:spPr>
          <a:xfrm>
            <a:off x="3689813" y="1799848"/>
            <a:ext cx="8928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5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80" name="Google Shape;2680;p42"/>
          <p:cNvSpPr/>
          <p:nvPr/>
        </p:nvSpPr>
        <p:spPr>
          <a:xfrm>
            <a:off x="5184758" y="1476456"/>
            <a:ext cx="1635600" cy="36675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1" name="Google Shape;2681;p42"/>
          <p:cNvSpPr/>
          <p:nvPr/>
        </p:nvSpPr>
        <p:spPr>
          <a:xfrm>
            <a:off x="7051131" y="1476379"/>
            <a:ext cx="1635600" cy="36675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2" name="Google Shape;2682;p42"/>
          <p:cNvSpPr txBox="1"/>
          <p:nvPr/>
        </p:nvSpPr>
        <p:spPr>
          <a:xfrm>
            <a:off x="442050" y="1492000"/>
            <a:ext cx="2677200" cy="8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How to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choose a good necklace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83" name="Google Shape;2683;p42"/>
          <p:cNvSpPr txBox="1"/>
          <p:nvPr/>
        </p:nvSpPr>
        <p:spPr>
          <a:xfrm>
            <a:off x="5300345" y="2435448"/>
            <a:ext cx="1404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Tip</a:t>
            </a:r>
            <a:endParaRPr sz="1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84" name="Google Shape;2684;p42"/>
          <p:cNvSpPr txBox="1"/>
          <p:nvPr/>
        </p:nvSpPr>
        <p:spPr>
          <a:xfrm flipH="1">
            <a:off x="5300521" y="3071049"/>
            <a:ext cx="1404300" cy="16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r>
              <a:rPr lang="en"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 and the smallest in the Solar System</a:t>
            </a:r>
            <a:endParaRPr sz="1200">
              <a:solidFill>
                <a:srgbClr val="19191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5" name="Google Shape;2685;p42"/>
          <p:cNvSpPr txBox="1"/>
          <p:nvPr/>
        </p:nvSpPr>
        <p:spPr>
          <a:xfrm>
            <a:off x="5556168" y="1799848"/>
            <a:ext cx="8928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5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86" name="Google Shape;2686;p42"/>
          <p:cNvSpPr txBox="1"/>
          <p:nvPr/>
        </p:nvSpPr>
        <p:spPr>
          <a:xfrm>
            <a:off x="7166687" y="2435448"/>
            <a:ext cx="1404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Tip</a:t>
            </a:r>
            <a:endParaRPr sz="1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87" name="Google Shape;2687;p42"/>
          <p:cNvSpPr txBox="1"/>
          <p:nvPr/>
        </p:nvSpPr>
        <p:spPr>
          <a:xfrm flipH="1">
            <a:off x="7166868" y="3071049"/>
            <a:ext cx="1404300" cy="16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rgbClr val="19191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8" name="Google Shape;2688;p42"/>
          <p:cNvSpPr txBox="1"/>
          <p:nvPr/>
        </p:nvSpPr>
        <p:spPr>
          <a:xfrm>
            <a:off x="7422510" y="1799848"/>
            <a:ext cx="8928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5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689" name="Google Shape;2689;p42"/>
          <p:cNvGrpSpPr/>
          <p:nvPr/>
        </p:nvGrpSpPr>
        <p:grpSpPr>
          <a:xfrm>
            <a:off x="684356" y="2559006"/>
            <a:ext cx="2192572" cy="2534571"/>
            <a:chOff x="26998850" y="2204400"/>
            <a:chExt cx="10622925" cy="12285850"/>
          </a:xfrm>
        </p:grpSpPr>
        <p:sp>
          <p:nvSpPr>
            <p:cNvPr id="2690" name="Google Shape;2690;p42"/>
            <p:cNvSpPr/>
            <p:nvPr/>
          </p:nvSpPr>
          <p:spPr>
            <a:xfrm>
              <a:off x="26998850" y="13417900"/>
              <a:ext cx="9364375" cy="1072350"/>
            </a:xfrm>
            <a:custGeom>
              <a:rect b="b" l="l" r="r" t="t"/>
              <a:pathLst>
                <a:path extrusionOk="0" h="42894" w="374575">
                  <a:moveTo>
                    <a:pt x="187288" y="0"/>
                  </a:moveTo>
                  <a:cubicBezTo>
                    <a:pt x="137615" y="0"/>
                    <a:pt x="89972" y="2260"/>
                    <a:pt x="54841" y="6278"/>
                  </a:cubicBezTo>
                  <a:cubicBezTo>
                    <a:pt x="19731" y="10316"/>
                    <a:pt x="0" y="15756"/>
                    <a:pt x="0" y="21447"/>
                  </a:cubicBezTo>
                  <a:cubicBezTo>
                    <a:pt x="0" y="27138"/>
                    <a:pt x="19731" y="32599"/>
                    <a:pt x="54841" y="36617"/>
                  </a:cubicBezTo>
                  <a:cubicBezTo>
                    <a:pt x="89972" y="40634"/>
                    <a:pt x="137615" y="42894"/>
                    <a:pt x="187288" y="42894"/>
                  </a:cubicBezTo>
                  <a:cubicBezTo>
                    <a:pt x="236960" y="42894"/>
                    <a:pt x="284603" y="40634"/>
                    <a:pt x="319713" y="36617"/>
                  </a:cubicBezTo>
                  <a:cubicBezTo>
                    <a:pt x="354844" y="32599"/>
                    <a:pt x="374575" y="27138"/>
                    <a:pt x="374575" y="21447"/>
                  </a:cubicBezTo>
                  <a:cubicBezTo>
                    <a:pt x="374575" y="15756"/>
                    <a:pt x="354844" y="10316"/>
                    <a:pt x="319713" y="6278"/>
                  </a:cubicBezTo>
                  <a:cubicBezTo>
                    <a:pt x="284603" y="2260"/>
                    <a:pt x="236960" y="0"/>
                    <a:pt x="187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42"/>
            <p:cNvSpPr/>
            <p:nvPr/>
          </p:nvSpPr>
          <p:spPr>
            <a:xfrm>
              <a:off x="33269125" y="2282350"/>
              <a:ext cx="1916625" cy="2265000"/>
            </a:xfrm>
            <a:custGeom>
              <a:rect b="b" l="l" r="r" t="t"/>
              <a:pathLst>
                <a:path extrusionOk="0" h="90600" w="76665">
                  <a:moveTo>
                    <a:pt x="49046" y="0"/>
                  </a:moveTo>
                  <a:cubicBezTo>
                    <a:pt x="3976" y="19459"/>
                    <a:pt x="1" y="73986"/>
                    <a:pt x="1" y="73986"/>
                  </a:cubicBezTo>
                  <a:lnTo>
                    <a:pt x="57499" y="90600"/>
                  </a:lnTo>
                  <a:cubicBezTo>
                    <a:pt x="57499" y="90600"/>
                    <a:pt x="76665" y="40718"/>
                    <a:pt x="490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42"/>
            <p:cNvSpPr/>
            <p:nvPr/>
          </p:nvSpPr>
          <p:spPr>
            <a:xfrm>
              <a:off x="33714275" y="4122575"/>
              <a:ext cx="95750" cy="363050"/>
            </a:xfrm>
            <a:custGeom>
              <a:rect b="b" l="l" r="r" t="t"/>
              <a:pathLst>
                <a:path extrusionOk="0" h="14522" w="3830">
                  <a:moveTo>
                    <a:pt x="3453" y="1"/>
                  </a:moveTo>
                  <a:cubicBezTo>
                    <a:pt x="3453" y="1"/>
                    <a:pt x="2804" y="817"/>
                    <a:pt x="2177" y="2093"/>
                  </a:cubicBezTo>
                  <a:cubicBezTo>
                    <a:pt x="1549" y="3390"/>
                    <a:pt x="921" y="5169"/>
                    <a:pt x="524" y="6968"/>
                  </a:cubicBezTo>
                  <a:cubicBezTo>
                    <a:pt x="147" y="8789"/>
                    <a:pt x="1" y="10651"/>
                    <a:pt x="63" y="12095"/>
                  </a:cubicBezTo>
                  <a:cubicBezTo>
                    <a:pt x="105" y="13497"/>
                    <a:pt x="377" y="14522"/>
                    <a:pt x="377" y="14522"/>
                  </a:cubicBezTo>
                  <a:cubicBezTo>
                    <a:pt x="377" y="14522"/>
                    <a:pt x="1026" y="13706"/>
                    <a:pt x="1654" y="12429"/>
                  </a:cubicBezTo>
                  <a:cubicBezTo>
                    <a:pt x="2302" y="11153"/>
                    <a:pt x="2909" y="9375"/>
                    <a:pt x="3307" y="7575"/>
                  </a:cubicBezTo>
                  <a:cubicBezTo>
                    <a:pt x="3704" y="5734"/>
                    <a:pt x="3830" y="3872"/>
                    <a:pt x="3767" y="2449"/>
                  </a:cubicBezTo>
                  <a:cubicBezTo>
                    <a:pt x="3725" y="1005"/>
                    <a:pt x="3453" y="1"/>
                    <a:pt x="3453" y="1"/>
                  </a:cubicBezTo>
                  <a:close/>
                </a:path>
              </a:pathLst>
            </a:custGeom>
            <a:solidFill>
              <a:srgbClr val="31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42"/>
            <p:cNvSpPr/>
            <p:nvPr/>
          </p:nvSpPr>
          <p:spPr>
            <a:xfrm>
              <a:off x="33885850" y="4180125"/>
              <a:ext cx="183100" cy="224950"/>
            </a:xfrm>
            <a:custGeom>
              <a:rect b="b" l="l" r="r" t="t"/>
              <a:pathLst>
                <a:path extrusionOk="0" h="8998" w="7324">
                  <a:moveTo>
                    <a:pt x="7324" y="0"/>
                  </a:moveTo>
                  <a:cubicBezTo>
                    <a:pt x="7324" y="0"/>
                    <a:pt x="6487" y="273"/>
                    <a:pt x="5545" y="900"/>
                  </a:cubicBezTo>
                  <a:cubicBezTo>
                    <a:pt x="4583" y="1528"/>
                    <a:pt x="3474" y="2490"/>
                    <a:pt x="2553" y="3620"/>
                  </a:cubicBezTo>
                  <a:cubicBezTo>
                    <a:pt x="1675" y="4729"/>
                    <a:pt x="942" y="6026"/>
                    <a:pt x="524" y="7093"/>
                  </a:cubicBezTo>
                  <a:cubicBezTo>
                    <a:pt x="84" y="8140"/>
                    <a:pt x="1" y="8998"/>
                    <a:pt x="1" y="8998"/>
                  </a:cubicBezTo>
                  <a:cubicBezTo>
                    <a:pt x="1" y="8998"/>
                    <a:pt x="838" y="8746"/>
                    <a:pt x="1779" y="8119"/>
                  </a:cubicBezTo>
                  <a:cubicBezTo>
                    <a:pt x="2742" y="7491"/>
                    <a:pt x="3851" y="6508"/>
                    <a:pt x="4750" y="5399"/>
                  </a:cubicBezTo>
                  <a:cubicBezTo>
                    <a:pt x="5650" y="4269"/>
                    <a:pt x="6382" y="2992"/>
                    <a:pt x="6801" y="1904"/>
                  </a:cubicBezTo>
                  <a:cubicBezTo>
                    <a:pt x="7240" y="858"/>
                    <a:pt x="7324" y="1"/>
                    <a:pt x="7324" y="0"/>
                  </a:cubicBezTo>
                  <a:close/>
                </a:path>
              </a:pathLst>
            </a:custGeom>
            <a:solidFill>
              <a:srgbClr val="31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42"/>
            <p:cNvSpPr/>
            <p:nvPr/>
          </p:nvSpPr>
          <p:spPr>
            <a:xfrm>
              <a:off x="34126475" y="4268000"/>
              <a:ext cx="74825" cy="167425"/>
            </a:xfrm>
            <a:custGeom>
              <a:rect b="b" l="l" r="r" t="t"/>
              <a:pathLst>
                <a:path extrusionOk="0" h="6697" w="2993">
                  <a:moveTo>
                    <a:pt x="1988" y="1"/>
                  </a:moveTo>
                  <a:cubicBezTo>
                    <a:pt x="1988" y="1"/>
                    <a:pt x="1465" y="335"/>
                    <a:pt x="1047" y="942"/>
                  </a:cubicBezTo>
                  <a:cubicBezTo>
                    <a:pt x="586" y="1507"/>
                    <a:pt x="231" y="2323"/>
                    <a:pt x="105" y="3160"/>
                  </a:cubicBezTo>
                  <a:cubicBezTo>
                    <a:pt x="1" y="3997"/>
                    <a:pt x="105" y="4855"/>
                    <a:pt x="356" y="5545"/>
                  </a:cubicBezTo>
                  <a:cubicBezTo>
                    <a:pt x="586" y="6194"/>
                    <a:pt x="1026" y="6696"/>
                    <a:pt x="1026" y="6696"/>
                  </a:cubicBezTo>
                  <a:cubicBezTo>
                    <a:pt x="1026" y="6696"/>
                    <a:pt x="1570" y="6319"/>
                    <a:pt x="1988" y="5755"/>
                  </a:cubicBezTo>
                  <a:cubicBezTo>
                    <a:pt x="2428" y="5169"/>
                    <a:pt x="2762" y="4374"/>
                    <a:pt x="2909" y="3516"/>
                  </a:cubicBezTo>
                  <a:cubicBezTo>
                    <a:pt x="2993" y="2679"/>
                    <a:pt x="2909" y="1821"/>
                    <a:pt x="2637" y="1151"/>
                  </a:cubicBezTo>
                  <a:cubicBezTo>
                    <a:pt x="2407" y="482"/>
                    <a:pt x="1988" y="1"/>
                    <a:pt x="1988" y="1"/>
                  </a:cubicBezTo>
                  <a:close/>
                </a:path>
              </a:pathLst>
            </a:custGeom>
            <a:solidFill>
              <a:srgbClr val="3117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42"/>
            <p:cNvSpPr/>
            <p:nvPr/>
          </p:nvSpPr>
          <p:spPr>
            <a:xfrm>
              <a:off x="32566100" y="11261725"/>
              <a:ext cx="1326650" cy="2692750"/>
            </a:xfrm>
            <a:custGeom>
              <a:rect b="b" l="l" r="r" t="t"/>
              <a:pathLst>
                <a:path extrusionOk="0" h="107710" w="53066">
                  <a:moveTo>
                    <a:pt x="14710" y="0"/>
                  </a:moveTo>
                  <a:lnTo>
                    <a:pt x="0" y="101919"/>
                  </a:lnTo>
                  <a:cubicBezTo>
                    <a:pt x="0" y="101919"/>
                    <a:pt x="6084" y="107710"/>
                    <a:pt x="19227" y="107710"/>
                  </a:cubicBezTo>
                  <a:cubicBezTo>
                    <a:pt x="22918" y="107710"/>
                    <a:pt x="27166" y="107253"/>
                    <a:pt x="31993" y="106083"/>
                  </a:cubicBezTo>
                  <a:cubicBezTo>
                    <a:pt x="53066" y="100985"/>
                    <a:pt x="41660" y="83410"/>
                    <a:pt x="26949" y="83410"/>
                  </a:cubicBezTo>
                  <a:cubicBezTo>
                    <a:pt x="26265" y="83410"/>
                    <a:pt x="25574" y="83448"/>
                    <a:pt x="24879" y="83527"/>
                  </a:cubicBezTo>
                  <a:cubicBezTo>
                    <a:pt x="31281" y="44965"/>
                    <a:pt x="50259" y="1800"/>
                    <a:pt x="50259" y="1800"/>
                  </a:cubicBezTo>
                  <a:lnTo>
                    <a:pt x="14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42"/>
            <p:cNvSpPr/>
            <p:nvPr/>
          </p:nvSpPr>
          <p:spPr>
            <a:xfrm>
              <a:off x="28958350" y="11261725"/>
              <a:ext cx="1570325" cy="2692750"/>
            </a:xfrm>
            <a:custGeom>
              <a:rect b="b" l="l" r="r" t="t"/>
              <a:pathLst>
                <a:path extrusionOk="0" h="107710" w="62813">
                  <a:moveTo>
                    <a:pt x="18413" y="0"/>
                  </a:moveTo>
                  <a:lnTo>
                    <a:pt x="0" y="101919"/>
                  </a:lnTo>
                  <a:cubicBezTo>
                    <a:pt x="0" y="101919"/>
                    <a:pt x="6071" y="107710"/>
                    <a:pt x="19219" y="107710"/>
                  </a:cubicBezTo>
                  <a:cubicBezTo>
                    <a:pt x="22911" y="107710"/>
                    <a:pt x="27162" y="107253"/>
                    <a:pt x="31992" y="106083"/>
                  </a:cubicBezTo>
                  <a:cubicBezTo>
                    <a:pt x="53046" y="100985"/>
                    <a:pt x="41639" y="83410"/>
                    <a:pt x="26947" y="83410"/>
                  </a:cubicBezTo>
                  <a:cubicBezTo>
                    <a:pt x="26263" y="83410"/>
                    <a:pt x="25573" y="83448"/>
                    <a:pt x="24878" y="83527"/>
                  </a:cubicBezTo>
                  <a:cubicBezTo>
                    <a:pt x="31281" y="44965"/>
                    <a:pt x="62813" y="1800"/>
                    <a:pt x="62813" y="1800"/>
                  </a:cubicBezTo>
                  <a:lnTo>
                    <a:pt x="184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42"/>
            <p:cNvSpPr/>
            <p:nvPr/>
          </p:nvSpPr>
          <p:spPr>
            <a:xfrm>
              <a:off x="27575025" y="8797975"/>
              <a:ext cx="7370625" cy="3675700"/>
            </a:xfrm>
            <a:custGeom>
              <a:rect b="b" l="l" r="r" t="t"/>
              <a:pathLst>
                <a:path extrusionOk="0" h="147028" w="294825">
                  <a:moveTo>
                    <a:pt x="154762" y="0"/>
                  </a:moveTo>
                  <a:cubicBezTo>
                    <a:pt x="149153" y="19885"/>
                    <a:pt x="140484" y="27936"/>
                    <a:pt x="100864" y="27936"/>
                  </a:cubicBezTo>
                  <a:cubicBezTo>
                    <a:pt x="94376" y="27936"/>
                    <a:pt x="87058" y="27720"/>
                    <a:pt x="78789" y="27305"/>
                  </a:cubicBezTo>
                  <a:cubicBezTo>
                    <a:pt x="75406" y="27135"/>
                    <a:pt x="72152" y="27052"/>
                    <a:pt x="69022" y="27052"/>
                  </a:cubicBezTo>
                  <a:cubicBezTo>
                    <a:pt x="17805" y="27052"/>
                    <a:pt x="1" y="49376"/>
                    <a:pt x="2229" y="80137"/>
                  </a:cubicBezTo>
                  <a:cubicBezTo>
                    <a:pt x="3008" y="137148"/>
                    <a:pt x="43566" y="147027"/>
                    <a:pt x="99067" y="147027"/>
                  </a:cubicBezTo>
                  <a:cubicBezTo>
                    <a:pt x="128507" y="147027"/>
                    <a:pt x="162153" y="144247"/>
                    <a:pt x="196296" y="144247"/>
                  </a:cubicBezTo>
                  <a:cubicBezTo>
                    <a:pt x="294825" y="144247"/>
                    <a:pt x="260406" y="15463"/>
                    <a:pt x="260406" y="15463"/>
                  </a:cubicBezTo>
                  <a:lnTo>
                    <a:pt x="154762" y="0"/>
                  </a:lnTo>
                  <a:close/>
                </a:path>
              </a:pathLst>
            </a:custGeom>
            <a:solidFill>
              <a:srgbClr val="8C7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42"/>
            <p:cNvSpPr/>
            <p:nvPr/>
          </p:nvSpPr>
          <p:spPr>
            <a:xfrm>
              <a:off x="27575025" y="8798475"/>
              <a:ext cx="6691150" cy="3488000"/>
            </a:xfrm>
            <a:custGeom>
              <a:rect b="b" l="l" r="r" t="t"/>
              <a:pathLst>
                <a:path extrusionOk="0" h="139520" w="267646">
                  <a:moveTo>
                    <a:pt x="154762" y="1"/>
                  </a:moveTo>
                  <a:cubicBezTo>
                    <a:pt x="149153" y="19886"/>
                    <a:pt x="140484" y="27937"/>
                    <a:pt x="100864" y="27937"/>
                  </a:cubicBezTo>
                  <a:cubicBezTo>
                    <a:pt x="94376" y="27937"/>
                    <a:pt x="87058" y="27721"/>
                    <a:pt x="78789" y="27306"/>
                  </a:cubicBezTo>
                  <a:cubicBezTo>
                    <a:pt x="75404" y="27136"/>
                    <a:pt x="72147" y="27053"/>
                    <a:pt x="69015" y="27053"/>
                  </a:cubicBezTo>
                  <a:cubicBezTo>
                    <a:pt x="17768" y="27053"/>
                    <a:pt x="1" y="49377"/>
                    <a:pt x="2229" y="80138"/>
                  </a:cubicBezTo>
                  <a:cubicBezTo>
                    <a:pt x="2689" y="113512"/>
                    <a:pt x="16813" y="130690"/>
                    <a:pt x="39536" y="139248"/>
                  </a:cubicBezTo>
                  <a:cubicBezTo>
                    <a:pt x="93310" y="121107"/>
                    <a:pt x="154804" y="139520"/>
                    <a:pt x="198493" y="111712"/>
                  </a:cubicBezTo>
                  <a:cubicBezTo>
                    <a:pt x="221048" y="98823"/>
                    <a:pt x="241281" y="74259"/>
                    <a:pt x="265950" y="71957"/>
                  </a:cubicBezTo>
                  <a:cubicBezTo>
                    <a:pt x="267645" y="42581"/>
                    <a:pt x="260406" y="15443"/>
                    <a:pt x="260406" y="15443"/>
                  </a:cubicBezTo>
                  <a:lnTo>
                    <a:pt x="154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42"/>
            <p:cNvSpPr/>
            <p:nvPr/>
          </p:nvSpPr>
          <p:spPr>
            <a:xfrm>
              <a:off x="28563400" y="10596350"/>
              <a:ext cx="5660400" cy="1877025"/>
            </a:xfrm>
            <a:custGeom>
              <a:rect b="b" l="l" r="r" t="t"/>
              <a:pathLst>
                <a:path extrusionOk="0" h="75081" w="226416">
                  <a:moveTo>
                    <a:pt x="226415" y="0"/>
                  </a:moveTo>
                  <a:cubicBezTo>
                    <a:pt x="201725" y="2281"/>
                    <a:pt x="181513" y="26866"/>
                    <a:pt x="158958" y="39755"/>
                  </a:cubicBezTo>
                  <a:cubicBezTo>
                    <a:pt x="115290" y="67563"/>
                    <a:pt x="53796" y="49150"/>
                    <a:pt x="1" y="67312"/>
                  </a:cubicBezTo>
                  <a:cubicBezTo>
                    <a:pt x="16127" y="73380"/>
                    <a:pt x="36605" y="75081"/>
                    <a:pt x="59657" y="75081"/>
                  </a:cubicBezTo>
                  <a:cubicBezTo>
                    <a:pt x="89065" y="75081"/>
                    <a:pt x="122663" y="72312"/>
                    <a:pt x="156761" y="72312"/>
                  </a:cubicBezTo>
                  <a:cubicBezTo>
                    <a:pt x="210074" y="72312"/>
                    <a:pt x="224428" y="34608"/>
                    <a:pt x="226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42"/>
            <p:cNvSpPr/>
            <p:nvPr/>
          </p:nvSpPr>
          <p:spPr>
            <a:xfrm>
              <a:off x="31602050" y="10950475"/>
              <a:ext cx="1501800" cy="3315750"/>
            </a:xfrm>
            <a:custGeom>
              <a:rect b="b" l="l" r="r" t="t"/>
              <a:pathLst>
                <a:path extrusionOk="0" h="132630" w="60072">
                  <a:moveTo>
                    <a:pt x="60072" y="1"/>
                  </a:moveTo>
                  <a:lnTo>
                    <a:pt x="14689" y="24921"/>
                  </a:lnTo>
                  <a:lnTo>
                    <a:pt x="0" y="126840"/>
                  </a:lnTo>
                  <a:cubicBezTo>
                    <a:pt x="0" y="126840"/>
                    <a:pt x="6071" y="132630"/>
                    <a:pt x="19209" y="132630"/>
                  </a:cubicBezTo>
                  <a:cubicBezTo>
                    <a:pt x="22898" y="132630"/>
                    <a:pt x="27145" y="132173"/>
                    <a:pt x="31971" y="131003"/>
                  </a:cubicBezTo>
                  <a:cubicBezTo>
                    <a:pt x="53034" y="125908"/>
                    <a:pt x="41651" y="108349"/>
                    <a:pt x="26951" y="108349"/>
                  </a:cubicBezTo>
                  <a:cubicBezTo>
                    <a:pt x="26260" y="108349"/>
                    <a:pt x="25561" y="108388"/>
                    <a:pt x="24857" y="108469"/>
                  </a:cubicBezTo>
                  <a:cubicBezTo>
                    <a:pt x="31281" y="69886"/>
                    <a:pt x="60071" y="4"/>
                    <a:pt x="60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42"/>
            <p:cNvSpPr/>
            <p:nvPr/>
          </p:nvSpPr>
          <p:spPr>
            <a:xfrm>
              <a:off x="27672575" y="11544200"/>
              <a:ext cx="1456325" cy="2722025"/>
            </a:xfrm>
            <a:custGeom>
              <a:rect b="b" l="l" r="r" t="t"/>
              <a:pathLst>
                <a:path extrusionOk="0" h="108881" w="58253">
                  <a:moveTo>
                    <a:pt x="58252" y="0"/>
                  </a:moveTo>
                  <a:lnTo>
                    <a:pt x="14710" y="1172"/>
                  </a:lnTo>
                  <a:lnTo>
                    <a:pt x="1" y="103091"/>
                  </a:lnTo>
                  <a:cubicBezTo>
                    <a:pt x="1" y="103091"/>
                    <a:pt x="6085" y="108881"/>
                    <a:pt x="19228" y="108881"/>
                  </a:cubicBezTo>
                  <a:cubicBezTo>
                    <a:pt x="22919" y="108881"/>
                    <a:pt x="27167" y="108424"/>
                    <a:pt x="31993" y="107254"/>
                  </a:cubicBezTo>
                  <a:cubicBezTo>
                    <a:pt x="53056" y="102159"/>
                    <a:pt x="41673" y="84600"/>
                    <a:pt x="26973" y="84600"/>
                  </a:cubicBezTo>
                  <a:cubicBezTo>
                    <a:pt x="26281" y="84600"/>
                    <a:pt x="25582" y="84639"/>
                    <a:pt x="24879" y="84720"/>
                  </a:cubicBezTo>
                  <a:cubicBezTo>
                    <a:pt x="31282" y="46137"/>
                    <a:pt x="58252" y="0"/>
                    <a:pt x="58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42"/>
            <p:cNvSpPr/>
            <p:nvPr/>
          </p:nvSpPr>
          <p:spPr>
            <a:xfrm>
              <a:off x="34033375" y="81530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5828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42"/>
            <p:cNvSpPr/>
            <p:nvPr/>
          </p:nvSpPr>
          <p:spPr>
            <a:xfrm>
              <a:off x="31318000" y="7508025"/>
              <a:ext cx="2759850" cy="2131550"/>
            </a:xfrm>
            <a:custGeom>
              <a:rect b="b" l="l" r="r" t="t"/>
              <a:pathLst>
                <a:path extrusionOk="0" h="85262" w="110394">
                  <a:moveTo>
                    <a:pt x="1" y="0"/>
                  </a:moveTo>
                  <a:lnTo>
                    <a:pt x="1" y="67646"/>
                  </a:lnTo>
                  <a:cubicBezTo>
                    <a:pt x="6500" y="78135"/>
                    <a:pt x="32864" y="85261"/>
                    <a:pt x="59008" y="85261"/>
                  </a:cubicBezTo>
                  <a:cubicBezTo>
                    <a:pt x="79492" y="85261"/>
                    <a:pt x="99841" y="80886"/>
                    <a:pt x="110394" y="70325"/>
                  </a:cubicBezTo>
                  <a:lnTo>
                    <a:pt x="109431" y="18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42"/>
            <p:cNvSpPr/>
            <p:nvPr/>
          </p:nvSpPr>
          <p:spPr>
            <a:xfrm>
              <a:off x="30153600" y="10022825"/>
              <a:ext cx="459825" cy="73875"/>
            </a:xfrm>
            <a:custGeom>
              <a:rect b="b" l="l" r="r" t="t"/>
              <a:pathLst>
                <a:path extrusionOk="0" h="2955" w="18393">
                  <a:moveTo>
                    <a:pt x="11348" y="1"/>
                  </a:moveTo>
                  <a:cubicBezTo>
                    <a:pt x="10612" y="1"/>
                    <a:pt x="9857" y="24"/>
                    <a:pt x="9102" y="72"/>
                  </a:cubicBezTo>
                  <a:cubicBezTo>
                    <a:pt x="6801" y="218"/>
                    <a:pt x="4520" y="616"/>
                    <a:pt x="2825" y="1097"/>
                  </a:cubicBezTo>
                  <a:cubicBezTo>
                    <a:pt x="1131" y="1537"/>
                    <a:pt x="1" y="2081"/>
                    <a:pt x="1" y="2081"/>
                  </a:cubicBezTo>
                  <a:cubicBezTo>
                    <a:pt x="1" y="2081"/>
                    <a:pt x="1172" y="2478"/>
                    <a:pt x="2930" y="2708"/>
                  </a:cubicBezTo>
                  <a:cubicBezTo>
                    <a:pt x="4120" y="2866"/>
                    <a:pt x="5585" y="2955"/>
                    <a:pt x="7129" y="2955"/>
                  </a:cubicBezTo>
                  <a:cubicBezTo>
                    <a:pt x="7839" y="2955"/>
                    <a:pt x="8566" y="2936"/>
                    <a:pt x="9291" y="2897"/>
                  </a:cubicBezTo>
                  <a:cubicBezTo>
                    <a:pt x="11592" y="2729"/>
                    <a:pt x="13852" y="2353"/>
                    <a:pt x="15568" y="1871"/>
                  </a:cubicBezTo>
                  <a:cubicBezTo>
                    <a:pt x="17263" y="1432"/>
                    <a:pt x="18393" y="888"/>
                    <a:pt x="18393" y="888"/>
                  </a:cubicBezTo>
                  <a:cubicBezTo>
                    <a:pt x="18393" y="888"/>
                    <a:pt x="17200" y="490"/>
                    <a:pt x="15463" y="281"/>
                  </a:cubicBezTo>
                  <a:cubicBezTo>
                    <a:pt x="14282" y="98"/>
                    <a:pt x="12855" y="1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42"/>
            <p:cNvSpPr/>
            <p:nvPr/>
          </p:nvSpPr>
          <p:spPr>
            <a:xfrm>
              <a:off x="30405725" y="10334825"/>
              <a:ext cx="563925" cy="73750"/>
            </a:xfrm>
            <a:custGeom>
              <a:rect b="b" l="l" r="r" t="t"/>
              <a:pathLst>
                <a:path extrusionOk="0" h="2950" w="22557">
                  <a:moveTo>
                    <a:pt x="13946" y="0"/>
                  </a:moveTo>
                  <a:cubicBezTo>
                    <a:pt x="13044" y="0"/>
                    <a:pt x="12120" y="21"/>
                    <a:pt x="11195" y="62"/>
                  </a:cubicBezTo>
                  <a:cubicBezTo>
                    <a:pt x="8370" y="230"/>
                    <a:pt x="5567" y="606"/>
                    <a:pt x="3474" y="1088"/>
                  </a:cubicBezTo>
                  <a:cubicBezTo>
                    <a:pt x="1382" y="1527"/>
                    <a:pt x="1" y="2071"/>
                    <a:pt x="1" y="2071"/>
                  </a:cubicBezTo>
                  <a:cubicBezTo>
                    <a:pt x="1" y="2071"/>
                    <a:pt x="1424" y="2469"/>
                    <a:pt x="3558" y="2699"/>
                  </a:cubicBezTo>
                  <a:cubicBezTo>
                    <a:pt x="4995" y="2866"/>
                    <a:pt x="6729" y="2950"/>
                    <a:pt x="8562" y="2950"/>
                  </a:cubicBezTo>
                  <a:cubicBezTo>
                    <a:pt x="9479" y="2950"/>
                    <a:pt x="10421" y="2929"/>
                    <a:pt x="11362" y="2887"/>
                  </a:cubicBezTo>
                  <a:cubicBezTo>
                    <a:pt x="14187" y="2741"/>
                    <a:pt x="16991" y="2343"/>
                    <a:pt x="19083" y="1862"/>
                  </a:cubicBezTo>
                  <a:cubicBezTo>
                    <a:pt x="21176" y="1422"/>
                    <a:pt x="22557" y="878"/>
                    <a:pt x="22557" y="878"/>
                  </a:cubicBezTo>
                  <a:cubicBezTo>
                    <a:pt x="22557" y="878"/>
                    <a:pt x="21113" y="481"/>
                    <a:pt x="19000" y="272"/>
                  </a:cubicBezTo>
                  <a:cubicBezTo>
                    <a:pt x="17550" y="89"/>
                    <a:pt x="15797" y="0"/>
                    <a:pt x="139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42"/>
            <p:cNvSpPr/>
            <p:nvPr/>
          </p:nvSpPr>
          <p:spPr>
            <a:xfrm>
              <a:off x="30242525" y="10586700"/>
              <a:ext cx="489650" cy="74300"/>
            </a:xfrm>
            <a:custGeom>
              <a:rect b="b" l="l" r="r" t="t"/>
              <a:pathLst>
                <a:path extrusionOk="0" h="2972" w="19586">
                  <a:moveTo>
                    <a:pt x="7446" y="1"/>
                  </a:moveTo>
                  <a:cubicBezTo>
                    <a:pt x="5852" y="1"/>
                    <a:pt x="4346" y="94"/>
                    <a:pt x="3118" y="261"/>
                  </a:cubicBezTo>
                  <a:cubicBezTo>
                    <a:pt x="1256" y="512"/>
                    <a:pt x="1" y="889"/>
                    <a:pt x="1" y="889"/>
                  </a:cubicBezTo>
                  <a:cubicBezTo>
                    <a:pt x="1" y="889"/>
                    <a:pt x="1193" y="1433"/>
                    <a:pt x="3014" y="1893"/>
                  </a:cubicBezTo>
                  <a:cubicBezTo>
                    <a:pt x="4813" y="2353"/>
                    <a:pt x="7240" y="2751"/>
                    <a:pt x="9709" y="2918"/>
                  </a:cubicBezTo>
                  <a:cubicBezTo>
                    <a:pt x="10424" y="2955"/>
                    <a:pt x="11141" y="2972"/>
                    <a:pt x="11844" y="2972"/>
                  </a:cubicBezTo>
                  <a:cubicBezTo>
                    <a:pt x="13546" y="2972"/>
                    <a:pt x="15164" y="2872"/>
                    <a:pt x="16468" y="2709"/>
                  </a:cubicBezTo>
                  <a:cubicBezTo>
                    <a:pt x="18330" y="2458"/>
                    <a:pt x="19585" y="2081"/>
                    <a:pt x="19585" y="2081"/>
                  </a:cubicBezTo>
                  <a:cubicBezTo>
                    <a:pt x="19585" y="2081"/>
                    <a:pt x="18372" y="1516"/>
                    <a:pt x="16572" y="1098"/>
                  </a:cubicBezTo>
                  <a:cubicBezTo>
                    <a:pt x="14773" y="638"/>
                    <a:pt x="12346" y="240"/>
                    <a:pt x="9877" y="73"/>
                  </a:cubicBezTo>
                  <a:cubicBezTo>
                    <a:pt x="9061" y="24"/>
                    <a:pt x="8242" y="1"/>
                    <a:pt x="7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42"/>
            <p:cNvSpPr/>
            <p:nvPr/>
          </p:nvSpPr>
          <p:spPr>
            <a:xfrm>
              <a:off x="29040475" y="10022825"/>
              <a:ext cx="459800" cy="73875"/>
            </a:xfrm>
            <a:custGeom>
              <a:rect b="b" l="l" r="r" t="t"/>
              <a:pathLst>
                <a:path extrusionOk="0" h="2955" w="18392">
                  <a:moveTo>
                    <a:pt x="11347" y="1"/>
                  </a:moveTo>
                  <a:cubicBezTo>
                    <a:pt x="10612" y="1"/>
                    <a:pt x="9857" y="24"/>
                    <a:pt x="9102" y="72"/>
                  </a:cubicBezTo>
                  <a:cubicBezTo>
                    <a:pt x="6800" y="218"/>
                    <a:pt x="4541" y="616"/>
                    <a:pt x="2825" y="1097"/>
                  </a:cubicBezTo>
                  <a:cubicBezTo>
                    <a:pt x="1130" y="1537"/>
                    <a:pt x="0" y="2081"/>
                    <a:pt x="0" y="2081"/>
                  </a:cubicBezTo>
                  <a:cubicBezTo>
                    <a:pt x="0" y="2081"/>
                    <a:pt x="1193" y="2478"/>
                    <a:pt x="2930" y="2708"/>
                  </a:cubicBezTo>
                  <a:cubicBezTo>
                    <a:pt x="4134" y="2866"/>
                    <a:pt x="5593" y="2955"/>
                    <a:pt x="7133" y="2955"/>
                  </a:cubicBezTo>
                  <a:cubicBezTo>
                    <a:pt x="7841" y="2955"/>
                    <a:pt x="8566" y="2936"/>
                    <a:pt x="9290" y="2897"/>
                  </a:cubicBezTo>
                  <a:cubicBezTo>
                    <a:pt x="11592" y="2729"/>
                    <a:pt x="13873" y="2353"/>
                    <a:pt x="15567" y="1871"/>
                  </a:cubicBezTo>
                  <a:cubicBezTo>
                    <a:pt x="17262" y="1432"/>
                    <a:pt x="18392" y="888"/>
                    <a:pt x="18392" y="888"/>
                  </a:cubicBezTo>
                  <a:cubicBezTo>
                    <a:pt x="18392" y="888"/>
                    <a:pt x="17220" y="490"/>
                    <a:pt x="15463" y="281"/>
                  </a:cubicBezTo>
                  <a:cubicBezTo>
                    <a:pt x="14282" y="98"/>
                    <a:pt x="12855" y="1"/>
                    <a:pt x="1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42"/>
            <p:cNvSpPr/>
            <p:nvPr/>
          </p:nvSpPr>
          <p:spPr>
            <a:xfrm>
              <a:off x="29293125" y="10334825"/>
              <a:ext cx="563375" cy="73750"/>
            </a:xfrm>
            <a:custGeom>
              <a:rect b="b" l="l" r="r" t="t"/>
              <a:pathLst>
                <a:path extrusionOk="0" h="2950" w="22535">
                  <a:moveTo>
                    <a:pt x="13944" y="0"/>
                  </a:moveTo>
                  <a:cubicBezTo>
                    <a:pt x="13044" y="0"/>
                    <a:pt x="12119" y="21"/>
                    <a:pt x="11194" y="62"/>
                  </a:cubicBezTo>
                  <a:cubicBezTo>
                    <a:pt x="8370" y="230"/>
                    <a:pt x="5566" y="606"/>
                    <a:pt x="3474" y="1088"/>
                  </a:cubicBezTo>
                  <a:cubicBezTo>
                    <a:pt x="1381" y="1527"/>
                    <a:pt x="0" y="2071"/>
                    <a:pt x="0" y="2071"/>
                  </a:cubicBezTo>
                  <a:cubicBezTo>
                    <a:pt x="0" y="2071"/>
                    <a:pt x="1402" y="2469"/>
                    <a:pt x="3557" y="2699"/>
                  </a:cubicBezTo>
                  <a:cubicBezTo>
                    <a:pt x="4980" y="2866"/>
                    <a:pt x="6710" y="2950"/>
                    <a:pt x="8542" y="2950"/>
                  </a:cubicBezTo>
                  <a:cubicBezTo>
                    <a:pt x="9458" y="2950"/>
                    <a:pt x="10399" y="2929"/>
                    <a:pt x="11341" y="2887"/>
                  </a:cubicBezTo>
                  <a:cubicBezTo>
                    <a:pt x="14166" y="2741"/>
                    <a:pt x="16969" y="2343"/>
                    <a:pt x="19062" y="1862"/>
                  </a:cubicBezTo>
                  <a:cubicBezTo>
                    <a:pt x="21154" y="1422"/>
                    <a:pt x="22535" y="878"/>
                    <a:pt x="22535" y="878"/>
                  </a:cubicBezTo>
                  <a:cubicBezTo>
                    <a:pt x="22535" y="878"/>
                    <a:pt x="21112" y="481"/>
                    <a:pt x="18978" y="272"/>
                  </a:cubicBezTo>
                  <a:cubicBezTo>
                    <a:pt x="17543" y="89"/>
                    <a:pt x="15795" y="0"/>
                    <a:pt x="13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42"/>
            <p:cNvSpPr/>
            <p:nvPr/>
          </p:nvSpPr>
          <p:spPr>
            <a:xfrm>
              <a:off x="29129400" y="10586700"/>
              <a:ext cx="490150" cy="74300"/>
            </a:xfrm>
            <a:custGeom>
              <a:rect b="b" l="l" r="r" t="t"/>
              <a:pathLst>
                <a:path extrusionOk="0" h="2972" w="19606">
                  <a:moveTo>
                    <a:pt x="7456" y="1"/>
                  </a:moveTo>
                  <a:cubicBezTo>
                    <a:pt x="5861" y="1"/>
                    <a:pt x="4359" y="94"/>
                    <a:pt x="3118" y="261"/>
                  </a:cubicBezTo>
                  <a:cubicBezTo>
                    <a:pt x="1256" y="512"/>
                    <a:pt x="0" y="889"/>
                    <a:pt x="0" y="889"/>
                  </a:cubicBezTo>
                  <a:cubicBezTo>
                    <a:pt x="0" y="889"/>
                    <a:pt x="1214" y="1433"/>
                    <a:pt x="3013" y="1893"/>
                  </a:cubicBezTo>
                  <a:cubicBezTo>
                    <a:pt x="4813" y="2353"/>
                    <a:pt x="7261" y="2751"/>
                    <a:pt x="9709" y="2918"/>
                  </a:cubicBezTo>
                  <a:cubicBezTo>
                    <a:pt x="10430" y="2955"/>
                    <a:pt x="11150" y="2972"/>
                    <a:pt x="11853" y="2972"/>
                  </a:cubicBezTo>
                  <a:cubicBezTo>
                    <a:pt x="13558" y="2972"/>
                    <a:pt x="15170" y="2872"/>
                    <a:pt x="16488" y="2709"/>
                  </a:cubicBezTo>
                  <a:cubicBezTo>
                    <a:pt x="18350" y="2458"/>
                    <a:pt x="19606" y="2081"/>
                    <a:pt x="19606" y="2081"/>
                  </a:cubicBezTo>
                  <a:cubicBezTo>
                    <a:pt x="19606" y="2081"/>
                    <a:pt x="18392" y="1516"/>
                    <a:pt x="16593" y="1098"/>
                  </a:cubicBezTo>
                  <a:cubicBezTo>
                    <a:pt x="14772" y="638"/>
                    <a:pt x="12345" y="240"/>
                    <a:pt x="9897" y="73"/>
                  </a:cubicBezTo>
                  <a:cubicBezTo>
                    <a:pt x="9074" y="24"/>
                    <a:pt x="8253" y="1"/>
                    <a:pt x="7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42"/>
            <p:cNvSpPr/>
            <p:nvPr/>
          </p:nvSpPr>
          <p:spPr>
            <a:xfrm>
              <a:off x="28179975" y="10334825"/>
              <a:ext cx="459825" cy="73750"/>
            </a:xfrm>
            <a:custGeom>
              <a:rect b="b" l="l" r="r" t="t"/>
              <a:pathLst>
                <a:path extrusionOk="0" h="2950" w="18393">
                  <a:moveTo>
                    <a:pt x="11344" y="0"/>
                  </a:moveTo>
                  <a:cubicBezTo>
                    <a:pt x="10610" y="0"/>
                    <a:pt x="9856" y="21"/>
                    <a:pt x="9103" y="62"/>
                  </a:cubicBezTo>
                  <a:cubicBezTo>
                    <a:pt x="6801" y="230"/>
                    <a:pt x="4541" y="606"/>
                    <a:pt x="2826" y="1088"/>
                  </a:cubicBezTo>
                  <a:cubicBezTo>
                    <a:pt x="1131" y="1527"/>
                    <a:pt x="1" y="2071"/>
                    <a:pt x="1" y="2071"/>
                  </a:cubicBezTo>
                  <a:cubicBezTo>
                    <a:pt x="1" y="2071"/>
                    <a:pt x="1194" y="2469"/>
                    <a:pt x="2930" y="2699"/>
                  </a:cubicBezTo>
                  <a:cubicBezTo>
                    <a:pt x="4102" y="2866"/>
                    <a:pt x="5515" y="2950"/>
                    <a:pt x="7010" y="2950"/>
                  </a:cubicBezTo>
                  <a:cubicBezTo>
                    <a:pt x="7757" y="2950"/>
                    <a:pt x="8524" y="2929"/>
                    <a:pt x="9291" y="2887"/>
                  </a:cubicBezTo>
                  <a:cubicBezTo>
                    <a:pt x="11593" y="2741"/>
                    <a:pt x="13873" y="2343"/>
                    <a:pt x="15568" y="1862"/>
                  </a:cubicBezTo>
                  <a:cubicBezTo>
                    <a:pt x="17263" y="1422"/>
                    <a:pt x="18393" y="878"/>
                    <a:pt x="18393" y="878"/>
                  </a:cubicBezTo>
                  <a:cubicBezTo>
                    <a:pt x="18393" y="878"/>
                    <a:pt x="17221" y="481"/>
                    <a:pt x="15463" y="272"/>
                  </a:cubicBezTo>
                  <a:cubicBezTo>
                    <a:pt x="14281" y="89"/>
                    <a:pt x="12853" y="0"/>
                    <a:pt x="11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42"/>
            <p:cNvSpPr/>
            <p:nvPr/>
          </p:nvSpPr>
          <p:spPr>
            <a:xfrm>
              <a:off x="28432625" y="10646050"/>
              <a:ext cx="563400" cy="73775"/>
            </a:xfrm>
            <a:custGeom>
              <a:rect b="b" l="l" r="r" t="t"/>
              <a:pathLst>
                <a:path extrusionOk="0" h="2951" w="22536">
                  <a:moveTo>
                    <a:pt x="13945" y="1"/>
                  </a:moveTo>
                  <a:cubicBezTo>
                    <a:pt x="13045" y="1"/>
                    <a:pt x="12120" y="22"/>
                    <a:pt x="11195" y="63"/>
                  </a:cubicBezTo>
                  <a:cubicBezTo>
                    <a:pt x="8370" y="230"/>
                    <a:pt x="5567" y="607"/>
                    <a:pt x="3474" y="1088"/>
                  </a:cubicBezTo>
                  <a:cubicBezTo>
                    <a:pt x="1382" y="1528"/>
                    <a:pt x="1" y="2072"/>
                    <a:pt x="1" y="2072"/>
                  </a:cubicBezTo>
                  <a:cubicBezTo>
                    <a:pt x="1" y="2072"/>
                    <a:pt x="1403" y="2469"/>
                    <a:pt x="3558" y="2699"/>
                  </a:cubicBezTo>
                  <a:cubicBezTo>
                    <a:pt x="4981" y="2867"/>
                    <a:pt x="6710" y="2950"/>
                    <a:pt x="8542" y="2950"/>
                  </a:cubicBezTo>
                  <a:cubicBezTo>
                    <a:pt x="9458" y="2950"/>
                    <a:pt x="10400" y="2929"/>
                    <a:pt x="11342" y="2888"/>
                  </a:cubicBezTo>
                  <a:cubicBezTo>
                    <a:pt x="14166" y="2720"/>
                    <a:pt x="16970" y="2344"/>
                    <a:pt x="19062" y="1862"/>
                  </a:cubicBezTo>
                  <a:cubicBezTo>
                    <a:pt x="21155" y="1423"/>
                    <a:pt x="22536" y="879"/>
                    <a:pt x="22536" y="879"/>
                  </a:cubicBezTo>
                  <a:cubicBezTo>
                    <a:pt x="22536" y="879"/>
                    <a:pt x="21113" y="481"/>
                    <a:pt x="18979" y="272"/>
                  </a:cubicBezTo>
                  <a:cubicBezTo>
                    <a:pt x="17543" y="89"/>
                    <a:pt x="15795" y="1"/>
                    <a:pt x="139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42"/>
            <p:cNvSpPr/>
            <p:nvPr/>
          </p:nvSpPr>
          <p:spPr>
            <a:xfrm>
              <a:off x="28268900" y="10898200"/>
              <a:ext cx="490175" cy="74050"/>
            </a:xfrm>
            <a:custGeom>
              <a:rect b="b" l="l" r="r" t="t"/>
              <a:pathLst>
                <a:path extrusionOk="0" h="2962" w="19607">
                  <a:moveTo>
                    <a:pt x="7419" y="1"/>
                  </a:moveTo>
                  <a:cubicBezTo>
                    <a:pt x="5838" y="1"/>
                    <a:pt x="4350" y="98"/>
                    <a:pt x="3119" y="250"/>
                  </a:cubicBezTo>
                  <a:cubicBezTo>
                    <a:pt x="1256" y="502"/>
                    <a:pt x="1" y="878"/>
                    <a:pt x="1" y="878"/>
                  </a:cubicBezTo>
                  <a:cubicBezTo>
                    <a:pt x="1" y="878"/>
                    <a:pt x="1214" y="1443"/>
                    <a:pt x="3014" y="1882"/>
                  </a:cubicBezTo>
                  <a:cubicBezTo>
                    <a:pt x="4813" y="2343"/>
                    <a:pt x="7261" y="2740"/>
                    <a:pt x="9709" y="2908"/>
                  </a:cubicBezTo>
                  <a:cubicBezTo>
                    <a:pt x="10431" y="2944"/>
                    <a:pt x="11150" y="2961"/>
                    <a:pt x="11854" y="2961"/>
                  </a:cubicBezTo>
                  <a:cubicBezTo>
                    <a:pt x="13559" y="2961"/>
                    <a:pt x="15170" y="2861"/>
                    <a:pt x="16489" y="2699"/>
                  </a:cubicBezTo>
                  <a:cubicBezTo>
                    <a:pt x="18330" y="2447"/>
                    <a:pt x="19606" y="2071"/>
                    <a:pt x="19606" y="2071"/>
                  </a:cubicBezTo>
                  <a:cubicBezTo>
                    <a:pt x="19606" y="2071"/>
                    <a:pt x="18393" y="1548"/>
                    <a:pt x="16593" y="1087"/>
                  </a:cubicBezTo>
                  <a:cubicBezTo>
                    <a:pt x="14773" y="627"/>
                    <a:pt x="12346" y="230"/>
                    <a:pt x="9898" y="83"/>
                  </a:cubicBezTo>
                  <a:cubicBezTo>
                    <a:pt x="9062" y="26"/>
                    <a:pt x="8228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42"/>
            <p:cNvSpPr/>
            <p:nvPr/>
          </p:nvSpPr>
          <p:spPr>
            <a:xfrm>
              <a:off x="28314425" y="11210475"/>
              <a:ext cx="459300" cy="73650"/>
            </a:xfrm>
            <a:custGeom>
              <a:rect b="b" l="l" r="r" t="t"/>
              <a:pathLst>
                <a:path extrusionOk="0" h="2946" w="18372">
                  <a:moveTo>
                    <a:pt x="11343" y="1"/>
                  </a:moveTo>
                  <a:cubicBezTo>
                    <a:pt x="10609" y="1"/>
                    <a:pt x="9856" y="21"/>
                    <a:pt x="9102" y="63"/>
                  </a:cubicBezTo>
                  <a:cubicBezTo>
                    <a:pt x="6800" y="209"/>
                    <a:pt x="4520" y="607"/>
                    <a:pt x="2825" y="1088"/>
                  </a:cubicBezTo>
                  <a:cubicBezTo>
                    <a:pt x="1109" y="1527"/>
                    <a:pt x="0" y="2071"/>
                    <a:pt x="0" y="2071"/>
                  </a:cubicBezTo>
                  <a:cubicBezTo>
                    <a:pt x="0" y="2071"/>
                    <a:pt x="1172" y="2469"/>
                    <a:pt x="2909" y="2699"/>
                  </a:cubicBezTo>
                  <a:cubicBezTo>
                    <a:pt x="4113" y="2857"/>
                    <a:pt x="5572" y="2946"/>
                    <a:pt x="7112" y="2946"/>
                  </a:cubicBezTo>
                  <a:cubicBezTo>
                    <a:pt x="7820" y="2946"/>
                    <a:pt x="8545" y="2927"/>
                    <a:pt x="9269" y="2887"/>
                  </a:cubicBezTo>
                  <a:cubicBezTo>
                    <a:pt x="11571" y="2720"/>
                    <a:pt x="13852" y="2343"/>
                    <a:pt x="15546" y="1862"/>
                  </a:cubicBezTo>
                  <a:cubicBezTo>
                    <a:pt x="17262" y="1423"/>
                    <a:pt x="18371" y="879"/>
                    <a:pt x="18371" y="879"/>
                  </a:cubicBezTo>
                  <a:cubicBezTo>
                    <a:pt x="18371" y="879"/>
                    <a:pt x="17179" y="460"/>
                    <a:pt x="15442" y="272"/>
                  </a:cubicBezTo>
                  <a:cubicBezTo>
                    <a:pt x="14274" y="89"/>
                    <a:pt x="12850" y="1"/>
                    <a:pt x="11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42"/>
            <p:cNvSpPr/>
            <p:nvPr/>
          </p:nvSpPr>
          <p:spPr>
            <a:xfrm>
              <a:off x="28566025" y="11521725"/>
              <a:ext cx="563400" cy="73650"/>
            </a:xfrm>
            <a:custGeom>
              <a:rect b="b" l="l" r="r" t="t"/>
              <a:pathLst>
                <a:path extrusionOk="0" h="2946" w="22536">
                  <a:moveTo>
                    <a:pt x="13945" y="0"/>
                  </a:moveTo>
                  <a:cubicBezTo>
                    <a:pt x="13044" y="0"/>
                    <a:pt x="12119" y="21"/>
                    <a:pt x="11195" y="62"/>
                  </a:cubicBezTo>
                  <a:cubicBezTo>
                    <a:pt x="8370" y="209"/>
                    <a:pt x="5566" y="606"/>
                    <a:pt x="3474" y="1087"/>
                  </a:cubicBezTo>
                  <a:cubicBezTo>
                    <a:pt x="1381" y="1527"/>
                    <a:pt x="1" y="2071"/>
                    <a:pt x="1" y="2071"/>
                  </a:cubicBezTo>
                  <a:cubicBezTo>
                    <a:pt x="1" y="2071"/>
                    <a:pt x="1402" y="2468"/>
                    <a:pt x="3558" y="2698"/>
                  </a:cubicBezTo>
                  <a:cubicBezTo>
                    <a:pt x="5020" y="2856"/>
                    <a:pt x="6806" y="2945"/>
                    <a:pt x="8694" y="2945"/>
                  </a:cubicBezTo>
                  <a:cubicBezTo>
                    <a:pt x="9562" y="2945"/>
                    <a:pt x="10452" y="2926"/>
                    <a:pt x="11341" y="2887"/>
                  </a:cubicBezTo>
                  <a:cubicBezTo>
                    <a:pt x="14166" y="2719"/>
                    <a:pt x="16970" y="2343"/>
                    <a:pt x="19062" y="1862"/>
                  </a:cubicBezTo>
                  <a:cubicBezTo>
                    <a:pt x="21154" y="1422"/>
                    <a:pt x="22535" y="878"/>
                    <a:pt x="22535" y="878"/>
                  </a:cubicBezTo>
                  <a:cubicBezTo>
                    <a:pt x="22535" y="878"/>
                    <a:pt x="21092" y="481"/>
                    <a:pt x="18978" y="271"/>
                  </a:cubicBezTo>
                  <a:cubicBezTo>
                    <a:pt x="17543" y="88"/>
                    <a:pt x="15795" y="0"/>
                    <a:pt x="139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42"/>
            <p:cNvSpPr/>
            <p:nvPr/>
          </p:nvSpPr>
          <p:spPr>
            <a:xfrm>
              <a:off x="28402300" y="11773700"/>
              <a:ext cx="490150" cy="74000"/>
            </a:xfrm>
            <a:custGeom>
              <a:rect b="b" l="l" r="r" t="t"/>
              <a:pathLst>
                <a:path extrusionOk="0" h="2960" w="19606">
                  <a:moveTo>
                    <a:pt x="7575" y="1"/>
                  </a:moveTo>
                  <a:cubicBezTo>
                    <a:pt x="5936" y="1"/>
                    <a:pt x="4390" y="99"/>
                    <a:pt x="3118" y="257"/>
                  </a:cubicBezTo>
                  <a:cubicBezTo>
                    <a:pt x="1256" y="487"/>
                    <a:pt x="0" y="884"/>
                    <a:pt x="0" y="884"/>
                  </a:cubicBezTo>
                  <a:cubicBezTo>
                    <a:pt x="0" y="884"/>
                    <a:pt x="1214" y="1428"/>
                    <a:pt x="3013" y="1889"/>
                  </a:cubicBezTo>
                  <a:cubicBezTo>
                    <a:pt x="4813" y="2349"/>
                    <a:pt x="7261" y="2746"/>
                    <a:pt x="9709" y="2893"/>
                  </a:cubicBezTo>
                  <a:cubicBezTo>
                    <a:pt x="10479" y="2939"/>
                    <a:pt x="11247" y="2960"/>
                    <a:pt x="11996" y="2960"/>
                  </a:cubicBezTo>
                  <a:cubicBezTo>
                    <a:pt x="13648" y="2960"/>
                    <a:pt x="15207" y="2856"/>
                    <a:pt x="16488" y="2684"/>
                  </a:cubicBezTo>
                  <a:cubicBezTo>
                    <a:pt x="18350" y="2454"/>
                    <a:pt x="19606" y="2056"/>
                    <a:pt x="19606" y="2056"/>
                  </a:cubicBezTo>
                  <a:cubicBezTo>
                    <a:pt x="19606" y="2056"/>
                    <a:pt x="18392" y="1512"/>
                    <a:pt x="16593" y="1094"/>
                  </a:cubicBezTo>
                  <a:cubicBezTo>
                    <a:pt x="14793" y="612"/>
                    <a:pt x="12345" y="236"/>
                    <a:pt x="9897" y="68"/>
                  </a:cubicBezTo>
                  <a:cubicBezTo>
                    <a:pt x="9115" y="22"/>
                    <a:pt x="8335" y="1"/>
                    <a:pt x="7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2"/>
            <p:cNvSpPr/>
            <p:nvPr/>
          </p:nvSpPr>
          <p:spPr>
            <a:xfrm>
              <a:off x="29144575" y="11610400"/>
              <a:ext cx="459800" cy="73900"/>
            </a:xfrm>
            <a:custGeom>
              <a:rect b="b" l="l" r="r" t="t"/>
              <a:pathLst>
                <a:path extrusionOk="0" h="2956" w="18392">
                  <a:moveTo>
                    <a:pt x="11347" y="1"/>
                  </a:moveTo>
                  <a:cubicBezTo>
                    <a:pt x="10611" y="1"/>
                    <a:pt x="9857" y="24"/>
                    <a:pt x="9102" y="72"/>
                  </a:cubicBezTo>
                  <a:cubicBezTo>
                    <a:pt x="6800" y="219"/>
                    <a:pt x="4520" y="616"/>
                    <a:pt x="2825" y="1097"/>
                  </a:cubicBezTo>
                  <a:cubicBezTo>
                    <a:pt x="1130" y="1537"/>
                    <a:pt x="0" y="2081"/>
                    <a:pt x="0" y="2081"/>
                  </a:cubicBezTo>
                  <a:cubicBezTo>
                    <a:pt x="0" y="2081"/>
                    <a:pt x="1172" y="2478"/>
                    <a:pt x="2929" y="2708"/>
                  </a:cubicBezTo>
                  <a:cubicBezTo>
                    <a:pt x="4134" y="2866"/>
                    <a:pt x="5593" y="2955"/>
                    <a:pt x="7133" y="2955"/>
                  </a:cubicBezTo>
                  <a:cubicBezTo>
                    <a:pt x="7841" y="2955"/>
                    <a:pt x="8565" y="2936"/>
                    <a:pt x="9290" y="2897"/>
                  </a:cubicBezTo>
                  <a:cubicBezTo>
                    <a:pt x="11592" y="2729"/>
                    <a:pt x="13872" y="2332"/>
                    <a:pt x="15567" y="1872"/>
                  </a:cubicBezTo>
                  <a:cubicBezTo>
                    <a:pt x="17262" y="1432"/>
                    <a:pt x="18392" y="888"/>
                    <a:pt x="18392" y="888"/>
                  </a:cubicBezTo>
                  <a:cubicBezTo>
                    <a:pt x="18392" y="888"/>
                    <a:pt x="17220" y="491"/>
                    <a:pt x="15463" y="281"/>
                  </a:cubicBezTo>
                  <a:cubicBezTo>
                    <a:pt x="14281" y="99"/>
                    <a:pt x="12855" y="1"/>
                    <a:pt x="1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42"/>
            <p:cNvSpPr/>
            <p:nvPr/>
          </p:nvSpPr>
          <p:spPr>
            <a:xfrm>
              <a:off x="29396700" y="11922400"/>
              <a:ext cx="563900" cy="73750"/>
            </a:xfrm>
            <a:custGeom>
              <a:rect b="b" l="l" r="r" t="t"/>
              <a:pathLst>
                <a:path extrusionOk="0" h="2950" w="22556">
                  <a:moveTo>
                    <a:pt x="13950" y="1"/>
                  </a:moveTo>
                  <a:cubicBezTo>
                    <a:pt x="13046" y="1"/>
                    <a:pt x="12119" y="21"/>
                    <a:pt x="11194" y="63"/>
                  </a:cubicBezTo>
                  <a:cubicBezTo>
                    <a:pt x="8370" y="230"/>
                    <a:pt x="5587" y="607"/>
                    <a:pt x="3494" y="1088"/>
                  </a:cubicBezTo>
                  <a:cubicBezTo>
                    <a:pt x="1402" y="1527"/>
                    <a:pt x="0" y="2071"/>
                    <a:pt x="0" y="2071"/>
                  </a:cubicBezTo>
                  <a:cubicBezTo>
                    <a:pt x="0" y="2071"/>
                    <a:pt x="1423" y="2469"/>
                    <a:pt x="3557" y="2699"/>
                  </a:cubicBezTo>
                  <a:cubicBezTo>
                    <a:pt x="4994" y="2866"/>
                    <a:pt x="6728" y="2950"/>
                    <a:pt x="8562" y="2950"/>
                  </a:cubicBezTo>
                  <a:cubicBezTo>
                    <a:pt x="9479" y="2950"/>
                    <a:pt x="10420" y="2929"/>
                    <a:pt x="11362" y="2887"/>
                  </a:cubicBezTo>
                  <a:cubicBezTo>
                    <a:pt x="14186" y="2741"/>
                    <a:pt x="16990" y="2343"/>
                    <a:pt x="19083" y="1862"/>
                  </a:cubicBezTo>
                  <a:cubicBezTo>
                    <a:pt x="21175" y="1423"/>
                    <a:pt x="22556" y="879"/>
                    <a:pt x="22556" y="879"/>
                  </a:cubicBezTo>
                  <a:cubicBezTo>
                    <a:pt x="22556" y="879"/>
                    <a:pt x="21112" y="481"/>
                    <a:pt x="18999" y="272"/>
                  </a:cubicBezTo>
                  <a:cubicBezTo>
                    <a:pt x="17563" y="89"/>
                    <a:pt x="15806" y="1"/>
                    <a:pt x="13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42"/>
            <p:cNvSpPr/>
            <p:nvPr/>
          </p:nvSpPr>
          <p:spPr>
            <a:xfrm>
              <a:off x="30420900" y="9739975"/>
              <a:ext cx="489650" cy="74150"/>
            </a:xfrm>
            <a:custGeom>
              <a:rect b="b" l="l" r="r" t="t"/>
              <a:pathLst>
                <a:path extrusionOk="0" h="2966" w="19586">
                  <a:moveTo>
                    <a:pt x="7307" y="0"/>
                  </a:moveTo>
                  <a:cubicBezTo>
                    <a:pt x="5768" y="0"/>
                    <a:pt x="4321" y="92"/>
                    <a:pt x="3118" y="255"/>
                  </a:cubicBezTo>
                  <a:cubicBezTo>
                    <a:pt x="1256" y="506"/>
                    <a:pt x="1" y="903"/>
                    <a:pt x="1" y="903"/>
                  </a:cubicBezTo>
                  <a:cubicBezTo>
                    <a:pt x="1" y="903"/>
                    <a:pt x="1214" y="1447"/>
                    <a:pt x="3014" y="1887"/>
                  </a:cubicBezTo>
                  <a:cubicBezTo>
                    <a:pt x="4813" y="2368"/>
                    <a:pt x="7240" y="2744"/>
                    <a:pt x="9709" y="2912"/>
                  </a:cubicBezTo>
                  <a:cubicBezTo>
                    <a:pt x="10424" y="2949"/>
                    <a:pt x="11141" y="2966"/>
                    <a:pt x="11844" y="2966"/>
                  </a:cubicBezTo>
                  <a:cubicBezTo>
                    <a:pt x="13548" y="2966"/>
                    <a:pt x="15170" y="2866"/>
                    <a:pt x="16488" y="2703"/>
                  </a:cubicBezTo>
                  <a:cubicBezTo>
                    <a:pt x="18330" y="2472"/>
                    <a:pt x="19585" y="2075"/>
                    <a:pt x="19585" y="2075"/>
                  </a:cubicBezTo>
                  <a:cubicBezTo>
                    <a:pt x="19585" y="2075"/>
                    <a:pt x="18393" y="1531"/>
                    <a:pt x="16593" y="1112"/>
                  </a:cubicBezTo>
                  <a:cubicBezTo>
                    <a:pt x="14773" y="631"/>
                    <a:pt x="12346" y="234"/>
                    <a:pt x="9898" y="87"/>
                  </a:cubicBezTo>
                  <a:cubicBezTo>
                    <a:pt x="9023" y="28"/>
                    <a:pt x="8151" y="0"/>
                    <a:pt x="73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42"/>
            <p:cNvSpPr/>
            <p:nvPr/>
          </p:nvSpPr>
          <p:spPr>
            <a:xfrm>
              <a:off x="30450200" y="11536475"/>
              <a:ext cx="459825" cy="74050"/>
            </a:xfrm>
            <a:custGeom>
              <a:rect b="b" l="l" r="r" t="t"/>
              <a:pathLst>
                <a:path extrusionOk="0" h="2962" w="18393">
                  <a:moveTo>
                    <a:pt x="11224" y="0"/>
                  </a:moveTo>
                  <a:cubicBezTo>
                    <a:pt x="10527" y="0"/>
                    <a:pt x="9815" y="19"/>
                    <a:pt x="9102" y="58"/>
                  </a:cubicBezTo>
                  <a:cubicBezTo>
                    <a:pt x="6801" y="225"/>
                    <a:pt x="4541" y="623"/>
                    <a:pt x="2825" y="1083"/>
                  </a:cubicBezTo>
                  <a:cubicBezTo>
                    <a:pt x="1130" y="1544"/>
                    <a:pt x="0" y="2088"/>
                    <a:pt x="0" y="2088"/>
                  </a:cubicBezTo>
                  <a:cubicBezTo>
                    <a:pt x="0" y="2088"/>
                    <a:pt x="1172" y="2485"/>
                    <a:pt x="2930" y="2715"/>
                  </a:cubicBezTo>
                  <a:cubicBezTo>
                    <a:pt x="4134" y="2873"/>
                    <a:pt x="5593" y="2962"/>
                    <a:pt x="7133" y="2962"/>
                  </a:cubicBezTo>
                  <a:cubicBezTo>
                    <a:pt x="7841" y="2962"/>
                    <a:pt x="8566" y="2943"/>
                    <a:pt x="9290" y="2904"/>
                  </a:cubicBezTo>
                  <a:cubicBezTo>
                    <a:pt x="11592" y="2736"/>
                    <a:pt x="13873" y="2339"/>
                    <a:pt x="15568" y="1878"/>
                  </a:cubicBezTo>
                  <a:cubicBezTo>
                    <a:pt x="17262" y="1439"/>
                    <a:pt x="18392" y="874"/>
                    <a:pt x="18392" y="874"/>
                  </a:cubicBezTo>
                  <a:cubicBezTo>
                    <a:pt x="18392" y="874"/>
                    <a:pt x="17221" y="497"/>
                    <a:pt x="15463" y="267"/>
                  </a:cubicBezTo>
                  <a:cubicBezTo>
                    <a:pt x="14249" y="94"/>
                    <a:pt x="12777" y="0"/>
                    <a:pt x="11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42"/>
            <p:cNvSpPr/>
            <p:nvPr/>
          </p:nvSpPr>
          <p:spPr>
            <a:xfrm>
              <a:off x="30702850" y="11847900"/>
              <a:ext cx="563400" cy="73875"/>
            </a:xfrm>
            <a:custGeom>
              <a:rect b="b" l="l" r="r" t="t"/>
              <a:pathLst>
                <a:path extrusionOk="0" h="2955" w="22536">
                  <a:moveTo>
                    <a:pt x="13949" y="0"/>
                  </a:moveTo>
                  <a:cubicBezTo>
                    <a:pt x="13047" y="0"/>
                    <a:pt x="12121" y="23"/>
                    <a:pt x="11195" y="71"/>
                  </a:cubicBezTo>
                  <a:cubicBezTo>
                    <a:pt x="8370" y="218"/>
                    <a:pt x="5566" y="615"/>
                    <a:pt x="3474" y="1076"/>
                  </a:cubicBezTo>
                  <a:cubicBezTo>
                    <a:pt x="1381" y="1536"/>
                    <a:pt x="0" y="2080"/>
                    <a:pt x="0" y="2080"/>
                  </a:cubicBezTo>
                  <a:cubicBezTo>
                    <a:pt x="0" y="2080"/>
                    <a:pt x="1402" y="2478"/>
                    <a:pt x="3557" y="2708"/>
                  </a:cubicBezTo>
                  <a:cubicBezTo>
                    <a:pt x="5020" y="2865"/>
                    <a:pt x="6806" y="2954"/>
                    <a:pt x="8694" y="2954"/>
                  </a:cubicBezTo>
                  <a:cubicBezTo>
                    <a:pt x="9562" y="2954"/>
                    <a:pt x="10452" y="2936"/>
                    <a:pt x="11341" y="2896"/>
                  </a:cubicBezTo>
                  <a:cubicBezTo>
                    <a:pt x="14166" y="2729"/>
                    <a:pt x="16970" y="2331"/>
                    <a:pt x="19062" y="1871"/>
                  </a:cubicBezTo>
                  <a:cubicBezTo>
                    <a:pt x="21154" y="1431"/>
                    <a:pt x="22535" y="867"/>
                    <a:pt x="22535" y="867"/>
                  </a:cubicBezTo>
                  <a:cubicBezTo>
                    <a:pt x="22535" y="867"/>
                    <a:pt x="21112" y="490"/>
                    <a:pt x="18978" y="281"/>
                  </a:cubicBezTo>
                  <a:cubicBezTo>
                    <a:pt x="17544" y="98"/>
                    <a:pt x="15798" y="0"/>
                    <a:pt x="13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42"/>
            <p:cNvSpPr/>
            <p:nvPr/>
          </p:nvSpPr>
          <p:spPr>
            <a:xfrm>
              <a:off x="31275625" y="10153225"/>
              <a:ext cx="489650" cy="74150"/>
            </a:xfrm>
            <a:custGeom>
              <a:rect b="b" l="l" r="r" t="t"/>
              <a:pathLst>
                <a:path extrusionOk="0" h="2966" w="19586">
                  <a:moveTo>
                    <a:pt x="7337" y="1"/>
                  </a:moveTo>
                  <a:cubicBezTo>
                    <a:pt x="5784" y="1"/>
                    <a:pt x="4318" y="98"/>
                    <a:pt x="3118" y="275"/>
                  </a:cubicBezTo>
                  <a:cubicBezTo>
                    <a:pt x="1256" y="505"/>
                    <a:pt x="1" y="903"/>
                    <a:pt x="1" y="903"/>
                  </a:cubicBezTo>
                  <a:cubicBezTo>
                    <a:pt x="1" y="903"/>
                    <a:pt x="1193" y="1447"/>
                    <a:pt x="3014" y="1886"/>
                  </a:cubicBezTo>
                  <a:cubicBezTo>
                    <a:pt x="4813" y="2367"/>
                    <a:pt x="7240" y="2744"/>
                    <a:pt x="9709" y="2912"/>
                  </a:cubicBezTo>
                  <a:cubicBezTo>
                    <a:pt x="10425" y="2948"/>
                    <a:pt x="11141" y="2965"/>
                    <a:pt x="11844" y="2965"/>
                  </a:cubicBezTo>
                  <a:cubicBezTo>
                    <a:pt x="13546" y="2965"/>
                    <a:pt x="15164" y="2865"/>
                    <a:pt x="16468" y="2702"/>
                  </a:cubicBezTo>
                  <a:cubicBezTo>
                    <a:pt x="18330" y="2472"/>
                    <a:pt x="19585" y="2075"/>
                    <a:pt x="19585" y="2075"/>
                  </a:cubicBezTo>
                  <a:cubicBezTo>
                    <a:pt x="19585" y="2075"/>
                    <a:pt x="18414" y="1531"/>
                    <a:pt x="16572" y="1112"/>
                  </a:cubicBezTo>
                  <a:cubicBezTo>
                    <a:pt x="14773" y="631"/>
                    <a:pt x="12346" y="233"/>
                    <a:pt x="9877" y="87"/>
                  </a:cubicBezTo>
                  <a:cubicBezTo>
                    <a:pt x="9024" y="28"/>
                    <a:pt x="8168" y="1"/>
                    <a:pt x="7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42"/>
            <p:cNvSpPr/>
            <p:nvPr/>
          </p:nvSpPr>
          <p:spPr>
            <a:xfrm>
              <a:off x="29664525" y="10824550"/>
              <a:ext cx="459800" cy="73900"/>
            </a:xfrm>
            <a:custGeom>
              <a:rect b="b" l="l" r="r" t="t"/>
              <a:pathLst>
                <a:path extrusionOk="0" h="2956" w="18392">
                  <a:moveTo>
                    <a:pt x="11223" y="0"/>
                  </a:moveTo>
                  <a:cubicBezTo>
                    <a:pt x="10527" y="0"/>
                    <a:pt x="9814" y="19"/>
                    <a:pt x="9102" y="58"/>
                  </a:cubicBezTo>
                  <a:cubicBezTo>
                    <a:pt x="6800" y="225"/>
                    <a:pt x="4520" y="623"/>
                    <a:pt x="2825" y="1083"/>
                  </a:cubicBezTo>
                  <a:cubicBezTo>
                    <a:pt x="1130" y="1523"/>
                    <a:pt x="0" y="2087"/>
                    <a:pt x="0" y="2087"/>
                  </a:cubicBezTo>
                  <a:cubicBezTo>
                    <a:pt x="0" y="2087"/>
                    <a:pt x="1172" y="2464"/>
                    <a:pt x="2929" y="2715"/>
                  </a:cubicBezTo>
                  <a:cubicBezTo>
                    <a:pt x="4077" y="2867"/>
                    <a:pt x="5472" y="2955"/>
                    <a:pt x="6956" y="2955"/>
                  </a:cubicBezTo>
                  <a:cubicBezTo>
                    <a:pt x="7718" y="2955"/>
                    <a:pt x="8503" y="2932"/>
                    <a:pt x="9290" y="2883"/>
                  </a:cubicBezTo>
                  <a:cubicBezTo>
                    <a:pt x="11592" y="2736"/>
                    <a:pt x="13852" y="2339"/>
                    <a:pt x="15567" y="1878"/>
                  </a:cubicBezTo>
                  <a:cubicBezTo>
                    <a:pt x="17262" y="1418"/>
                    <a:pt x="18392" y="874"/>
                    <a:pt x="18392" y="874"/>
                  </a:cubicBezTo>
                  <a:cubicBezTo>
                    <a:pt x="18392" y="874"/>
                    <a:pt x="17178" y="455"/>
                    <a:pt x="15463" y="267"/>
                  </a:cubicBezTo>
                  <a:cubicBezTo>
                    <a:pt x="14249" y="94"/>
                    <a:pt x="12776" y="0"/>
                    <a:pt x="11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42"/>
            <p:cNvSpPr/>
            <p:nvPr/>
          </p:nvSpPr>
          <p:spPr>
            <a:xfrm>
              <a:off x="29916125" y="11135775"/>
              <a:ext cx="563375" cy="73900"/>
            </a:xfrm>
            <a:custGeom>
              <a:rect b="b" l="l" r="r" t="t"/>
              <a:pathLst>
                <a:path extrusionOk="0" h="2956" w="22535">
                  <a:moveTo>
                    <a:pt x="13797" y="1"/>
                  </a:moveTo>
                  <a:cubicBezTo>
                    <a:pt x="12943" y="1"/>
                    <a:pt x="12069" y="20"/>
                    <a:pt x="11194" y="58"/>
                  </a:cubicBezTo>
                  <a:cubicBezTo>
                    <a:pt x="8370" y="226"/>
                    <a:pt x="5566" y="623"/>
                    <a:pt x="3474" y="1084"/>
                  </a:cubicBezTo>
                  <a:cubicBezTo>
                    <a:pt x="1381" y="1523"/>
                    <a:pt x="0" y="2088"/>
                    <a:pt x="0" y="2088"/>
                  </a:cubicBezTo>
                  <a:cubicBezTo>
                    <a:pt x="0" y="2088"/>
                    <a:pt x="1402" y="2465"/>
                    <a:pt x="3557" y="2716"/>
                  </a:cubicBezTo>
                  <a:cubicBezTo>
                    <a:pt x="4968" y="2868"/>
                    <a:pt x="6680" y="2956"/>
                    <a:pt x="8494" y="2956"/>
                  </a:cubicBezTo>
                  <a:cubicBezTo>
                    <a:pt x="9425" y="2956"/>
                    <a:pt x="10383" y="2933"/>
                    <a:pt x="11341" y="2883"/>
                  </a:cubicBezTo>
                  <a:cubicBezTo>
                    <a:pt x="14166" y="2737"/>
                    <a:pt x="16969" y="2339"/>
                    <a:pt x="19062" y="1879"/>
                  </a:cubicBezTo>
                  <a:cubicBezTo>
                    <a:pt x="21154" y="1418"/>
                    <a:pt x="22535" y="874"/>
                    <a:pt x="22535" y="874"/>
                  </a:cubicBezTo>
                  <a:cubicBezTo>
                    <a:pt x="22535" y="874"/>
                    <a:pt x="21112" y="477"/>
                    <a:pt x="18978" y="268"/>
                  </a:cubicBezTo>
                  <a:cubicBezTo>
                    <a:pt x="17505" y="94"/>
                    <a:pt x="15702" y="1"/>
                    <a:pt x="13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42"/>
            <p:cNvSpPr/>
            <p:nvPr/>
          </p:nvSpPr>
          <p:spPr>
            <a:xfrm>
              <a:off x="29752925" y="11387825"/>
              <a:ext cx="489625" cy="74025"/>
            </a:xfrm>
            <a:custGeom>
              <a:rect b="b" l="l" r="r" t="t"/>
              <a:pathLst>
                <a:path extrusionOk="0" h="2961" w="19585">
                  <a:moveTo>
                    <a:pt x="7407" y="0"/>
                  </a:moveTo>
                  <a:cubicBezTo>
                    <a:pt x="5826" y="0"/>
                    <a:pt x="4329" y="98"/>
                    <a:pt x="3097" y="250"/>
                  </a:cubicBezTo>
                  <a:cubicBezTo>
                    <a:pt x="1256" y="501"/>
                    <a:pt x="0" y="899"/>
                    <a:pt x="0" y="899"/>
                  </a:cubicBezTo>
                  <a:cubicBezTo>
                    <a:pt x="0" y="899"/>
                    <a:pt x="1193" y="1443"/>
                    <a:pt x="2992" y="1882"/>
                  </a:cubicBezTo>
                  <a:cubicBezTo>
                    <a:pt x="4813" y="2363"/>
                    <a:pt x="7240" y="2740"/>
                    <a:pt x="9688" y="2907"/>
                  </a:cubicBezTo>
                  <a:cubicBezTo>
                    <a:pt x="10409" y="2944"/>
                    <a:pt x="11129" y="2961"/>
                    <a:pt x="11832" y="2961"/>
                  </a:cubicBezTo>
                  <a:cubicBezTo>
                    <a:pt x="13537" y="2961"/>
                    <a:pt x="15149" y="2861"/>
                    <a:pt x="16467" y="2698"/>
                  </a:cubicBezTo>
                  <a:cubicBezTo>
                    <a:pt x="18329" y="2468"/>
                    <a:pt x="19585" y="2070"/>
                    <a:pt x="19585" y="2070"/>
                  </a:cubicBezTo>
                  <a:cubicBezTo>
                    <a:pt x="19585" y="2070"/>
                    <a:pt x="18371" y="1526"/>
                    <a:pt x="16572" y="1108"/>
                  </a:cubicBezTo>
                  <a:cubicBezTo>
                    <a:pt x="14772" y="627"/>
                    <a:pt x="12324" y="229"/>
                    <a:pt x="9876" y="83"/>
                  </a:cubicBezTo>
                  <a:cubicBezTo>
                    <a:pt x="9047" y="26"/>
                    <a:pt x="8216" y="0"/>
                    <a:pt x="7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42"/>
            <p:cNvSpPr/>
            <p:nvPr/>
          </p:nvSpPr>
          <p:spPr>
            <a:xfrm>
              <a:off x="31162650" y="10824550"/>
              <a:ext cx="459300" cy="73900"/>
            </a:xfrm>
            <a:custGeom>
              <a:rect b="b" l="l" r="r" t="t"/>
              <a:pathLst>
                <a:path extrusionOk="0" h="2956" w="18372">
                  <a:moveTo>
                    <a:pt x="11223" y="0"/>
                  </a:moveTo>
                  <a:cubicBezTo>
                    <a:pt x="10527" y="0"/>
                    <a:pt x="9815" y="19"/>
                    <a:pt x="9102" y="58"/>
                  </a:cubicBezTo>
                  <a:cubicBezTo>
                    <a:pt x="6801" y="225"/>
                    <a:pt x="4520" y="623"/>
                    <a:pt x="2825" y="1083"/>
                  </a:cubicBezTo>
                  <a:cubicBezTo>
                    <a:pt x="1109" y="1523"/>
                    <a:pt x="0" y="2087"/>
                    <a:pt x="0" y="2087"/>
                  </a:cubicBezTo>
                  <a:cubicBezTo>
                    <a:pt x="0" y="2087"/>
                    <a:pt x="1172" y="2464"/>
                    <a:pt x="2930" y="2715"/>
                  </a:cubicBezTo>
                  <a:cubicBezTo>
                    <a:pt x="4077" y="2867"/>
                    <a:pt x="5472" y="2955"/>
                    <a:pt x="6950" y="2955"/>
                  </a:cubicBezTo>
                  <a:cubicBezTo>
                    <a:pt x="7709" y="2955"/>
                    <a:pt x="8489" y="2932"/>
                    <a:pt x="9269" y="2883"/>
                  </a:cubicBezTo>
                  <a:cubicBezTo>
                    <a:pt x="11571" y="2736"/>
                    <a:pt x="13852" y="2339"/>
                    <a:pt x="15547" y="1878"/>
                  </a:cubicBezTo>
                  <a:cubicBezTo>
                    <a:pt x="17262" y="1418"/>
                    <a:pt x="18371" y="874"/>
                    <a:pt x="18371" y="874"/>
                  </a:cubicBezTo>
                  <a:cubicBezTo>
                    <a:pt x="18371" y="874"/>
                    <a:pt x="17200" y="455"/>
                    <a:pt x="15442" y="267"/>
                  </a:cubicBezTo>
                  <a:cubicBezTo>
                    <a:pt x="14243" y="94"/>
                    <a:pt x="12775" y="0"/>
                    <a:pt x="11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42"/>
            <p:cNvSpPr/>
            <p:nvPr/>
          </p:nvSpPr>
          <p:spPr>
            <a:xfrm>
              <a:off x="31414775" y="11135775"/>
              <a:ext cx="563925" cy="73900"/>
            </a:xfrm>
            <a:custGeom>
              <a:rect b="b" l="l" r="r" t="t"/>
              <a:pathLst>
                <a:path extrusionOk="0" h="2956" w="22557">
                  <a:moveTo>
                    <a:pt x="13798" y="1"/>
                  </a:moveTo>
                  <a:cubicBezTo>
                    <a:pt x="12944" y="1"/>
                    <a:pt x="12069" y="20"/>
                    <a:pt x="11195" y="58"/>
                  </a:cubicBezTo>
                  <a:cubicBezTo>
                    <a:pt x="8370" y="226"/>
                    <a:pt x="5566" y="623"/>
                    <a:pt x="3474" y="1084"/>
                  </a:cubicBezTo>
                  <a:cubicBezTo>
                    <a:pt x="1381" y="1523"/>
                    <a:pt x="1" y="2088"/>
                    <a:pt x="1" y="2088"/>
                  </a:cubicBezTo>
                  <a:cubicBezTo>
                    <a:pt x="1" y="2088"/>
                    <a:pt x="1423" y="2465"/>
                    <a:pt x="3558" y="2716"/>
                  </a:cubicBezTo>
                  <a:cubicBezTo>
                    <a:pt x="4982" y="2868"/>
                    <a:pt x="6699" y="2956"/>
                    <a:pt x="8515" y="2956"/>
                  </a:cubicBezTo>
                  <a:cubicBezTo>
                    <a:pt x="9446" y="2956"/>
                    <a:pt x="10404" y="2933"/>
                    <a:pt x="11362" y="2883"/>
                  </a:cubicBezTo>
                  <a:cubicBezTo>
                    <a:pt x="14187" y="2737"/>
                    <a:pt x="16970" y="2339"/>
                    <a:pt x="19062" y="1879"/>
                  </a:cubicBezTo>
                  <a:cubicBezTo>
                    <a:pt x="21154" y="1418"/>
                    <a:pt x="22556" y="874"/>
                    <a:pt x="22556" y="874"/>
                  </a:cubicBezTo>
                  <a:cubicBezTo>
                    <a:pt x="22556" y="874"/>
                    <a:pt x="21112" y="477"/>
                    <a:pt x="18999" y="268"/>
                  </a:cubicBezTo>
                  <a:cubicBezTo>
                    <a:pt x="17511" y="94"/>
                    <a:pt x="15704" y="1"/>
                    <a:pt x="13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42"/>
            <p:cNvSpPr/>
            <p:nvPr/>
          </p:nvSpPr>
          <p:spPr>
            <a:xfrm>
              <a:off x="31251575" y="11387825"/>
              <a:ext cx="489625" cy="74025"/>
            </a:xfrm>
            <a:custGeom>
              <a:rect b="b" l="l" r="r" t="t"/>
              <a:pathLst>
                <a:path extrusionOk="0" h="2961" w="19585">
                  <a:moveTo>
                    <a:pt x="7407" y="0"/>
                  </a:moveTo>
                  <a:cubicBezTo>
                    <a:pt x="5826" y="0"/>
                    <a:pt x="4329" y="98"/>
                    <a:pt x="3097" y="250"/>
                  </a:cubicBezTo>
                  <a:cubicBezTo>
                    <a:pt x="1256" y="501"/>
                    <a:pt x="0" y="899"/>
                    <a:pt x="0" y="899"/>
                  </a:cubicBezTo>
                  <a:cubicBezTo>
                    <a:pt x="0" y="899"/>
                    <a:pt x="1193" y="1443"/>
                    <a:pt x="2992" y="1882"/>
                  </a:cubicBezTo>
                  <a:cubicBezTo>
                    <a:pt x="4813" y="2363"/>
                    <a:pt x="7240" y="2740"/>
                    <a:pt x="9688" y="2907"/>
                  </a:cubicBezTo>
                  <a:cubicBezTo>
                    <a:pt x="10409" y="2944"/>
                    <a:pt x="11129" y="2961"/>
                    <a:pt x="11832" y="2961"/>
                  </a:cubicBezTo>
                  <a:cubicBezTo>
                    <a:pt x="13537" y="2961"/>
                    <a:pt x="15149" y="2861"/>
                    <a:pt x="16467" y="2698"/>
                  </a:cubicBezTo>
                  <a:cubicBezTo>
                    <a:pt x="18329" y="2468"/>
                    <a:pt x="19585" y="2070"/>
                    <a:pt x="19585" y="2070"/>
                  </a:cubicBezTo>
                  <a:cubicBezTo>
                    <a:pt x="19585" y="2070"/>
                    <a:pt x="18371" y="1526"/>
                    <a:pt x="16572" y="1108"/>
                  </a:cubicBezTo>
                  <a:cubicBezTo>
                    <a:pt x="14772" y="627"/>
                    <a:pt x="12324" y="229"/>
                    <a:pt x="9876" y="83"/>
                  </a:cubicBezTo>
                  <a:cubicBezTo>
                    <a:pt x="9047" y="26"/>
                    <a:pt x="8216" y="0"/>
                    <a:pt x="7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42"/>
            <p:cNvSpPr/>
            <p:nvPr/>
          </p:nvSpPr>
          <p:spPr>
            <a:xfrm>
              <a:off x="28090525" y="13882375"/>
              <a:ext cx="203525" cy="357325"/>
            </a:xfrm>
            <a:custGeom>
              <a:rect b="b" l="l" r="r" t="t"/>
              <a:pathLst>
                <a:path extrusionOk="0" h="14293" w="8141">
                  <a:moveTo>
                    <a:pt x="572" y="0"/>
                  </a:moveTo>
                  <a:cubicBezTo>
                    <a:pt x="209" y="0"/>
                    <a:pt x="1" y="43"/>
                    <a:pt x="1" y="43"/>
                  </a:cubicBezTo>
                  <a:cubicBezTo>
                    <a:pt x="1" y="43"/>
                    <a:pt x="963" y="755"/>
                    <a:pt x="2031" y="1843"/>
                  </a:cubicBezTo>
                  <a:cubicBezTo>
                    <a:pt x="2533" y="2429"/>
                    <a:pt x="3077" y="3056"/>
                    <a:pt x="3558" y="3810"/>
                  </a:cubicBezTo>
                  <a:cubicBezTo>
                    <a:pt x="4018" y="4542"/>
                    <a:pt x="4479" y="5379"/>
                    <a:pt x="4792" y="6279"/>
                  </a:cubicBezTo>
                  <a:cubicBezTo>
                    <a:pt x="4939" y="6739"/>
                    <a:pt x="5169" y="7157"/>
                    <a:pt x="5253" y="7639"/>
                  </a:cubicBezTo>
                  <a:cubicBezTo>
                    <a:pt x="5336" y="8078"/>
                    <a:pt x="5567" y="8518"/>
                    <a:pt x="5629" y="8999"/>
                  </a:cubicBezTo>
                  <a:cubicBezTo>
                    <a:pt x="5860" y="9898"/>
                    <a:pt x="6006" y="10798"/>
                    <a:pt x="6173" y="11572"/>
                  </a:cubicBezTo>
                  <a:cubicBezTo>
                    <a:pt x="6466" y="13142"/>
                    <a:pt x="6780" y="14292"/>
                    <a:pt x="6780" y="14292"/>
                  </a:cubicBezTo>
                  <a:cubicBezTo>
                    <a:pt x="6780" y="14292"/>
                    <a:pt x="6906" y="14062"/>
                    <a:pt x="7115" y="13602"/>
                  </a:cubicBezTo>
                  <a:cubicBezTo>
                    <a:pt x="7303" y="13121"/>
                    <a:pt x="7638" y="12472"/>
                    <a:pt x="7805" y="11635"/>
                  </a:cubicBezTo>
                  <a:cubicBezTo>
                    <a:pt x="7973" y="10798"/>
                    <a:pt x="8140" y="9773"/>
                    <a:pt x="8077" y="8685"/>
                  </a:cubicBezTo>
                  <a:cubicBezTo>
                    <a:pt x="8077" y="7576"/>
                    <a:pt x="7826" y="6404"/>
                    <a:pt x="7408" y="5253"/>
                  </a:cubicBezTo>
                  <a:cubicBezTo>
                    <a:pt x="6969" y="4124"/>
                    <a:pt x="6299" y="3056"/>
                    <a:pt x="5462" y="2240"/>
                  </a:cubicBezTo>
                  <a:cubicBezTo>
                    <a:pt x="4688" y="1383"/>
                    <a:pt x="3725" y="839"/>
                    <a:pt x="2909" y="504"/>
                  </a:cubicBezTo>
                  <a:cubicBezTo>
                    <a:pt x="1916" y="87"/>
                    <a:pt x="1088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42"/>
            <p:cNvSpPr/>
            <p:nvPr/>
          </p:nvSpPr>
          <p:spPr>
            <a:xfrm>
              <a:off x="28403875" y="13823575"/>
              <a:ext cx="203500" cy="357525"/>
            </a:xfrm>
            <a:custGeom>
              <a:rect b="b" l="l" r="r" t="t"/>
              <a:pathLst>
                <a:path extrusionOk="0" h="14301" w="8140">
                  <a:moveTo>
                    <a:pt x="618" y="1"/>
                  </a:moveTo>
                  <a:cubicBezTo>
                    <a:pt x="224" y="1"/>
                    <a:pt x="0" y="52"/>
                    <a:pt x="0" y="52"/>
                  </a:cubicBezTo>
                  <a:cubicBezTo>
                    <a:pt x="0" y="52"/>
                    <a:pt x="942" y="722"/>
                    <a:pt x="2030" y="1851"/>
                  </a:cubicBezTo>
                  <a:cubicBezTo>
                    <a:pt x="2532" y="2416"/>
                    <a:pt x="3076" y="3044"/>
                    <a:pt x="3557" y="3818"/>
                  </a:cubicBezTo>
                  <a:cubicBezTo>
                    <a:pt x="4018" y="4551"/>
                    <a:pt x="4457" y="5388"/>
                    <a:pt x="4771" y="6266"/>
                  </a:cubicBezTo>
                  <a:cubicBezTo>
                    <a:pt x="4938" y="6748"/>
                    <a:pt x="5168" y="7166"/>
                    <a:pt x="5252" y="7626"/>
                  </a:cubicBezTo>
                  <a:cubicBezTo>
                    <a:pt x="5336" y="8108"/>
                    <a:pt x="5566" y="8526"/>
                    <a:pt x="5608" y="8986"/>
                  </a:cubicBezTo>
                  <a:cubicBezTo>
                    <a:pt x="5859" y="9907"/>
                    <a:pt x="6005" y="10786"/>
                    <a:pt x="6173" y="11581"/>
                  </a:cubicBezTo>
                  <a:cubicBezTo>
                    <a:pt x="6445" y="13150"/>
                    <a:pt x="6759" y="14301"/>
                    <a:pt x="6759" y="14301"/>
                  </a:cubicBezTo>
                  <a:cubicBezTo>
                    <a:pt x="6759" y="14301"/>
                    <a:pt x="6905" y="14071"/>
                    <a:pt x="7114" y="13590"/>
                  </a:cubicBezTo>
                  <a:cubicBezTo>
                    <a:pt x="7303" y="13129"/>
                    <a:pt x="7637" y="12460"/>
                    <a:pt x="7784" y="11623"/>
                  </a:cubicBezTo>
                  <a:cubicBezTo>
                    <a:pt x="7972" y="10786"/>
                    <a:pt x="8139" y="9781"/>
                    <a:pt x="8077" y="8673"/>
                  </a:cubicBezTo>
                  <a:cubicBezTo>
                    <a:pt x="8077" y="7584"/>
                    <a:pt x="7826" y="6392"/>
                    <a:pt x="7407" y="5241"/>
                  </a:cubicBezTo>
                  <a:cubicBezTo>
                    <a:pt x="6947" y="4132"/>
                    <a:pt x="6298" y="3044"/>
                    <a:pt x="5461" y="2249"/>
                  </a:cubicBezTo>
                  <a:cubicBezTo>
                    <a:pt x="4687" y="1391"/>
                    <a:pt x="3704" y="826"/>
                    <a:pt x="2909" y="491"/>
                  </a:cubicBezTo>
                  <a:cubicBezTo>
                    <a:pt x="1936" y="88"/>
                    <a:pt x="1132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42"/>
            <p:cNvSpPr/>
            <p:nvPr/>
          </p:nvSpPr>
          <p:spPr>
            <a:xfrm>
              <a:off x="29465225" y="13564125"/>
              <a:ext cx="202975" cy="357525"/>
            </a:xfrm>
            <a:custGeom>
              <a:rect b="b" l="l" r="r" t="t"/>
              <a:pathLst>
                <a:path extrusionOk="0" h="14301" w="8119">
                  <a:moveTo>
                    <a:pt x="616" y="1"/>
                  </a:moveTo>
                  <a:cubicBezTo>
                    <a:pt x="224" y="1"/>
                    <a:pt x="0" y="52"/>
                    <a:pt x="0" y="52"/>
                  </a:cubicBezTo>
                  <a:cubicBezTo>
                    <a:pt x="0" y="52"/>
                    <a:pt x="963" y="721"/>
                    <a:pt x="2030" y="1851"/>
                  </a:cubicBezTo>
                  <a:cubicBezTo>
                    <a:pt x="2532" y="2416"/>
                    <a:pt x="3076" y="3044"/>
                    <a:pt x="3536" y="3818"/>
                  </a:cubicBezTo>
                  <a:cubicBezTo>
                    <a:pt x="4018" y="4550"/>
                    <a:pt x="4457" y="5387"/>
                    <a:pt x="4771" y="6266"/>
                  </a:cubicBezTo>
                  <a:cubicBezTo>
                    <a:pt x="4938" y="6747"/>
                    <a:pt x="5168" y="7166"/>
                    <a:pt x="5252" y="7626"/>
                  </a:cubicBezTo>
                  <a:cubicBezTo>
                    <a:pt x="5315" y="8066"/>
                    <a:pt x="5566" y="8526"/>
                    <a:pt x="5608" y="8986"/>
                  </a:cubicBezTo>
                  <a:cubicBezTo>
                    <a:pt x="5838" y="9907"/>
                    <a:pt x="6005" y="10786"/>
                    <a:pt x="6152" y="11581"/>
                  </a:cubicBezTo>
                  <a:cubicBezTo>
                    <a:pt x="6445" y="13150"/>
                    <a:pt x="6759" y="14301"/>
                    <a:pt x="6759" y="14301"/>
                  </a:cubicBezTo>
                  <a:cubicBezTo>
                    <a:pt x="6759" y="14301"/>
                    <a:pt x="6884" y="14071"/>
                    <a:pt x="7093" y="13589"/>
                  </a:cubicBezTo>
                  <a:cubicBezTo>
                    <a:pt x="7282" y="13129"/>
                    <a:pt x="7616" y="12460"/>
                    <a:pt x="7784" y="11623"/>
                  </a:cubicBezTo>
                  <a:cubicBezTo>
                    <a:pt x="7972" y="10786"/>
                    <a:pt x="8119" y="9781"/>
                    <a:pt x="8077" y="8672"/>
                  </a:cubicBezTo>
                  <a:cubicBezTo>
                    <a:pt x="8077" y="7584"/>
                    <a:pt x="7805" y="6392"/>
                    <a:pt x="7386" y="5241"/>
                  </a:cubicBezTo>
                  <a:cubicBezTo>
                    <a:pt x="6947" y="4132"/>
                    <a:pt x="6298" y="3044"/>
                    <a:pt x="5461" y="2249"/>
                  </a:cubicBezTo>
                  <a:cubicBezTo>
                    <a:pt x="4666" y="1370"/>
                    <a:pt x="3704" y="826"/>
                    <a:pt x="2888" y="491"/>
                  </a:cubicBezTo>
                  <a:cubicBezTo>
                    <a:pt x="1927" y="88"/>
                    <a:pt x="1128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42"/>
            <p:cNvSpPr/>
            <p:nvPr/>
          </p:nvSpPr>
          <p:spPr>
            <a:xfrm>
              <a:off x="29778025" y="13504500"/>
              <a:ext cx="203500" cy="357525"/>
            </a:xfrm>
            <a:custGeom>
              <a:rect b="b" l="l" r="r" t="t"/>
              <a:pathLst>
                <a:path extrusionOk="0" h="14301" w="8140">
                  <a:moveTo>
                    <a:pt x="625" y="1"/>
                  </a:moveTo>
                  <a:cubicBezTo>
                    <a:pt x="228" y="1"/>
                    <a:pt x="1" y="52"/>
                    <a:pt x="1" y="52"/>
                  </a:cubicBezTo>
                  <a:cubicBezTo>
                    <a:pt x="1" y="52"/>
                    <a:pt x="942" y="721"/>
                    <a:pt x="2051" y="1851"/>
                  </a:cubicBezTo>
                  <a:cubicBezTo>
                    <a:pt x="2553" y="2437"/>
                    <a:pt x="3097" y="3065"/>
                    <a:pt x="3558" y="3818"/>
                  </a:cubicBezTo>
                  <a:cubicBezTo>
                    <a:pt x="4039" y="4550"/>
                    <a:pt x="4478" y="5387"/>
                    <a:pt x="4792" y="6266"/>
                  </a:cubicBezTo>
                  <a:cubicBezTo>
                    <a:pt x="4959" y="6747"/>
                    <a:pt x="5190" y="7166"/>
                    <a:pt x="5273" y="7626"/>
                  </a:cubicBezTo>
                  <a:cubicBezTo>
                    <a:pt x="5336" y="8107"/>
                    <a:pt x="5566" y="8526"/>
                    <a:pt x="5629" y="8986"/>
                  </a:cubicBezTo>
                  <a:cubicBezTo>
                    <a:pt x="5859" y="9907"/>
                    <a:pt x="6027" y="10785"/>
                    <a:pt x="6173" y="11581"/>
                  </a:cubicBezTo>
                  <a:cubicBezTo>
                    <a:pt x="6466" y="13150"/>
                    <a:pt x="6780" y="14301"/>
                    <a:pt x="6780" y="14301"/>
                  </a:cubicBezTo>
                  <a:cubicBezTo>
                    <a:pt x="6780" y="14301"/>
                    <a:pt x="6905" y="14070"/>
                    <a:pt x="7115" y="13589"/>
                  </a:cubicBezTo>
                  <a:cubicBezTo>
                    <a:pt x="7303" y="13129"/>
                    <a:pt x="7638" y="12480"/>
                    <a:pt x="7805" y="11643"/>
                  </a:cubicBezTo>
                  <a:cubicBezTo>
                    <a:pt x="7993" y="10785"/>
                    <a:pt x="8140" y="9781"/>
                    <a:pt x="8098" y="8672"/>
                  </a:cubicBezTo>
                  <a:cubicBezTo>
                    <a:pt x="8098" y="7584"/>
                    <a:pt x="7826" y="6412"/>
                    <a:pt x="7407" y="5262"/>
                  </a:cubicBezTo>
                  <a:cubicBezTo>
                    <a:pt x="6968" y="4132"/>
                    <a:pt x="6319" y="3065"/>
                    <a:pt x="5483" y="2249"/>
                  </a:cubicBezTo>
                  <a:cubicBezTo>
                    <a:pt x="4687" y="1391"/>
                    <a:pt x="3725" y="826"/>
                    <a:pt x="2909" y="491"/>
                  </a:cubicBezTo>
                  <a:cubicBezTo>
                    <a:pt x="1949" y="88"/>
                    <a:pt x="1143" y="1"/>
                    <a:pt x="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42"/>
            <p:cNvSpPr/>
            <p:nvPr/>
          </p:nvSpPr>
          <p:spPr>
            <a:xfrm>
              <a:off x="32086950" y="13856225"/>
              <a:ext cx="203500" cy="357325"/>
            </a:xfrm>
            <a:custGeom>
              <a:rect b="b" l="l" r="r" t="t"/>
              <a:pathLst>
                <a:path extrusionOk="0" h="14293" w="8140">
                  <a:moveTo>
                    <a:pt x="572" y="0"/>
                  </a:moveTo>
                  <a:cubicBezTo>
                    <a:pt x="208" y="0"/>
                    <a:pt x="0" y="43"/>
                    <a:pt x="0" y="43"/>
                  </a:cubicBezTo>
                  <a:cubicBezTo>
                    <a:pt x="0" y="43"/>
                    <a:pt x="942" y="734"/>
                    <a:pt x="2030" y="1843"/>
                  </a:cubicBezTo>
                  <a:cubicBezTo>
                    <a:pt x="2532" y="2429"/>
                    <a:pt x="3076" y="3056"/>
                    <a:pt x="3557" y="3810"/>
                  </a:cubicBezTo>
                  <a:cubicBezTo>
                    <a:pt x="4018" y="4542"/>
                    <a:pt x="4478" y="5379"/>
                    <a:pt x="4792" y="6278"/>
                  </a:cubicBezTo>
                  <a:cubicBezTo>
                    <a:pt x="4938" y="6739"/>
                    <a:pt x="5168" y="7157"/>
                    <a:pt x="5252" y="7639"/>
                  </a:cubicBezTo>
                  <a:cubicBezTo>
                    <a:pt x="5336" y="8099"/>
                    <a:pt x="5566" y="8517"/>
                    <a:pt x="5629" y="8999"/>
                  </a:cubicBezTo>
                  <a:cubicBezTo>
                    <a:pt x="5859" y="9898"/>
                    <a:pt x="6005" y="10798"/>
                    <a:pt x="6173" y="11572"/>
                  </a:cubicBezTo>
                  <a:cubicBezTo>
                    <a:pt x="6466" y="13141"/>
                    <a:pt x="6780" y="14292"/>
                    <a:pt x="6780" y="14292"/>
                  </a:cubicBezTo>
                  <a:cubicBezTo>
                    <a:pt x="6780" y="14292"/>
                    <a:pt x="6905" y="14062"/>
                    <a:pt x="7114" y="13602"/>
                  </a:cubicBezTo>
                  <a:cubicBezTo>
                    <a:pt x="7303" y="13121"/>
                    <a:pt x="7637" y="12472"/>
                    <a:pt x="7805" y="11635"/>
                  </a:cubicBezTo>
                  <a:cubicBezTo>
                    <a:pt x="7972" y="10798"/>
                    <a:pt x="8140" y="9773"/>
                    <a:pt x="8077" y="8685"/>
                  </a:cubicBezTo>
                  <a:cubicBezTo>
                    <a:pt x="8077" y="7576"/>
                    <a:pt x="7826" y="6404"/>
                    <a:pt x="7407" y="5253"/>
                  </a:cubicBezTo>
                  <a:cubicBezTo>
                    <a:pt x="6968" y="4123"/>
                    <a:pt x="6298" y="3056"/>
                    <a:pt x="5461" y="2240"/>
                  </a:cubicBezTo>
                  <a:cubicBezTo>
                    <a:pt x="4687" y="1382"/>
                    <a:pt x="3725" y="838"/>
                    <a:pt x="2909" y="504"/>
                  </a:cubicBezTo>
                  <a:cubicBezTo>
                    <a:pt x="1915" y="87"/>
                    <a:pt x="1087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42"/>
            <p:cNvSpPr/>
            <p:nvPr/>
          </p:nvSpPr>
          <p:spPr>
            <a:xfrm>
              <a:off x="32399750" y="13796900"/>
              <a:ext cx="202975" cy="357525"/>
            </a:xfrm>
            <a:custGeom>
              <a:rect b="b" l="l" r="r" t="t"/>
              <a:pathLst>
                <a:path extrusionOk="0" h="14301" w="8119">
                  <a:moveTo>
                    <a:pt x="616" y="1"/>
                  </a:moveTo>
                  <a:cubicBezTo>
                    <a:pt x="225" y="1"/>
                    <a:pt x="1" y="52"/>
                    <a:pt x="1" y="52"/>
                  </a:cubicBezTo>
                  <a:cubicBezTo>
                    <a:pt x="1" y="52"/>
                    <a:pt x="963" y="742"/>
                    <a:pt x="2030" y="1851"/>
                  </a:cubicBezTo>
                  <a:cubicBezTo>
                    <a:pt x="2532" y="2416"/>
                    <a:pt x="3076" y="3044"/>
                    <a:pt x="3537" y="3797"/>
                  </a:cubicBezTo>
                  <a:cubicBezTo>
                    <a:pt x="4018" y="4550"/>
                    <a:pt x="4457" y="5366"/>
                    <a:pt x="4771" y="6266"/>
                  </a:cubicBezTo>
                  <a:cubicBezTo>
                    <a:pt x="4939" y="6727"/>
                    <a:pt x="5169" y="7145"/>
                    <a:pt x="5253" y="7626"/>
                  </a:cubicBezTo>
                  <a:cubicBezTo>
                    <a:pt x="5315" y="8087"/>
                    <a:pt x="5566" y="8505"/>
                    <a:pt x="5608" y="8986"/>
                  </a:cubicBezTo>
                  <a:cubicBezTo>
                    <a:pt x="5838" y="9907"/>
                    <a:pt x="6006" y="10786"/>
                    <a:pt x="6152" y="11581"/>
                  </a:cubicBezTo>
                  <a:cubicBezTo>
                    <a:pt x="6445" y="13150"/>
                    <a:pt x="6759" y="14301"/>
                    <a:pt x="6759" y="14301"/>
                  </a:cubicBezTo>
                  <a:cubicBezTo>
                    <a:pt x="6759" y="14301"/>
                    <a:pt x="6885" y="14071"/>
                    <a:pt x="7115" y="13589"/>
                  </a:cubicBezTo>
                  <a:cubicBezTo>
                    <a:pt x="7282" y="13108"/>
                    <a:pt x="7638" y="12460"/>
                    <a:pt x="7784" y="11623"/>
                  </a:cubicBezTo>
                  <a:cubicBezTo>
                    <a:pt x="7973" y="10786"/>
                    <a:pt x="8119" y="9760"/>
                    <a:pt x="8077" y="8672"/>
                  </a:cubicBezTo>
                  <a:cubicBezTo>
                    <a:pt x="8077" y="7584"/>
                    <a:pt x="7805" y="6392"/>
                    <a:pt x="7387" y="5241"/>
                  </a:cubicBezTo>
                  <a:cubicBezTo>
                    <a:pt x="6947" y="4111"/>
                    <a:pt x="6299" y="3044"/>
                    <a:pt x="5462" y="2228"/>
                  </a:cubicBezTo>
                  <a:cubicBezTo>
                    <a:pt x="4667" y="1370"/>
                    <a:pt x="3704" y="826"/>
                    <a:pt x="2888" y="491"/>
                  </a:cubicBezTo>
                  <a:cubicBezTo>
                    <a:pt x="1928" y="88"/>
                    <a:pt x="1129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2"/>
            <p:cNvSpPr/>
            <p:nvPr/>
          </p:nvSpPr>
          <p:spPr>
            <a:xfrm>
              <a:off x="33042625" y="13544425"/>
              <a:ext cx="203500" cy="357350"/>
            </a:xfrm>
            <a:custGeom>
              <a:rect b="b" l="l" r="r" t="t"/>
              <a:pathLst>
                <a:path extrusionOk="0" h="14294" w="8140">
                  <a:moveTo>
                    <a:pt x="592" y="0"/>
                  </a:moveTo>
                  <a:cubicBezTo>
                    <a:pt x="216" y="0"/>
                    <a:pt x="1" y="45"/>
                    <a:pt x="1" y="45"/>
                  </a:cubicBezTo>
                  <a:cubicBezTo>
                    <a:pt x="1" y="45"/>
                    <a:pt x="963" y="756"/>
                    <a:pt x="2051" y="1844"/>
                  </a:cubicBezTo>
                  <a:cubicBezTo>
                    <a:pt x="2553" y="2430"/>
                    <a:pt x="3097" y="3058"/>
                    <a:pt x="3558" y="3811"/>
                  </a:cubicBezTo>
                  <a:cubicBezTo>
                    <a:pt x="4039" y="4543"/>
                    <a:pt x="4478" y="5380"/>
                    <a:pt x="4792" y="6280"/>
                  </a:cubicBezTo>
                  <a:cubicBezTo>
                    <a:pt x="4960" y="6740"/>
                    <a:pt x="5190" y="7159"/>
                    <a:pt x="5274" y="7640"/>
                  </a:cubicBezTo>
                  <a:cubicBezTo>
                    <a:pt x="5336" y="8100"/>
                    <a:pt x="5587" y="8519"/>
                    <a:pt x="5629" y="9000"/>
                  </a:cubicBezTo>
                  <a:cubicBezTo>
                    <a:pt x="5859" y="9900"/>
                    <a:pt x="6027" y="10800"/>
                    <a:pt x="6173" y="11574"/>
                  </a:cubicBezTo>
                  <a:cubicBezTo>
                    <a:pt x="6466" y="13143"/>
                    <a:pt x="6780" y="14294"/>
                    <a:pt x="6780" y="14294"/>
                  </a:cubicBezTo>
                  <a:cubicBezTo>
                    <a:pt x="6780" y="14294"/>
                    <a:pt x="6906" y="14064"/>
                    <a:pt x="7115" y="13603"/>
                  </a:cubicBezTo>
                  <a:cubicBezTo>
                    <a:pt x="7303" y="13122"/>
                    <a:pt x="7638" y="12473"/>
                    <a:pt x="7805" y="11636"/>
                  </a:cubicBezTo>
                  <a:cubicBezTo>
                    <a:pt x="7994" y="10800"/>
                    <a:pt x="8140" y="9774"/>
                    <a:pt x="8098" y="8686"/>
                  </a:cubicBezTo>
                  <a:cubicBezTo>
                    <a:pt x="8098" y="7577"/>
                    <a:pt x="7826" y="6406"/>
                    <a:pt x="7408" y="5255"/>
                  </a:cubicBezTo>
                  <a:cubicBezTo>
                    <a:pt x="6968" y="4125"/>
                    <a:pt x="6320" y="3058"/>
                    <a:pt x="5483" y="2242"/>
                  </a:cubicBezTo>
                  <a:cubicBezTo>
                    <a:pt x="4688" y="1384"/>
                    <a:pt x="3725" y="840"/>
                    <a:pt x="2909" y="484"/>
                  </a:cubicBezTo>
                  <a:cubicBezTo>
                    <a:pt x="1928" y="84"/>
                    <a:pt x="1108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2"/>
            <p:cNvSpPr/>
            <p:nvPr/>
          </p:nvSpPr>
          <p:spPr>
            <a:xfrm>
              <a:off x="33355450" y="13484825"/>
              <a:ext cx="203500" cy="357850"/>
            </a:xfrm>
            <a:custGeom>
              <a:rect b="b" l="l" r="r" t="t"/>
              <a:pathLst>
                <a:path extrusionOk="0" h="14314" w="8140">
                  <a:moveTo>
                    <a:pt x="572" y="1"/>
                  </a:moveTo>
                  <a:cubicBezTo>
                    <a:pt x="208" y="1"/>
                    <a:pt x="0" y="43"/>
                    <a:pt x="0" y="43"/>
                  </a:cubicBezTo>
                  <a:cubicBezTo>
                    <a:pt x="0" y="43"/>
                    <a:pt x="963" y="755"/>
                    <a:pt x="2030" y="1864"/>
                  </a:cubicBezTo>
                  <a:cubicBezTo>
                    <a:pt x="2532" y="2429"/>
                    <a:pt x="3076" y="3056"/>
                    <a:pt x="3557" y="3810"/>
                  </a:cubicBezTo>
                  <a:cubicBezTo>
                    <a:pt x="4017" y="4542"/>
                    <a:pt x="4478" y="5379"/>
                    <a:pt x="4792" y="6279"/>
                  </a:cubicBezTo>
                  <a:cubicBezTo>
                    <a:pt x="4938" y="6739"/>
                    <a:pt x="5168" y="7158"/>
                    <a:pt x="5252" y="7639"/>
                  </a:cubicBezTo>
                  <a:cubicBezTo>
                    <a:pt x="5336" y="8099"/>
                    <a:pt x="5566" y="8518"/>
                    <a:pt x="5629" y="8999"/>
                  </a:cubicBezTo>
                  <a:cubicBezTo>
                    <a:pt x="5859" y="9899"/>
                    <a:pt x="6005" y="10798"/>
                    <a:pt x="6173" y="11572"/>
                  </a:cubicBezTo>
                  <a:cubicBezTo>
                    <a:pt x="6466" y="13142"/>
                    <a:pt x="6779" y="14313"/>
                    <a:pt x="6779" y="14313"/>
                  </a:cubicBezTo>
                  <a:cubicBezTo>
                    <a:pt x="6779" y="14313"/>
                    <a:pt x="6905" y="14062"/>
                    <a:pt x="7114" y="13602"/>
                  </a:cubicBezTo>
                  <a:cubicBezTo>
                    <a:pt x="7302" y="13121"/>
                    <a:pt x="7637" y="12472"/>
                    <a:pt x="7805" y="11635"/>
                  </a:cubicBezTo>
                  <a:cubicBezTo>
                    <a:pt x="7972" y="10798"/>
                    <a:pt x="8139" y="9773"/>
                    <a:pt x="8077" y="8685"/>
                  </a:cubicBezTo>
                  <a:cubicBezTo>
                    <a:pt x="8077" y="7576"/>
                    <a:pt x="7826" y="6404"/>
                    <a:pt x="7407" y="5253"/>
                  </a:cubicBezTo>
                  <a:cubicBezTo>
                    <a:pt x="6968" y="4124"/>
                    <a:pt x="6298" y="3056"/>
                    <a:pt x="5461" y="2240"/>
                  </a:cubicBezTo>
                  <a:cubicBezTo>
                    <a:pt x="4687" y="1383"/>
                    <a:pt x="3725" y="839"/>
                    <a:pt x="2909" y="504"/>
                  </a:cubicBezTo>
                  <a:cubicBezTo>
                    <a:pt x="1915" y="87"/>
                    <a:pt x="1087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42"/>
            <p:cNvSpPr/>
            <p:nvPr/>
          </p:nvSpPr>
          <p:spPr>
            <a:xfrm>
              <a:off x="29853875" y="3912650"/>
              <a:ext cx="7560950" cy="4677500"/>
            </a:xfrm>
            <a:custGeom>
              <a:rect b="b" l="l" r="r" t="t"/>
              <a:pathLst>
                <a:path extrusionOk="0" h="187100" w="302438">
                  <a:moveTo>
                    <a:pt x="122836" y="1"/>
                  </a:moveTo>
                  <a:cubicBezTo>
                    <a:pt x="114922" y="1"/>
                    <a:pt x="106747" y="481"/>
                    <a:pt x="98383" y="1430"/>
                  </a:cubicBezTo>
                  <a:cubicBezTo>
                    <a:pt x="43082" y="7707"/>
                    <a:pt x="0" y="114250"/>
                    <a:pt x="65554" y="161098"/>
                  </a:cubicBezTo>
                  <a:cubicBezTo>
                    <a:pt x="84519" y="175523"/>
                    <a:pt x="132773" y="187099"/>
                    <a:pt x="180431" y="187099"/>
                  </a:cubicBezTo>
                  <a:cubicBezTo>
                    <a:pt x="241932" y="187099"/>
                    <a:pt x="302438" y="167821"/>
                    <a:pt x="297723" y="110505"/>
                  </a:cubicBezTo>
                  <a:cubicBezTo>
                    <a:pt x="294647" y="84392"/>
                    <a:pt x="294354" y="77320"/>
                    <a:pt x="279163" y="75918"/>
                  </a:cubicBezTo>
                  <a:cubicBezTo>
                    <a:pt x="278012" y="75811"/>
                    <a:pt x="276789" y="75770"/>
                    <a:pt x="275503" y="75770"/>
                  </a:cubicBezTo>
                  <a:cubicBezTo>
                    <a:pt x="271422" y="75770"/>
                    <a:pt x="266711" y="76182"/>
                    <a:pt x="261687" y="76182"/>
                  </a:cubicBezTo>
                  <a:cubicBezTo>
                    <a:pt x="247367" y="76182"/>
                    <a:pt x="230499" y="72835"/>
                    <a:pt x="218401" y="47065"/>
                  </a:cubicBezTo>
                  <a:cubicBezTo>
                    <a:pt x="203396" y="15100"/>
                    <a:pt x="167230" y="1"/>
                    <a:pt x="12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42"/>
            <p:cNvSpPr/>
            <p:nvPr/>
          </p:nvSpPr>
          <p:spPr>
            <a:xfrm>
              <a:off x="34895425" y="5806725"/>
              <a:ext cx="2481575" cy="3137600"/>
            </a:xfrm>
            <a:custGeom>
              <a:rect b="b" l="l" r="r" t="t"/>
              <a:pathLst>
                <a:path extrusionOk="0" h="125504" w="99263">
                  <a:moveTo>
                    <a:pt x="73788" y="1"/>
                  </a:moveTo>
                  <a:cubicBezTo>
                    <a:pt x="69724" y="1"/>
                    <a:pt x="65049" y="413"/>
                    <a:pt x="60059" y="413"/>
                  </a:cubicBezTo>
                  <a:cubicBezTo>
                    <a:pt x="58279" y="413"/>
                    <a:pt x="56458" y="360"/>
                    <a:pt x="54611" y="218"/>
                  </a:cubicBezTo>
                  <a:cubicBezTo>
                    <a:pt x="22326" y="16894"/>
                    <a:pt x="0" y="52883"/>
                    <a:pt x="0" y="94646"/>
                  </a:cubicBezTo>
                  <a:cubicBezTo>
                    <a:pt x="0" y="100003"/>
                    <a:pt x="356" y="105296"/>
                    <a:pt x="1067" y="110444"/>
                  </a:cubicBezTo>
                  <a:cubicBezTo>
                    <a:pt x="18138" y="121031"/>
                    <a:pt x="32567" y="125503"/>
                    <a:pt x="44625" y="125503"/>
                  </a:cubicBezTo>
                  <a:cubicBezTo>
                    <a:pt x="85687" y="125503"/>
                    <a:pt x="99263" y="73640"/>
                    <a:pt x="96061" y="34742"/>
                  </a:cubicBezTo>
                  <a:cubicBezTo>
                    <a:pt x="92985" y="8629"/>
                    <a:pt x="92692" y="1557"/>
                    <a:pt x="77501" y="155"/>
                  </a:cubicBezTo>
                  <a:cubicBezTo>
                    <a:pt x="76333" y="43"/>
                    <a:pt x="75092" y="1"/>
                    <a:pt x="73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42"/>
            <p:cNvSpPr/>
            <p:nvPr/>
          </p:nvSpPr>
          <p:spPr>
            <a:xfrm>
              <a:off x="36276900" y="7522675"/>
              <a:ext cx="465575" cy="320950"/>
            </a:xfrm>
            <a:custGeom>
              <a:rect b="b" l="l" r="r" t="t"/>
              <a:pathLst>
                <a:path extrusionOk="0" h="12838" w="18623">
                  <a:moveTo>
                    <a:pt x="1277" y="0"/>
                  </a:moveTo>
                  <a:cubicBezTo>
                    <a:pt x="1277" y="0"/>
                    <a:pt x="1068" y="377"/>
                    <a:pt x="733" y="1109"/>
                  </a:cubicBezTo>
                  <a:cubicBezTo>
                    <a:pt x="607" y="1507"/>
                    <a:pt x="293" y="1904"/>
                    <a:pt x="252" y="2490"/>
                  </a:cubicBezTo>
                  <a:cubicBezTo>
                    <a:pt x="189" y="3034"/>
                    <a:pt x="1" y="3704"/>
                    <a:pt x="42" y="4436"/>
                  </a:cubicBezTo>
                  <a:cubicBezTo>
                    <a:pt x="168" y="5127"/>
                    <a:pt x="126" y="6005"/>
                    <a:pt x="524" y="6759"/>
                  </a:cubicBezTo>
                  <a:cubicBezTo>
                    <a:pt x="691" y="7156"/>
                    <a:pt x="837" y="7596"/>
                    <a:pt x="1047" y="7993"/>
                  </a:cubicBezTo>
                  <a:cubicBezTo>
                    <a:pt x="1277" y="8349"/>
                    <a:pt x="1570" y="8725"/>
                    <a:pt x="1863" y="9102"/>
                  </a:cubicBezTo>
                  <a:cubicBezTo>
                    <a:pt x="2469" y="9813"/>
                    <a:pt x="3160" y="10525"/>
                    <a:pt x="3997" y="11027"/>
                  </a:cubicBezTo>
                  <a:cubicBezTo>
                    <a:pt x="4813" y="11550"/>
                    <a:pt x="5692" y="11969"/>
                    <a:pt x="6654" y="12282"/>
                  </a:cubicBezTo>
                  <a:cubicBezTo>
                    <a:pt x="7575" y="12554"/>
                    <a:pt x="8537" y="12743"/>
                    <a:pt x="9500" y="12806"/>
                  </a:cubicBezTo>
                  <a:cubicBezTo>
                    <a:pt x="9747" y="12828"/>
                    <a:pt x="9995" y="12838"/>
                    <a:pt x="10242" y="12838"/>
                  </a:cubicBezTo>
                  <a:cubicBezTo>
                    <a:pt x="10934" y="12838"/>
                    <a:pt x="11620" y="12756"/>
                    <a:pt x="12283" y="12617"/>
                  </a:cubicBezTo>
                  <a:cubicBezTo>
                    <a:pt x="13203" y="12492"/>
                    <a:pt x="14040" y="12094"/>
                    <a:pt x="14814" y="11759"/>
                  </a:cubicBezTo>
                  <a:cubicBezTo>
                    <a:pt x="15547" y="11299"/>
                    <a:pt x="16237" y="10922"/>
                    <a:pt x="16718" y="10337"/>
                  </a:cubicBezTo>
                  <a:cubicBezTo>
                    <a:pt x="16949" y="10065"/>
                    <a:pt x="17179" y="9813"/>
                    <a:pt x="17430" y="9583"/>
                  </a:cubicBezTo>
                  <a:cubicBezTo>
                    <a:pt x="17576" y="9269"/>
                    <a:pt x="17723" y="8977"/>
                    <a:pt x="17890" y="8704"/>
                  </a:cubicBezTo>
                  <a:cubicBezTo>
                    <a:pt x="18225" y="8181"/>
                    <a:pt x="18392" y="7742"/>
                    <a:pt x="18413" y="7344"/>
                  </a:cubicBezTo>
                  <a:cubicBezTo>
                    <a:pt x="18539" y="6592"/>
                    <a:pt x="18622" y="6152"/>
                    <a:pt x="18623" y="6152"/>
                  </a:cubicBezTo>
                  <a:lnTo>
                    <a:pt x="18623" y="6152"/>
                  </a:lnTo>
                  <a:cubicBezTo>
                    <a:pt x="18622" y="6152"/>
                    <a:pt x="18371" y="6529"/>
                    <a:pt x="17890" y="7093"/>
                  </a:cubicBezTo>
                  <a:cubicBezTo>
                    <a:pt x="17702" y="7470"/>
                    <a:pt x="17367" y="7805"/>
                    <a:pt x="16990" y="8098"/>
                  </a:cubicBezTo>
                  <a:cubicBezTo>
                    <a:pt x="16677" y="8453"/>
                    <a:pt x="16279" y="8746"/>
                    <a:pt x="15714" y="9039"/>
                  </a:cubicBezTo>
                  <a:cubicBezTo>
                    <a:pt x="15275" y="9374"/>
                    <a:pt x="14626" y="9500"/>
                    <a:pt x="14019" y="9772"/>
                  </a:cubicBezTo>
                  <a:cubicBezTo>
                    <a:pt x="13371" y="9918"/>
                    <a:pt x="12722" y="10085"/>
                    <a:pt x="11969" y="10106"/>
                  </a:cubicBezTo>
                  <a:lnTo>
                    <a:pt x="10881" y="10148"/>
                  </a:lnTo>
                  <a:cubicBezTo>
                    <a:pt x="10504" y="10106"/>
                    <a:pt x="10128" y="10085"/>
                    <a:pt x="9751" y="10044"/>
                  </a:cubicBezTo>
                  <a:cubicBezTo>
                    <a:pt x="9019" y="9981"/>
                    <a:pt x="8244" y="9793"/>
                    <a:pt x="7533" y="9562"/>
                  </a:cubicBezTo>
                  <a:cubicBezTo>
                    <a:pt x="6780" y="9353"/>
                    <a:pt x="6068" y="9060"/>
                    <a:pt x="5441" y="8663"/>
                  </a:cubicBezTo>
                  <a:cubicBezTo>
                    <a:pt x="4813" y="8307"/>
                    <a:pt x="4185" y="7888"/>
                    <a:pt x="3683" y="7407"/>
                  </a:cubicBezTo>
                  <a:cubicBezTo>
                    <a:pt x="3223" y="6905"/>
                    <a:pt x="2742" y="6445"/>
                    <a:pt x="2428" y="5859"/>
                  </a:cubicBezTo>
                  <a:cubicBezTo>
                    <a:pt x="2009" y="5336"/>
                    <a:pt x="1905" y="4729"/>
                    <a:pt x="1653" y="4185"/>
                  </a:cubicBezTo>
                  <a:cubicBezTo>
                    <a:pt x="1465" y="3641"/>
                    <a:pt x="1465" y="3076"/>
                    <a:pt x="1340" y="2574"/>
                  </a:cubicBezTo>
                  <a:cubicBezTo>
                    <a:pt x="1214" y="2072"/>
                    <a:pt x="1319" y="1632"/>
                    <a:pt x="1277" y="1235"/>
                  </a:cubicBezTo>
                  <a:lnTo>
                    <a:pt x="1277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2"/>
            <p:cNvSpPr/>
            <p:nvPr/>
          </p:nvSpPr>
          <p:spPr>
            <a:xfrm>
              <a:off x="33400950" y="4901725"/>
              <a:ext cx="1910350" cy="1740350"/>
            </a:xfrm>
            <a:custGeom>
              <a:rect b="b" l="l" r="r" t="t"/>
              <a:pathLst>
                <a:path extrusionOk="0" h="69614" w="76414">
                  <a:moveTo>
                    <a:pt x="38210" y="0"/>
                  </a:moveTo>
                  <a:cubicBezTo>
                    <a:pt x="29299" y="0"/>
                    <a:pt x="20391" y="3401"/>
                    <a:pt x="13601" y="10201"/>
                  </a:cubicBezTo>
                  <a:cubicBezTo>
                    <a:pt x="0" y="23780"/>
                    <a:pt x="0" y="45834"/>
                    <a:pt x="13601" y="59413"/>
                  </a:cubicBezTo>
                  <a:cubicBezTo>
                    <a:pt x="20391" y="66213"/>
                    <a:pt x="29299" y="69613"/>
                    <a:pt x="38210" y="69613"/>
                  </a:cubicBezTo>
                  <a:cubicBezTo>
                    <a:pt x="47120" y="69613"/>
                    <a:pt x="56034" y="66213"/>
                    <a:pt x="62834" y="59413"/>
                  </a:cubicBezTo>
                  <a:cubicBezTo>
                    <a:pt x="76414" y="45834"/>
                    <a:pt x="76414" y="23780"/>
                    <a:pt x="62834" y="10201"/>
                  </a:cubicBezTo>
                  <a:cubicBezTo>
                    <a:pt x="56034" y="3401"/>
                    <a:pt x="47120" y="0"/>
                    <a:pt x="38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2"/>
            <p:cNvSpPr/>
            <p:nvPr/>
          </p:nvSpPr>
          <p:spPr>
            <a:xfrm>
              <a:off x="36260675" y="5801025"/>
              <a:ext cx="1361100" cy="1135350"/>
            </a:xfrm>
            <a:custGeom>
              <a:rect b="b" l="l" r="r" t="t"/>
              <a:pathLst>
                <a:path extrusionOk="0" h="45414" w="54444">
                  <a:moveTo>
                    <a:pt x="27727" y="1"/>
                  </a:moveTo>
                  <a:cubicBezTo>
                    <a:pt x="21723" y="1"/>
                    <a:pt x="14657" y="616"/>
                    <a:pt x="7188" y="616"/>
                  </a:cubicBezTo>
                  <a:cubicBezTo>
                    <a:pt x="6380" y="616"/>
                    <a:pt x="5567" y="608"/>
                    <a:pt x="4751" y="593"/>
                  </a:cubicBezTo>
                  <a:cubicBezTo>
                    <a:pt x="4688" y="844"/>
                    <a:pt x="4604" y="1116"/>
                    <a:pt x="4541" y="1367"/>
                  </a:cubicBezTo>
                  <a:cubicBezTo>
                    <a:pt x="1" y="18733"/>
                    <a:pt x="3495" y="33966"/>
                    <a:pt x="15317" y="40975"/>
                  </a:cubicBezTo>
                  <a:cubicBezTo>
                    <a:pt x="17870" y="42461"/>
                    <a:pt x="20590" y="43507"/>
                    <a:pt x="23477" y="44218"/>
                  </a:cubicBezTo>
                  <a:cubicBezTo>
                    <a:pt x="27025" y="45061"/>
                    <a:pt x="30874" y="45414"/>
                    <a:pt x="34869" y="45414"/>
                  </a:cubicBezTo>
                  <a:cubicBezTo>
                    <a:pt x="36033" y="45414"/>
                    <a:pt x="37210" y="45384"/>
                    <a:pt x="38396" y="45327"/>
                  </a:cubicBezTo>
                  <a:cubicBezTo>
                    <a:pt x="41639" y="45181"/>
                    <a:pt x="41743" y="45306"/>
                    <a:pt x="42769" y="42879"/>
                  </a:cubicBezTo>
                  <a:cubicBezTo>
                    <a:pt x="43459" y="41205"/>
                    <a:pt x="44129" y="39448"/>
                    <a:pt x="44568" y="37669"/>
                  </a:cubicBezTo>
                  <a:cubicBezTo>
                    <a:pt x="51264" y="11724"/>
                    <a:pt x="54444" y="2266"/>
                    <a:pt x="32997" y="216"/>
                  </a:cubicBezTo>
                  <a:cubicBezTo>
                    <a:pt x="31356" y="60"/>
                    <a:pt x="29593" y="1"/>
                    <a:pt x="2772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42"/>
            <p:cNvSpPr/>
            <p:nvPr/>
          </p:nvSpPr>
          <p:spPr>
            <a:xfrm>
              <a:off x="35904450" y="6707075"/>
              <a:ext cx="185725" cy="165700"/>
            </a:xfrm>
            <a:custGeom>
              <a:rect b="b" l="l" r="r" t="t"/>
              <a:pathLst>
                <a:path extrusionOk="0" h="6628" w="7429">
                  <a:moveTo>
                    <a:pt x="3692" y="1"/>
                  </a:moveTo>
                  <a:cubicBezTo>
                    <a:pt x="2288" y="1"/>
                    <a:pt x="987" y="918"/>
                    <a:pt x="545" y="2348"/>
                  </a:cubicBezTo>
                  <a:cubicBezTo>
                    <a:pt x="1" y="4105"/>
                    <a:pt x="984" y="5947"/>
                    <a:pt x="2742" y="6470"/>
                  </a:cubicBezTo>
                  <a:cubicBezTo>
                    <a:pt x="3075" y="6577"/>
                    <a:pt x="3410" y="6627"/>
                    <a:pt x="3738" y="6627"/>
                  </a:cubicBezTo>
                  <a:cubicBezTo>
                    <a:pt x="5143" y="6627"/>
                    <a:pt x="6423" y="5698"/>
                    <a:pt x="6864" y="4273"/>
                  </a:cubicBezTo>
                  <a:cubicBezTo>
                    <a:pt x="7429" y="2536"/>
                    <a:pt x="6424" y="674"/>
                    <a:pt x="4667" y="151"/>
                  </a:cubicBezTo>
                  <a:cubicBezTo>
                    <a:pt x="4343" y="49"/>
                    <a:pt x="4015" y="1"/>
                    <a:pt x="369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42"/>
            <p:cNvSpPr/>
            <p:nvPr/>
          </p:nvSpPr>
          <p:spPr>
            <a:xfrm>
              <a:off x="35756425" y="6928675"/>
              <a:ext cx="186250" cy="166400"/>
            </a:xfrm>
            <a:custGeom>
              <a:rect b="b" l="l" r="r" t="t"/>
              <a:pathLst>
                <a:path extrusionOk="0" h="6656" w="7450">
                  <a:moveTo>
                    <a:pt x="3710" y="1"/>
                  </a:moveTo>
                  <a:cubicBezTo>
                    <a:pt x="2299" y="1"/>
                    <a:pt x="1003" y="931"/>
                    <a:pt x="545" y="2355"/>
                  </a:cubicBezTo>
                  <a:cubicBezTo>
                    <a:pt x="1" y="4092"/>
                    <a:pt x="1005" y="5954"/>
                    <a:pt x="2742" y="6498"/>
                  </a:cubicBezTo>
                  <a:cubicBezTo>
                    <a:pt x="3074" y="6605"/>
                    <a:pt x="3411" y="6656"/>
                    <a:pt x="3741" y="6656"/>
                  </a:cubicBezTo>
                  <a:cubicBezTo>
                    <a:pt x="5157" y="6656"/>
                    <a:pt x="6464" y="5726"/>
                    <a:pt x="6905" y="4301"/>
                  </a:cubicBezTo>
                  <a:cubicBezTo>
                    <a:pt x="7449" y="2565"/>
                    <a:pt x="6466" y="702"/>
                    <a:pt x="4708" y="158"/>
                  </a:cubicBezTo>
                  <a:cubicBezTo>
                    <a:pt x="4376" y="51"/>
                    <a:pt x="4040" y="1"/>
                    <a:pt x="37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42"/>
            <p:cNvSpPr/>
            <p:nvPr/>
          </p:nvSpPr>
          <p:spPr>
            <a:xfrm>
              <a:off x="36117875" y="6922075"/>
              <a:ext cx="151200" cy="134950"/>
            </a:xfrm>
            <a:custGeom>
              <a:rect b="b" l="l" r="r" t="t"/>
              <a:pathLst>
                <a:path extrusionOk="0" h="5398" w="6048">
                  <a:moveTo>
                    <a:pt x="3011" y="1"/>
                  </a:moveTo>
                  <a:cubicBezTo>
                    <a:pt x="1860" y="1"/>
                    <a:pt x="817" y="755"/>
                    <a:pt x="461" y="1908"/>
                  </a:cubicBezTo>
                  <a:cubicBezTo>
                    <a:pt x="1" y="3331"/>
                    <a:pt x="817" y="4837"/>
                    <a:pt x="2240" y="5277"/>
                  </a:cubicBezTo>
                  <a:cubicBezTo>
                    <a:pt x="2505" y="5359"/>
                    <a:pt x="2773" y="5398"/>
                    <a:pt x="3037" y="5398"/>
                  </a:cubicBezTo>
                  <a:cubicBezTo>
                    <a:pt x="4187" y="5398"/>
                    <a:pt x="5251" y="4656"/>
                    <a:pt x="5608" y="3498"/>
                  </a:cubicBezTo>
                  <a:cubicBezTo>
                    <a:pt x="6048" y="2054"/>
                    <a:pt x="5232" y="569"/>
                    <a:pt x="3830" y="130"/>
                  </a:cubicBezTo>
                  <a:cubicBezTo>
                    <a:pt x="3556" y="42"/>
                    <a:pt x="3280" y="1"/>
                    <a:pt x="301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42"/>
            <p:cNvSpPr/>
            <p:nvPr/>
          </p:nvSpPr>
          <p:spPr>
            <a:xfrm>
              <a:off x="30634325" y="2204400"/>
              <a:ext cx="2150450" cy="2911550"/>
            </a:xfrm>
            <a:custGeom>
              <a:rect b="b" l="l" r="r" t="t"/>
              <a:pathLst>
                <a:path extrusionOk="0" h="116462" w="86018">
                  <a:moveTo>
                    <a:pt x="29231" y="1"/>
                  </a:moveTo>
                  <a:lnTo>
                    <a:pt x="29231" y="1"/>
                  </a:lnTo>
                  <a:cubicBezTo>
                    <a:pt x="0" y="25298"/>
                    <a:pt x="565" y="96856"/>
                    <a:pt x="32704" y="116462"/>
                  </a:cubicBezTo>
                  <a:lnTo>
                    <a:pt x="86017" y="82900"/>
                  </a:lnTo>
                  <a:cubicBezTo>
                    <a:pt x="86017" y="82900"/>
                    <a:pt x="75200" y="28750"/>
                    <a:pt x="29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42"/>
            <p:cNvSpPr/>
            <p:nvPr/>
          </p:nvSpPr>
          <p:spPr>
            <a:xfrm>
              <a:off x="27203900" y="9440675"/>
              <a:ext cx="1051950" cy="847600"/>
            </a:xfrm>
            <a:custGeom>
              <a:rect b="b" l="l" r="r" t="t"/>
              <a:pathLst>
                <a:path extrusionOk="0" h="33904" w="42078">
                  <a:moveTo>
                    <a:pt x="17709" y="0"/>
                  </a:moveTo>
                  <a:cubicBezTo>
                    <a:pt x="15405" y="0"/>
                    <a:pt x="13195" y="896"/>
                    <a:pt x="11215" y="3041"/>
                  </a:cubicBezTo>
                  <a:cubicBezTo>
                    <a:pt x="0" y="15198"/>
                    <a:pt x="28059" y="33903"/>
                    <a:pt x="28059" y="33903"/>
                  </a:cubicBezTo>
                  <a:lnTo>
                    <a:pt x="42078" y="22667"/>
                  </a:lnTo>
                  <a:cubicBezTo>
                    <a:pt x="41302" y="19599"/>
                    <a:pt x="28483" y="0"/>
                    <a:pt x="17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42"/>
            <p:cNvSpPr/>
            <p:nvPr/>
          </p:nvSpPr>
          <p:spPr>
            <a:xfrm>
              <a:off x="32664450" y="6229275"/>
              <a:ext cx="454575" cy="92925"/>
            </a:xfrm>
            <a:custGeom>
              <a:rect b="b" l="l" r="r" t="t"/>
              <a:pathLst>
                <a:path extrusionOk="0" h="3717" w="18183">
                  <a:moveTo>
                    <a:pt x="14425" y="0"/>
                  </a:moveTo>
                  <a:cubicBezTo>
                    <a:pt x="12777" y="0"/>
                    <a:pt x="10796" y="167"/>
                    <a:pt x="8830" y="473"/>
                  </a:cubicBezTo>
                  <a:cubicBezTo>
                    <a:pt x="6570" y="871"/>
                    <a:pt x="4331" y="1499"/>
                    <a:pt x="2699" y="2126"/>
                  </a:cubicBezTo>
                  <a:cubicBezTo>
                    <a:pt x="1046" y="2754"/>
                    <a:pt x="0" y="3403"/>
                    <a:pt x="0" y="3403"/>
                  </a:cubicBezTo>
                  <a:cubicBezTo>
                    <a:pt x="0" y="3403"/>
                    <a:pt x="1235" y="3696"/>
                    <a:pt x="2971" y="3696"/>
                  </a:cubicBezTo>
                  <a:cubicBezTo>
                    <a:pt x="3274" y="3710"/>
                    <a:pt x="3592" y="3717"/>
                    <a:pt x="3923" y="3717"/>
                  </a:cubicBezTo>
                  <a:cubicBezTo>
                    <a:pt x="5533" y="3717"/>
                    <a:pt x="7440" y="3551"/>
                    <a:pt x="9332" y="3256"/>
                  </a:cubicBezTo>
                  <a:cubicBezTo>
                    <a:pt x="11613" y="2859"/>
                    <a:pt x="13831" y="2252"/>
                    <a:pt x="15484" y="1603"/>
                  </a:cubicBezTo>
                  <a:cubicBezTo>
                    <a:pt x="17136" y="976"/>
                    <a:pt x="18183" y="327"/>
                    <a:pt x="18183" y="327"/>
                  </a:cubicBezTo>
                  <a:cubicBezTo>
                    <a:pt x="18183" y="327"/>
                    <a:pt x="16948" y="55"/>
                    <a:pt x="15191" y="13"/>
                  </a:cubicBezTo>
                  <a:cubicBezTo>
                    <a:pt x="14945" y="4"/>
                    <a:pt x="14689" y="0"/>
                    <a:pt x="14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42"/>
            <p:cNvSpPr/>
            <p:nvPr/>
          </p:nvSpPr>
          <p:spPr>
            <a:xfrm>
              <a:off x="32278400" y="5947600"/>
              <a:ext cx="558675" cy="101050"/>
            </a:xfrm>
            <a:custGeom>
              <a:rect b="b" l="l" r="r" t="t"/>
              <a:pathLst>
                <a:path extrusionOk="0" h="4042" w="22347">
                  <a:moveTo>
                    <a:pt x="18431" y="1"/>
                  </a:moveTo>
                  <a:cubicBezTo>
                    <a:pt x="16336" y="1"/>
                    <a:pt x="13640" y="210"/>
                    <a:pt x="10964" y="609"/>
                  </a:cubicBezTo>
                  <a:cubicBezTo>
                    <a:pt x="8161" y="1048"/>
                    <a:pt x="5420" y="1739"/>
                    <a:pt x="3369" y="2408"/>
                  </a:cubicBezTo>
                  <a:cubicBezTo>
                    <a:pt x="1340" y="3057"/>
                    <a:pt x="0" y="3748"/>
                    <a:pt x="0" y="3748"/>
                  </a:cubicBezTo>
                  <a:cubicBezTo>
                    <a:pt x="0" y="3748"/>
                    <a:pt x="1465" y="3999"/>
                    <a:pt x="3641" y="4041"/>
                  </a:cubicBezTo>
                  <a:cubicBezTo>
                    <a:pt x="3738" y="4041"/>
                    <a:pt x="3837" y="4042"/>
                    <a:pt x="3937" y="4042"/>
                  </a:cubicBezTo>
                  <a:cubicBezTo>
                    <a:pt x="6033" y="4042"/>
                    <a:pt x="8728" y="3833"/>
                    <a:pt x="11404" y="3434"/>
                  </a:cubicBezTo>
                  <a:cubicBezTo>
                    <a:pt x="14208" y="2994"/>
                    <a:pt x="16949" y="2304"/>
                    <a:pt x="18999" y="1634"/>
                  </a:cubicBezTo>
                  <a:cubicBezTo>
                    <a:pt x="21008" y="944"/>
                    <a:pt x="22347" y="274"/>
                    <a:pt x="22347" y="274"/>
                  </a:cubicBezTo>
                  <a:cubicBezTo>
                    <a:pt x="22347" y="274"/>
                    <a:pt x="20882" y="2"/>
                    <a:pt x="18727" y="2"/>
                  </a:cubicBezTo>
                  <a:cubicBezTo>
                    <a:pt x="18630" y="1"/>
                    <a:pt x="18531" y="1"/>
                    <a:pt x="18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42"/>
            <p:cNvSpPr/>
            <p:nvPr/>
          </p:nvSpPr>
          <p:spPr>
            <a:xfrm>
              <a:off x="32486075" y="5689900"/>
              <a:ext cx="490150" cy="72350"/>
            </a:xfrm>
            <a:custGeom>
              <a:rect b="b" l="l" r="r" t="t"/>
              <a:pathLst>
                <a:path extrusionOk="0" h="2894" w="19606">
                  <a:moveTo>
                    <a:pt x="11470" y="0"/>
                  </a:moveTo>
                  <a:cubicBezTo>
                    <a:pt x="10901" y="0"/>
                    <a:pt x="10325" y="12"/>
                    <a:pt x="9750" y="37"/>
                  </a:cubicBezTo>
                  <a:cubicBezTo>
                    <a:pt x="7281" y="141"/>
                    <a:pt x="4854" y="476"/>
                    <a:pt x="3034" y="916"/>
                  </a:cubicBezTo>
                  <a:cubicBezTo>
                    <a:pt x="1193" y="1334"/>
                    <a:pt x="0" y="1857"/>
                    <a:pt x="0" y="1857"/>
                  </a:cubicBezTo>
                  <a:cubicBezTo>
                    <a:pt x="0" y="1857"/>
                    <a:pt x="1214" y="2276"/>
                    <a:pt x="3076" y="2548"/>
                  </a:cubicBezTo>
                  <a:cubicBezTo>
                    <a:pt x="4552" y="2747"/>
                    <a:pt x="6397" y="2893"/>
                    <a:pt x="8328" y="2893"/>
                  </a:cubicBezTo>
                  <a:cubicBezTo>
                    <a:pt x="8833" y="2893"/>
                    <a:pt x="9344" y="2883"/>
                    <a:pt x="9855" y="2861"/>
                  </a:cubicBezTo>
                  <a:cubicBezTo>
                    <a:pt x="12303" y="2757"/>
                    <a:pt x="14730" y="2422"/>
                    <a:pt x="16572" y="1962"/>
                  </a:cubicBezTo>
                  <a:cubicBezTo>
                    <a:pt x="18392" y="1543"/>
                    <a:pt x="19606" y="1020"/>
                    <a:pt x="19606" y="1020"/>
                  </a:cubicBezTo>
                  <a:cubicBezTo>
                    <a:pt x="19606" y="1020"/>
                    <a:pt x="18371" y="602"/>
                    <a:pt x="16509" y="351"/>
                  </a:cubicBezTo>
                  <a:cubicBezTo>
                    <a:pt x="15100" y="126"/>
                    <a:pt x="13323" y="0"/>
                    <a:pt x="11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42"/>
            <p:cNvSpPr/>
            <p:nvPr/>
          </p:nvSpPr>
          <p:spPr>
            <a:xfrm>
              <a:off x="31624000" y="5864075"/>
              <a:ext cx="460350" cy="71625"/>
            </a:xfrm>
            <a:custGeom>
              <a:rect b="b" l="l" r="r" t="t"/>
              <a:pathLst>
                <a:path extrusionOk="0" h="2865" w="18414">
                  <a:moveTo>
                    <a:pt x="10302" y="1"/>
                  </a:moveTo>
                  <a:cubicBezTo>
                    <a:pt x="9918" y="1"/>
                    <a:pt x="9532" y="6"/>
                    <a:pt x="9145" y="16"/>
                  </a:cubicBezTo>
                  <a:cubicBezTo>
                    <a:pt x="6843" y="121"/>
                    <a:pt x="4583" y="477"/>
                    <a:pt x="2847" y="895"/>
                  </a:cubicBezTo>
                  <a:cubicBezTo>
                    <a:pt x="1131" y="1272"/>
                    <a:pt x="1" y="1795"/>
                    <a:pt x="1" y="1795"/>
                  </a:cubicBezTo>
                  <a:cubicBezTo>
                    <a:pt x="1" y="1795"/>
                    <a:pt x="1173" y="2213"/>
                    <a:pt x="2909" y="2485"/>
                  </a:cubicBezTo>
                  <a:cubicBezTo>
                    <a:pt x="4336" y="2723"/>
                    <a:pt x="6121" y="2864"/>
                    <a:pt x="7974" y="2864"/>
                  </a:cubicBezTo>
                  <a:cubicBezTo>
                    <a:pt x="8404" y="2864"/>
                    <a:pt x="8837" y="2857"/>
                    <a:pt x="9270" y="2841"/>
                  </a:cubicBezTo>
                  <a:cubicBezTo>
                    <a:pt x="11572" y="2778"/>
                    <a:pt x="13831" y="2423"/>
                    <a:pt x="15568" y="2004"/>
                  </a:cubicBezTo>
                  <a:cubicBezTo>
                    <a:pt x="17284" y="1628"/>
                    <a:pt x="18414" y="1104"/>
                    <a:pt x="18414" y="1104"/>
                  </a:cubicBezTo>
                  <a:cubicBezTo>
                    <a:pt x="18414" y="1104"/>
                    <a:pt x="17263" y="644"/>
                    <a:pt x="15505" y="393"/>
                  </a:cubicBezTo>
                  <a:cubicBezTo>
                    <a:pt x="14058" y="131"/>
                    <a:pt x="12219" y="1"/>
                    <a:pt x="10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42"/>
            <p:cNvSpPr/>
            <p:nvPr/>
          </p:nvSpPr>
          <p:spPr>
            <a:xfrm>
              <a:off x="31276150" y="5545025"/>
              <a:ext cx="564450" cy="71500"/>
            </a:xfrm>
            <a:custGeom>
              <a:rect b="b" l="l" r="r" t="t"/>
              <a:pathLst>
                <a:path extrusionOk="0" h="2860" w="22578">
                  <a:moveTo>
                    <a:pt x="12546" y="1"/>
                  </a:moveTo>
                  <a:cubicBezTo>
                    <a:pt x="12118" y="1"/>
                    <a:pt x="11688" y="5"/>
                    <a:pt x="11258" y="15"/>
                  </a:cubicBezTo>
                  <a:cubicBezTo>
                    <a:pt x="8412" y="99"/>
                    <a:pt x="5629" y="413"/>
                    <a:pt x="3495" y="831"/>
                  </a:cubicBezTo>
                  <a:cubicBezTo>
                    <a:pt x="1382" y="1229"/>
                    <a:pt x="1" y="1752"/>
                    <a:pt x="1" y="1752"/>
                  </a:cubicBezTo>
                  <a:cubicBezTo>
                    <a:pt x="1" y="1752"/>
                    <a:pt x="1424" y="2170"/>
                    <a:pt x="3558" y="2463"/>
                  </a:cubicBezTo>
                  <a:cubicBezTo>
                    <a:pt x="5326" y="2691"/>
                    <a:pt x="7594" y="2860"/>
                    <a:pt x="9942" y="2860"/>
                  </a:cubicBezTo>
                  <a:cubicBezTo>
                    <a:pt x="10399" y="2860"/>
                    <a:pt x="10860" y="2853"/>
                    <a:pt x="11320" y="2840"/>
                  </a:cubicBezTo>
                  <a:cubicBezTo>
                    <a:pt x="14145" y="2777"/>
                    <a:pt x="16949" y="2463"/>
                    <a:pt x="19062" y="2045"/>
                  </a:cubicBezTo>
                  <a:cubicBezTo>
                    <a:pt x="21196" y="1647"/>
                    <a:pt x="22577" y="1124"/>
                    <a:pt x="22577" y="1124"/>
                  </a:cubicBezTo>
                  <a:cubicBezTo>
                    <a:pt x="22577" y="1124"/>
                    <a:pt x="21134" y="705"/>
                    <a:pt x="19020" y="413"/>
                  </a:cubicBezTo>
                  <a:cubicBezTo>
                    <a:pt x="17229" y="147"/>
                    <a:pt x="14926" y="1"/>
                    <a:pt x="125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42"/>
            <p:cNvSpPr/>
            <p:nvPr/>
          </p:nvSpPr>
          <p:spPr>
            <a:xfrm>
              <a:off x="31520975" y="5294825"/>
              <a:ext cx="488050" cy="77975"/>
            </a:xfrm>
            <a:custGeom>
              <a:rect b="b" l="l" r="r" t="t"/>
              <a:pathLst>
                <a:path extrusionOk="0" h="3119" w="19522">
                  <a:moveTo>
                    <a:pt x="6440" y="0"/>
                  </a:moveTo>
                  <a:cubicBezTo>
                    <a:pt x="5219" y="0"/>
                    <a:pt x="4074" y="58"/>
                    <a:pt x="3097" y="168"/>
                  </a:cubicBezTo>
                  <a:cubicBezTo>
                    <a:pt x="1255" y="356"/>
                    <a:pt x="0" y="712"/>
                    <a:pt x="0" y="712"/>
                  </a:cubicBezTo>
                  <a:cubicBezTo>
                    <a:pt x="0" y="712"/>
                    <a:pt x="1172" y="1298"/>
                    <a:pt x="2971" y="1800"/>
                  </a:cubicBezTo>
                  <a:cubicBezTo>
                    <a:pt x="4771" y="2323"/>
                    <a:pt x="7219" y="2763"/>
                    <a:pt x="9646" y="2972"/>
                  </a:cubicBezTo>
                  <a:cubicBezTo>
                    <a:pt x="10809" y="3071"/>
                    <a:pt x="11976" y="3119"/>
                    <a:pt x="13079" y="3119"/>
                  </a:cubicBezTo>
                  <a:cubicBezTo>
                    <a:pt x="14298" y="3119"/>
                    <a:pt x="15438" y="3061"/>
                    <a:pt x="16404" y="2951"/>
                  </a:cubicBezTo>
                  <a:cubicBezTo>
                    <a:pt x="18266" y="2763"/>
                    <a:pt x="19522" y="2386"/>
                    <a:pt x="19522" y="2386"/>
                  </a:cubicBezTo>
                  <a:cubicBezTo>
                    <a:pt x="19522" y="2386"/>
                    <a:pt x="18350" y="1821"/>
                    <a:pt x="16551" y="1319"/>
                  </a:cubicBezTo>
                  <a:cubicBezTo>
                    <a:pt x="14751" y="796"/>
                    <a:pt x="12303" y="356"/>
                    <a:pt x="9876" y="147"/>
                  </a:cubicBezTo>
                  <a:cubicBezTo>
                    <a:pt x="8713" y="48"/>
                    <a:pt x="7545" y="0"/>
                    <a:pt x="6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42"/>
            <p:cNvSpPr/>
            <p:nvPr/>
          </p:nvSpPr>
          <p:spPr>
            <a:xfrm>
              <a:off x="31949900" y="6922675"/>
              <a:ext cx="411175" cy="207700"/>
            </a:xfrm>
            <a:custGeom>
              <a:rect b="b" l="l" r="r" t="t"/>
              <a:pathLst>
                <a:path extrusionOk="0" h="8308" w="16447">
                  <a:moveTo>
                    <a:pt x="16446" y="1"/>
                  </a:moveTo>
                  <a:cubicBezTo>
                    <a:pt x="16446" y="1"/>
                    <a:pt x="15212" y="106"/>
                    <a:pt x="13517" y="566"/>
                  </a:cubicBezTo>
                  <a:cubicBezTo>
                    <a:pt x="11780" y="1047"/>
                    <a:pt x="9646" y="1842"/>
                    <a:pt x="7575" y="2888"/>
                  </a:cubicBezTo>
                  <a:cubicBezTo>
                    <a:pt x="5503" y="3935"/>
                    <a:pt x="3578" y="5190"/>
                    <a:pt x="2176" y="6299"/>
                  </a:cubicBezTo>
                  <a:cubicBezTo>
                    <a:pt x="795" y="7366"/>
                    <a:pt x="0" y="8308"/>
                    <a:pt x="0" y="8308"/>
                  </a:cubicBezTo>
                  <a:cubicBezTo>
                    <a:pt x="0" y="8308"/>
                    <a:pt x="1214" y="8203"/>
                    <a:pt x="2909" y="7764"/>
                  </a:cubicBezTo>
                  <a:cubicBezTo>
                    <a:pt x="4624" y="7282"/>
                    <a:pt x="6801" y="6445"/>
                    <a:pt x="8851" y="5441"/>
                  </a:cubicBezTo>
                  <a:cubicBezTo>
                    <a:pt x="10922" y="4395"/>
                    <a:pt x="12847" y="3139"/>
                    <a:pt x="14249" y="2030"/>
                  </a:cubicBezTo>
                  <a:cubicBezTo>
                    <a:pt x="15630" y="943"/>
                    <a:pt x="16446" y="1"/>
                    <a:pt x="16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42"/>
            <p:cNvSpPr/>
            <p:nvPr/>
          </p:nvSpPr>
          <p:spPr>
            <a:xfrm>
              <a:off x="31499525" y="6734900"/>
              <a:ext cx="506875" cy="249000"/>
            </a:xfrm>
            <a:custGeom>
              <a:rect b="b" l="l" r="r" t="t"/>
              <a:pathLst>
                <a:path extrusionOk="0" h="9960" w="20275">
                  <a:moveTo>
                    <a:pt x="20275" y="0"/>
                  </a:moveTo>
                  <a:lnTo>
                    <a:pt x="20275" y="0"/>
                  </a:lnTo>
                  <a:cubicBezTo>
                    <a:pt x="20275" y="0"/>
                    <a:pt x="18789" y="210"/>
                    <a:pt x="16739" y="837"/>
                  </a:cubicBezTo>
                  <a:cubicBezTo>
                    <a:pt x="14689" y="1444"/>
                    <a:pt x="12031" y="2490"/>
                    <a:pt x="9499" y="3725"/>
                  </a:cubicBezTo>
                  <a:cubicBezTo>
                    <a:pt x="6968" y="4980"/>
                    <a:pt x="4561" y="6445"/>
                    <a:pt x="2804" y="7700"/>
                  </a:cubicBezTo>
                  <a:cubicBezTo>
                    <a:pt x="1046" y="8914"/>
                    <a:pt x="0" y="9960"/>
                    <a:pt x="0" y="9960"/>
                  </a:cubicBezTo>
                  <a:cubicBezTo>
                    <a:pt x="0" y="9960"/>
                    <a:pt x="1486" y="9751"/>
                    <a:pt x="3536" y="9123"/>
                  </a:cubicBezTo>
                  <a:cubicBezTo>
                    <a:pt x="5608" y="8537"/>
                    <a:pt x="8244" y="7491"/>
                    <a:pt x="10776" y="6256"/>
                  </a:cubicBezTo>
                  <a:cubicBezTo>
                    <a:pt x="13308" y="5001"/>
                    <a:pt x="15735" y="3536"/>
                    <a:pt x="17492" y="2281"/>
                  </a:cubicBezTo>
                  <a:cubicBezTo>
                    <a:pt x="19229" y="1047"/>
                    <a:pt x="20275" y="0"/>
                    <a:pt x="20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42"/>
            <p:cNvSpPr/>
            <p:nvPr/>
          </p:nvSpPr>
          <p:spPr>
            <a:xfrm>
              <a:off x="31607275" y="6465975"/>
              <a:ext cx="461900" cy="165900"/>
            </a:xfrm>
            <a:custGeom>
              <a:rect b="b" l="l" r="r" t="t"/>
              <a:pathLst>
                <a:path extrusionOk="0" h="6636" w="18476">
                  <a:moveTo>
                    <a:pt x="18310" y="1"/>
                  </a:moveTo>
                  <a:cubicBezTo>
                    <a:pt x="17905" y="1"/>
                    <a:pt x="16787" y="27"/>
                    <a:pt x="15316" y="275"/>
                  </a:cubicBezTo>
                  <a:cubicBezTo>
                    <a:pt x="13454" y="568"/>
                    <a:pt x="11048" y="1153"/>
                    <a:pt x="8746" y="1969"/>
                  </a:cubicBezTo>
                  <a:cubicBezTo>
                    <a:pt x="6445" y="2806"/>
                    <a:pt x="4227" y="3853"/>
                    <a:pt x="2616" y="4815"/>
                  </a:cubicBezTo>
                  <a:cubicBezTo>
                    <a:pt x="984" y="5757"/>
                    <a:pt x="0" y="6635"/>
                    <a:pt x="0" y="6635"/>
                  </a:cubicBezTo>
                  <a:cubicBezTo>
                    <a:pt x="0" y="6635"/>
                    <a:pt x="21" y="6636"/>
                    <a:pt x="60" y="6636"/>
                  </a:cubicBezTo>
                  <a:cubicBezTo>
                    <a:pt x="334" y="6636"/>
                    <a:pt x="1530" y="6620"/>
                    <a:pt x="3160" y="6363"/>
                  </a:cubicBezTo>
                  <a:cubicBezTo>
                    <a:pt x="5022" y="6070"/>
                    <a:pt x="7428" y="5485"/>
                    <a:pt x="9730" y="4669"/>
                  </a:cubicBezTo>
                  <a:cubicBezTo>
                    <a:pt x="12031" y="3832"/>
                    <a:pt x="14249" y="2785"/>
                    <a:pt x="15861" y="1823"/>
                  </a:cubicBezTo>
                  <a:cubicBezTo>
                    <a:pt x="17493" y="881"/>
                    <a:pt x="18476" y="3"/>
                    <a:pt x="18476" y="3"/>
                  </a:cubicBezTo>
                  <a:cubicBezTo>
                    <a:pt x="18476" y="3"/>
                    <a:pt x="18418" y="1"/>
                    <a:pt x="18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42"/>
            <p:cNvSpPr/>
            <p:nvPr/>
          </p:nvSpPr>
          <p:spPr>
            <a:xfrm>
              <a:off x="32779000" y="5236775"/>
              <a:ext cx="421100" cy="186750"/>
            </a:xfrm>
            <a:custGeom>
              <a:rect b="b" l="l" r="r" t="t"/>
              <a:pathLst>
                <a:path extrusionOk="0" h="7470" w="16844">
                  <a:moveTo>
                    <a:pt x="0" y="0"/>
                  </a:moveTo>
                  <a:cubicBezTo>
                    <a:pt x="0" y="0"/>
                    <a:pt x="858" y="900"/>
                    <a:pt x="2302" y="1925"/>
                  </a:cubicBezTo>
                  <a:cubicBezTo>
                    <a:pt x="3725" y="2929"/>
                    <a:pt x="5754" y="4080"/>
                    <a:pt x="7847" y="5022"/>
                  </a:cubicBezTo>
                  <a:cubicBezTo>
                    <a:pt x="9960" y="5963"/>
                    <a:pt x="12157" y="6675"/>
                    <a:pt x="13873" y="7051"/>
                  </a:cubicBezTo>
                  <a:cubicBezTo>
                    <a:pt x="15588" y="7428"/>
                    <a:pt x="16844" y="7470"/>
                    <a:pt x="16844" y="7470"/>
                  </a:cubicBezTo>
                  <a:cubicBezTo>
                    <a:pt x="16844" y="7470"/>
                    <a:pt x="15965" y="6549"/>
                    <a:pt x="14542" y="5545"/>
                  </a:cubicBezTo>
                  <a:cubicBezTo>
                    <a:pt x="13119" y="4540"/>
                    <a:pt x="11090" y="3390"/>
                    <a:pt x="8997" y="2448"/>
                  </a:cubicBezTo>
                  <a:cubicBezTo>
                    <a:pt x="6863" y="1507"/>
                    <a:pt x="4666" y="795"/>
                    <a:pt x="2951" y="419"/>
                  </a:cubicBezTo>
                  <a:cubicBezTo>
                    <a:pt x="1256" y="42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42"/>
            <p:cNvSpPr/>
            <p:nvPr/>
          </p:nvSpPr>
          <p:spPr>
            <a:xfrm>
              <a:off x="32606900" y="4795800"/>
              <a:ext cx="514750" cy="233850"/>
            </a:xfrm>
            <a:custGeom>
              <a:rect b="b" l="l" r="r" t="t"/>
              <a:pathLst>
                <a:path extrusionOk="0" h="9354" w="20590">
                  <a:moveTo>
                    <a:pt x="0" y="0"/>
                  </a:moveTo>
                  <a:cubicBezTo>
                    <a:pt x="1" y="1"/>
                    <a:pt x="1089" y="1005"/>
                    <a:pt x="2867" y="2197"/>
                  </a:cubicBezTo>
                  <a:cubicBezTo>
                    <a:pt x="4645" y="3390"/>
                    <a:pt x="7135" y="4771"/>
                    <a:pt x="9709" y="5964"/>
                  </a:cubicBezTo>
                  <a:cubicBezTo>
                    <a:pt x="12283" y="7114"/>
                    <a:pt x="14961" y="8077"/>
                    <a:pt x="17032" y="8621"/>
                  </a:cubicBezTo>
                  <a:cubicBezTo>
                    <a:pt x="19083" y="9207"/>
                    <a:pt x="20589" y="9353"/>
                    <a:pt x="20589" y="9353"/>
                  </a:cubicBezTo>
                  <a:cubicBezTo>
                    <a:pt x="20589" y="9353"/>
                    <a:pt x="19480" y="8328"/>
                    <a:pt x="17702" y="7156"/>
                  </a:cubicBezTo>
                  <a:cubicBezTo>
                    <a:pt x="15923" y="5964"/>
                    <a:pt x="13433" y="4562"/>
                    <a:pt x="10881" y="3390"/>
                  </a:cubicBezTo>
                  <a:cubicBezTo>
                    <a:pt x="8286" y="2239"/>
                    <a:pt x="5629" y="1277"/>
                    <a:pt x="3557" y="733"/>
                  </a:cubicBezTo>
                  <a:cubicBezTo>
                    <a:pt x="1486" y="147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42"/>
            <p:cNvSpPr/>
            <p:nvPr/>
          </p:nvSpPr>
          <p:spPr>
            <a:xfrm>
              <a:off x="32947425" y="4655600"/>
              <a:ext cx="420600" cy="252700"/>
            </a:xfrm>
            <a:custGeom>
              <a:rect b="b" l="l" r="r" t="t"/>
              <a:pathLst>
                <a:path extrusionOk="0" h="10108" w="16824">
                  <a:moveTo>
                    <a:pt x="1" y="1"/>
                  </a:moveTo>
                  <a:cubicBezTo>
                    <a:pt x="1" y="1"/>
                    <a:pt x="817" y="1026"/>
                    <a:pt x="2198" y="2261"/>
                  </a:cubicBezTo>
                  <a:cubicBezTo>
                    <a:pt x="3579" y="3516"/>
                    <a:pt x="5566" y="4981"/>
                    <a:pt x="7659" y="6257"/>
                  </a:cubicBezTo>
                  <a:cubicBezTo>
                    <a:pt x="9793" y="7513"/>
                    <a:pt x="12011" y="8580"/>
                    <a:pt x="13768" y="9207"/>
                  </a:cubicBezTo>
                  <a:cubicBezTo>
                    <a:pt x="15505" y="9856"/>
                    <a:pt x="16823" y="10107"/>
                    <a:pt x="16823" y="10107"/>
                  </a:cubicBezTo>
                  <a:cubicBezTo>
                    <a:pt x="16823" y="10107"/>
                    <a:pt x="16007" y="9061"/>
                    <a:pt x="14605" y="7826"/>
                  </a:cubicBezTo>
                  <a:cubicBezTo>
                    <a:pt x="13204" y="6571"/>
                    <a:pt x="11216" y="5127"/>
                    <a:pt x="9123" y="3851"/>
                  </a:cubicBezTo>
                  <a:cubicBezTo>
                    <a:pt x="7010" y="2595"/>
                    <a:pt x="4792" y="1528"/>
                    <a:pt x="3035" y="901"/>
                  </a:cubicBezTo>
                  <a:cubicBezTo>
                    <a:pt x="1319" y="23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42"/>
            <p:cNvSpPr/>
            <p:nvPr/>
          </p:nvSpPr>
          <p:spPr>
            <a:xfrm>
              <a:off x="33745675" y="7730850"/>
              <a:ext cx="77425" cy="460350"/>
            </a:xfrm>
            <a:custGeom>
              <a:rect b="b" l="l" r="r" t="t"/>
              <a:pathLst>
                <a:path extrusionOk="0" h="18414" w="3097">
                  <a:moveTo>
                    <a:pt x="1025" y="1"/>
                  </a:moveTo>
                  <a:cubicBezTo>
                    <a:pt x="1025" y="1"/>
                    <a:pt x="628" y="1173"/>
                    <a:pt x="398" y="2930"/>
                  </a:cubicBezTo>
                  <a:cubicBezTo>
                    <a:pt x="147" y="4688"/>
                    <a:pt x="0" y="6989"/>
                    <a:pt x="147" y="9291"/>
                  </a:cubicBezTo>
                  <a:cubicBezTo>
                    <a:pt x="293" y="11593"/>
                    <a:pt x="670" y="13894"/>
                    <a:pt x="1109" y="15589"/>
                  </a:cubicBezTo>
                  <a:cubicBezTo>
                    <a:pt x="1528" y="17284"/>
                    <a:pt x="2072" y="18414"/>
                    <a:pt x="2072" y="18414"/>
                  </a:cubicBezTo>
                  <a:cubicBezTo>
                    <a:pt x="2072" y="18414"/>
                    <a:pt x="2490" y="17242"/>
                    <a:pt x="2720" y="15484"/>
                  </a:cubicBezTo>
                  <a:cubicBezTo>
                    <a:pt x="2992" y="13727"/>
                    <a:pt x="3097" y="11425"/>
                    <a:pt x="2971" y="9124"/>
                  </a:cubicBezTo>
                  <a:cubicBezTo>
                    <a:pt x="2804" y="6822"/>
                    <a:pt x="2448" y="4520"/>
                    <a:pt x="1988" y="2826"/>
                  </a:cubicBezTo>
                  <a:cubicBezTo>
                    <a:pt x="1569" y="1131"/>
                    <a:pt x="1025" y="1"/>
                    <a:pt x="1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42"/>
            <p:cNvSpPr/>
            <p:nvPr/>
          </p:nvSpPr>
          <p:spPr>
            <a:xfrm>
              <a:off x="34060575" y="7377775"/>
              <a:ext cx="75350" cy="563925"/>
            </a:xfrm>
            <a:custGeom>
              <a:rect b="b" l="l" r="r" t="t"/>
              <a:pathLst>
                <a:path extrusionOk="0" h="22557" w="3014">
                  <a:moveTo>
                    <a:pt x="1004" y="0"/>
                  </a:moveTo>
                  <a:cubicBezTo>
                    <a:pt x="1004" y="0"/>
                    <a:pt x="586" y="1402"/>
                    <a:pt x="356" y="3557"/>
                  </a:cubicBezTo>
                  <a:cubicBezTo>
                    <a:pt x="84" y="5692"/>
                    <a:pt x="0" y="8516"/>
                    <a:pt x="84" y="11341"/>
                  </a:cubicBezTo>
                  <a:cubicBezTo>
                    <a:pt x="230" y="14166"/>
                    <a:pt x="586" y="16990"/>
                    <a:pt x="1046" y="19083"/>
                  </a:cubicBezTo>
                  <a:cubicBezTo>
                    <a:pt x="1444" y="21175"/>
                    <a:pt x="2009" y="22556"/>
                    <a:pt x="2009" y="22556"/>
                  </a:cubicBezTo>
                  <a:cubicBezTo>
                    <a:pt x="2009" y="22556"/>
                    <a:pt x="2427" y="21133"/>
                    <a:pt x="2657" y="18999"/>
                  </a:cubicBezTo>
                  <a:cubicBezTo>
                    <a:pt x="2929" y="16865"/>
                    <a:pt x="3013" y="14040"/>
                    <a:pt x="2929" y="11215"/>
                  </a:cubicBezTo>
                  <a:cubicBezTo>
                    <a:pt x="2783" y="8391"/>
                    <a:pt x="2427" y="5566"/>
                    <a:pt x="1967" y="3474"/>
                  </a:cubicBezTo>
                  <a:cubicBezTo>
                    <a:pt x="1528" y="1381"/>
                    <a:pt x="1004" y="0"/>
                    <a:pt x="1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42"/>
            <p:cNvSpPr/>
            <p:nvPr/>
          </p:nvSpPr>
          <p:spPr>
            <a:xfrm>
              <a:off x="34309550" y="7616825"/>
              <a:ext cx="78500" cy="490150"/>
            </a:xfrm>
            <a:custGeom>
              <a:rect b="b" l="l" r="r" t="t"/>
              <a:pathLst>
                <a:path extrusionOk="0" h="19606" w="3140">
                  <a:moveTo>
                    <a:pt x="2240" y="1"/>
                  </a:moveTo>
                  <a:cubicBezTo>
                    <a:pt x="2240" y="1"/>
                    <a:pt x="1696" y="1214"/>
                    <a:pt x="1235" y="3014"/>
                  </a:cubicBezTo>
                  <a:cubicBezTo>
                    <a:pt x="733" y="4855"/>
                    <a:pt x="336" y="7240"/>
                    <a:pt x="147" y="9709"/>
                  </a:cubicBezTo>
                  <a:cubicBezTo>
                    <a:pt x="1" y="12178"/>
                    <a:pt x="43" y="14626"/>
                    <a:pt x="294" y="16488"/>
                  </a:cubicBezTo>
                  <a:cubicBezTo>
                    <a:pt x="503" y="18351"/>
                    <a:pt x="880" y="19606"/>
                    <a:pt x="880" y="19606"/>
                  </a:cubicBezTo>
                  <a:cubicBezTo>
                    <a:pt x="880" y="19606"/>
                    <a:pt x="1424" y="18392"/>
                    <a:pt x="1905" y="16593"/>
                  </a:cubicBezTo>
                  <a:cubicBezTo>
                    <a:pt x="2407" y="14752"/>
                    <a:pt x="2805" y="12345"/>
                    <a:pt x="2972" y="9897"/>
                  </a:cubicBezTo>
                  <a:cubicBezTo>
                    <a:pt x="3139" y="7428"/>
                    <a:pt x="3077" y="4980"/>
                    <a:pt x="2846" y="3118"/>
                  </a:cubicBezTo>
                  <a:cubicBezTo>
                    <a:pt x="2637" y="1256"/>
                    <a:pt x="2240" y="1"/>
                    <a:pt x="2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42"/>
            <p:cNvSpPr/>
            <p:nvPr/>
          </p:nvSpPr>
          <p:spPr>
            <a:xfrm>
              <a:off x="32728775" y="6638650"/>
              <a:ext cx="230700" cy="399150"/>
            </a:xfrm>
            <a:custGeom>
              <a:rect b="b" l="l" r="r" t="t"/>
              <a:pathLst>
                <a:path extrusionOk="0" h="15966" w="9228">
                  <a:moveTo>
                    <a:pt x="9228" y="0"/>
                  </a:moveTo>
                  <a:cubicBezTo>
                    <a:pt x="9228" y="1"/>
                    <a:pt x="8223" y="775"/>
                    <a:pt x="7073" y="2093"/>
                  </a:cubicBezTo>
                  <a:cubicBezTo>
                    <a:pt x="5901" y="3411"/>
                    <a:pt x="4541" y="5294"/>
                    <a:pt x="3390" y="7282"/>
                  </a:cubicBezTo>
                  <a:cubicBezTo>
                    <a:pt x="2239" y="9270"/>
                    <a:pt x="1298" y="11383"/>
                    <a:pt x="754" y="13057"/>
                  </a:cubicBezTo>
                  <a:cubicBezTo>
                    <a:pt x="168" y="14731"/>
                    <a:pt x="1" y="15965"/>
                    <a:pt x="1" y="15965"/>
                  </a:cubicBezTo>
                  <a:cubicBezTo>
                    <a:pt x="1" y="15965"/>
                    <a:pt x="1005" y="15212"/>
                    <a:pt x="2156" y="13873"/>
                  </a:cubicBezTo>
                  <a:cubicBezTo>
                    <a:pt x="3327" y="12555"/>
                    <a:pt x="4688" y="10671"/>
                    <a:pt x="5838" y="8684"/>
                  </a:cubicBezTo>
                  <a:cubicBezTo>
                    <a:pt x="6989" y="6696"/>
                    <a:pt x="7931" y="4583"/>
                    <a:pt x="8496" y="2909"/>
                  </a:cubicBezTo>
                  <a:cubicBezTo>
                    <a:pt x="9060" y="1235"/>
                    <a:pt x="9228" y="1"/>
                    <a:pt x="9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42"/>
            <p:cNvSpPr/>
            <p:nvPr/>
          </p:nvSpPr>
          <p:spPr>
            <a:xfrm>
              <a:off x="33127900" y="6515200"/>
              <a:ext cx="287725" cy="485975"/>
            </a:xfrm>
            <a:custGeom>
              <a:rect b="b" l="l" r="r" t="t"/>
              <a:pathLst>
                <a:path extrusionOk="0" h="19439" w="11509">
                  <a:moveTo>
                    <a:pt x="11508" y="0"/>
                  </a:moveTo>
                  <a:cubicBezTo>
                    <a:pt x="11508" y="1"/>
                    <a:pt x="10378" y="963"/>
                    <a:pt x="9018" y="2616"/>
                  </a:cubicBezTo>
                  <a:cubicBezTo>
                    <a:pt x="7637" y="4269"/>
                    <a:pt x="5985" y="6570"/>
                    <a:pt x="4541" y="8998"/>
                  </a:cubicBezTo>
                  <a:cubicBezTo>
                    <a:pt x="3118" y="11425"/>
                    <a:pt x="1863" y="13977"/>
                    <a:pt x="1088" y="15986"/>
                  </a:cubicBezTo>
                  <a:cubicBezTo>
                    <a:pt x="314" y="17974"/>
                    <a:pt x="0" y="19438"/>
                    <a:pt x="0" y="19438"/>
                  </a:cubicBezTo>
                  <a:cubicBezTo>
                    <a:pt x="0" y="19438"/>
                    <a:pt x="1151" y="18476"/>
                    <a:pt x="2511" y="16823"/>
                  </a:cubicBezTo>
                  <a:cubicBezTo>
                    <a:pt x="3892" y="15170"/>
                    <a:pt x="5545" y="12868"/>
                    <a:pt x="6989" y="10441"/>
                  </a:cubicBezTo>
                  <a:cubicBezTo>
                    <a:pt x="8391" y="8014"/>
                    <a:pt x="9646" y="5461"/>
                    <a:pt x="10420" y="3453"/>
                  </a:cubicBezTo>
                  <a:cubicBezTo>
                    <a:pt x="11194" y="1465"/>
                    <a:pt x="11508" y="1"/>
                    <a:pt x="11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42"/>
            <p:cNvSpPr/>
            <p:nvPr/>
          </p:nvSpPr>
          <p:spPr>
            <a:xfrm>
              <a:off x="33222575" y="6868800"/>
              <a:ext cx="296625" cy="391825"/>
            </a:xfrm>
            <a:custGeom>
              <a:rect b="b" l="l" r="r" t="t"/>
              <a:pathLst>
                <a:path extrusionOk="0" h="15673" w="11865">
                  <a:moveTo>
                    <a:pt x="11864" y="1"/>
                  </a:moveTo>
                  <a:lnTo>
                    <a:pt x="11864" y="1"/>
                  </a:lnTo>
                  <a:cubicBezTo>
                    <a:pt x="11864" y="1"/>
                    <a:pt x="10734" y="692"/>
                    <a:pt x="9332" y="1968"/>
                  </a:cubicBezTo>
                  <a:cubicBezTo>
                    <a:pt x="7951" y="3223"/>
                    <a:pt x="6278" y="5022"/>
                    <a:pt x="4792" y="6989"/>
                  </a:cubicBezTo>
                  <a:cubicBezTo>
                    <a:pt x="3327" y="8956"/>
                    <a:pt x="2030" y="11069"/>
                    <a:pt x="1214" y="12743"/>
                  </a:cubicBezTo>
                  <a:cubicBezTo>
                    <a:pt x="377" y="14417"/>
                    <a:pt x="1" y="15673"/>
                    <a:pt x="1" y="15673"/>
                  </a:cubicBezTo>
                  <a:cubicBezTo>
                    <a:pt x="1" y="15673"/>
                    <a:pt x="1130" y="14961"/>
                    <a:pt x="2511" y="13706"/>
                  </a:cubicBezTo>
                  <a:cubicBezTo>
                    <a:pt x="3892" y="12450"/>
                    <a:pt x="5587" y="10651"/>
                    <a:pt x="7073" y="8684"/>
                  </a:cubicBezTo>
                  <a:cubicBezTo>
                    <a:pt x="8537" y="6738"/>
                    <a:pt x="9814" y="4604"/>
                    <a:pt x="10651" y="2930"/>
                  </a:cubicBezTo>
                  <a:cubicBezTo>
                    <a:pt x="11487" y="1256"/>
                    <a:pt x="11864" y="1"/>
                    <a:pt x="118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42"/>
            <p:cNvSpPr/>
            <p:nvPr/>
          </p:nvSpPr>
          <p:spPr>
            <a:xfrm>
              <a:off x="32610025" y="7607400"/>
              <a:ext cx="230200" cy="398625"/>
            </a:xfrm>
            <a:custGeom>
              <a:rect b="b" l="l" r="r" t="t"/>
              <a:pathLst>
                <a:path extrusionOk="0" h="15945" w="9208">
                  <a:moveTo>
                    <a:pt x="9207" y="1"/>
                  </a:moveTo>
                  <a:cubicBezTo>
                    <a:pt x="9207" y="1"/>
                    <a:pt x="8224" y="754"/>
                    <a:pt x="7073" y="2093"/>
                  </a:cubicBezTo>
                  <a:cubicBezTo>
                    <a:pt x="5881" y="3391"/>
                    <a:pt x="4520" y="5274"/>
                    <a:pt x="3370" y="7261"/>
                  </a:cubicBezTo>
                  <a:cubicBezTo>
                    <a:pt x="2219" y="9249"/>
                    <a:pt x="1277" y="11362"/>
                    <a:pt x="733" y="13036"/>
                  </a:cubicBezTo>
                  <a:cubicBezTo>
                    <a:pt x="147" y="14710"/>
                    <a:pt x="1" y="15945"/>
                    <a:pt x="1" y="15945"/>
                  </a:cubicBezTo>
                  <a:cubicBezTo>
                    <a:pt x="1" y="15945"/>
                    <a:pt x="984" y="15191"/>
                    <a:pt x="2135" y="13852"/>
                  </a:cubicBezTo>
                  <a:cubicBezTo>
                    <a:pt x="3328" y="12534"/>
                    <a:pt x="4688" y="10651"/>
                    <a:pt x="5839" y="8663"/>
                  </a:cubicBezTo>
                  <a:cubicBezTo>
                    <a:pt x="6989" y="6676"/>
                    <a:pt x="7931" y="4562"/>
                    <a:pt x="8475" y="2888"/>
                  </a:cubicBezTo>
                  <a:cubicBezTo>
                    <a:pt x="9040" y="1215"/>
                    <a:pt x="9207" y="1"/>
                    <a:pt x="9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42"/>
            <p:cNvSpPr/>
            <p:nvPr/>
          </p:nvSpPr>
          <p:spPr>
            <a:xfrm>
              <a:off x="33008625" y="7483450"/>
              <a:ext cx="288250" cy="485975"/>
            </a:xfrm>
            <a:custGeom>
              <a:rect b="b" l="l" r="r" t="t"/>
              <a:pathLst>
                <a:path extrusionOk="0" h="19439" w="11530">
                  <a:moveTo>
                    <a:pt x="11530" y="0"/>
                  </a:moveTo>
                  <a:cubicBezTo>
                    <a:pt x="11529" y="0"/>
                    <a:pt x="10400" y="984"/>
                    <a:pt x="9040" y="2615"/>
                  </a:cubicBezTo>
                  <a:cubicBezTo>
                    <a:pt x="7638" y="4268"/>
                    <a:pt x="6006" y="6570"/>
                    <a:pt x="4562" y="8997"/>
                  </a:cubicBezTo>
                  <a:cubicBezTo>
                    <a:pt x="3118" y="11445"/>
                    <a:pt x="1863" y="13977"/>
                    <a:pt x="1110" y="15986"/>
                  </a:cubicBezTo>
                  <a:cubicBezTo>
                    <a:pt x="315" y="17973"/>
                    <a:pt x="1" y="19438"/>
                    <a:pt x="1" y="19438"/>
                  </a:cubicBezTo>
                  <a:cubicBezTo>
                    <a:pt x="1" y="19438"/>
                    <a:pt x="1152" y="18476"/>
                    <a:pt x="2512" y="16823"/>
                  </a:cubicBezTo>
                  <a:cubicBezTo>
                    <a:pt x="3913" y="15170"/>
                    <a:pt x="5546" y="12868"/>
                    <a:pt x="6989" y="10441"/>
                  </a:cubicBezTo>
                  <a:cubicBezTo>
                    <a:pt x="8412" y="8014"/>
                    <a:pt x="9667" y="5482"/>
                    <a:pt x="10421" y="3452"/>
                  </a:cubicBezTo>
                  <a:cubicBezTo>
                    <a:pt x="11216" y="1465"/>
                    <a:pt x="11530" y="1"/>
                    <a:pt x="1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42"/>
            <p:cNvSpPr/>
            <p:nvPr/>
          </p:nvSpPr>
          <p:spPr>
            <a:xfrm>
              <a:off x="33103825" y="7837575"/>
              <a:ext cx="296100" cy="391300"/>
            </a:xfrm>
            <a:custGeom>
              <a:rect b="b" l="l" r="r" t="t"/>
              <a:pathLst>
                <a:path extrusionOk="0" h="15652" w="11844">
                  <a:moveTo>
                    <a:pt x="11844" y="0"/>
                  </a:moveTo>
                  <a:cubicBezTo>
                    <a:pt x="11843" y="1"/>
                    <a:pt x="10713" y="691"/>
                    <a:pt x="9333" y="1946"/>
                  </a:cubicBezTo>
                  <a:cubicBezTo>
                    <a:pt x="7952" y="3202"/>
                    <a:pt x="6278" y="5022"/>
                    <a:pt x="4792" y="6968"/>
                  </a:cubicBezTo>
                  <a:cubicBezTo>
                    <a:pt x="3328" y="8935"/>
                    <a:pt x="2010" y="11048"/>
                    <a:pt x="1194" y="12722"/>
                  </a:cubicBezTo>
                  <a:cubicBezTo>
                    <a:pt x="357" y="14396"/>
                    <a:pt x="1" y="15651"/>
                    <a:pt x="1" y="15651"/>
                  </a:cubicBezTo>
                  <a:cubicBezTo>
                    <a:pt x="1" y="15651"/>
                    <a:pt x="1131" y="14961"/>
                    <a:pt x="2512" y="13705"/>
                  </a:cubicBezTo>
                  <a:cubicBezTo>
                    <a:pt x="3893" y="12450"/>
                    <a:pt x="5567" y="10629"/>
                    <a:pt x="7052" y="8684"/>
                  </a:cubicBezTo>
                  <a:cubicBezTo>
                    <a:pt x="8517" y="6717"/>
                    <a:pt x="9814" y="4603"/>
                    <a:pt x="10630" y="2930"/>
                  </a:cubicBezTo>
                  <a:cubicBezTo>
                    <a:pt x="11488" y="1256"/>
                    <a:pt x="11844" y="1"/>
                    <a:pt x="11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42"/>
            <p:cNvSpPr/>
            <p:nvPr/>
          </p:nvSpPr>
          <p:spPr>
            <a:xfrm>
              <a:off x="31022450" y="8543750"/>
              <a:ext cx="3131775" cy="1231200"/>
            </a:xfrm>
            <a:custGeom>
              <a:rect b="b" l="l" r="r" t="t"/>
              <a:pathLst>
                <a:path extrusionOk="0" h="49248" w="125271">
                  <a:moveTo>
                    <a:pt x="5587" y="0"/>
                  </a:moveTo>
                  <a:cubicBezTo>
                    <a:pt x="3788" y="10274"/>
                    <a:pt x="1905" y="20840"/>
                    <a:pt x="1" y="31741"/>
                  </a:cubicBezTo>
                  <a:cubicBezTo>
                    <a:pt x="16706" y="43046"/>
                    <a:pt x="38912" y="49248"/>
                    <a:pt x="63186" y="49248"/>
                  </a:cubicBezTo>
                  <a:cubicBezTo>
                    <a:pt x="83119" y="49248"/>
                    <a:pt x="104448" y="45066"/>
                    <a:pt x="125270" y="36093"/>
                  </a:cubicBezTo>
                  <a:cubicBezTo>
                    <a:pt x="125270" y="24857"/>
                    <a:pt x="124036" y="16488"/>
                    <a:pt x="124015" y="5963"/>
                  </a:cubicBezTo>
                  <a:cubicBezTo>
                    <a:pt x="105310" y="13666"/>
                    <a:pt x="86382" y="17134"/>
                    <a:pt x="68559" y="17134"/>
                  </a:cubicBezTo>
                  <a:cubicBezTo>
                    <a:pt x="44453" y="17134"/>
                    <a:pt x="22368" y="10790"/>
                    <a:pt x="55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42"/>
            <p:cNvSpPr/>
            <p:nvPr/>
          </p:nvSpPr>
          <p:spPr>
            <a:xfrm>
              <a:off x="33525975" y="9536575"/>
              <a:ext cx="815000" cy="815000"/>
            </a:xfrm>
            <a:custGeom>
              <a:rect b="b" l="l" r="r" t="t"/>
              <a:pathLst>
                <a:path extrusionOk="0" h="32600" w="32600">
                  <a:moveTo>
                    <a:pt x="16300" y="0"/>
                  </a:moveTo>
                  <a:cubicBezTo>
                    <a:pt x="7303" y="0"/>
                    <a:pt x="0" y="7303"/>
                    <a:pt x="0" y="16300"/>
                  </a:cubicBezTo>
                  <a:cubicBezTo>
                    <a:pt x="0" y="25297"/>
                    <a:pt x="7303" y="32599"/>
                    <a:pt x="16300" y="32599"/>
                  </a:cubicBezTo>
                  <a:cubicBezTo>
                    <a:pt x="25297" y="32599"/>
                    <a:pt x="32599" y="25297"/>
                    <a:pt x="32599" y="16300"/>
                  </a:cubicBezTo>
                  <a:cubicBezTo>
                    <a:pt x="32599" y="7303"/>
                    <a:pt x="25297" y="0"/>
                    <a:pt x="163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42"/>
            <p:cNvSpPr/>
            <p:nvPr/>
          </p:nvSpPr>
          <p:spPr>
            <a:xfrm>
              <a:off x="33867550" y="9196550"/>
              <a:ext cx="235400" cy="536950"/>
            </a:xfrm>
            <a:custGeom>
              <a:rect b="b" l="l" r="r" t="t"/>
              <a:pathLst>
                <a:path extrusionOk="0" h="21478" w="9416">
                  <a:moveTo>
                    <a:pt x="4453" y="0"/>
                  </a:moveTo>
                  <a:cubicBezTo>
                    <a:pt x="4146" y="0"/>
                    <a:pt x="3854" y="75"/>
                    <a:pt x="3599" y="231"/>
                  </a:cubicBezTo>
                  <a:cubicBezTo>
                    <a:pt x="2909" y="691"/>
                    <a:pt x="2176" y="1110"/>
                    <a:pt x="1465" y="1528"/>
                  </a:cubicBezTo>
                  <a:cubicBezTo>
                    <a:pt x="335" y="2240"/>
                    <a:pt x="0" y="3767"/>
                    <a:pt x="503" y="5064"/>
                  </a:cubicBezTo>
                  <a:cubicBezTo>
                    <a:pt x="1904" y="8726"/>
                    <a:pt x="1904" y="12764"/>
                    <a:pt x="503" y="16426"/>
                  </a:cubicBezTo>
                  <a:cubicBezTo>
                    <a:pt x="21" y="17681"/>
                    <a:pt x="335" y="19251"/>
                    <a:pt x="1465" y="19962"/>
                  </a:cubicBezTo>
                  <a:cubicBezTo>
                    <a:pt x="2176" y="20401"/>
                    <a:pt x="2909" y="20820"/>
                    <a:pt x="3599" y="21238"/>
                  </a:cubicBezTo>
                  <a:cubicBezTo>
                    <a:pt x="3856" y="21400"/>
                    <a:pt x="4150" y="21477"/>
                    <a:pt x="4459" y="21477"/>
                  </a:cubicBezTo>
                  <a:cubicBezTo>
                    <a:pt x="5516" y="21477"/>
                    <a:pt x="6757" y="20578"/>
                    <a:pt x="7324" y="19041"/>
                  </a:cubicBezTo>
                  <a:cubicBezTo>
                    <a:pt x="9416" y="13706"/>
                    <a:pt x="9416" y="7743"/>
                    <a:pt x="7324" y="2386"/>
                  </a:cubicBezTo>
                  <a:cubicBezTo>
                    <a:pt x="6740" y="880"/>
                    <a:pt x="5505" y="0"/>
                    <a:pt x="44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42"/>
            <p:cNvSpPr/>
            <p:nvPr/>
          </p:nvSpPr>
          <p:spPr>
            <a:xfrm>
              <a:off x="36436450" y="6838475"/>
              <a:ext cx="730250" cy="971400"/>
            </a:xfrm>
            <a:custGeom>
              <a:rect b="b" l="l" r="r" t="t"/>
              <a:pathLst>
                <a:path extrusionOk="0" h="38856" w="29210">
                  <a:moveTo>
                    <a:pt x="29210" y="0"/>
                  </a:moveTo>
                  <a:cubicBezTo>
                    <a:pt x="29209" y="0"/>
                    <a:pt x="29042" y="0"/>
                    <a:pt x="28707" y="251"/>
                  </a:cubicBezTo>
                  <a:cubicBezTo>
                    <a:pt x="28456" y="502"/>
                    <a:pt x="28080" y="921"/>
                    <a:pt x="27703" y="1486"/>
                  </a:cubicBezTo>
                  <a:cubicBezTo>
                    <a:pt x="26887" y="2574"/>
                    <a:pt x="25820" y="4164"/>
                    <a:pt x="24585" y="6110"/>
                  </a:cubicBezTo>
                  <a:cubicBezTo>
                    <a:pt x="22075" y="9960"/>
                    <a:pt x="18831" y="15086"/>
                    <a:pt x="15295" y="20003"/>
                  </a:cubicBezTo>
                  <a:cubicBezTo>
                    <a:pt x="11822" y="24941"/>
                    <a:pt x="8056" y="29670"/>
                    <a:pt x="5064" y="33122"/>
                  </a:cubicBezTo>
                  <a:cubicBezTo>
                    <a:pt x="2051" y="36554"/>
                    <a:pt x="0" y="38855"/>
                    <a:pt x="0" y="38855"/>
                  </a:cubicBezTo>
                  <a:cubicBezTo>
                    <a:pt x="0" y="38855"/>
                    <a:pt x="649" y="38437"/>
                    <a:pt x="1779" y="37705"/>
                  </a:cubicBezTo>
                  <a:cubicBezTo>
                    <a:pt x="2909" y="36951"/>
                    <a:pt x="4478" y="35800"/>
                    <a:pt x="6235" y="34273"/>
                  </a:cubicBezTo>
                  <a:cubicBezTo>
                    <a:pt x="9792" y="31281"/>
                    <a:pt x="14040" y="26699"/>
                    <a:pt x="17639" y="21656"/>
                  </a:cubicBezTo>
                  <a:cubicBezTo>
                    <a:pt x="21238" y="16593"/>
                    <a:pt x="24146" y="11111"/>
                    <a:pt x="26029" y="6905"/>
                  </a:cubicBezTo>
                  <a:cubicBezTo>
                    <a:pt x="26971" y="4771"/>
                    <a:pt x="27682" y="2992"/>
                    <a:pt x="28205" y="1779"/>
                  </a:cubicBezTo>
                  <a:cubicBezTo>
                    <a:pt x="28456" y="1172"/>
                    <a:pt x="28666" y="670"/>
                    <a:pt x="28854" y="377"/>
                  </a:cubicBezTo>
                  <a:cubicBezTo>
                    <a:pt x="29000" y="63"/>
                    <a:pt x="29210" y="0"/>
                    <a:pt x="292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42"/>
            <p:cNvSpPr/>
            <p:nvPr/>
          </p:nvSpPr>
          <p:spPr>
            <a:xfrm>
              <a:off x="33830400" y="6824350"/>
              <a:ext cx="832800" cy="341600"/>
            </a:xfrm>
            <a:custGeom>
              <a:rect b="b" l="l" r="r" t="t"/>
              <a:pathLst>
                <a:path extrusionOk="0" h="13664" w="33312">
                  <a:moveTo>
                    <a:pt x="16656" y="0"/>
                  </a:moveTo>
                  <a:cubicBezTo>
                    <a:pt x="7450" y="0"/>
                    <a:pt x="1" y="3076"/>
                    <a:pt x="1" y="6842"/>
                  </a:cubicBezTo>
                  <a:cubicBezTo>
                    <a:pt x="1" y="10609"/>
                    <a:pt x="7450" y="13663"/>
                    <a:pt x="16656" y="13663"/>
                  </a:cubicBezTo>
                  <a:cubicBezTo>
                    <a:pt x="25862" y="13663"/>
                    <a:pt x="33311" y="10609"/>
                    <a:pt x="33311" y="6842"/>
                  </a:cubicBezTo>
                  <a:cubicBezTo>
                    <a:pt x="33311" y="3076"/>
                    <a:pt x="25862" y="0"/>
                    <a:pt x="16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42"/>
            <p:cNvSpPr/>
            <p:nvPr/>
          </p:nvSpPr>
          <p:spPr>
            <a:xfrm>
              <a:off x="33660400" y="5467975"/>
              <a:ext cx="1304100" cy="573325"/>
            </a:xfrm>
            <a:custGeom>
              <a:rect b="b" l="l" r="r" t="t"/>
              <a:pathLst>
                <a:path extrusionOk="0" h="22933" w="52164">
                  <a:moveTo>
                    <a:pt x="27139" y="0"/>
                  </a:moveTo>
                  <a:cubicBezTo>
                    <a:pt x="24795" y="356"/>
                    <a:pt x="22410" y="691"/>
                    <a:pt x="20234" y="1632"/>
                  </a:cubicBezTo>
                  <a:lnTo>
                    <a:pt x="18581" y="2239"/>
                  </a:lnTo>
                  <a:lnTo>
                    <a:pt x="17095" y="3076"/>
                  </a:lnTo>
                  <a:cubicBezTo>
                    <a:pt x="16133" y="3662"/>
                    <a:pt x="15107" y="4185"/>
                    <a:pt x="14187" y="4771"/>
                  </a:cubicBezTo>
                  <a:cubicBezTo>
                    <a:pt x="12492" y="6194"/>
                    <a:pt x="10693" y="7344"/>
                    <a:pt x="9416" y="8893"/>
                  </a:cubicBezTo>
                  <a:cubicBezTo>
                    <a:pt x="8077" y="10378"/>
                    <a:pt x="6654" y="11613"/>
                    <a:pt x="5713" y="13098"/>
                  </a:cubicBezTo>
                  <a:cubicBezTo>
                    <a:pt x="4667" y="14500"/>
                    <a:pt x="3809" y="15819"/>
                    <a:pt x="3035" y="16969"/>
                  </a:cubicBezTo>
                  <a:cubicBezTo>
                    <a:pt x="2407" y="18204"/>
                    <a:pt x="1842" y="19250"/>
                    <a:pt x="1382" y="20129"/>
                  </a:cubicBezTo>
                  <a:cubicBezTo>
                    <a:pt x="482" y="21907"/>
                    <a:pt x="1" y="22933"/>
                    <a:pt x="1" y="22933"/>
                  </a:cubicBezTo>
                  <a:cubicBezTo>
                    <a:pt x="1" y="22933"/>
                    <a:pt x="670" y="22012"/>
                    <a:pt x="1842" y="20401"/>
                  </a:cubicBezTo>
                  <a:cubicBezTo>
                    <a:pt x="2428" y="19585"/>
                    <a:pt x="3139" y="18622"/>
                    <a:pt x="3934" y="17492"/>
                  </a:cubicBezTo>
                  <a:cubicBezTo>
                    <a:pt x="4855" y="16467"/>
                    <a:pt x="5880" y="15337"/>
                    <a:pt x="6947" y="14061"/>
                  </a:cubicBezTo>
                  <a:cubicBezTo>
                    <a:pt x="7952" y="12722"/>
                    <a:pt x="9437" y="11655"/>
                    <a:pt x="10797" y="10357"/>
                  </a:cubicBezTo>
                  <a:cubicBezTo>
                    <a:pt x="12136" y="8997"/>
                    <a:pt x="13936" y="8098"/>
                    <a:pt x="15526" y="6821"/>
                  </a:cubicBezTo>
                  <a:cubicBezTo>
                    <a:pt x="16426" y="6298"/>
                    <a:pt x="17367" y="5880"/>
                    <a:pt x="18267" y="5378"/>
                  </a:cubicBezTo>
                  <a:lnTo>
                    <a:pt x="19690" y="4666"/>
                  </a:lnTo>
                  <a:lnTo>
                    <a:pt x="21175" y="4185"/>
                  </a:lnTo>
                  <a:cubicBezTo>
                    <a:pt x="23163" y="3369"/>
                    <a:pt x="25276" y="3097"/>
                    <a:pt x="27369" y="2783"/>
                  </a:cubicBezTo>
                  <a:lnTo>
                    <a:pt x="30549" y="2783"/>
                  </a:lnTo>
                  <a:cubicBezTo>
                    <a:pt x="31616" y="2804"/>
                    <a:pt x="32641" y="3097"/>
                    <a:pt x="33646" y="3264"/>
                  </a:cubicBezTo>
                  <a:cubicBezTo>
                    <a:pt x="34692" y="3369"/>
                    <a:pt x="35613" y="3892"/>
                    <a:pt x="36617" y="4185"/>
                  </a:cubicBezTo>
                  <a:cubicBezTo>
                    <a:pt x="37600" y="4457"/>
                    <a:pt x="38500" y="4938"/>
                    <a:pt x="39358" y="5461"/>
                  </a:cubicBezTo>
                  <a:cubicBezTo>
                    <a:pt x="41157" y="6340"/>
                    <a:pt x="42601" y="7679"/>
                    <a:pt x="44066" y="8830"/>
                  </a:cubicBezTo>
                  <a:cubicBezTo>
                    <a:pt x="45300" y="10232"/>
                    <a:pt x="46618" y="11425"/>
                    <a:pt x="47455" y="12847"/>
                  </a:cubicBezTo>
                  <a:cubicBezTo>
                    <a:pt x="47916" y="13538"/>
                    <a:pt x="48376" y="14187"/>
                    <a:pt x="48794" y="14814"/>
                  </a:cubicBezTo>
                  <a:cubicBezTo>
                    <a:pt x="49129" y="15463"/>
                    <a:pt x="49443" y="16132"/>
                    <a:pt x="49757" y="16718"/>
                  </a:cubicBezTo>
                  <a:cubicBezTo>
                    <a:pt x="50385" y="17932"/>
                    <a:pt x="50887" y="19020"/>
                    <a:pt x="51159" y="19961"/>
                  </a:cubicBezTo>
                  <a:cubicBezTo>
                    <a:pt x="51807" y="21824"/>
                    <a:pt x="52163" y="22891"/>
                    <a:pt x="52163" y="22891"/>
                  </a:cubicBezTo>
                  <a:cubicBezTo>
                    <a:pt x="52163" y="22891"/>
                    <a:pt x="51996" y="21782"/>
                    <a:pt x="51682" y="19815"/>
                  </a:cubicBezTo>
                  <a:cubicBezTo>
                    <a:pt x="51577" y="18832"/>
                    <a:pt x="51222" y="17681"/>
                    <a:pt x="50740" y="16342"/>
                  </a:cubicBezTo>
                  <a:cubicBezTo>
                    <a:pt x="50489" y="15651"/>
                    <a:pt x="50259" y="14940"/>
                    <a:pt x="50008" y="14187"/>
                  </a:cubicBezTo>
                  <a:cubicBezTo>
                    <a:pt x="49631" y="13496"/>
                    <a:pt x="49234" y="12743"/>
                    <a:pt x="48815" y="11990"/>
                  </a:cubicBezTo>
                  <a:cubicBezTo>
                    <a:pt x="48083" y="10399"/>
                    <a:pt x="46807" y="8956"/>
                    <a:pt x="45551" y="7365"/>
                  </a:cubicBezTo>
                  <a:cubicBezTo>
                    <a:pt x="44066" y="6005"/>
                    <a:pt x="42580" y="4373"/>
                    <a:pt x="40592" y="3327"/>
                  </a:cubicBezTo>
                  <a:cubicBezTo>
                    <a:pt x="39672" y="2720"/>
                    <a:pt x="38667" y="2135"/>
                    <a:pt x="37579" y="1758"/>
                  </a:cubicBezTo>
                  <a:cubicBezTo>
                    <a:pt x="36470" y="1381"/>
                    <a:pt x="35424" y="774"/>
                    <a:pt x="34253" y="649"/>
                  </a:cubicBezTo>
                  <a:cubicBezTo>
                    <a:pt x="33102" y="440"/>
                    <a:pt x="31951" y="105"/>
                    <a:pt x="30758" y="42"/>
                  </a:cubicBezTo>
                  <a:lnTo>
                    <a:pt x="27139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6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7" name="Google Shape;2777;p43"/>
          <p:cNvCxnSpPr>
            <a:stCxn id="2778" idx="6"/>
            <a:endCxn id="2779" idx="1"/>
          </p:cNvCxnSpPr>
          <p:nvPr/>
        </p:nvCxnSpPr>
        <p:spPr>
          <a:xfrm>
            <a:off x="5301000" y="2896400"/>
            <a:ext cx="664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80" name="Google Shape;2780;p43"/>
          <p:cNvCxnSpPr>
            <a:stCxn id="2781" idx="3"/>
            <a:endCxn id="2778" idx="2"/>
          </p:cNvCxnSpPr>
          <p:nvPr/>
        </p:nvCxnSpPr>
        <p:spPr>
          <a:xfrm>
            <a:off x="3178686" y="2896400"/>
            <a:ext cx="60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78" name="Google Shape;2778;p43"/>
          <p:cNvSpPr/>
          <p:nvPr/>
        </p:nvSpPr>
        <p:spPr>
          <a:xfrm>
            <a:off x="3786900" y="2139350"/>
            <a:ext cx="1514100" cy="151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2" name="Google Shape;2782;p43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sp>
        <p:nvSpPr>
          <p:cNvPr id="2783" name="Google Shape;2783;p43"/>
          <p:cNvSpPr/>
          <p:nvPr/>
        </p:nvSpPr>
        <p:spPr>
          <a:xfrm>
            <a:off x="5871806" y="1632596"/>
            <a:ext cx="513760" cy="2418495"/>
          </a:xfrm>
          <a:custGeom>
            <a:rect b="b" l="l" r="r" t="t"/>
            <a:pathLst>
              <a:path extrusionOk="0" fill="none" h="12489" w="2653">
                <a:moveTo>
                  <a:pt x="0" y="1"/>
                </a:moveTo>
                <a:cubicBezTo>
                  <a:pt x="1642" y="1688"/>
                  <a:pt x="2653" y="3991"/>
                  <a:pt x="2653" y="6531"/>
                </a:cubicBezTo>
                <a:cubicBezTo>
                  <a:pt x="2653" y="8794"/>
                  <a:pt x="1850" y="10870"/>
                  <a:pt x="514" y="12488"/>
                </a:cubicBezTo>
              </a:path>
            </a:pathLst>
          </a:custGeom>
          <a:noFill/>
          <a:ln cap="rnd" cmpd="sng" w="19050">
            <a:solidFill>
              <a:srgbClr val="000000"/>
            </a:solidFill>
            <a:prstDash val="dash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4" name="Google Shape;2784;p43"/>
          <p:cNvSpPr/>
          <p:nvPr/>
        </p:nvSpPr>
        <p:spPr>
          <a:xfrm>
            <a:off x="2758284" y="1664741"/>
            <a:ext cx="485487" cy="2467295"/>
          </a:xfrm>
          <a:custGeom>
            <a:rect b="b" l="l" r="r" t="t"/>
            <a:pathLst>
              <a:path extrusionOk="0" fill="none" h="12741" w="2507">
                <a:moveTo>
                  <a:pt x="2506" y="12741"/>
                </a:moveTo>
                <a:cubicBezTo>
                  <a:pt x="951" y="11070"/>
                  <a:pt x="0" y="8828"/>
                  <a:pt x="0" y="6365"/>
                </a:cubicBezTo>
                <a:cubicBezTo>
                  <a:pt x="0" y="3908"/>
                  <a:pt x="947" y="1672"/>
                  <a:pt x="2495" y="1"/>
                </a:cubicBezTo>
              </a:path>
            </a:pathLst>
          </a:custGeom>
          <a:noFill/>
          <a:ln cap="rnd" cmpd="sng" w="19050">
            <a:solidFill>
              <a:srgbClr val="000000"/>
            </a:solidFill>
            <a:prstDash val="dash"/>
            <a:miter lim="87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5" name="Google Shape;2785;p43"/>
          <p:cNvSpPr/>
          <p:nvPr/>
        </p:nvSpPr>
        <p:spPr>
          <a:xfrm>
            <a:off x="2572379" y="1027037"/>
            <a:ext cx="923916" cy="923711"/>
          </a:xfrm>
          <a:custGeom>
            <a:rect b="b" l="l" r="r" t="t"/>
            <a:pathLst>
              <a:path extrusionOk="0" h="4770" w="4771">
                <a:moveTo>
                  <a:pt x="2385" y="0"/>
                </a:moveTo>
                <a:cubicBezTo>
                  <a:pt x="1069" y="0"/>
                  <a:pt x="1" y="1068"/>
                  <a:pt x="1" y="2385"/>
                </a:cubicBezTo>
                <a:cubicBezTo>
                  <a:pt x="1" y="3702"/>
                  <a:pt x="1069" y="4769"/>
                  <a:pt x="2385" y="4769"/>
                </a:cubicBezTo>
                <a:cubicBezTo>
                  <a:pt x="3703" y="4769"/>
                  <a:pt x="4771" y="3702"/>
                  <a:pt x="4771" y="2385"/>
                </a:cubicBezTo>
                <a:cubicBezTo>
                  <a:pt x="4771" y="1068"/>
                  <a:pt x="3703" y="0"/>
                  <a:pt x="2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43"/>
          <p:cNvSpPr txBox="1"/>
          <p:nvPr/>
        </p:nvSpPr>
        <p:spPr>
          <a:xfrm>
            <a:off x="2699537" y="1262393"/>
            <a:ext cx="6696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87" name="Google Shape;2787;p43"/>
          <p:cNvSpPr/>
          <p:nvPr/>
        </p:nvSpPr>
        <p:spPr>
          <a:xfrm>
            <a:off x="2376017" y="2434545"/>
            <a:ext cx="923722" cy="923711"/>
          </a:xfrm>
          <a:custGeom>
            <a:rect b="b" l="l" r="r" t="t"/>
            <a:pathLst>
              <a:path extrusionOk="0" h="4770" w="4770">
                <a:moveTo>
                  <a:pt x="2385" y="0"/>
                </a:moveTo>
                <a:cubicBezTo>
                  <a:pt x="1068" y="0"/>
                  <a:pt x="0" y="1068"/>
                  <a:pt x="0" y="2385"/>
                </a:cubicBezTo>
                <a:cubicBezTo>
                  <a:pt x="0" y="3702"/>
                  <a:pt x="1068" y="4769"/>
                  <a:pt x="2385" y="4769"/>
                </a:cubicBezTo>
                <a:cubicBezTo>
                  <a:pt x="3701" y="4769"/>
                  <a:pt x="4769" y="3702"/>
                  <a:pt x="4769" y="2385"/>
                </a:cubicBezTo>
                <a:cubicBezTo>
                  <a:pt x="4769" y="1068"/>
                  <a:pt x="3701" y="0"/>
                  <a:pt x="2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43"/>
          <p:cNvSpPr txBox="1"/>
          <p:nvPr/>
        </p:nvSpPr>
        <p:spPr>
          <a:xfrm>
            <a:off x="2509086" y="2669900"/>
            <a:ext cx="6696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88" name="Google Shape;2788;p43"/>
          <p:cNvSpPr/>
          <p:nvPr/>
        </p:nvSpPr>
        <p:spPr>
          <a:xfrm>
            <a:off x="2572379" y="3742433"/>
            <a:ext cx="923916" cy="923904"/>
          </a:xfrm>
          <a:custGeom>
            <a:rect b="b" l="l" r="r" t="t"/>
            <a:pathLst>
              <a:path extrusionOk="0" h="4771" w="4771">
                <a:moveTo>
                  <a:pt x="2385" y="1"/>
                </a:moveTo>
                <a:cubicBezTo>
                  <a:pt x="1069" y="1"/>
                  <a:pt x="1" y="1069"/>
                  <a:pt x="1" y="2386"/>
                </a:cubicBezTo>
                <a:cubicBezTo>
                  <a:pt x="1" y="3703"/>
                  <a:pt x="1069" y="4771"/>
                  <a:pt x="2385" y="4771"/>
                </a:cubicBezTo>
                <a:cubicBezTo>
                  <a:pt x="3703" y="4771"/>
                  <a:pt x="4771" y="3703"/>
                  <a:pt x="4771" y="2386"/>
                </a:cubicBezTo>
                <a:cubicBezTo>
                  <a:pt x="4771" y="1069"/>
                  <a:pt x="3703" y="1"/>
                  <a:pt x="23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9" name="Google Shape;2789;p43"/>
          <p:cNvSpPr txBox="1"/>
          <p:nvPr/>
        </p:nvSpPr>
        <p:spPr>
          <a:xfrm>
            <a:off x="2699558" y="3977885"/>
            <a:ext cx="6696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90" name="Google Shape;2790;p43"/>
          <p:cNvSpPr/>
          <p:nvPr/>
        </p:nvSpPr>
        <p:spPr>
          <a:xfrm>
            <a:off x="5647752" y="1027037"/>
            <a:ext cx="923722" cy="923711"/>
          </a:xfrm>
          <a:custGeom>
            <a:rect b="b" l="l" r="r" t="t"/>
            <a:pathLst>
              <a:path extrusionOk="0" h="4770" w="4770">
                <a:moveTo>
                  <a:pt x="2385" y="0"/>
                </a:moveTo>
                <a:cubicBezTo>
                  <a:pt x="1067" y="0"/>
                  <a:pt x="0" y="1068"/>
                  <a:pt x="0" y="2385"/>
                </a:cubicBezTo>
                <a:cubicBezTo>
                  <a:pt x="0" y="3702"/>
                  <a:pt x="1067" y="4769"/>
                  <a:pt x="2385" y="4769"/>
                </a:cubicBezTo>
                <a:cubicBezTo>
                  <a:pt x="3701" y="4769"/>
                  <a:pt x="4769" y="3702"/>
                  <a:pt x="4769" y="2385"/>
                </a:cubicBezTo>
                <a:cubicBezTo>
                  <a:pt x="4769" y="1068"/>
                  <a:pt x="3701" y="0"/>
                  <a:pt x="2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1" name="Google Shape;2791;p43"/>
          <p:cNvSpPr txBox="1"/>
          <p:nvPr/>
        </p:nvSpPr>
        <p:spPr>
          <a:xfrm>
            <a:off x="5774813" y="1262393"/>
            <a:ext cx="6696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2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92" name="Google Shape;2792;p43"/>
          <p:cNvSpPr/>
          <p:nvPr/>
        </p:nvSpPr>
        <p:spPr>
          <a:xfrm>
            <a:off x="5844114" y="2434545"/>
            <a:ext cx="923722" cy="923711"/>
          </a:xfrm>
          <a:custGeom>
            <a:rect b="b" l="l" r="r" t="t"/>
            <a:pathLst>
              <a:path extrusionOk="0" h="4770" w="4770">
                <a:moveTo>
                  <a:pt x="2385" y="0"/>
                </a:moveTo>
                <a:cubicBezTo>
                  <a:pt x="1069" y="0"/>
                  <a:pt x="1" y="1068"/>
                  <a:pt x="1" y="2385"/>
                </a:cubicBezTo>
                <a:cubicBezTo>
                  <a:pt x="1" y="3702"/>
                  <a:pt x="1069" y="4769"/>
                  <a:pt x="2385" y="4769"/>
                </a:cubicBezTo>
                <a:cubicBezTo>
                  <a:pt x="3702" y="4769"/>
                  <a:pt x="4770" y="3702"/>
                  <a:pt x="4770" y="2385"/>
                </a:cubicBezTo>
                <a:cubicBezTo>
                  <a:pt x="4770" y="1068"/>
                  <a:pt x="3702" y="0"/>
                  <a:pt x="2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9" name="Google Shape;2779;p43"/>
          <p:cNvSpPr txBox="1"/>
          <p:nvPr/>
        </p:nvSpPr>
        <p:spPr>
          <a:xfrm>
            <a:off x="5965184" y="2669900"/>
            <a:ext cx="6696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b="1" sz="2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93" name="Google Shape;2793;p43"/>
          <p:cNvSpPr/>
          <p:nvPr/>
        </p:nvSpPr>
        <p:spPr>
          <a:xfrm>
            <a:off x="5647752" y="3742433"/>
            <a:ext cx="923722" cy="923904"/>
          </a:xfrm>
          <a:custGeom>
            <a:rect b="b" l="l" r="r" t="t"/>
            <a:pathLst>
              <a:path extrusionOk="0" h="4771" w="4770">
                <a:moveTo>
                  <a:pt x="2385" y="1"/>
                </a:moveTo>
                <a:cubicBezTo>
                  <a:pt x="1067" y="1"/>
                  <a:pt x="0" y="1069"/>
                  <a:pt x="0" y="2386"/>
                </a:cubicBezTo>
                <a:cubicBezTo>
                  <a:pt x="0" y="3703"/>
                  <a:pt x="1067" y="4771"/>
                  <a:pt x="2385" y="4771"/>
                </a:cubicBezTo>
                <a:cubicBezTo>
                  <a:pt x="3701" y="4771"/>
                  <a:pt x="4769" y="3703"/>
                  <a:pt x="4769" y="2386"/>
                </a:cubicBezTo>
                <a:cubicBezTo>
                  <a:pt x="4769" y="1069"/>
                  <a:pt x="3701" y="1"/>
                  <a:pt x="23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4" name="Google Shape;2794;p43"/>
          <p:cNvSpPr txBox="1"/>
          <p:nvPr/>
        </p:nvSpPr>
        <p:spPr>
          <a:xfrm>
            <a:off x="5774821" y="3977885"/>
            <a:ext cx="6696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b="1" sz="2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795" name="Google Shape;2795;p43"/>
          <p:cNvGrpSpPr/>
          <p:nvPr/>
        </p:nvGrpSpPr>
        <p:grpSpPr>
          <a:xfrm>
            <a:off x="4158772" y="2488519"/>
            <a:ext cx="826321" cy="815761"/>
            <a:chOff x="1119675" y="238125"/>
            <a:chExt cx="5290150" cy="5219200"/>
          </a:xfrm>
        </p:grpSpPr>
        <p:sp>
          <p:nvSpPr>
            <p:cNvPr id="2796" name="Google Shape;2796;p43"/>
            <p:cNvSpPr/>
            <p:nvPr/>
          </p:nvSpPr>
          <p:spPr>
            <a:xfrm>
              <a:off x="5288475" y="645850"/>
              <a:ext cx="968850" cy="305850"/>
            </a:xfrm>
            <a:custGeom>
              <a:rect b="b" l="l" r="r" t="t"/>
              <a:pathLst>
                <a:path extrusionOk="0" h="12234" w="38754">
                  <a:moveTo>
                    <a:pt x="6133" y="1"/>
                  </a:moveTo>
                  <a:cubicBezTo>
                    <a:pt x="2741" y="1"/>
                    <a:pt x="1" y="2741"/>
                    <a:pt x="1" y="6133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38753" y="12233"/>
                  </a:lnTo>
                  <a:lnTo>
                    <a:pt x="387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43"/>
            <p:cNvSpPr/>
            <p:nvPr/>
          </p:nvSpPr>
          <p:spPr>
            <a:xfrm>
              <a:off x="5288475" y="799175"/>
              <a:ext cx="968850" cy="152525"/>
            </a:xfrm>
            <a:custGeom>
              <a:rect b="b" l="l" r="r" t="t"/>
              <a:pathLst>
                <a:path extrusionOk="0" h="6101" w="38754">
                  <a:moveTo>
                    <a:pt x="1" y="0"/>
                  </a:moveTo>
                  <a:cubicBezTo>
                    <a:pt x="1" y="3360"/>
                    <a:pt x="2741" y="6100"/>
                    <a:pt x="6133" y="6100"/>
                  </a:cubicBezTo>
                  <a:lnTo>
                    <a:pt x="38753" y="6100"/>
                  </a:lnTo>
                  <a:lnTo>
                    <a:pt x="38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43"/>
            <p:cNvSpPr/>
            <p:nvPr/>
          </p:nvSpPr>
          <p:spPr>
            <a:xfrm>
              <a:off x="2026500" y="645850"/>
              <a:ext cx="1121325" cy="305850"/>
            </a:xfrm>
            <a:custGeom>
              <a:rect b="b" l="l" r="r" t="t"/>
              <a:pathLst>
                <a:path extrusionOk="0" h="12234" w="44853">
                  <a:moveTo>
                    <a:pt x="6133" y="1"/>
                  </a:moveTo>
                  <a:cubicBezTo>
                    <a:pt x="2740" y="1"/>
                    <a:pt x="0" y="2741"/>
                    <a:pt x="0" y="6133"/>
                  </a:cubicBezTo>
                  <a:cubicBezTo>
                    <a:pt x="0" y="9493"/>
                    <a:pt x="2740" y="12233"/>
                    <a:pt x="6133" y="12233"/>
                  </a:cubicBezTo>
                  <a:lnTo>
                    <a:pt x="38753" y="12233"/>
                  </a:lnTo>
                  <a:cubicBezTo>
                    <a:pt x="42113" y="12233"/>
                    <a:pt x="44853" y="9493"/>
                    <a:pt x="44853" y="6133"/>
                  </a:cubicBezTo>
                  <a:cubicBezTo>
                    <a:pt x="44853" y="2741"/>
                    <a:pt x="42113" y="1"/>
                    <a:pt x="387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43"/>
            <p:cNvSpPr/>
            <p:nvPr/>
          </p:nvSpPr>
          <p:spPr>
            <a:xfrm>
              <a:off x="2026500" y="799175"/>
              <a:ext cx="1121325" cy="152525"/>
            </a:xfrm>
            <a:custGeom>
              <a:rect b="b" l="l" r="r" t="t"/>
              <a:pathLst>
                <a:path extrusionOk="0" h="6101" w="44853">
                  <a:moveTo>
                    <a:pt x="0" y="0"/>
                  </a:moveTo>
                  <a:cubicBezTo>
                    <a:pt x="0" y="3360"/>
                    <a:pt x="2740" y="6100"/>
                    <a:pt x="6133" y="6100"/>
                  </a:cubicBezTo>
                  <a:lnTo>
                    <a:pt x="38753" y="6100"/>
                  </a:lnTo>
                  <a:cubicBezTo>
                    <a:pt x="42113" y="6100"/>
                    <a:pt x="44853" y="3360"/>
                    <a:pt x="44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43"/>
            <p:cNvSpPr/>
            <p:nvPr/>
          </p:nvSpPr>
          <p:spPr>
            <a:xfrm>
              <a:off x="4676850" y="238125"/>
              <a:ext cx="917475" cy="1121325"/>
            </a:xfrm>
            <a:custGeom>
              <a:rect b="b" l="l" r="r" t="t"/>
              <a:pathLst>
                <a:path extrusionOk="0" h="44853" w="36699">
                  <a:moveTo>
                    <a:pt x="6133" y="0"/>
                  </a:moveTo>
                  <a:cubicBezTo>
                    <a:pt x="2741" y="0"/>
                    <a:pt x="1" y="2740"/>
                    <a:pt x="1" y="6133"/>
                  </a:cubicBezTo>
                  <a:lnTo>
                    <a:pt x="1" y="38752"/>
                  </a:lnTo>
                  <a:cubicBezTo>
                    <a:pt x="1" y="42112"/>
                    <a:pt x="2741" y="44852"/>
                    <a:pt x="6133" y="44852"/>
                  </a:cubicBezTo>
                  <a:lnTo>
                    <a:pt x="30598" y="44852"/>
                  </a:lnTo>
                  <a:cubicBezTo>
                    <a:pt x="33958" y="44852"/>
                    <a:pt x="36698" y="42112"/>
                    <a:pt x="36698" y="38752"/>
                  </a:cubicBezTo>
                  <a:lnTo>
                    <a:pt x="36698" y="6133"/>
                  </a:lnTo>
                  <a:cubicBezTo>
                    <a:pt x="36698" y="2740"/>
                    <a:pt x="33958" y="0"/>
                    <a:pt x="30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43"/>
            <p:cNvSpPr/>
            <p:nvPr/>
          </p:nvSpPr>
          <p:spPr>
            <a:xfrm>
              <a:off x="4676850" y="799175"/>
              <a:ext cx="917475" cy="560275"/>
            </a:xfrm>
            <a:custGeom>
              <a:rect b="b" l="l" r="r" t="t"/>
              <a:pathLst>
                <a:path extrusionOk="0" h="22411" w="36699">
                  <a:moveTo>
                    <a:pt x="1" y="0"/>
                  </a:moveTo>
                  <a:lnTo>
                    <a:pt x="1" y="16310"/>
                  </a:lnTo>
                  <a:cubicBezTo>
                    <a:pt x="1" y="19670"/>
                    <a:pt x="2741" y="22410"/>
                    <a:pt x="6133" y="22410"/>
                  </a:cubicBezTo>
                  <a:lnTo>
                    <a:pt x="30598" y="22410"/>
                  </a:lnTo>
                  <a:cubicBezTo>
                    <a:pt x="33958" y="22410"/>
                    <a:pt x="36698" y="19670"/>
                    <a:pt x="36698" y="16310"/>
                  </a:cubicBezTo>
                  <a:lnTo>
                    <a:pt x="36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43"/>
            <p:cNvSpPr/>
            <p:nvPr/>
          </p:nvSpPr>
          <p:spPr>
            <a:xfrm>
              <a:off x="2842000" y="238125"/>
              <a:ext cx="1988200" cy="1121325"/>
            </a:xfrm>
            <a:custGeom>
              <a:rect b="b" l="l" r="r" t="t"/>
              <a:pathLst>
                <a:path extrusionOk="0" h="44853" w="79528">
                  <a:moveTo>
                    <a:pt x="14288" y="0"/>
                  </a:moveTo>
                  <a:cubicBezTo>
                    <a:pt x="6394" y="0"/>
                    <a:pt x="0" y="6393"/>
                    <a:pt x="0" y="14288"/>
                  </a:cubicBezTo>
                  <a:lnTo>
                    <a:pt x="0" y="30597"/>
                  </a:lnTo>
                  <a:cubicBezTo>
                    <a:pt x="0" y="38459"/>
                    <a:pt x="6394" y="44852"/>
                    <a:pt x="14288" y="44852"/>
                  </a:cubicBezTo>
                  <a:lnTo>
                    <a:pt x="79527" y="44852"/>
                  </a:lnTo>
                  <a:lnTo>
                    <a:pt x="79527" y="0"/>
                  </a:lnTo>
                  <a:lnTo>
                    <a:pt x="61162" y="0"/>
                  </a:lnTo>
                  <a:lnTo>
                    <a:pt x="55063" y="8155"/>
                  </a:lnTo>
                  <a:lnTo>
                    <a:pt x="48930" y="0"/>
                  </a:lnTo>
                  <a:lnTo>
                    <a:pt x="36698" y="0"/>
                  </a:lnTo>
                  <a:lnTo>
                    <a:pt x="30598" y="8155"/>
                  </a:lnTo>
                  <a:lnTo>
                    <a:pt x="24465" y="0"/>
                  </a:ln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43"/>
            <p:cNvSpPr/>
            <p:nvPr/>
          </p:nvSpPr>
          <p:spPr>
            <a:xfrm>
              <a:off x="2842000" y="799175"/>
              <a:ext cx="1988200" cy="560275"/>
            </a:xfrm>
            <a:custGeom>
              <a:rect b="b" l="l" r="r" t="t"/>
              <a:pathLst>
                <a:path extrusionOk="0" h="22411" w="79528">
                  <a:moveTo>
                    <a:pt x="0" y="0"/>
                  </a:moveTo>
                  <a:lnTo>
                    <a:pt x="0" y="8155"/>
                  </a:lnTo>
                  <a:cubicBezTo>
                    <a:pt x="0" y="16017"/>
                    <a:pt x="6394" y="22410"/>
                    <a:pt x="14288" y="22410"/>
                  </a:cubicBezTo>
                  <a:lnTo>
                    <a:pt x="79527" y="22410"/>
                  </a:lnTo>
                  <a:lnTo>
                    <a:pt x="79527" y="0"/>
                  </a:ln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43"/>
            <p:cNvSpPr/>
            <p:nvPr/>
          </p:nvSpPr>
          <p:spPr>
            <a:xfrm>
              <a:off x="6103975" y="238125"/>
              <a:ext cx="305850" cy="1121325"/>
            </a:xfrm>
            <a:custGeom>
              <a:rect b="b" l="l" r="r" t="t"/>
              <a:pathLst>
                <a:path extrusionOk="0" h="44853" w="12234">
                  <a:moveTo>
                    <a:pt x="6133" y="0"/>
                  </a:moveTo>
                  <a:cubicBezTo>
                    <a:pt x="2741" y="0"/>
                    <a:pt x="1" y="2740"/>
                    <a:pt x="1" y="6133"/>
                  </a:cubicBezTo>
                  <a:lnTo>
                    <a:pt x="1" y="38752"/>
                  </a:lnTo>
                  <a:cubicBezTo>
                    <a:pt x="1" y="42112"/>
                    <a:pt x="2741" y="44852"/>
                    <a:pt x="6133" y="44852"/>
                  </a:cubicBezTo>
                  <a:cubicBezTo>
                    <a:pt x="9493" y="44852"/>
                    <a:pt x="12233" y="42112"/>
                    <a:pt x="12233" y="38752"/>
                  </a:cubicBezTo>
                  <a:lnTo>
                    <a:pt x="12233" y="6133"/>
                  </a:lnTo>
                  <a:cubicBezTo>
                    <a:pt x="12233" y="2740"/>
                    <a:pt x="9493" y="0"/>
                    <a:pt x="6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43"/>
            <p:cNvSpPr/>
            <p:nvPr/>
          </p:nvSpPr>
          <p:spPr>
            <a:xfrm>
              <a:off x="6103975" y="799175"/>
              <a:ext cx="305850" cy="560275"/>
            </a:xfrm>
            <a:custGeom>
              <a:rect b="b" l="l" r="r" t="t"/>
              <a:pathLst>
                <a:path extrusionOk="0" h="22411" w="12234">
                  <a:moveTo>
                    <a:pt x="1" y="0"/>
                  </a:moveTo>
                  <a:lnTo>
                    <a:pt x="1" y="16310"/>
                  </a:lnTo>
                  <a:cubicBezTo>
                    <a:pt x="1" y="19670"/>
                    <a:pt x="2741" y="22410"/>
                    <a:pt x="6133" y="22410"/>
                  </a:cubicBezTo>
                  <a:cubicBezTo>
                    <a:pt x="9493" y="22410"/>
                    <a:pt x="12233" y="19670"/>
                    <a:pt x="12233" y="16310"/>
                  </a:cubicBezTo>
                  <a:lnTo>
                    <a:pt x="122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43"/>
            <p:cNvSpPr/>
            <p:nvPr/>
          </p:nvSpPr>
          <p:spPr>
            <a:xfrm>
              <a:off x="4065250" y="238125"/>
              <a:ext cx="305825" cy="509700"/>
            </a:xfrm>
            <a:custGeom>
              <a:rect b="b" l="l" r="r" t="t"/>
              <a:pathLst>
                <a:path extrusionOk="0" h="20388" w="12233">
                  <a:moveTo>
                    <a:pt x="0" y="0"/>
                  </a:moveTo>
                  <a:lnTo>
                    <a:pt x="0" y="14288"/>
                  </a:lnTo>
                  <a:cubicBezTo>
                    <a:pt x="0" y="17647"/>
                    <a:pt x="2740" y="20387"/>
                    <a:pt x="6133" y="20387"/>
                  </a:cubicBezTo>
                  <a:cubicBezTo>
                    <a:pt x="9492" y="20387"/>
                    <a:pt x="12232" y="17647"/>
                    <a:pt x="12232" y="14288"/>
                  </a:cubicBezTo>
                  <a:lnTo>
                    <a:pt x="122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43"/>
            <p:cNvSpPr/>
            <p:nvPr/>
          </p:nvSpPr>
          <p:spPr>
            <a:xfrm>
              <a:off x="3453625" y="238125"/>
              <a:ext cx="305825" cy="509700"/>
            </a:xfrm>
            <a:custGeom>
              <a:rect b="b" l="l" r="r" t="t"/>
              <a:pathLst>
                <a:path extrusionOk="0" h="20388" w="12233">
                  <a:moveTo>
                    <a:pt x="0" y="0"/>
                  </a:moveTo>
                  <a:lnTo>
                    <a:pt x="0" y="14288"/>
                  </a:lnTo>
                  <a:cubicBezTo>
                    <a:pt x="0" y="17647"/>
                    <a:pt x="2740" y="20387"/>
                    <a:pt x="6133" y="20387"/>
                  </a:cubicBezTo>
                  <a:cubicBezTo>
                    <a:pt x="9493" y="20387"/>
                    <a:pt x="12233" y="17647"/>
                    <a:pt x="12233" y="14288"/>
                  </a:cubicBezTo>
                  <a:lnTo>
                    <a:pt x="12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43"/>
            <p:cNvSpPr/>
            <p:nvPr/>
          </p:nvSpPr>
          <p:spPr>
            <a:xfrm>
              <a:off x="3650975" y="1787200"/>
              <a:ext cx="1382275" cy="1690100"/>
            </a:xfrm>
            <a:custGeom>
              <a:rect b="b" l="l" r="r" t="t"/>
              <a:pathLst>
                <a:path extrusionOk="0" h="67604" w="55291">
                  <a:moveTo>
                    <a:pt x="21468" y="1"/>
                  </a:moveTo>
                  <a:cubicBezTo>
                    <a:pt x="18626" y="1"/>
                    <a:pt x="15738" y="488"/>
                    <a:pt x="12918" y="1515"/>
                  </a:cubicBezTo>
                  <a:cubicBezTo>
                    <a:pt x="7927" y="3342"/>
                    <a:pt x="3654" y="6734"/>
                    <a:pt x="653" y="11269"/>
                  </a:cubicBezTo>
                  <a:lnTo>
                    <a:pt x="0" y="12247"/>
                  </a:lnTo>
                  <a:lnTo>
                    <a:pt x="27792" y="67603"/>
                  </a:lnTo>
                  <a:lnTo>
                    <a:pt x="38426" y="63754"/>
                  </a:lnTo>
                  <a:lnTo>
                    <a:pt x="38622" y="63656"/>
                  </a:lnTo>
                  <a:cubicBezTo>
                    <a:pt x="50006" y="57948"/>
                    <a:pt x="55291" y="44671"/>
                    <a:pt x="50952" y="32700"/>
                  </a:cubicBezTo>
                  <a:lnTo>
                    <a:pt x="45048" y="16488"/>
                  </a:lnTo>
                  <a:cubicBezTo>
                    <a:pt x="41346" y="6325"/>
                    <a:pt x="31707" y="1"/>
                    <a:pt x="21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43"/>
            <p:cNvSpPr/>
            <p:nvPr/>
          </p:nvSpPr>
          <p:spPr>
            <a:xfrm>
              <a:off x="1119675" y="1787200"/>
              <a:ext cx="1382275" cy="1690100"/>
            </a:xfrm>
            <a:custGeom>
              <a:rect b="b" l="l" r="r" t="t"/>
              <a:pathLst>
                <a:path extrusionOk="0" h="67604" w="55291">
                  <a:moveTo>
                    <a:pt x="33823" y="1"/>
                  </a:moveTo>
                  <a:cubicBezTo>
                    <a:pt x="23583" y="1"/>
                    <a:pt x="13945" y="6325"/>
                    <a:pt x="10243" y="16488"/>
                  </a:cubicBezTo>
                  <a:lnTo>
                    <a:pt x="4339" y="32700"/>
                  </a:lnTo>
                  <a:cubicBezTo>
                    <a:pt x="0" y="44671"/>
                    <a:pt x="5284" y="57948"/>
                    <a:pt x="16669" y="63656"/>
                  </a:cubicBezTo>
                  <a:lnTo>
                    <a:pt x="16897" y="63754"/>
                  </a:lnTo>
                  <a:lnTo>
                    <a:pt x="27499" y="67603"/>
                  </a:lnTo>
                  <a:lnTo>
                    <a:pt x="55291" y="12247"/>
                  </a:lnTo>
                  <a:lnTo>
                    <a:pt x="54638" y="11269"/>
                  </a:lnTo>
                  <a:cubicBezTo>
                    <a:pt x="51637" y="6734"/>
                    <a:pt x="47397" y="3342"/>
                    <a:pt x="42373" y="1515"/>
                  </a:cubicBezTo>
                  <a:cubicBezTo>
                    <a:pt x="39553" y="488"/>
                    <a:pt x="36665" y="1"/>
                    <a:pt x="33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43"/>
            <p:cNvSpPr/>
            <p:nvPr/>
          </p:nvSpPr>
          <p:spPr>
            <a:xfrm>
              <a:off x="1547800" y="1889500"/>
              <a:ext cx="3058125" cy="3567825"/>
            </a:xfrm>
            <a:custGeom>
              <a:rect b="b" l="l" r="r" t="t"/>
              <a:pathLst>
                <a:path extrusionOk="0" h="142713" w="122325">
                  <a:moveTo>
                    <a:pt x="61163" y="0"/>
                  </a:moveTo>
                  <a:cubicBezTo>
                    <a:pt x="41428" y="0"/>
                    <a:pt x="24074" y="12591"/>
                    <a:pt x="17974" y="31381"/>
                  </a:cubicBezTo>
                  <a:lnTo>
                    <a:pt x="2349" y="79397"/>
                  </a:lnTo>
                  <a:cubicBezTo>
                    <a:pt x="783" y="84257"/>
                    <a:pt x="1" y="89281"/>
                    <a:pt x="1" y="94369"/>
                  </a:cubicBezTo>
                  <a:cubicBezTo>
                    <a:pt x="1" y="121020"/>
                    <a:pt x="21693" y="142712"/>
                    <a:pt x="48343" y="142712"/>
                  </a:cubicBezTo>
                  <a:lnTo>
                    <a:pt x="73950" y="142712"/>
                  </a:lnTo>
                  <a:cubicBezTo>
                    <a:pt x="100633" y="142712"/>
                    <a:pt x="122325" y="121020"/>
                    <a:pt x="122325" y="94369"/>
                  </a:cubicBezTo>
                  <a:cubicBezTo>
                    <a:pt x="122325" y="89281"/>
                    <a:pt x="121509" y="84257"/>
                    <a:pt x="119944" y="79397"/>
                  </a:cubicBezTo>
                  <a:lnTo>
                    <a:pt x="104319" y="31381"/>
                  </a:lnTo>
                  <a:cubicBezTo>
                    <a:pt x="98219" y="12591"/>
                    <a:pt x="80865" y="0"/>
                    <a:pt x="61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43"/>
            <p:cNvSpPr/>
            <p:nvPr/>
          </p:nvSpPr>
          <p:spPr>
            <a:xfrm>
              <a:off x="3076850" y="1889500"/>
              <a:ext cx="1529075" cy="3567825"/>
            </a:xfrm>
            <a:custGeom>
              <a:rect b="b" l="l" r="r" t="t"/>
              <a:pathLst>
                <a:path extrusionOk="0" h="142713" w="61163">
                  <a:moveTo>
                    <a:pt x="1" y="0"/>
                  </a:moveTo>
                  <a:lnTo>
                    <a:pt x="1" y="142712"/>
                  </a:lnTo>
                  <a:lnTo>
                    <a:pt x="12788" y="142712"/>
                  </a:lnTo>
                  <a:cubicBezTo>
                    <a:pt x="39471" y="142712"/>
                    <a:pt x="61163" y="121020"/>
                    <a:pt x="61163" y="94369"/>
                  </a:cubicBezTo>
                  <a:cubicBezTo>
                    <a:pt x="61163" y="89281"/>
                    <a:pt x="60347" y="84257"/>
                    <a:pt x="58782" y="79397"/>
                  </a:cubicBezTo>
                  <a:lnTo>
                    <a:pt x="43157" y="31381"/>
                  </a:lnTo>
                  <a:cubicBezTo>
                    <a:pt x="37057" y="12591"/>
                    <a:pt x="1970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43"/>
            <p:cNvSpPr/>
            <p:nvPr/>
          </p:nvSpPr>
          <p:spPr>
            <a:xfrm>
              <a:off x="3382675" y="2960250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00" y="0"/>
                  </a:moveTo>
                  <a:cubicBezTo>
                    <a:pt x="2708" y="0"/>
                    <a:pt x="0" y="2708"/>
                    <a:pt x="0" y="6100"/>
                  </a:cubicBezTo>
                  <a:cubicBezTo>
                    <a:pt x="0" y="9492"/>
                    <a:pt x="2708" y="12233"/>
                    <a:pt x="6100" y="12233"/>
                  </a:cubicBezTo>
                  <a:cubicBezTo>
                    <a:pt x="9493" y="12233"/>
                    <a:pt x="12233" y="9492"/>
                    <a:pt x="12233" y="6100"/>
                  </a:cubicBezTo>
                  <a:cubicBezTo>
                    <a:pt x="12233" y="2708"/>
                    <a:pt x="9493" y="0"/>
                    <a:pt x="6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43"/>
            <p:cNvSpPr/>
            <p:nvPr/>
          </p:nvSpPr>
          <p:spPr>
            <a:xfrm>
              <a:off x="2465225" y="2960250"/>
              <a:ext cx="305850" cy="305825"/>
            </a:xfrm>
            <a:custGeom>
              <a:rect b="b" l="l" r="r" t="t"/>
              <a:pathLst>
                <a:path extrusionOk="0" h="12233" w="12234">
                  <a:moveTo>
                    <a:pt x="6101" y="0"/>
                  </a:moveTo>
                  <a:cubicBezTo>
                    <a:pt x="2708" y="0"/>
                    <a:pt x="1" y="2708"/>
                    <a:pt x="1" y="6100"/>
                  </a:cubicBezTo>
                  <a:cubicBezTo>
                    <a:pt x="1" y="9492"/>
                    <a:pt x="2708" y="12233"/>
                    <a:pt x="6101" y="12233"/>
                  </a:cubicBezTo>
                  <a:cubicBezTo>
                    <a:pt x="9493" y="12233"/>
                    <a:pt x="12233" y="9492"/>
                    <a:pt x="12233" y="6100"/>
                  </a:cubicBezTo>
                  <a:cubicBezTo>
                    <a:pt x="12233" y="2708"/>
                    <a:pt x="9493" y="0"/>
                    <a:pt x="61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43"/>
            <p:cNvSpPr/>
            <p:nvPr/>
          </p:nvSpPr>
          <p:spPr>
            <a:xfrm>
              <a:off x="2592450" y="3780625"/>
              <a:ext cx="968025" cy="1167000"/>
            </a:xfrm>
            <a:custGeom>
              <a:rect b="b" l="l" r="r" t="t"/>
              <a:pathLst>
                <a:path extrusionOk="0" h="46680" w="38721">
                  <a:moveTo>
                    <a:pt x="19377" y="1"/>
                  </a:moveTo>
                  <a:cubicBezTo>
                    <a:pt x="14060" y="1"/>
                    <a:pt x="1" y="1"/>
                    <a:pt x="1" y="11222"/>
                  </a:cubicBezTo>
                  <a:cubicBezTo>
                    <a:pt x="1" y="18137"/>
                    <a:pt x="5676" y="26325"/>
                    <a:pt x="13244" y="29359"/>
                  </a:cubicBezTo>
                  <a:lnTo>
                    <a:pt x="13244" y="40580"/>
                  </a:lnTo>
                  <a:cubicBezTo>
                    <a:pt x="13244" y="43940"/>
                    <a:pt x="15984" y="46680"/>
                    <a:pt x="19377" y="46680"/>
                  </a:cubicBezTo>
                  <a:cubicBezTo>
                    <a:pt x="22737" y="46680"/>
                    <a:pt x="25477" y="43940"/>
                    <a:pt x="25477" y="40580"/>
                  </a:cubicBezTo>
                  <a:lnTo>
                    <a:pt x="25477" y="29359"/>
                  </a:lnTo>
                  <a:cubicBezTo>
                    <a:pt x="33044" y="26325"/>
                    <a:pt x="38720" y="18137"/>
                    <a:pt x="38720" y="11222"/>
                  </a:cubicBezTo>
                  <a:cubicBezTo>
                    <a:pt x="38720" y="1"/>
                    <a:pt x="24661" y="1"/>
                    <a:pt x="193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43"/>
            <p:cNvSpPr/>
            <p:nvPr/>
          </p:nvSpPr>
          <p:spPr>
            <a:xfrm>
              <a:off x="3076850" y="3780625"/>
              <a:ext cx="483625" cy="1167000"/>
            </a:xfrm>
            <a:custGeom>
              <a:rect b="b" l="l" r="r" t="t"/>
              <a:pathLst>
                <a:path extrusionOk="0" h="46680" w="19345">
                  <a:moveTo>
                    <a:pt x="1" y="1"/>
                  </a:moveTo>
                  <a:lnTo>
                    <a:pt x="1" y="46680"/>
                  </a:lnTo>
                  <a:cubicBezTo>
                    <a:pt x="3361" y="46680"/>
                    <a:pt x="6101" y="43940"/>
                    <a:pt x="6101" y="40580"/>
                  </a:cubicBezTo>
                  <a:lnTo>
                    <a:pt x="6101" y="29359"/>
                  </a:lnTo>
                  <a:cubicBezTo>
                    <a:pt x="13668" y="26325"/>
                    <a:pt x="19344" y="18137"/>
                    <a:pt x="19344" y="11222"/>
                  </a:cubicBezTo>
                  <a:cubicBezTo>
                    <a:pt x="19344" y="1"/>
                    <a:pt x="5285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6" name="Google Shape;2816;p43"/>
          <p:cNvGrpSpPr/>
          <p:nvPr/>
        </p:nvGrpSpPr>
        <p:grpSpPr>
          <a:xfrm>
            <a:off x="866772" y="1055393"/>
            <a:ext cx="1408500" cy="867000"/>
            <a:chOff x="866772" y="937750"/>
            <a:chExt cx="1408500" cy="867000"/>
          </a:xfrm>
        </p:grpSpPr>
        <p:sp>
          <p:nvSpPr>
            <p:cNvPr id="2817" name="Google Shape;2817;p43"/>
            <p:cNvSpPr txBox="1"/>
            <p:nvPr/>
          </p:nvSpPr>
          <p:spPr>
            <a:xfrm>
              <a:off x="1023309" y="1351750"/>
              <a:ext cx="12519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18" name="Google Shape;2818;p43"/>
            <p:cNvSpPr txBox="1"/>
            <p:nvPr/>
          </p:nvSpPr>
          <p:spPr>
            <a:xfrm>
              <a:off x="866772" y="937750"/>
              <a:ext cx="14085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Rabies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19" name="Google Shape;2819;p43"/>
          <p:cNvGrpSpPr/>
          <p:nvPr/>
        </p:nvGrpSpPr>
        <p:grpSpPr>
          <a:xfrm>
            <a:off x="667847" y="2467542"/>
            <a:ext cx="1408622" cy="857716"/>
            <a:chOff x="667847" y="2265300"/>
            <a:chExt cx="1408622" cy="857716"/>
          </a:xfrm>
        </p:grpSpPr>
        <p:sp>
          <p:nvSpPr>
            <p:cNvPr id="2820" name="Google Shape;2820;p43"/>
            <p:cNvSpPr txBox="1"/>
            <p:nvPr/>
          </p:nvSpPr>
          <p:spPr>
            <a:xfrm>
              <a:off x="824569" y="2670016"/>
              <a:ext cx="12519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21" name="Google Shape;2821;p43"/>
            <p:cNvSpPr txBox="1"/>
            <p:nvPr/>
          </p:nvSpPr>
          <p:spPr>
            <a:xfrm>
              <a:off x="667847" y="2265300"/>
              <a:ext cx="14085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Bordetella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22" name="Google Shape;2822;p43"/>
          <p:cNvGrpSpPr/>
          <p:nvPr/>
        </p:nvGrpSpPr>
        <p:grpSpPr>
          <a:xfrm>
            <a:off x="860659" y="3778129"/>
            <a:ext cx="1408500" cy="852511"/>
            <a:chOff x="860659" y="3592850"/>
            <a:chExt cx="1408500" cy="852511"/>
          </a:xfrm>
        </p:grpSpPr>
        <p:sp>
          <p:nvSpPr>
            <p:cNvPr id="2823" name="Google Shape;2823;p43"/>
            <p:cNvSpPr txBox="1"/>
            <p:nvPr/>
          </p:nvSpPr>
          <p:spPr>
            <a:xfrm>
              <a:off x="1017259" y="3992361"/>
              <a:ext cx="12519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Only Saturn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has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24" name="Google Shape;2824;p43"/>
            <p:cNvSpPr txBox="1"/>
            <p:nvPr/>
          </p:nvSpPr>
          <p:spPr>
            <a:xfrm>
              <a:off x="860659" y="3592850"/>
              <a:ext cx="14085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Lyme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25" name="Google Shape;2825;p43"/>
          <p:cNvGrpSpPr/>
          <p:nvPr/>
        </p:nvGrpSpPr>
        <p:grpSpPr>
          <a:xfrm>
            <a:off x="6871575" y="1055393"/>
            <a:ext cx="1514100" cy="867000"/>
            <a:chOff x="6871575" y="937750"/>
            <a:chExt cx="1514100" cy="867000"/>
          </a:xfrm>
        </p:grpSpPr>
        <p:sp>
          <p:nvSpPr>
            <p:cNvPr id="2826" name="Google Shape;2826;p43"/>
            <p:cNvSpPr txBox="1"/>
            <p:nvPr/>
          </p:nvSpPr>
          <p:spPr>
            <a:xfrm>
              <a:off x="6871576" y="1351750"/>
              <a:ext cx="12519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27" name="Google Shape;2827;p43"/>
            <p:cNvSpPr txBox="1"/>
            <p:nvPr/>
          </p:nvSpPr>
          <p:spPr>
            <a:xfrm flipH="1">
              <a:off x="6871575" y="937750"/>
              <a:ext cx="15141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Leptospirosis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28" name="Google Shape;2828;p43"/>
          <p:cNvGrpSpPr/>
          <p:nvPr/>
        </p:nvGrpSpPr>
        <p:grpSpPr>
          <a:xfrm>
            <a:off x="7067524" y="2467255"/>
            <a:ext cx="1514101" cy="858291"/>
            <a:chOff x="7067524" y="2265300"/>
            <a:chExt cx="1514101" cy="858291"/>
          </a:xfrm>
        </p:grpSpPr>
        <p:sp>
          <p:nvSpPr>
            <p:cNvPr id="2829" name="Google Shape;2829;p43"/>
            <p:cNvSpPr txBox="1"/>
            <p:nvPr/>
          </p:nvSpPr>
          <p:spPr>
            <a:xfrm>
              <a:off x="7067524" y="2670591"/>
              <a:ext cx="12519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0" name="Google Shape;2830;p43"/>
            <p:cNvSpPr txBox="1"/>
            <p:nvPr/>
          </p:nvSpPr>
          <p:spPr>
            <a:xfrm flipH="1">
              <a:off x="7067525" y="2265300"/>
              <a:ext cx="15141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Parainfluenza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31" name="Google Shape;2831;p43"/>
          <p:cNvGrpSpPr/>
          <p:nvPr/>
        </p:nvGrpSpPr>
        <p:grpSpPr>
          <a:xfrm>
            <a:off x="6871576" y="3780176"/>
            <a:ext cx="1408500" cy="848418"/>
            <a:chOff x="6871576" y="3592850"/>
            <a:chExt cx="1408500" cy="848418"/>
          </a:xfrm>
        </p:grpSpPr>
        <p:sp>
          <p:nvSpPr>
            <p:cNvPr id="2832" name="Google Shape;2832;p43"/>
            <p:cNvSpPr txBox="1"/>
            <p:nvPr/>
          </p:nvSpPr>
          <p:spPr>
            <a:xfrm>
              <a:off x="6871576" y="3988268"/>
              <a:ext cx="12519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far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3" name="Google Shape;2833;p43"/>
            <p:cNvSpPr txBox="1"/>
            <p:nvPr/>
          </p:nvSpPr>
          <p:spPr>
            <a:xfrm flipH="1">
              <a:off x="6871576" y="3592850"/>
              <a:ext cx="14085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DAP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7"/>
          <p:cNvGrpSpPr/>
          <p:nvPr/>
        </p:nvGrpSpPr>
        <p:grpSpPr>
          <a:xfrm>
            <a:off x="457200" y="2945675"/>
            <a:ext cx="3774477" cy="1788250"/>
            <a:chOff x="457200" y="2945675"/>
            <a:chExt cx="3774477" cy="1788250"/>
          </a:xfrm>
        </p:grpSpPr>
        <p:grpSp>
          <p:nvGrpSpPr>
            <p:cNvPr id="257" name="Google Shape;257;p17"/>
            <p:cNvGrpSpPr/>
            <p:nvPr/>
          </p:nvGrpSpPr>
          <p:grpSpPr>
            <a:xfrm>
              <a:off x="457200" y="2945675"/>
              <a:ext cx="1916400" cy="1788250"/>
              <a:chOff x="585325" y="1825675"/>
              <a:chExt cx="1916400" cy="1788250"/>
            </a:xfrm>
          </p:grpSpPr>
          <p:sp>
            <p:nvSpPr>
              <p:cNvPr id="258" name="Google Shape;258;p17"/>
              <p:cNvSpPr/>
              <p:nvPr/>
            </p:nvSpPr>
            <p:spPr>
              <a:xfrm>
                <a:off x="740425" y="1825675"/>
                <a:ext cx="1606200" cy="1606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7"/>
              <p:cNvSpPr txBox="1"/>
              <p:nvPr/>
            </p:nvSpPr>
            <p:spPr>
              <a:xfrm>
                <a:off x="585325" y="3199925"/>
                <a:ext cx="1916400" cy="41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Chihuahua</a:t>
                </a:r>
                <a:endParaRPr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260" name="Google Shape;260;p17"/>
            <p:cNvGrpSpPr/>
            <p:nvPr/>
          </p:nvGrpSpPr>
          <p:grpSpPr>
            <a:xfrm>
              <a:off x="2540373" y="3014175"/>
              <a:ext cx="1691305" cy="356100"/>
              <a:chOff x="2668498" y="1894175"/>
              <a:chExt cx="1691305" cy="356100"/>
            </a:xfrm>
          </p:grpSpPr>
          <p:sp>
            <p:nvSpPr>
              <p:cNvPr id="261" name="Google Shape;261;p17"/>
              <p:cNvSpPr txBox="1"/>
              <p:nvPr/>
            </p:nvSpPr>
            <p:spPr>
              <a:xfrm>
                <a:off x="2668498" y="189417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Size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2" name="Google Shape;262;p17"/>
              <p:cNvSpPr txBox="1"/>
              <p:nvPr/>
            </p:nvSpPr>
            <p:spPr>
              <a:xfrm>
                <a:off x="3558202" y="189417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kg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63" name="Google Shape;263;p17"/>
            <p:cNvGrpSpPr/>
            <p:nvPr/>
          </p:nvGrpSpPr>
          <p:grpSpPr>
            <a:xfrm>
              <a:off x="2540373" y="3468725"/>
              <a:ext cx="1691305" cy="356100"/>
              <a:chOff x="2668498" y="2348725"/>
              <a:chExt cx="1691305" cy="356100"/>
            </a:xfrm>
          </p:grpSpPr>
          <p:sp>
            <p:nvSpPr>
              <p:cNvPr id="264" name="Google Shape;264;p17"/>
              <p:cNvSpPr txBox="1"/>
              <p:nvPr/>
            </p:nvSpPr>
            <p:spPr>
              <a:xfrm>
                <a:off x="2668498" y="234872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Agility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5" name="Google Shape;265;p17"/>
              <p:cNvSpPr txBox="1"/>
              <p:nvPr/>
            </p:nvSpPr>
            <p:spPr>
              <a:xfrm>
                <a:off x="3558202" y="234872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Medium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66" name="Google Shape;266;p17"/>
            <p:cNvGrpSpPr/>
            <p:nvPr/>
          </p:nvGrpSpPr>
          <p:grpSpPr>
            <a:xfrm>
              <a:off x="2540373" y="3923275"/>
              <a:ext cx="1691305" cy="356100"/>
              <a:chOff x="2668498" y="2803275"/>
              <a:chExt cx="1691305" cy="356100"/>
            </a:xfrm>
          </p:grpSpPr>
          <p:sp>
            <p:nvSpPr>
              <p:cNvPr id="267" name="Google Shape;267;p17"/>
              <p:cNvSpPr txBox="1"/>
              <p:nvPr/>
            </p:nvSpPr>
            <p:spPr>
              <a:xfrm>
                <a:off x="2668498" y="280327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Noise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8" name="Google Shape;268;p17"/>
              <p:cNvSpPr txBox="1"/>
              <p:nvPr/>
            </p:nvSpPr>
            <p:spPr>
              <a:xfrm>
                <a:off x="3558202" y="280327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Medium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69" name="Google Shape;269;p17"/>
            <p:cNvGrpSpPr/>
            <p:nvPr/>
          </p:nvGrpSpPr>
          <p:grpSpPr>
            <a:xfrm>
              <a:off x="2540373" y="4377825"/>
              <a:ext cx="1691305" cy="356100"/>
              <a:chOff x="2668498" y="3257825"/>
              <a:chExt cx="1691305" cy="356100"/>
            </a:xfrm>
          </p:grpSpPr>
          <p:sp>
            <p:nvSpPr>
              <p:cNvPr id="270" name="Google Shape;270;p17"/>
              <p:cNvSpPr txBox="1"/>
              <p:nvPr/>
            </p:nvSpPr>
            <p:spPr>
              <a:xfrm>
                <a:off x="2668498" y="325782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Energy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1" name="Google Shape;271;p17"/>
              <p:cNvSpPr txBox="1"/>
              <p:nvPr/>
            </p:nvSpPr>
            <p:spPr>
              <a:xfrm>
                <a:off x="3558202" y="325782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High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72" name="Google Shape;272;p17"/>
          <p:cNvGrpSpPr/>
          <p:nvPr/>
        </p:nvGrpSpPr>
        <p:grpSpPr>
          <a:xfrm>
            <a:off x="4912325" y="2945675"/>
            <a:ext cx="3774477" cy="1788250"/>
            <a:chOff x="4912325" y="2945675"/>
            <a:chExt cx="3774477" cy="1788250"/>
          </a:xfrm>
        </p:grpSpPr>
        <p:grpSp>
          <p:nvGrpSpPr>
            <p:cNvPr id="273" name="Google Shape;273;p17"/>
            <p:cNvGrpSpPr/>
            <p:nvPr/>
          </p:nvGrpSpPr>
          <p:grpSpPr>
            <a:xfrm>
              <a:off x="4912325" y="2945675"/>
              <a:ext cx="1916400" cy="1788250"/>
              <a:chOff x="4784200" y="1825675"/>
              <a:chExt cx="1916400" cy="1788250"/>
            </a:xfrm>
          </p:grpSpPr>
          <p:sp>
            <p:nvSpPr>
              <p:cNvPr id="274" name="Google Shape;274;p17"/>
              <p:cNvSpPr/>
              <p:nvPr/>
            </p:nvSpPr>
            <p:spPr>
              <a:xfrm>
                <a:off x="4939300" y="1825675"/>
                <a:ext cx="1606200" cy="1606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7"/>
              <p:cNvSpPr txBox="1"/>
              <p:nvPr/>
            </p:nvSpPr>
            <p:spPr>
              <a:xfrm>
                <a:off x="4784200" y="3199925"/>
                <a:ext cx="1916400" cy="41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Beagle</a:t>
                </a:r>
                <a:endParaRPr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276" name="Google Shape;276;p17"/>
            <p:cNvGrpSpPr/>
            <p:nvPr/>
          </p:nvGrpSpPr>
          <p:grpSpPr>
            <a:xfrm>
              <a:off x="6995498" y="3014175"/>
              <a:ext cx="1691305" cy="356100"/>
              <a:chOff x="6867373" y="1894175"/>
              <a:chExt cx="1691305" cy="356100"/>
            </a:xfrm>
          </p:grpSpPr>
          <p:sp>
            <p:nvSpPr>
              <p:cNvPr id="277" name="Google Shape;277;p17"/>
              <p:cNvSpPr txBox="1"/>
              <p:nvPr/>
            </p:nvSpPr>
            <p:spPr>
              <a:xfrm>
                <a:off x="6867373" y="189417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Size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8" name="Google Shape;278;p17"/>
              <p:cNvSpPr txBox="1"/>
              <p:nvPr/>
            </p:nvSpPr>
            <p:spPr>
              <a:xfrm>
                <a:off x="7757077" y="189417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10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kg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79" name="Google Shape;279;p17"/>
            <p:cNvGrpSpPr/>
            <p:nvPr/>
          </p:nvGrpSpPr>
          <p:grpSpPr>
            <a:xfrm>
              <a:off x="6995498" y="3468725"/>
              <a:ext cx="1691305" cy="356100"/>
              <a:chOff x="6867373" y="2348725"/>
              <a:chExt cx="1691305" cy="356100"/>
            </a:xfrm>
          </p:grpSpPr>
          <p:sp>
            <p:nvSpPr>
              <p:cNvPr id="280" name="Google Shape;280;p17"/>
              <p:cNvSpPr txBox="1"/>
              <p:nvPr/>
            </p:nvSpPr>
            <p:spPr>
              <a:xfrm>
                <a:off x="6867373" y="234872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Agility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1" name="Google Shape;281;p17"/>
              <p:cNvSpPr txBox="1"/>
              <p:nvPr/>
            </p:nvSpPr>
            <p:spPr>
              <a:xfrm>
                <a:off x="7757077" y="234872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High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82" name="Google Shape;282;p17"/>
            <p:cNvGrpSpPr/>
            <p:nvPr/>
          </p:nvGrpSpPr>
          <p:grpSpPr>
            <a:xfrm>
              <a:off x="6995498" y="3923275"/>
              <a:ext cx="1691305" cy="356100"/>
              <a:chOff x="6867373" y="2803275"/>
              <a:chExt cx="1691305" cy="356100"/>
            </a:xfrm>
          </p:grpSpPr>
          <p:sp>
            <p:nvSpPr>
              <p:cNvPr id="283" name="Google Shape;283;p17"/>
              <p:cNvSpPr txBox="1"/>
              <p:nvPr/>
            </p:nvSpPr>
            <p:spPr>
              <a:xfrm>
                <a:off x="6867373" y="280327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Noise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4" name="Google Shape;284;p17"/>
              <p:cNvSpPr txBox="1"/>
              <p:nvPr/>
            </p:nvSpPr>
            <p:spPr>
              <a:xfrm>
                <a:off x="7757077" y="280327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Little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85" name="Google Shape;285;p17"/>
            <p:cNvGrpSpPr/>
            <p:nvPr/>
          </p:nvGrpSpPr>
          <p:grpSpPr>
            <a:xfrm>
              <a:off x="6995498" y="4377825"/>
              <a:ext cx="1691305" cy="356100"/>
              <a:chOff x="6867373" y="3257825"/>
              <a:chExt cx="1691305" cy="356100"/>
            </a:xfrm>
          </p:grpSpPr>
          <p:sp>
            <p:nvSpPr>
              <p:cNvPr id="286" name="Google Shape;286;p17"/>
              <p:cNvSpPr txBox="1"/>
              <p:nvPr/>
            </p:nvSpPr>
            <p:spPr>
              <a:xfrm>
                <a:off x="6867373" y="325782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Energy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7" name="Google Shape;287;p17"/>
              <p:cNvSpPr txBox="1"/>
              <p:nvPr/>
            </p:nvSpPr>
            <p:spPr>
              <a:xfrm>
                <a:off x="7757077" y="325782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High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8" name="Google Shape;288;p17"/>
          <p:cNvGrpSpPr/>
          <p:nvPr/>
        </p:nvGrpSpPr>
        <p:grpSpPr>
          <a:xfrm>
            <a:off x="457200" y="872150"/>
            <a:ext cx="3774477" cy="1788250"/>
            <a:chOff x="457200" y="872150"/>
            <a:chExt cx="3774477" cy="1788250"/>
          </a:xfrm>
        </p:grpSpPr>
        <p:grpSp>
          <p:nvGrpSpPr>
            <p:cNvPr id="289" name="Google Shape;289;p17"/>
            <p:cNvGrpSpPr/>
            <p:nvPr/>
          </p:nvGrpSpPr>
          <p:grpSpPr>
            <a:xfrm>
              <a:off x="2540373" y="940650"/>
              <a:ext cx="1691305" cy="356100"/>
              <a:chOff x="2668498" y="1894175"/>
              <a:chExt cx="1691305" cy="356100"/>
            </a:xfrm>
          </p:grpSpPr>
          <p:sp>
            <p:nvSpPr>
              <p:cNvPr id="290" name="Google Shape;290;p17"/>
              <p:cNvSpPr txBox="1"/>
              <p:nvPr/>
            </p:nvSpPr>
            <p:spPr>
              <a:xfrm>
                <a:off x="2668498" y="189417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Size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1" name="Google Shape;291;p17"/>
              <p:cNvSpPr txBox="1"/>
              <p:nvPr/>
            </p:nvSpPr>
            <p:spPr>
              <a:xfrm>
                <a:off x="3558202" y="189417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9kg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92" name="Google Shape;292;p17"/>
            <p:cNvGrpSpPr/>
            <p:nvPr/>
          </p:nvGrpSpPr>
          <p:grpSpPr>
            <a:xfrm>
              <a:off x="2540373" y="1395200"/>
              <a:ext cx="1691305" cy="356100"/>
              <a:chOff x="2668498" y="2348725"/>
              <a:chExt cx="1691305" cy="356100"/>
            </a:xfrm>
          </p:grpSpPr>
          <p:sp>
            <p:nvSpPr>
              <p:cNvPr id="293" name="Google Shape;293;p17"/>
              <p:cNvSpPr txBox="1"/>
              <p:nvPr/>
            </p:nvSpPr>
            <p:spPr>
              <a:xfrm>
                <a:off x="2668498" y="234872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Agility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4" name="Google Shape;294;p17"/>
              <p:cNvSpPr txBox="1"/>
              <p:nvPr/>
            </p:nvSpPr>
            <p:spPr>
              <a:xfrm>
                <a:off x="3558202" y="234872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Little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95" name="Google Shape;295;p17"/>
            <p:cNvGrpSpPr/>
            <p:nvPr/>
          </p:nvGrpSpPr>
          <p:grpSpPr>
            <a:xfrm>
              <a:off x="2540373" y="1849750"/>
              <a:ext cx="1691305" cy="356100"/>
              <a:chOff x="2668498" y="2803275"/>
              <a:chExt cx="1691305" cy="356100"/>
            </a:xfrm>
          </p:grpSpPr>
          <p:sp>
            <p:nvSpPr>
              <p:cNvPr id="296" name="Google Shape;296;p17"/>
              <p:cNvSpPr txBox="1"/>
              <p:nvPr/>
            </p:nvSpPr>
            <p:spPr>
              <a:xfrm>
                <a:off x="2668498" y="280327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Noise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7" name="Google Shape;297;p17"/>
              <p:cNvSpPr txBox="1"/>
              <p:nvPr/>
            </p:nvSpPr>
            <p:spPr>
              <a:xfrm>
                <a:off x="3558202" y="280327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High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98" name="Google Shape;298;p17"/>
            <p:cNvGrpSpPr/>
            <p:nvPr/>
          </p:nvGrpSpPr>
          <p:grpSpPr>
            <a:xfrm>
              <a:off x="457200" y="872150"/>
              <a:ext cx="1916400" cy="1788250"/>
              <a:chOff x="585325" y="1825675"/>
              <a:chExt cx="1916400" cy="1788250"/>
            </a:xfrm>
          </p:grpSpPr>
          <p:sp>
            <p:nvSpPr>
              <p:cNvPr id="299" name="Google Shape;299;p17"/>
              <p:cNvSpPr/>
              <p:nvPr/>
            </p:nvSpPr>
            <p:spPr>
              <a:xfrm>
                <a:off x="740425" y="1825675"/>
                <a:ext cx="1606200" cy="1606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7"/>
              <p:cNvSpPr txBox="1"/>
              <p:nvPr/>
            </p:nvSpPr>
            <p:spPr>
              <a:xfrm>
                <a:off x="585325" y="3199925"/>
                <a:ext cx="1916400" cy="41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French Bulldog</a:t>
                </a:r>
                <a:endParaRPr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301" name="Google Shape;301;p17"/>
            <p:cNvGrpSpPr/>
            <p:nvPr/>
          </p:nvGrpSpPr>
          <p:grpSpPr>
            <a:xfrm>
              <a:off x="2540373" y="2304300"/>
              <a:ext cx="1691305" cy="356100"/>
              <a:chOff x="2668498" y="3257825"/>
              <a:chExt cx="1691305" cy="356100"/>
            </a:xfrm>
          </p:grpSpPr>
          <p:sp>
            <p:nvSpPr>
              <p:cNvPr id="302" name="Google Shape;302;p17"/>
              <p:cNvSpPr txBox="1"/>
              <p:nvPr/>
            </p:nvSpPr>
            <p:spPr>
              <a:xfrm>
                <a:off x="2668498" y="325782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Energy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3" name="Google Shape;303;p17"/>
              <p:cNvSpPr txBox="1"/>
              <p:nvPr/>
            </p:nvSpPr>
            <p:spPr>
              <a:xfrm>
                <a:off x="3558202" y="325782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Medium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04" name="Google Shape;304;p17"/>
          <p:cNvGrpSpPr/>
          <p:nvPr/>
        </p:nvGrpSpPr>
        <p:grpSpPr>
          <a:xfrm>
            <a:off x="4912325" y="872150"/>
            <a:ext cx="3774477" cy="1788250"/>
            <a:chOff x="4912325" y="872150"/>
            <a:chExt cx="3774477" cy="1788250"/>
          </a:xfrm>
        </p:grpSpPr>
        <p:grpSp>
          <p:nvGrpSpPr>
            <p:cNvPr id="305" name="Google Shape;305;p17"/>
            <p:cNvGrpSpPr/>
            <p:nvPr/>
          </p:nvGrpSpPr>
          <p:grpSpPr>
            <a:xfrm>
              <a:off x="4912325" y="872150"/>
              <a:ext cx="1916400" cy="1788250"/>
              <a:chOff x="4784200" y="1825675"/>
              <a:chExt cx="1916400" cy="1788250"/>
            </a:xfrm>
          </p:grpSpPr>
          <p:sp>
            <p:nvSpPr>
              <p:cNvPr id="306" name="Google Shape;306;p17"/>
              <p:cNvSpPr/>
              <p:nvPr/>
            </p:nvSpPr>
            <p:spPr>
              <a:xfrm>
                <a:off x="4939300" y="1825675"/>
                <a:ext cx="1606200" cy="1606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7"/>
              <p:cNvSpPr txBox="1"/>
              <p:nvPr/>
            </p:nvSpPr>
            <p:spPr>
              <a:xfrm>
                <a:off x="4784200" y="3199925"/>
                <a:ext cx="1916400" cy="41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Rottweiler</a:t>
                </a:r>
                <a:endParaRPr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308" name="Google Shape;308;p17"/>
            <p:cNvGrpSpPr/>
            <p:nvPr/>
          </p:nvGrpSpPr>
          <p:grpSpPr>
            <a:xfrm>
              <a:off x="6995498" y="940650"/>
              <a:ext cx="1691305" cy="356100"/>
              <a:chOff x="6867373" y="1894175"/>
              <a:chExt cx="1691305" cy="356100"/>
            </a:xfrm>
          </p:grpSpPr>
          <p:sp>
            <p:nvSpPr>
              <p:cNvPr id="309" name="Google Shape;309;p17"/>
              <p:cNvSpPr txBox="1"/>
              <p:nvPr/>
            </p:nvSpPr>
            <p:spPr>
              <a:xfrm>
                <a:off x="6867373" y="189417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Size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0" name="Google Shape;310;p17"/>
              <p:cNvSpPr txBox="1"/>
              <p:nvPr/>
            </p:nvSpPr>
            <p:spPr>
              <a:xfrm>
                <a:off x="7757077" y="189417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50kg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11" name="Google Shape;311;p17"/>
            <p:cNvGrpSpPr/>
            <p:nvPr/>
          </p:nvGrpSpPr>
          <p:grpSpPr>
            <a:xfrm>
              <a:off x="6995498" y="1395200"/>
              <a:ext cx="1691305" cy="356100"/>
              <a:chOff x="6867373" y="2348725"/>
              <a:chExt cx="1691305" cy="356100"/>
            </a:xfrm>
          </p:grpSpPr>
          <p:sp>
            <p:nvSpPr>
              <p:cNvPr id="312" name="Google Shape;312;p17"/>
              <p:cNvSpPr txBox="1"/>
              <p:nvPr/>
            </p:nvSpPr>
            <p:spPr>
              <a:xfrm>
                <a:off x="6867373" y="234872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Agility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3" name="Google Shape;313;p17"/>
              <p:cNvSpPr txBox="1"/>
              <p:nvPr/>
            </p:nvSpPr>
            <p:spPr>
              <a:xfrm>
                <a:off x="7757077" y="234872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High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14" name="Google Shape;314;p17"/>
            <p:cNvGrpSpPr/>
            <p:nvPr/>
          </p:nvGrpSpPr>
          <p:grpSpPr>
            <a:xfrm>
              <a:off x="6995498" y="1849750"/>
              <a:ext cx="1691305" cy="356100"/>
              <a:chOff x="6867373" y="2803275"/>
              <a:chExt cx="1691305" cy="356100"/>
            </a:xfrm>
          </p:grpSpPr>
          <p:sp>
            <p:nvSpPr>
              <p:cNvPr id="315" name="Google Shape;315;p17"/>
              <p:cNvSpPr txBox="1"/>
              <p:nvPr/>
            </p:nvSpPr>
            <p:spPr>
              <a:xfrm>
                <a:off x="6867373" y="280327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Noise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6" name="Google Shape;316;p17"/>
              <p:cNvSpPr txBox="1"/>
              <p:nvPr/>
            </p:nvSpPr>
            <p:spPr>
              <a:xfrm>
                <a:off x="7757077" y="280327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Medium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17" name="Google Shape;317;p17"/>
            <p:cNvGrpSpPr/>
            <p:nvPr/>
          </p:nvGrpSpPr>
          <p:grpSpPr>
            <a:xfrm>
              <a:off x="6995498" y="2304300"/>
              <a:ext cx="1691305" cy="356100"/>
              <a:chOff x="6867373" y="3257825"/>
              <a:chExt cx="1691305" cy="356100"/>
            </a:xfrm>
          </p:grpSpPr>
          <p:sp>
            <p:nvSpPr>
              <p:cNvPr id="318" name="Google Shape;318;p17"/>
              <p:cNvSpPr txBox="1"/>
              <p:nvPr/>
            </p:nvSpPr>
            <p:spPr>
              <a:xfrm>
                <a:off x="6867373" y="325782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Energy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9" name="Google Shape;319;p17"/>
              <p:cNvSpPr txBox="1"/>
              <p:nvPr/>
            </p:nvSpPr>
            <p:spPr>
              <a:xfrm>
                <a:off x="7757077" y="3257825"/>
                <a:ext cx="801600" cy="3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Medium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20" name="Google Shape;320;p17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Dog infographics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321" name="Google Shape;321;p17"/>
          <p:cNvGrpSpPr/>
          <p:nvPr/>
        </p:nvGrpSpPr>
        <p:grpSpPr>
          <a:xfrm>
            <a:off x="993197" y="1261812"/>
            <a:ext cx="859161" cy="826877"/>
            <a:chOff x="729557" y="1901757"/>
            <a:chExt cx="389571" cy="374933"/>
          </a:xfrm>
        </p:grpSpPr>
        <p:sp>
          <p:nvSpPr>
            <p:cNvPr id="322" name="Google Shape;322;p17"/>
            <p:cNvSpPr/>
            <p:nvPr/>
          </p:nvSpPr>
          <p:spPr>
            <a:xfrm>
              <a:off x="729557" y="1901757"/>
              <a:ext cx="164670" cy="162124"/>
            </a:xfrm>
            <a:custGeom>
              <a:rect b="b" l="l" r="r" t="t"/>
              <a:pathLst>
                <a:path extrusionOk="0" h="5604" w="5692">
                  <a:moveTo>
                    <a:pt x="2634" y="0"/>
                  </a:moveTo>
                  <a:cubicBezTo>
                    <a:pt x="2500" y="0"/>
                    <a:pt x="2370" y="9"/>
                    <a:pt x="2245" y="25"/>
                  </a:cubicBezTo>
                  <a:cubicBezTo>
                    <a:pt x="2164" y="34"/>
                    <a:pt x="2091" y="73"/>
                    <a:pt x="2036" y="129"/>
                  </a:cubicBezTo>
                  <a:cubicBezTo>
                    <a:pt x="1622" y="554"/>
                    <a:pt x="1" y="2499"/>
                    <a:pt x="1548" y="5604"/>
                  </a:cubicBezTo>
                  <a:lnTo>
                    <a:pt x="5692" y="2150"/>
                  </a:lnTo>
                  <a:cubicBezTo>
                    <a:pt x="5167" y="615"/>
                    <a:pt x="3775" y="0"/>
                    <a:pt x="2634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762624" y="1942953"/>
              <a:ext cx="131603" cy="120927"/>
            </a:xfrm>
            <a:custGeom>
              <a:rect b="b" l="l" r="r" t="t"/>
              <a:pathLst>
                <a:path extrusionOk="0" h="4180" w="4549">
                  <a:moveTo>
                    <a:pt x="4199" y="0"/>
                  </a:moveTo>
                  <a:cubicBezTo>
                    <a:pt x="2943" y="281"/>
                    <a:pt x="1798" y="940"/>
                    <a:pt x="913" y="1902"/>
                  </a:cubicBezTo>
                  <a:cubicBezTo>
                    <a:pt x="553" y="2295"/>
                    <a:pt x="247" y="2729"/>
                    <a:pt x="0" y="3189"/>
                  </a:cubicBezTo>
                  <a:cubicBezTo>
                    <a:pt x="100" y="3505"/>
                    <a:pt x="234" y="3835"/>
                    <a:pt x="405" y="4180"/>
                  </a:cubicBezTo>
                  <a:lnTo>
                    <a:pt x="4549" y="726"/>
                  </a:lnTo>
                  <a:cubicBezTo>
                    <a:pt x="4456" y="454"/>
                    <a:pt x="4338" y="213"/>
                    <a:pt x="4199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787909" y="1944168"/>
              <a:ext cx="76086" cy="112104"/>
            </a:xfrm>
            <a:custGeom>
              <a:rect b="b" l="l" r="r" t="t"/>
              <a:pathLst>
                <a:path extrusionOk="0" h="3875" w="2630">
                  <a:moveTo>
                    <a:pt x="907" y="0"/>
                  </a:moveTo>
                  <a:cubicBezTo>
                    <a:pt x="804" y="0"/>
                    <a:pt x="708" y="53"/>
                    <a:pt x="651" y="141"/>
                  </a:cubicBezTo>
                  <a:cubicBezTo>
                    <a:pt x="536" y="315"/>
                    <a:pt x="413" y="542"/>
                    <a:pt x="318" y="817"/>
                  </a:cubicBezTo>
                  <a:cubicBezTo>
                    <a:pt x="1" y="1730"/>
                    <a:pt x="120" y="2757"/>
                    <a:pt x="676" y="3874"/>
                  </a:cubicBezTo>
                  <a:lnTo>
                    <a:pt x="2630" y="1332"/>
                  </a:lnTo>
                  <a:cubicBezTo>
                    <a:pt x="2323" y="440"/>
                    <a:pt x="1572" y="75"/>
                    <a:pt x="943" y="3"/>
                  </a:cubicBezTo>
                  <a:cubicBezTo>
                    <a:pt x="931" y="1"/>
                    <a:pt x="919" y="0"/>
                    <a:pt x="907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954516" y="1901757"/>
              <a:ext cx="164612" cy="162124"/>
            </a:xfrm>
            <a:custGeom>
              <a:rect b="b" l="l" r="r" t="t"/>
              <a:pathLst>
                <a:path extrusionOk="0" h="5604" w="5690">
                  <a:moveTo>
                    <a:pt x="3056" y="0"/>
                  </a:moveTo>
                  <a:cubicBezTo>
                    <a:pt x="1916" y="0"/>
                    <a:pt x="523" y="615"/>
                    <a:pt x="0" y="2150"/>
                  </a:cubicBezTo>
                  <a:lnTo>
                    <a:pt x="4142" y="5604"/>
                  </a:lnTo>
                  <a:cubicBezTo>
                    <a:pt x="5689" y="2499"/>
                    <a:pt x="4070" y="554"/>
                    <a:pt x="3655" y="129"/>
                  </a:cubicBezTo>
                  <a:cubicBezTo>
                    <a:pt x="3599" y="73"/>
                    <a:pt x="3527" y="34"/>
                    <a:pt x="3445" y="25"/>
                  </a:cubicBezTo>
                  <a:cubicBezTo>
                    <a:pt x="3320" y="9"/>
                    <a:pt x="3190" y="0"/>
                    <a:pt x="3056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954545" y="1942953"/>
              <a:ext cx="131574" cy="120985"/>
            </a:xfrm>
            <a:custGeom>
              <a:rect b="b" l="l" r="r" t="t"/>
              <a:pathLst>
                <a:path extrusionOk="0" h="4182" w="4548">
                  <a:moveTo>
                    <a:pt x="352" y="0"/>
                  </a:moveTo>
                  <a:cubicBezTo>
                    <a:pt x="212" y="215"/>
                    <a:pt x="93" y="457"/>
                    <a:pt x="1" y="726"/>
                  </a:cubicBezTo>
                  <a:lnTo>
                    <a:pt x="4145" y="4181"/>
                  </a:lnTo>
                  <a:cubicBezTo>
                    <a:pt x="4316" y="3836"/>
                    <a:pt x="4447" y="3507"/>
                    <a:pt x="4547" y="3191"/>
                  </a:cubicBezTo>
                  <a:cubicBezTo>
                    <a:pt x="4300" y="2729"/>
                    <a:pt x="3993" y="2298"/>
                    <a:pt x="3634" y="1904"/>
                  </a:cubicBezTo>
                  <a:cubicBezTo>
                    <a:pt x="2752" y="942"/>
                    <a:pt x="1608" y="282"/>
                    <a:pt x="352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984719" y="1944168"/>
              <a:ext cx="76144" cy="112104"/>
            </a:xfrm>
            <a:custGeom>
              <a:rect b="b" l="l" r="r" t="t"/>
              <a:pathLst>
                <a:path extrusionOk="0" h="3875" w="2632">
                  <a:moveTo>
                    <a:pt x="1724" y="0"/>
                  </a:moveTo>
                  <a:cubicBezTo>
                    <a:pt x="1712" y="0"/>
                    <a:pt x="1700" y="1"/>
                    <a:pt x="1688" y="3"/>
                  </a:cubicBezTo>
                  <a:cubicBezTo>
                    <a:pt x="1059" y="75"/>
                    <a:pt x="306" y="440"/>
                    <a:pt x="1" y="1332"/>
                  </a:cubicBezTo>
                  <a:lnTo>
                    <a:pt x="1955" y="3874"/>
                  </a:lnTo>
                  <a:cubicBezTo>
                    <a:pt x="2512" y="2757"/>
                    <a:pt x="2631" y="1730"/>
                    <a:pt x="2314" y="817"/>
                  </a:cubicBezTo>
                  <a:cubicBezTo>
                    <a:pt x="2217" y="542"/>
                    <a:pt x="2095" y="315"/>
                    <a:pt x="1979" y="141"/>
                  </a:cubicBezTo>
                  <a:cubicBezTo>
                    <a:pt x="1923" y="53"/>
                    <a:pt x="1826" y="0"/>
                    <a:pt x="172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984806" y="1956261"/>
              <a:ext cx="72412" cy="99924"/>
            </a:xfrm>
            <a:custGeom>
              <a:rect b="b" l="l" r="r" t="t"/>
              <a:pathLst>
                <a:path extrusionOk="0" h="3454" w="2503">
                  <a:moveTo>
                    <a:pt x="642" y="0"/>
                  </a:moveTo>
                  <a:cubicBezTo>
                    <a:pt x="372" y="209"/>
                    <a:pt x="140" y="506"/>
                    <a:pt x="1" y="913"/>
                  </a:cubicBezTo>
                  <a:lnTo>
                    <a:pt x="1953" y="3453"/>
                  </a:lnTo>
                  <a:cubicBezTo>
                    <a:pt x="2326" y="2706"/>
                    <a:pt x="2503" y="1994"/>
                    <a:pt x="2483" y="1332"/>
                  </a:cubicBezTo>
                  <a:cubicBezTo>
                    <a:pt x="1947" y="775"/>
                    <a:pt x="1325" y="327"/>
                    <a:pt x="642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791467" y="1956261"/>
              <a:ext cx="72499" cy="99924"/>
            </a:xfrm>
            <a:custGeom>
              <a:rect b="b" l="l" r="r" t="t"/>
              <a:pathLst>
                <a:path extrusionOk="0" h="3454" w="2506">
                  <a:moveTo>
                    <a:pt x="1863" y="0"/>
                  </a:moveTo>
                  <a:cubicBezTo>
                    <a:pt x="1180" y="327"/>
                    <a:pt x="554" y="775"/>
                    <a:pt x="22" y="1332"/>
                  </a:cubicBezTo>
                  <a:cubicBezTo>
                    <a:pt x="1" y="1994"/>
                    <a:pt x="177" y="2705"/>
                    <a:pt x="551" y="3453"/>
                  </a:cubicBezTo>
                  <a:lnTo>
                    <a:pt x="2505" y="913"/>
                  </a:lnTo>
                  <a:cubicBezTo>
                    <a:pt x="2367" y="506"/>
                    <a:pt x="2136" y="209"/>
                    <a:pt x="1863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763607" y="1961931"/>
              <a:ext cx="321673" cy="279377"/>
            </a:xfrm>
            <a:custGeom>
              <a:rect b="b" l="l" r="r" t="t"/>
              <a:pathLst>
                <a:path extrusionOk="0" h="9657" w="11119">
                  <a:moveTo>
                    <a:pt x="5036" y="1"/>
                  </a:moveTo>
                  <a:cubicBezTo>
                    <a:pt x="2211" y="263"/>
                    <a:pt x="0" y="2640"/>
                    <a:pt x="0" y="5535"/>
                  </a:cubicBezTo>
                  <a:cubicBezTo>
                    <a:pt x="0" y="7169"/>
                    <a:pt x="704" y="8638"/>
                    <a:pt x="1827" y="9657"/>
                  </a:cubicBezTo>
                  <a:lnTo>
                    <a:pt x="9291" y="9657"/>
                  </a:lnTo>
                  <a:cubicBezTo>
                    <a:pt x="10412" y="8640"/>
                    <a:pt x="11118" y="7169"/>
                    <a:pt x="11118" y="5535"/>
                  </a:cubicBezTo>
                  <a:cubicBezTo>
                    <a:pt x="11118" y="2642"/>
                    <a:pt x="8906" y="263"/>
                    <a:pt x="6081" y="1"/>
                  </a:cubicBezTo>
                  <a:lnTo>
                    <a:pt x="5559" y="341"/>
                  </a:lnTo>
                  <a:lnTo>
                    <a:pt x="5036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763521" y="1961989"/>
              <a:ext cx="150002" cy="279377"/>
            </a:xfrm>
            <a:custGeom>
              <a:rect b="b" l="l" r="r" t="t"/>
              <a:pathLst>
                <a:path extrusionOk="0" h="9657" w="5185">
                  <a:moveTo>
                    <a:pt x="5038" y="0"/>
                  </a:moveTo>
                  <a:cubicBezTo>
                    <a:pt x="2212" y="262"/>
                    <a:pt x="0" y="2640"/>
                    <a:pt x="0" y="5536"/>
                  </a:cubicBezTo>
                  <a:cubicBezTo>
                    <a:pt x="0" y="7168"/>
                    <a:pt x="706" y="8638"/>
                    <a:pt x="1829" y="9656"/>
                  </a:cubicBezTo>
                  <a:lnTo>
                    <a:pt x="2611" y="9656"/>
                  </a:lnTo>
                  <a:cubicBezTo>
                    <a:pt x="1488" y="8636"/>
                    <a:pt x="782" y="7167"/>
                    <a:pt x="782" y="5533"/>
                  </a:cubicBezTo>
                  <a:cubicBezTo>
                    <a:pt x="782" y="2861"/>
                    <a:pt x="2669" y="627"/>
                    <a:pt x="5185" y="95"/>
                  </a:cubicBezTo>
                  <a:lnTo>
                    <a:pt x="5038" y="0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860291" y="1960919"/>
              <a:ext cx="128160" cy="213156"/>
            </a:xfrm>
            <a:custGeom>
              <a:rect b="b" l="l" r="r" t="t"/>
              <a:pathLst>
                <a:path extrusionOk="0" h="7368" w="4430">
                  <a:moveTo>
                    <a:pt x="2217" y="0"/>
                  </a:moveTo>
                  <a:cubicBezTo>
                    <a:pt x="2041" y="0"/>
                    <a:pt x="1867" y="9"/>
                    <a:pt x="1696" y="25"/>
                  </a:cubicBezTo>
                  <a:cubicBezTo>
                    <a:pt x="1326" y="345"/>
                    <a:pt x="956" y="672"/>
                    <a:pt x="643" y="1048"/>
                  </a:cubicBezTo>
                  <a:cubicBezTo>
                    <a:pt x="287" y="1474"/>
                    <a:pt x="1" y="2031"/>
                    <a:pt x="53" y="2602"/>
                  </a:cubicBezTo>
                  <a:cubicBezTo>
                    <a:pt x="103" y="3146"/>
                    <a:pt x="453" y="3583"/>
                    <a:pt x="781" y="3996"/>
                  </a:cubicBezTo>
                  <a:cubicBezTo>
                    <a:pt x="1131" y="4436"/>
                    <a:pt x="1476" y="4939"/>
                    <a:pt x="1321" y="5530"/>
                  </a:cubicBezTo>
                  <a:lnTo>
                    <a:pt x="728" y="7032"/>
                  </a:lnTo>
                  <a:lnTo>
                    <a:pt x="2216" y="7368"/>
                  </a:lnTo>
                  <a:lnTo>
                    <a:pt x="3561" y="6943"/>
                  </a:lnTo>
                  <a:lnTo>
                    <a:pt x="3111" y="5530"/>
                  </a:lnTo>
                  <a:cubicBezTo>
                    <a:pt x="2955" y="4939"/>
                    <a:pt x="3300" y="4435"/>
                    <a:pt x="3650" y="3996"/>
                  </a:cubicBezTo>
                  <a:cubicBezTo>
                    <a:pt x="3980" y="3583"/>
                    <a:pt x="4331" y="3149"/>
                    <a:pt x="4378" y="2602"/>
                  </a:cubicBezTo>
                  <a:cubicBezTo>
                    <a:pt x="4429" y="2031"/>
                    <a:pt x="4145" y="1474"/>
                    <a:pt x="3792" y="1048"/>
                  </a:cubicBezTo>
                  <a:cubicBezTo>
                    <a:pt x="3478" y="671"/>
                    <a:pt x="3108" y="345"/>
                    <a:pt x="2740" y="25"/>
                  </a:cubicBezTo>
                  <a:cubicBezTo>
                    <a:pt x="2567" y="8"/>
                    <a:pt x="2395" y="0"/>
                    <a:pt x="2217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849240" y="2205551"/>
              <a:ext cx="150349" cy="71139"/>
            </a:xfrm>
            <a:custGeom>
              <a:rect b="b" l="l" r="r" t="t"/>
              <a:pathLst>
                <a:path extrusionOk="0" h="2459" w="5197">
                  <a:moveTo>
                    <a:pt x="2598" y="1"/>
                  </a:moveTo>
                  <a:cubicBezTo>
                    <a:pt x="1163" y="1"/>
                    <a:pt x="1" y="550"/>
                    <a:pt x="1" y="1229"/>
                  </a:cubicBezTo>
                  <a:cubicBezTo>
                    <a:pt x="1" y="1907"/>
                    <a:pt x="1163" y="2458"/>
                    <a:pt x="2598" y="2458"/>
                  </a:cubicBezTo>
                  <a:cubicBezTo>
                    <a:pt x="4032" y="2458"/>
                    <a:pt x="5196" y="1906"/>
                    <a:pt x="5196" y="1229"/>
                  </a:cubicBezTo>
                  <a:cubicBezTo>
                    <a:pt x="5196" y="550"/>
                    <a:pt x="4032" y="1"/>
                    <a:pt x="2598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790715" y="2120786"/>
              <a:ext cx="267255" cy="144853"/>
            </a:xfrm>
            <a:custGeom>
              <a:rect b="b" l="l" r="r" t="t"/>
              <a:pathLst>
                <a:path extrusionOk="0" h="5007" w="9238">
                  <a:moveTo>
                    <a:pt x="3725" y="1"/>
                  </a:moveTo>
                  <a:cubicBezTo>
                    <a:pt x="3252" y="81"/>
                    <a:pt x="2792" y="226"/>
                    <a:pt x="2367" y="430"/>
                  </a:cubicBezTo>
                  <a:cubicBezTo>
                    <a:pt x="1651" y="777"/>
                    <a:pt x="1048" y="1283"/>
                    <a:pt x="623" y="1898"/>
                  </a:cubicBezTo>
                  <a:cubicBezTo>
                    <a:pt x="0" y="2800"/>
                    <a:pt x="226" y="4035"/>
                    <a:pt x="1128" y="4656"/>
                  </a:cubicBezTo>
                  <a:cubicBezTo>
                    <a:pt x="1473" y="4894"/>
                    <a:pt x="1864" y="5006"/>
                    <a:pt x="2252" y="5006"/>
                  </a:cubicBezTo>
                  <a:cubicBezTo>
                    <a:pt x="2705" y="5006"/>
                    <a:pt x="3154" y="4851"/>
                    <a:pt x="3513" y="4557"/>
                  </a:cubicBezTo>
                  <a:cubicBezTo>
                    <a:pt x="3824" y="4297"/>
                    <a:pt x="4214" y="4150"/>
                    <a:pt x="4621" y="4150"/>
                  </a:cubicBezTo>
                  <a:cubicBezTo>
                    <a:pt x="4822" y="4150"/>
                    <a:pt x="5022" y="4189"/>
                    <a:pt x="5210" y="4258"/>
                  </a:cubicBezTo>
                  <a:cubicBezTo>
                    <a:pt x="5395" y="4327"/>
                    <a:pt x="5572" y="4428"/>
                    <a:pt x="5730" y="4557"/>
                  </a:cubicBezTo>
                  <a:cubicBezTo>
                    <a:pt x="6089" y="4851"/>
                    <a:pt x="6536" y="5006"/>
                    <a:pt x="6989" y="5006"/>
                  </a:cubicBezTo>
                  <a:cubicBezTo>
                    <a:pt x="7377" y="5006"/>
                    <a:pt x="7770" y="4894"/>
                    <a:pt x="8113" y="4656"/>
                  </a:cubicBezTo>
                  <a:cubicBezTo>
                    <a:pt x="9014" y="4035"/>
                    <a:pt x="9238" y="2800"/>
                    <a:pt x="8616" y="1898"/>
                  </a:cubicBezTo>
                  <a:cubicBezTo>
                    <a:pt x="8192" y="1285"/>
                    <a:pt x="7589" y="777"/>
                    <a:pt x="6872" y="432"/>
                  </a:cubicBezTo>
                  <a:cubicBezTo>
                    <a:pt x="6449" y="228"/>
                    <a:pt x="5990" y="82"/>
                    <a:pt x="5515" y="3"/>
                  </a:cubicBezTo>
                  <a:lnTo>
                    <a:pt x="5515" y="1"/>
                  </a:ln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790744" y="2139128"/>
              <a:ext cx="106231" cy="126684"/>
            </a:xfrm>
            <a:custGeom>
              <a:rect b="b" l="l" r="r" t="t"/>
              <a:pathLst>
                <a:path extrusionOk="0" h="4379" w="3672">
                  <a:moveTo>
                    <a:pt x="2000" y="0"/>
                  </a:moveTo>
                  <a:lnTo>
                    <a:pt x="2000" y="0"/>
                  </a:lnTo>
                  <a:cubicBezTo>
                    <a:pt x="1443" y="330"/>
                    <a:pt x="973" y="764"/>
                    <a:pt x="622" y="1271"/>
                  </a:cubicBezTo>
                  <a:cubicBezTo>
                    <a:pt x="1" y="2171"/>
                    <a:pt x="225" y="3406"/>
                    <a:pt x="1127" y="4027"/>
                  </a:cubicBezTo>
                  <a:cubicBezTo>
                    <a:pt x="1470" y="4265"/>
                    <a:pt x="1863" y="4378"/>
                    <a:pt x="2253" y="4378"/>
                  </a:cubicBezTo>
                  <a:cubicBezTo>
                    <a:pt x="2705" y="4378"/>
                    <a:pt x="3153" y="4223"/>
                    <a:pt x="3512" y="3927"/>
                  </a:cubicBezTo>
                  <a:cubicBezTo>
                    <a:pt x="3564" y="3886"/>
                    <a:pt x="3615" y="3848"/>
                    <a:pt x="3672" y="3811"/>
                  </a:cubicBezTo>
                  <a:lnTo>
                    <a:pt x="3672" y="3811"/>
                  </a:lnTo>
                  <a:cubicBezTo>
                    <a:pt x="3383" y="3964"/>
                    <a:pt x="3066" y="4041"/>
                    <a:pt x="2745" y="4041"/>
                  </a:cubicBezTo>
                  <a:cubicBezTo>
                    <a:pt x="2356" y="4041"/>
                    <a:pt x="1964" y="3927"/>
                    <a:pt x="1621" y="3690"/>
                  </a:cubicBezTo>
                  <a:cubicBezTo>
                    <a:pt x="720" y="3068"/>
                    <a:pt x="493" y="1834"/>
                    <a:pt x="1118" y="933"/>
                  </a:cubicBezTo>
                  <a:cubicBezTo>
                    <a:pt x="1357" y="583"/>
                    <a:pt x="1656" y="270"/>
                    <a:pt x="200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898421" y="2118848"/>
              <a:ext cx="51843" cy="25979"/>
            </a:xfrm>
            <a:custGeom>
              <a:rect b="b" l="l" r="r" t="t"/>
              <a:pathLst>
                <a:path extrusionOk="0" h="898" w="1792">
                  <a:moveTo>
                    <a:pt x="896" y="0"/>
                  </a:moveTo>
                  <a:cubicBezTo>
                    <a:pt x="595" y="0"/>
                    <a:pt x="293" y="25"/>
                    <a:pt x="0" y="76"/>
                  </a:cubicBezTo>
                  <a:cubicBezTo>
                    <a:pt x="39" y="536"/>
                    <a:pt x="425" y="898"/>
                    <a:pt x="896" y="898"/>
                  </a:cubicBezTo>
                  <a:cubicBezTo>
                    <a:pt x="1369" y="898"/>
                    <a:pt x="1754" y="536"/>
                    <a:pt x="1792" y="76"/>
                  </a:cubicBezTo>
                  <a:cubicBezTo>
                    <a:pt x="1499" y="25"/>
                    <a:pt x="1200" y="0"/>
                    <a:pt x="89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830088" y="2089947"/>
              <a:ext cx="11109" cy="23607"/>
            </a:xfrm>
            <a:custGeom>
              <a:rect b="b" l="l" r="r" t="t"/>
              <a:pathLst>
                <a:path extrusionOk="0" h="816" w="384">
                  <a:moveTo>
                    <a:pt x="194" y="0"/>
                  </a:moveTo>
                  <a:cubicBezTo>
                    <a:pt x="190" y="0"/>
                    <a:pt x="185" y="1"/>
                    <a:pt x="181" y="1"/>
                  </a:cubicBezTo>
                  <a:cubicBezTo>
                    <a:pt x="77" y="9"/>
                    <a:pt x="0" y="98"/>
                    <a:pt x="0" y="200"/>
                  </a:cubicBezTo>
                  <a:lnTo>
                    <a:pt x="0" y="618"/>
                  </a:lnTo>
                  <a:cubicBezTo>
                    <a:pt x="0" y="722"/>
                    <a:pt x="77" y="811"/>
                    <a:pt x="181" y="815"/>
                  </a:cubicBezTo>
                  <a:cubicBezTo>
                    <a:pt x="185" y="816"/>
                    <a:pt x="188" y="816"/>
                    <a:pt x="192" y="816"/>
                  </a:cubicBezTo>
                  <a:cubicBezTo>
                    <a:pt x="297" y="816"/>
                    <a:pt x="384" y="729"/>
                    <a:pt x="384" y="624"/>
                  </a:cubicBezTo>
                  <a:lnTo>
                    <a:pt x="384" y="193"/>
                  </a:lnTo>
                  <a:cubicBezTo>
                    <a:pt x="384" y="87"/>
                    <a:pt x="299" y="0"/>
                    <a:pt x="19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813309" y="2117517"/>
              <a:ext cx="23375" cy="11109"/>
            </a:xfrm>
            <a:custGeom>
              <a:rect b="b" l="l" r="r" t="t"/>
              <a:pathLst>
                <a:path extrusionOk="0" h="384" w="808">
                  <a:moveTo>
                    <a:pt x="200" y="0"/>
                  </a:moveTo>
                  <a:cubicBezTo>
                    <a:pt x="88" y="0"/>
                    <a:pt x="0" y="92"/>
                    <a:pt x="8" y="203"/>
                  </a:cubicBezTo>
                  <a:cubicBezTo>
                    <a:pt x="16" y="307"/>
                    <a:pt x="105" y="384"/>
                    <a:pt x="207" y="384"/>
                  </a:cubicBezTo>
                  <a:lnTo>
                    <a:pt x="608" y="384"/>
                  </a:lnTo>
                  <a:cubicBezTo>
                    <a:pt x="718" y="384"/>
                    <a:pt x="807" y="292"/>
                    <a:pt x="799" y="180"/>
                  </a:cubicBezTo>
                  <a:cubicBezTo>
                    <a:pt x="793" y="77"/>
                    <a:pt x="703" y="0"/>
                    <a:pt x="600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1007574" y="2089947"/>
              <a:ext cx="11138" cy="23607"/>
            </a:xfrm>
            <a:custGeom>
              <a:rect b="b" l="l" r="r" t="t"/>
              <a:pathLst>
                <a:path extrusionOk="0" h="816" w="385">
                  <a:moveTo>
                    <a:pt x="195" y="0"/>
                  </a:moveTo>
                  <a:cubicBezTo>
                    <a:pt x="191" y="0"/>
                    <a:pt x="186" y="1"/>
                    <a:pt x="182" y="1"/>
                  </a:cubicBezTo>
                  <a:cubicBezTo>
                    <a:pt x="77" y="9"/>
                    <a:pt x="1" y="98"/>
                    <a:pt x="1" y="200"/>
                  </a:cubicBezTo>
                  <a:lnTo>
                    <a:pt x="1" y="618"/>
                  </a:lnTo>
                  <a:cubicBezTo>
                    <a:pt x="1" y="722"/>
                    <a:pt x="77" y="811"/>
                    <a:pt x="182" y="815"/>
                  </a:cubicBezTo>
                  <a:cubicBezTo>
                    <a:pt x="185" y="816"/>
                    <a:pt x="189" y="816"/>
                    <a:pt x="192" y="816"/>
                  </a:cubicBezTo>
                  <a:cubicBezTo>
                    <a:pt x="298" y="816"/>
                    <a:pt x="384" y="729"/>
                    <a:pt x="384" y="624"/>
                  </a:cubicBezTo>
                  <a:lnTo>
                    <a:pt x="384" y="193"/>
                  </a:lnTo>
                  <a:cubicBezTo>
                    <a:pt x="384" y="87"/>
                    <a:pt x="299" y="0"/>
                    <a:pt x="19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012116" y="2117517"/>
              <a:ext cx="23318" cy="11109"/>
            </a:xfrm>
            <a:custGeom>
              <a:rect b="b" l="l" r="r" t="t"/>
              <a:pathLst>
                <a:path extrusionOk="0" h="384" w="806">
                  <a:moveTo>
                    <a:pt x="200" y="0"/>
                  </a:moveTo>
                  <a:cubicBezTo>
                    <a:pt x="89" y="0"/>
                    <a:pt x="0" y="92"/>
                    <a:pt x="8" y="203"/>
                  </a:cubicBezTo>
                  <a:cubicBezTo>
                    <a:pt x="15" y="307"/>
                    <a:pt x="103" y="384"/>
                    <a:pt x="207" y="384"/>
                  </a:cubicBezTo>
                  <a:lnTo>
                    <a:pt x="608" y="384"/>
                  </a:lnTo>
                  <a:cubicBezTo>
                    <a:pt x="716" y="384"/>
                    <a:pt x="805" y="292"/>
                    <a:pt x="799" y="180"/>
                  </a:cubicBezTo>
                  <a:cubicBezTo>
                    <a:pt x="792" y="77"/>
                    <a:pt x="703" y="0"/>
                    <a:pt x="600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17"/>
          <p:cNvGrpSpPr/>
          <p:nvPr/>
        </p:nvGrpSpPr>
        <p:grpSpPr>
          <a:xfrm>
            <a:off x="5440942" y="1273313"/>
            <a:ext cx="859165" cy="803874"/>
            <a:chOff x="2348856" y="2503993"/>
            <a:chExt cx="401086" cy="375309"/>
          </a:xfrm>
        </p:grpSpPr>
        <p:sp>
          <p:nvSpPr>
            <p:cNvPr id="342" name="Google Shape;342;p17"/>
            <p:cNvSpPr/>
            <p:nvPr/>
          </p:nvSpPr>
          <p:spPr>
            <a:xfrm>
              <a:off x="2348856" y="2514726"/>
              <a:ext cx="91448" cy="107764"/>
            </a:xfrm>
            <a:custGeom>
              <a:rect b="b" l="l" r="r" t="t"/>
              <a:pathLst>
                <a:path extrusionOk="0" h="3725" w="3161">
                  <a:moveTo>
                    <a:pt x="1992" y="0"/>
                  </a:moveTo>
                  <a:cubicBezTo>
                    <a:pt x="1834" y="0"/>
                    <a:pt x="1673" y="38"/>
                    <a:pt x="1516" y="125"/>
                  </a:cubicBezTo>
                  <a:cubicBezTo>
                    <a:pt x="818" y="507"/>
                    <a:pt x="873" y="1421"/>
                    <a:pt x="381" y="1973"/>
                  </a:cubicBezTo>
                  <a:cubicBezTo>
                    <a:pt x="43" y="2352"/>
                    <a:pt x="0" y="3205"/>
                    <a:pt x="394" y="3568"/>
                  </a:cubicBezTo>
                  <a:cubicBezTo>
                    <a:pt x="521" y="3685"/>
                    <a:pt x="678" y="3724"/>
                    <a:pt x="840" y="3724"/>
                  </a:cubicBezTo>
                  <a:cubicBezTo>
                    <a:pt x="980" y="3724"/>
                    <a:pt x="1124" y="3695"/>
                    <a:pt x="1255" y="3664"/>
                  </a:cubicBezTo>
                  <a:cubicBezTo>
                    <a:pt x="1657" y="3565"/>
                    <a:pt x="2048" y="3392"/>
                    <a:pt x="2413" y="3196"/>
                  </a:cubicBezTo>
                  <a:lnTo>
                    <a:pt x="3160" y="626"/>
                  </a:lnTo>
                  <a:cubicBezTo>
                    <a:pt x="2858" y="294"/>
                    <a:pt x="2434" y="0"/>
                    <a:pt x="1992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658493" y="2514726"/>
              <a:ext cx="91448" cy="107764"/>
            </a:xfrm>
            <a:custGeom>
              <a:rect b="b" l="l" r="r" t="t"/>
              <a:pathLst>
                <a:path extrusionOk="0" h="3725" w="3161">
                  <a:moveTo>
                    <a:pt x="1169" y="0"/>
                  </a:moveTo>
                  <a:cubicBezTo>
                    <a:pt x="727" y="0"/>
                    <a:pt x="303" y="294"/>
                    <a:pt x="1" y="626"/>
                  </a:cubicBezTo>
                  <a:lnTo>
                    <a:pt x="748" y="3196"/>
                  </a:lnTo>
                  <a:cubicBezTo>
                    <a:pt x="1113" y="3392"/>
                    <a:pt x="1504" y="3565"/>
                    <a:pt x="1906" y="3664"/>
                  </a:cubicBezTo>
                  <a:cubicBezTo>
                    <a:pt x="2037" y="3695"/>
                    <a:pt x="2181" y="3724"/>
                    <a:pt x="2321" y="3724"/>
                  </a:cubicBezTo>
                  <a:cubicBezTo>
                    <a:pt x="2484" y="3724"/>
                    <a:pt x="2641" y="3685"/>
                    <a:pt x="2768" y="3568"/>
                  </a:cubicBezTo>
                  <a:cubicBezTo>
                    <a:pt x="3161" y="3205"/>
                    <a:pt x="3118" y="2352"/>
                    <a:pt x="2780" y="1973"/>
                  </a:cubicBezTo>
                  <a:cubicBezTo>
                    <a:pt x="2288" y="1421"/>
                    <a:pt x="2343" y="507"/>
                    <a:pt x="1645" y="125"/>
                  </a:cubicBezTo>
                  <a:cubicBezTo>
                    <a:pt x="1487" y="38"/>
                    <a:pt x="1327" y="0"/>
                    <a:pt x="1169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2658493" y="2519875"/>
              <a:ext cx="71486" cy="102528"/>
            </a:xfrm>
            <a:custGeom>
              <a:rect b="b" l="l" r="r" t="t"/>
              <a:pathLst>
                <a:path extrusionOk="0" h="3544" w="2471">
                  <a:moveTo>
                    <a:pt x="549" y="0"/>
                  </a:moveTo>
                  <a:cubicBezTo>
                    <a:pt x="345" y="116"/>
                    <a:pt x="156" y="275"/>
                    <a:pt x="1" y="445"/>
                  </a:cubicBezTo>
                  <a:lnTo>
                    <a:pt x="748" y="3015"/>
                  </a:lnTo>
                  <a:cubicBezTo>
                    <a:pt x="1111" y="3212"/>
                    <a:pt x="1504" y="3386"/>
                    <a:pt x="1906" y="3482"/>
                  </a:cubicBezTo>
                  <a:cubicBezTo>
                    <a:pt x="2037" y="3515"/>
                    <a:pt x="2179" y="3543"/>
                    <a:pt x="2317" y="3543"/>
                  </a:cubicBezTo>
                  <a:cubicBezTo>
                    <a:pt x="2369" y="3543"/>
                    <a:pt x="2420" y="3539"/>
                    <a:pt x="2471" y="3530"/>
                  </a:cubicBezTo>
                  <a:cubicBezTo>
                    <a:pt x="2257" y="2350"/>
                    <a:pt x="1832" y="1255"/>
                    <a:pt x="992" y="398"/>
                  </a:cubicBezTo>
                  <a:cubicBezTo>
                    <a:pt x="854" y="257"/>
                    <a:pt x="707" y="126"/>
                    <a:pt x="54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2368817" y="2519875"/>
              <a:ext cx="71428" cy="102586"/>
            </a:xfrm>
            <a:custGeom>
              <a:rect b="b" l="l" r="r" t="t"/>
              <a:pathLst>
                <a:path extrusionOk="0" h="3546" w="2469">
                  <a:moveTo>
                    <a:pt x="1921" y="0"/>
                  </a:moveTo>
                  <a:cubicBezTo>
                    <a:pt x="1763" y="123"/>
                    <a:pt x="1616" y="257"/>
                    <a:pt x="1478" y="398"/>
                  </a:cubicBezTo>
                  <a:cubicBezTo>
                    <a:pt x="637" y="1255"/>
                    <a:pt x="212" y="2350"/>
                    <a:pt x="1" y="3533"/>
                  </a:cubicBezTo>
                  <a:cubicBezTo>
                    <a:pt x="48" y="3541"/>
                    <a:pt x="97" y="3545"/>
                    <a:pt x="146" y="3545"/>
                  </a:cubicBezTo>
                  <a:cubicBezTo>
                    <a:pt x="288" y="3545"/>
                    <a:pt x="433" y="3515"/>
                    <a:pt x="565" y="3482"/>
                  </a:cubicBezTo>
                  <a:cubicBezTo>
                    <a:pt x="967" y="3384"/>
                    <a:pt x="1358" y="3212"/>
                    <a:pt x="1723" y="3015"/>
                  </a:cubicBezTo>
                  <a:lnTo>
                    <a:pt x="2469" y="445"/>
                  </a:lnTo>
                  <a:cubicBezTo>
                    <a:pt x="2314" y="275"/>
                    <a:pt x="2128" y="116"/>
                    <a:pt x="192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2360399" y="2503993"/>
              <a:ext cx="377999" cy="334720"/>
            </a:xfrm>
            <a:custGeom>
              <a:rect b="b" l="l" r="r" t="t"/>
              <a:pathLst>
                <a:path extrusionOk="0" h="11570" w="13066">
                  <a:moveTo>
                    <a:pt x="6533" y="0"/>
                  </a:moveTo>
                  <a:cubicBezTo>
                    <a:pt x="0" y="0"/>
                    <a:pt x="818" y="5377"/>
                    <a:pt x="818" y="9242"/>
                  </a:cubicBezTo>
                  <a:cubicBezTo>
                    <a:pt x="818" y="10262"/>
                    <a:pt x="1169" y="11017"/>
                    <a:pt x="1733" y="11569"/>
                  </a:cubicBezTo>
                  <a:lnTo>
                    <a:pt x="11333" y="11569"/>
                  </a:lnTo>
                  <a:cubicBezTo>
                    <a:pt x="11897" y="11017"/>
                    <a:pt x="12248" y="10262"/>
                    <a:pt x="12248" y="9242"/>
                  </a:cubicBezTo>
                  <a:cubicBezTo>
                    <a:pt x="12248" y="5377"/>
                    <a:pt x="13066" y="0"/>
                    <a:pt x="6533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2381720" y="2503993"/>
              <a:ext cx="179597" cy="334720"/>
            </a:xfrm>
            <a:custGeom>
              <a:rect b="b" l="l" r="r" t="t"/>
              <a:pathLst>
                <a:path extrusionOk="0" h="11570" w="6208">
                  <a:moveTo>
                    <a:pt x="5796" y="0"/>
                  </a:moveTo>
                  <a:cubicBezTo>
                    <a:pt x="4061" y="0"/>
                    <a:pt x="2843" y="379"/>
                    <a:pt x="1992" y="1008"/>
                  </a:cubicBezTo>
                  <a:cubicBezTo>
                    <a:pt x="845" y="1856"/>
                    <a:pt x="349" y="3241"/>
                    <a:pt x="165" y="4619"/>
                  </a:cubicBezTo>
                  <a:cubicBezTo>
                    <a:pt x="1" y="5841"/>
                    <a:pt x="44" y="7081"/>
                    <a:pt x="67" y="8311"/>
                  </a:cubicBezTo>
                  <a:cubicBezTo>
                    <a:pt x="81" y="8997"/>
                    <a:pt x="29" y="9696"/>
                    <a:pt x="243" y="10357"/>
                  </a:cubicBezTo>
                  <a:cubicBezTo>
                    <a:pt x="394" y="10816"/>
                    <a:pt x="654" y="11233"/>
                    <a:pt x="996" y="11569"/>
                  </a:cubicBezTo>
                  <a:lnTo>
                    <a:pt x="1820" y="11569"/>
                  </a:lnTo>
                  <a:cubicBezTo>
                    <a:pt x="1254" y="11017"/>
                    <a:pt x="903" y="10262"/>
                    <a:pt x="903" y="9242"/>
                  </a:cubicBezTo>
                  <a:cubicBezTo>
                    <a:pt x="903" y="5461"/>
                    <a:pt x="121" y="232"/>
                    <a:pt x="6207" y="8"/>
                  </a:cubicBezTo>
                  <a:lnTo>
                    <a:pt x="6023" y="2"/>
                  </a:lnTo>
                  <a:cubicBezTo>
                    <a:pt x="5948" y="0"/>
                    <a:pt x="5871" y="0"/>
                    <a:pt x="579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388953" y="2698894"/>
              <a:ext cx="320834" cy="180407"/>
            </a:xfrm>
            <a:custGeom>
              <a:rect b="b" l="l" r="r" t="t"/>
              <a:pathLst>
                <a:path extrusionOk="0" h="6236" w="11090">
                  <a:moveTo>
                    <a:pt x="4639" y="0"/>
                  </a:moveTo>
                  <a:cubicBezTo>
                    <a:pt x="4153" y="212"/>
                    <a:pt x="3757" y="585"/>
                    <a:pt x="3517" y="1056"/>
                  </a:cubicBezTo>
                  <a:cubicBezTo>
                    <a:pt x="2601" y="2915"/>
                    <a:pt x="1" y="654"/>
                    <a:pt x="743" y="4846"/>
                  </a:cubicBezTo>
                  <a:cubicBezTo>
                    <a:pt x="1855" y="5930"/>
                    <a:pt x="3799" y="6236"/>
                    <a:pt x="5545" y="6236"/>
                  </a:cubicBezTo>
                  <a:cubicBezTo>
                    <a:pt x="7290" y="6236"/>
                    <a:pt x="9234" y="5930"/>
                    <a:pt x="10346" y="4846"/>
                  </a:cubicBezTo>
                  <a:cubicBezTo>
                    <a:pt x="11090" y="657"/>
                    <a:pt x="8488" y="2915"/>
                    <a:pt x="7571" y="1056"/>
                  </a:cubicBezTo>
                  <a:cubicBezTo>
                    <a:pt x="7332" y="585"/>
                    <a:pt x="6934" y="212"/>
                    <a:pt x="645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405819" y="2784325"/>
              <a:ext cx="155528" cy="94804"/>
            </a:xfrm>
            <a:custGeom>
              <a:rect b="b" l="l" r="r" t="t"/>
              <a:pathLst>
                <a:path extrusionOk="0" h="3277" w="5376">
                  <a:moveTo>
                    <a:pt x="94" y="0"/>
                  </a:moveTo>
                  <a:lnTo>
                    <a:pt x="94" y="0"/>
                  </a:lnTo>
                  <a:cubicBezTo>
                    <a:pt x="1" y="408"/>
                    <a:pt x="8" y="1005"/>
                    <a:pt x="166" y="1888"/>
                  </a:cubicBezTo>
                  <a:cubicBezTo>
                    <a:pt x="478" y="2194"/>
                    <a:pt x="857" y="2437"/>
                    <a:pt x="1279" y="2629"/>
                  </a:cubicBezTo>
                  <a:cubicBezTo>
                    <a:pt x="1518" y="2738"/>
                    <a:pt x="1765" y="2829"/>
                    <a:pt x="2016" y="2904"/>
                  </a:cubicBezTo>
                  <a:cubicBezTo>
                    <a:pt x="2940" y="3181"/>
                    <a:pt x="3983" y="3277"/>
                    <a:pt x="4965" y="3277"/>
                  </a:cubicBezTo>
                  <a:cubicBezTo>
                    <a:pt x="4963" y="3277"/>
                    <a:pt x="5095" y="3277"/>
                    <a:pt x="5162" y="3275"/>
                  </a:cubicBezTo>
                  <a:cubicBezTo>
                    <a:pt x="5231" y="3273"/>
                    <a:pt x="5302" y="3273"/>
                    <a:pt x="5371" y="3272"/>
                  </a:cubicBezTo>
                  <a:lnTo>
                    <a:pt x="5376" y="3272"/>
                  </a:lnTo>
                  <a:cubicBezTo>
                    <a:pt x="3744" y="3226"/>
                    <a:pt x="2015" y="2888"/>
                    <a:pt x="989" y="1888"/>
                  </a:cubicBezTo>
                  <a:cubicBezTo>
                    <a:pt x="507" y="1419"/>
                    <a:pt x="182" y="802"/>
                    <a:pt x="94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2523217" y="2693398"/>
              <a:ext cx="52277" cy="26645"/>
            </a:xfrm>
            <a:custGeom>
              <a:rect b="b" l="l" r="r" t="t"/>
              <a:pathLst>
                <a:path extrusionOk="0" h="921" w="1807">
                  <a:moveTo>
                    <a:pt x="904" y="0"/>
                  </a:moveTo>
                  <a:cubicBezTo>
                    <a:pt x="581" y="0"/>
                    <a:pt x="276" y="66"/>
                    <a:pt x="0" y="187"/>
                  </a:cubicBezTo>
                  <a:cubicBezTo>
                    <a:pt x="86" y="604"/>
                    <a:pt x="459" y="920"/>
                    <a:pt x="904" y="920"/>
                  </a:cubicBezTo>
                  <a:cubicBezTo>
                    <a:pt x="1348" y="920"/>
                    <a:pt x="1720" y="606"/>
                    <a:pt x="1807" y="187"/>
                  </a:cubicBezTo>
                  <a:cubicBezTo>
                    <a:pt x="1531" y="68"/>
                    <a:pt x="1226" y="0"/>
                    <a:pt x="90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2450834" y="2643464"/>
              <a:ext cx="40039" cy="28612"/>
            </a:xfrm>
            <a:custGeom>
              <a:rect b="b" l="l" r="r" t="t"/>
              <a:pathLst>
                <a:path extrusionOk="0" h="989" w="1384">
                  <a:moveTo>
                    <a:pt x="485" y="0"/>
                  </a:moveTo>
                  <a:cubicBezTo>
                    <a:pt x="293" y="0"/>
                    <a:pt x="116" y="128"/>
                    <a:pt x="63" y="321"/>
                  </a:cubicBezTo>
                  <a:cubicBezTo>
                    <a:pt x="0" y="553"/>
                    <a:pt x="137" y="795"/>
                    <a:pt x="368" y="858"/>
                  </a:cubicBezTo>
                  <a:lnTo>
                    <a:pt x="784" y="973"/>
                  </a:lnTo>
                  <a:cubicBezTo>
                    <a:pt x="822" y="983"/>
                    <a:pt x="861" y="988"/>
                    <a:pt x="899" y="988"/>
                  </a:cubicBezTo>
                  <a:cubicBezTo>
                    <a:pt x="1091" y="988"/>
                    <a:pt x="1268" y="861"/>
                    <a:pt x="1321" y="668"/>
                  </a:cubicBezTo>
                  <a:cubicBezTo>
                    <a:pt x="1384" y="435"/>
                    <a:pt x="1249" y="195"/>
                    <a:pt x="1016" y="131"/>
                  </a:cubicBezTo>
                  <a:lnTo>
                    <a:pt x="600" y="16"/>
                  </a:lnTo>
                  <a:cubicBezTo>
                    <a:pt x="562" y="5"/>
                    <a:pt x="523" y="0"/>
                    <a:pt x="48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2607924" y="2643464"/>
              <a:ext cx="40039" cy="28612"/>
            </a:xfrm>
            <a:custGeom>
              <a:rect b="b" l="l" r="r" t="t"/>
              <a:pathLst>
                <a:path extrusionOk="0" h="989" w="1384">
                  <a:moveTo>
                    <a:pt x="899" y="0"/>
                  </a:moveTo>
                  <a:cubicBezTo>
                    <a:pt x="861" y="0"/>
                    <a:pt x="822" y="5"/>
                    <a:pt x="784" y="16"/>
                  </a:cubicBezTo>
                  <a:lnTo>
                    <a:pt x="368" y="131"/>
                  </a:lnTo>
                  <a:cubicBezTo>
                    <a:pt x="137" y="195"/>
                    <a:pt x="0" y="436"/>
                    <a:pt x="63" y="668"/>
                  </a:cubicBezTo>
                  <a:cubicBezTo>
                    <a:pt x="116" y="861"/>
                    <a:pt x="293" y="988"/>
                    <a:pt x="485" y="988"/>
                  </a:cubicBezTo>
                  <a:cubicBezTo>
                    <a:pt x="523" y="988"/>
                    <a:pt x="562" y="983"/>
                    <a:pt x="600" y="973"/>
                  </a:cubicBezTo>
                  <a:lnTo>
                    <a:pt x="1016" y="858"/>
                  </a:lnTo>
                  <a:cubicBezTo>
                    <a:pt x="1247" y="795"/>
                    <a:pt x="1384" y="553"/>
                    <a:pt x="1321" y="321"/>
                  </a:cubicBezTo>
                  <a:cubicBezTo>
                    <a:pt x="1268" y="128"/>
                    <a:pt x="1091" y="0"/>
                    <a:pt x="89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518009" y="2735491"/>
              <a:ext cx="62836" cy="17474"/>
            </a:xfrm>
            <a:custGeom>
              <a:rect b="b" l="l" r="r" t="t"/>
              <a:pathLst>
                <a:path extrusionOk="0" h="604" w="2172">
                  <a:moveTo>
                    <a:pt x="1085" y="1"/>
                  </a:moveTo>
                  <a:cubicBezTo>
                    <a:pt x="1025" y="1"/>
                    <a:pt x="968" y="27"/>
                    <a:pt x="930" y="71"/>
                  </a:cubicBezTo>
                  <a:cubicBezTo>
                    <a:pt x="864" y="146"/>
                    <a:pt x="764" y="191"/>
                    <a:pt x="657" y="191"/>
                  </a:cubicBezTo>
                  <a:cubicBezTo>
                    <a:pt x="550" y="191"/>
                    <a:pt x="450" y="146"/>
                    <a:pt x="384" y="71"/>
                  </a:cubicBezTo>
                  <a:cubicBezTo>
                    <a:pt x="343" y="25"/>
                    <a:pt x="287" y="1"/>
                    <a:pt x="230" y="1"/>
                  </a:cubicBezTo>
                  <a:cubicBezTo>
                    <a:pt x="181" y="1"/>
                    <a:pt x="133" y="18"/>
                    <a:pt x="94" y="53"/>
                  </a:cubicBezTo>
                  <a:cubicBezTo>
                    <a:pt x="8" y="127"/>
                    <a:pt x="1" y="257"/>
                    <a:pt x="74" y="343"/>
                  </a:cubicBezTo>
                  <a:cubicBezTo>
                    <a:pt x="218" y="507"/>
                    <a:pt x="432" y="604"/>
                    <a:pt x="657" y="604"/>
                  </a:cubicBezTo>
                  <a:cubicBezTo>
                    <a:pt x="814" y="604"/>
                    <a:pt x="961" y="559"/>
                    <a:pt x="1085" y="476"/>
                  </a:cubicBezTo>
                  <a:cubicBezTo>
                    <a:pt x="1209" y="558"/>
                    <a:pt x="1358" y="604"/>
                    <a:pt x="1513" y="604"/>
                  </a:cubicBezTo>
                  <a:cubicBezTo>
                    <a:pt x="1738" y="604"/>
                    <a:pt x="1952" y="508"/>
                    <a:pt x="2096" y="343"/>
                  </a:cubicBezTo>
                  <a:cubicBezTo>
                    <a:pt x="2171" y="257"/>
                    <a:pt x="2163" y="128"/>
                    <a:pt x="2076" y="53"/>
                  </a:cubicBezTo>
                  <a:cubicBezTo>
                    <a:pt x="2037" y="19"/>
                    <a:pt x="1988" y="2"/>
                    <a:pt x="1941" y="2"/>
                  </a:cubicBezTo>
                  <a:cubicBezTo>
                    <a:pt x="1884" y="2"/>
                    <a:pt x="1828" y="25"/>
                    <a:pt x="1788" y="71"/>
                  </a:cubicBezTo>
                  <a:cubicBezTo>
                    <a:pt x="1722" y="146"/>
                    <a:pt x="1622" y="191"/>
                    <a:pt x="1515" y="191"/>
                  </a:cubicBezTo>
                  <a:cubicBezTo>
                    <a:pt x="1407" y="191"/>
                    <a:pt x="1307" y="146"/>
                    <a:pt x="1240" y="71"/>
                  </a:cubicBezTo>
                  <a:cubicBezTo>
                    <a:pt x="1202" y="27"/>
                    <a:pt x="1145" y="1"/>
                    <a:pt x="108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464836" y="2683793"/>
              <a:ext cx="11717" cy="22855"/>
            </a:xfrm>
            <a:custGeom>
              <a:rect b="b" l="l" r="r" t="t"/>
              <a:pathLst>
                <a:path extrusionOk="0" h="790" w="405">
                  <a:moveTo>
                    <a:pt x="202" y="1"/>
                  </a:moveTo>
                  <a:cubicBezTo>
                    <a:pt x="201" y="1"/>
                    <a:pt x="200" y="1"/>
                    <a:pt x="199" y="1"/>
                  </a:cubicBezTo>
                  <a:cubicBezTo>
                    <a:pt x="87" y="5"/>
                    <a:pt x="1" y="99"/>
                    <a:pt x="1" y="209"/>
                  </a:cubicBezTo>
                  <a:lnTo>
                    <a:pt x="1" y="581"/>
                  </a:lnTo>
                  <a:cubicBezTo>
                    <a:pt x="1" y="691"/>
                    <a:pt x="87" y="788"/>
                    <a:pt x="199" y="789"/>
                  </a:cubicBezTo>
                  <a:cubicBezTo>
                    <a:pt x="200" y="789"/>
                    <a:pt x="201" y="789"/>
                    <a:pt x="202" y="789"/>
                  </a:cubicBezTo>
                  <a:cubicBezTo>
                    <a:pt x="314" y="789"/>
                    <a:pt x="404" y="699"/>
                    <a:pt x="404" y="587"/>
                  </a:cubicBezTo>
                  <a:lnTo>
                    <a:pt x="404" y="202"/>
                  </a:lnTo>
                  <a:cubicBezTo>
                    <a:pt x="404" y="89"/>
                    <a:pt x="314" y="1"/>
                    <a:pt x="20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2445511" y="2711681"/>
              <a:ext cx="24648" cy="11630"/>
            </a:xfrm>
            <a:custGeom>
              <a:rect b="b" l="l" r="r" t="t"/>
              <a:pathLst>
                <a:path extrusionOk="0" h="402" w="852">
                  <a:moveTo>
                    <a:pt x="210" y="0"/>
                  </a:moveTo>
                  <a:cubicBezTo>
                    <a:pt x="100" y="0"/>
                    <a:pt x="3" y="86"/>
                    <a:pt x="2" y="196"/>
                  </a:cubicBezTo>
                  <a:cubicBezTo>
                    <a:pt x="0" y="310"/>
                    <a:pt x="91" y="402"/>
                    <a:pt x="203" y="402"/>
                  </a:cubicBezTo>
                  <a:lnTo>
                    <a:pt x="640" y="402"/>
                  </a:lnTo>
                  <a:cubicBezTo>
                    <a:pt x="752" y="402"/>
                    <a:pt x="847" y="316"/>
                    <a:pt x="850" y="204"/>
                  </a:cubicBezTo>
                  <a:cubicBezTo>
                    <a:pt x="851" y="92"/>
                    <a:pt x="759" y="0"/>
                    <a:pt x="647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2622389" y="2683793"/>
              <a:ext cx="11688" cy="22855"/>
            </a:xfrm>
            <a:custGeom>
              <a:rect b="b" l="l" r="r" t="t"/>
              <a:pathLst>
                <a:path extrusionOk="0" h="790" w="404">
                  <a:moveTo>
                    <a:pt x="203" y="1"/>
                  </a:moveTo>
                  <a:cubicBezTo>
                    <a:pt x="91" y="1"/>
                    <a:pt x="0" y="91"/>
                    <a:pt x="0" y="202"/>
                  </a:cubicBezTo>
                  <a:lnTo>
                    <a:pt x="0" y="581"/>
                  </a:lnTo>
                  <a:cubicBezTo>
                    <a:pt x="0" y="691"/>
                    <a:pt x="86" y="788"/>
                    <a:pt x="198" y="789"/>
                  </a:cubicBezTo>
                  <a:cubicBezTo>
                    <a:pt x="199" y="789"/>
                    <a:pt x="200" y="789"/>
                    <a:pt x="201" y="789"/>
                  </a:cubicBezTo>
                  <a:cubicBezTo>
                    <a:pt x="313" y="789"/>
                    <a:pt x="404" y="699"/>
                    <a:pt x="404" y="587"/>
                  </a:cubicBezTo>
                  <a:lnTo>
                    <a:pt x="404" y="209"/>
                  </a:lnTo>
                  <a:cubicBezTo>
                    <a:pt x="404" y="99"/>
                    <a:pt x="316" y="2"/>
                    <a:pt x="206" y="1"/>
                  </a:cubicBezTo>
                  <a:cubicBezTo>
                    <a:pt x="205" y="1"/>
                    <a:pt x="204" y="1"/>
                    <a:pt x="20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2628638" y="2711681"/>
              <a:ext cx="24648" cy="11630"/>
            </a:xfrm>
            <a:custGeom>
              <a:rect b="b" l="l" r="r" t="t"/>
              <a:pathLst>
                <a:path extrusionOk="0" h="402" w="852">
                  <a:moveTo>
                    <a:pt x="212" y="0"/>
                  </a:moveTo>
                  <a:cubicBezTo>
                    <a:pt x="100" y="0"/>
                    <a:pt x="5" y="86"/>
                    <a:pt x="2" y="196"/>
                  </a:cubicBezTo>
                  <a:cubicBezTo>
                    <a:pt x="1" y="310"/>
                    <a:pt x="93" y="402"/>
                    <a:pt x="205" y="402"/>
                  </a:cubicBezTo>
                  <a:lnTo>
                    <a:pt x="642" y="402"/>
                  </a:lnTo>
                  <a:cubicBezTo>
                    <a:pt x="752" y="402"/>
                    <a:pt x="849" y="316"/>
                    <a:pt x="850" y="204"/>
                  </a:cubicBezTo>
                  <a:cubicBezTo>
                    <a:pt x="852" y="92"/>
                    <a:pt x="760" y="0"/>
                    <a:pt x="649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17"/>
          <p:cNvGrpSpPr/>
          <p:nvPr/>
        </p:nvGrpSpPr>
        <p:grpSpPr>
          <a:xfrm>
            <a:off x="993198" y="3342353"/>
            <a:ext cx="859158" cy="748310"/>
            <a:chOff x="2361324" y="1328249"/>
            <a:chExt cx="376032" cy="327517"/>
          </a:xfrm>
        </p:grpSpPr>
        <p:sp>
          <p:nvSpPr>
            <p:cNvPr id="359" name="Google Shape;359;p17"/>
            <p:cNvSpPr/>
            <p:nvPr/>
          </p:nvSpPr>
          <p:spPr>
            <a:xfrm>
              <a:off x="2361324" y="1328249"/>
              <a:ext cx="116993" cy="75912"/>
            </a:xfrm>
            <a:custGeom>
              <a:rect b="b" l="l" r="r" t="t"/>
              <a:pathLst>
                <a:path extrusionOk="0" h="2624" w="4044">
                  <a:moveTo>
                    <a:pt x="1890" y="0"/>
                  </a:moveTo>
                  <a:cubicBezTo>
                    <a:pt x="971" y="0"/>
                    <a:pt x="313" y="598"/>
                    <a:pt x="135" y="1485"/>
                  </a:cubicBezTo>
                  <a:cubicBezTo>
                    <a:pt x="83" y="1746"/>
                    <a:pt x="0" y="2073"/>
                    <a:pt x="112" y="2333"/>
                  </a:cubicBezTo>
                  <a:cubicBezTo>
                    <a:pt x="208" y="2555"/>
                    <a:pt x="397" y="2623"/>
                    <a:pt x="602" y="2623"/>
                  </a:cubicBezTo>
                  <a:cubicBezTo>
                    <a:pt x="752" y="2623"/>
                    <a:pt x="911" y="2587"/>
                    <a:pt x="1048" y="2547"/>
                  </a:cubicBezTo>
                  <a:cubicBezTo>
                    <a:pt x="1467" y="2424"/>
                    <a:pt x="1912" y="2097"/>
                    <a:pt x="2346" y="2065"/>
                  </a:cubicBezTo>
                  <a:cubicBezTo>
                    <a:pt x="2378" y="2062"/>
                    <a:pt x="2411" y="2061"/>
                    <a:pt x="2445" y="2061"/>
                  </a:cubicBezTo>
                  <a:cubicBezTo>
                    <a:pt x="2702" y="2061"/>
                    <a:pt x="2984" y="2138"/>
                    <a:pt x="3136" y="2355"/>
                  </a:cubicBezTo>
                  <a:lnTo>
                    <a:pt x="4044" y="1306"/>
                  </a:lnTo>
                  <a:cubicBezTo>
                    <a:pt x="4044" y="1306"/>
                    <a:pt x="3473" y="0"/>
                    <a:pt x="1890" y="0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2620422" y="1328249"/>
              <a:ext cx="116935" cy="75912"/>
            </a:xfrm>
            <a:custGeom>
              <a:rect b="b" l="l" r="r" t="t"/>
              <a:pathLst>
                <a:path extrusionOk="0" h="2624" w="4042">
                  <a:moveTo>
                    <a:pt x="2153" y="0"/>
                  </a:moveTo>
                  <a:cubicBezTo>
                    <a:pt x="571" y="0"/>
                    <a:pt x="1" y="1306"/>
                    <a:pt x="1" y="1306"/>
                  </a:cubicBezTo>
                  <a:lnTo>
                    <a:pt x="906" y="2355"/>
                  </a:lnTo>
                  <a:cubicBezTo>
                    <a:pt x="1059" y="2138"/>
                    <a:pt x="1341" y="2061"/>
                    <a:pt x="1597" y="2061"/>
                  </a:cubicBezTo>
                  <a:cubicBezTo>
                    <a:pt x="1630" y="2061"/>
                    <a:pt x="1663" y="2062"/>
                    <a:pt x="1696" y="2065"/>
                  </a:cubicBezTo>
                  <a:cubicBezTo>
                    <a:pt x="2131" y="2097"/>
                    <a:pt x="2576" y="2424"/>
                    <a:pt x="2994" y="2547"/>
                  </a:cubicBezTo>
                  <a:cubicBezTo>
                    <a:pt x="3131" y="2587"/>
                    <a:pt x="3291" y="2623"/>
                    <a:pt x="3441" y="2623"/>
                  </a:cubicBezTo>
                  <a:cubicBezTo>
                    <a:pt x="3646" y="2623"/>
                    <a:pt x="3834" y="2555"/>
                    <a:pt x="3929" y="2333"/>
                  </a:cubicBezTo>
                  <a:cubicBezTo>
                    <a:pt x="4041" y="2073"/>
                    <a:pt x="3958" y="1746"/>
                    <a:pt x="3908" y="1485"/>
                  </a:cubicBezTo>
                  <a:cubicBezTo>
                    <a:pt x="3728" y="598"/>
                    <a:pt x="3072" y="0"/>
                    <a:pt x="2153" y="0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2620508" y="1346937"/>
              <a:ext cx="49355" cy="49355"/>
            </a:xfrm>
            <a:custGeom>
              <a:rect b="b" l="l" r="r" t="t"/>
              <a:pathLst>
                <a:path extrusionOk="0" h="1706" w="1706">
                  <a:moveTo>
                    <a:pt x="489" y="0"/>
                  </a:moveTo>
                  <a:cubicBezTo>
                    <a:pt x="144" y="328"/>
                    <a:pt x="1" y="660"/>
                    <a:pt x="1" y="660"/>
                  </a:cubicBezTo>
                  <a:lnTo>
                    <a:pt x="903" y="1706"/>
                  </a:lnTo>
                  <a:cubicBezTo>
                    <a:pt x="1056" y="1491"/>
                    <a:pt x="1339" y="1414"/>
                    <a:pt x="1595" y="1414"/>
                  </a:cubicBezTo>
                  <a:cubicBezTo>
                    <a:pt x="1628" y="1414"/>
                    <a:pt x="1661" y="1415"/>
                    <a:pt x="1693" y="1417"/>
                  </a:cubicBezTo>
                  <a:cubicBezTo>
                    <a:pt x="1697" y="1417"/>
                    <a:pt x="1700" y="1417"/>
                    <a:pt x="1705" y="1419"/>
                  </a:cubicBezTo>
                  <a:cubicBezTo>
                    <a:pt x="1397" y="868"/>
                    <a:pt x="983" y="387"/>
                    <a:pt x="489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2431075" y="1347863"/>
              <a:ext cx="47243" cy="48429"/>
            </a:xfrm>
            <a:custGeom>
              <a:rect b="b" l="l" r="r" t="t"/>
              <a:pathLst>
                <a:path extrusionOk="0" h="1674" w="1633">
                  <a:moveTo>
                    <a:pt x="1174" y="0"/>
                  </a:moveTo>
                  <a:cubicBezTo>
                    <a:pt x="702" y="381"/>
                    <a:pt x="301" y="850"/>
                    <a:pt x="1" y="1382"/>
                  </a:cubicBezTo>
                  <a:cubicBezTo>
                    <a:pt x="13" y="1382"/>
                    <a:pt x="25" y="1382"/>
                    <a:pt x="38" y="1382"/>
                  </a:cubicBezTo>
                  <a:cubicBezTo>
                    <a:pt x="295" y="1382"/>
                    <a:pt x="577" y="1459"/>
                    <a:pt x="729" y="1674"/>
                  </a:cubicBezTo>
                  <a:lnTo>
                    <a:pt x="1633" y="628"/>
                  </a:lnTo>
                  <a:cubicBezTo>
                    <a:pt x="1633" y="628"/>
                    <a:pt x="1496" y="316"/>
                    <a:pt x="1174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2435530" y="1340255"/>
              <a:ext cx="229212" cy="315511"/>
            </a:xfrm>
            <a:custGeom>
              <a:rect b="b" l="l" r="r" t="t"/>
              <a:pathLst>
                <a:path extrusionOk="0" h="10906" w="7923">
                  <a:moveTo>
                    <a:pt x="3964" y="1"/>
                  </a:moveTo>
                  <a:cubicBezTo>
                    <a:pt x="3955" y="1"/>
                    <a:pt x="3945" y="1"/>
                    <a:pt x="3936" y="1"/>
                  </a:cubicBezTo>
                  <a:cubicBezTo>
                    <a:pt x="1749" y="16"/>
                    <a:pt x="0" y="1826"/>
                    <a:pt x="8" y="4014"/>
                  </a:cubicBezTo>
                  <a:cubicBezTo>
                    <a:pt x="18" y="7628"/>
                    <a:pt x="1230" y="6106"/>
                    <a:pt x="1627" y="9197"/>
                  </a:cubicBezTo>
                  <a:cubicBezTo>
                    <a:pt x="1770" y="10020"/>
                    <a:pt x="2433" y="10468"/>
                    <a:pt x="2951" y="10695"/>
                  </a:cubicBezTo>
                  <a:cubicBezTo>
                    <a:pt x="3269" y="10837"/>
                    <a:pt x="3615" y="10906"/>
                    <a:pt x="3965" y="10906"/>
                  </a:cubicBezTo>
                  <a:cubicBezTo>
                    <a:pt x="4313" y="10906"/>
                    <a:pt x="4659" y="10837"/>
                    <a:pt x="4979" y="10695"/>
                  </a:cubicBezTo>
                  <a:cubicBezTo>
                    <a:pt x="5498" y="10468"/>
                    <a:pt x="6160" y="10020"/>
                    <a:pt x="6303" y="9197"/>
                  </a:cubicBezTo>
                  <a:cubicBezTo>
                    <a:pt x="6702" y="6091"/>
                    <a:pt x="7923" y="7643"/>
                    <a:pt x="7923" y="3958"/>
                  </a:cubicBezTo>
                  <a:cubicBezTo>
                    <a:pt x="7923" y="1773"/>
                    <a:pt x="6151" y="1"/>
                    <a:pt x="396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2435530" y="1340226"/>
              <a:ext cx="126048" cy="315453"/>
            </a:xfrm>
            <a:custGeom>
              <a:rect b="b" l="l" r="r" t="t"/>
              <a:pathLst>
                <a:path extrusionOk="0" h="10904" w="4357">
                  <a:moveTo>
                    <a:pt x="3936" y="0"/>
                  </a:moveTo>
                  <a:cubicBezTo>
                    <a:pt x="1749" y="16"/>
                    <a:pt x="0" y="1826"/>
                    <a:pt x="8" y="4013"/>
                  </a:cubicBezTo>
                  <a:cubicBezTo>
                    <a:pt x="18" y="7627"/>
                    <a:pt x="1230" y="6105"/>
                    <a:pt x="1627" y="9196"/>
                  </a:cubicBezTo>
                  <a:cubicBezTo>
                    <a:pt x="1769" y="10020"/>
                    <a:pt x="2433" y="10466"/>
                    <a:pt x="2950" y="10695"/>
                  </a:cubicBezTo>
                  <a:cubicBezTo>
                    <a:pt x="3269" y="10834"/>
                    <a:pt x="3615" y="10903"/>
                    <a:pt x="3965" y="10903"/>
                  </a:cubicBezTo>
                  <a:cubicBezTo>
                    <a:pt x="4096" y="10903"/>
                    <a:pt x="4226" y="10894"/>
                    <a:pt x="4355" y="10876"/>
                  </a:cubicBezTo>
                  <a:cubicBezTo>
                    <a:pt x="4140" y="10842"/>
                    <a:pt x="3928" y="10784"/>
                    <a:pt x="3729" y="10695"/>
                  </a:cubicBezTo>
                  <a:cubicBezTo>
                    <a:pt x="3212" y="10466"/>
                    <a:pt x="2548" y="10020"/>
                    <a:pt x="2407" y="9196"/>
                  </a:cubicBezTo>
                  <a:cubicBezTo>
                    <a:pt x="2009" y="6105"/>
                    <a:pt x="798" y="7627"/>
                    <a:pt x="785" y="4013"/>
                  </a:cubicBezTo>
                  <a:cubicBezTo>
                    <a:pt x="778" y="1945"/>
                    <a:pt x="2339" y="217"/>
                    <a:pt x="4356" y="19"/>
                  </a:cubicBezTo>
                  <a:cubicBezTo>
                    <a:pt x="4218" y="5"/>
                    <a:pt x="4079" y="0"/>
                    <a:pt x="3936" y="0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2531201" y="1582862"/>
              <a:ext cx="38361" cy="18718"/>
            </a:xfrm>
            <a:custGeom>
              <a:rect b="b" l="l" r="r" t="t"/>
              <a:pathLst>
                <a:path extrusionOk="0" h="647" w="1326">
                  <a:moveTo>
                    <a:pt x="120" y="1"/>
                  </a:moveTo>
                  <a:cubicBezTo>
                    <a:pt x="54" y="1"/>
                    <a:pt x="0" y="55"/>
                    <a:pt x="0" y="120"/>
                  </a:cubicBezTo>
                  <a:cubicBezTo>
                    <a:pt x="0" y="412"/>
                    <a:pt x="296" y="647"/>
                    <a:pt x="661" y="647"/>
                  </a:cubicBezTo>
                  <a:cubicBezTo>
                    <a:pt x="1026" y="647"/>
                    <a:pt x="1324" y="412"/>
                    <a:pt x="1324" y="120"/>
                  </a:cubicBezTo>
                  <a:lnTo>
                    <a:pt x="1324" y="117"/>
                  </a:lnTo>
                  <a:cubicBezTo>
                    <a:pt x="1325" y="53"/>
                    <a:pt x="1272" y="1"/>
                    <a:pt x="120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491307" y="1497807"/>
              <a:ext cx="11109" cy="22739"/>
            </a:xfrm>
            <a:custGeom>
              <a:rect b="b" l="l" r="r" t="t"/>
              <a:pathLst>
                <a:path extrusionOk="0" h="786" w="384">
                  <a:moveTo>
                    <a:pt x="192" y="0"/>
                  </a:moveTo>
                  <a:cubicBezTo>
                    <a:pt x="188" y="0"/>
                    <a:pt x="185" y="0"/>
                    <a:pt x="181" y="0"/>
                  </a:cubicBezTo>
                  <a:cubicBezTo>
                    <a:pt x="77" y="8"/>
                    <a:pt x="0" y="99"/>
                    <a:pt x="0" y="200"/>
                  </a:cubicBezTo>
                  <a:lnTo>
                    <a:pt x="0" y="586"/>
                  </a:lnTo>
                  <a:cubicBezTo>
                    <a:pt x="0" y="691"/>
                    <a:pt x="77" y="780"/>
                    <a:pt x="181" y="786"/>
                  </a:cubicBezTo>
                  <a:cubicBezTo>
                    <a:pt x="185" y="786"/>
                    <a:pt x="188" y="786"/>
                    <a:pt x="192" y="786"/>
                  </a:cubicBezTo>
                  <a:cubicBezTo>
                    <a:pt x="298" y="786"/>
                    <a:pt x="384" y="699"/>
                    <a:pt x="384" y="594"/>
                  </a:cubicBezTo>
                  <a:lnTo>
                    <a:pt x="384" y="192"/>
                  </a:lnTo>
                  <a:cubicBezTo>
                    <a:pt x="384" y="87"/>
                    <a:pt x="298" y="0"/>
                    <a:pt x="1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597798" y="1497836"/>
              <a:ext cx="11138" cy="22797"/>
            </a:xfrm>
            <a:custGeom>
              <a:rect b="b" l="l" r="r" t="t"/>
              <a:pathLst>
                <a:path extrusionOk="0" h="788" w="385">
                  <a:moveTo>
                    <a:pt x="194" y="1"/>
                  </a:moveTo>
                  <a:cubicBezTo>
                    <a:pt x="87" y="1"/>
                    <a:pt x="1" y="87"/>
                    <a:pt x="1" y="193"/>
                  </a:cubicBezTo>
                  <a:lnTo>
                    <a:pt x="1" y="588"/>
                  </a:lnTo>
                  <a:cubicBezTo>
                    <a:pt x="1" y="691"/>
                    <a:pt x="77" y="780"/>
                    <a:pt x="182" y="788"/>
                  </a:cubicBezTo>
                  <a:cubicBezTo>
                    <a:pt x="184" y="788"/>
                    <a:pt x="187" y="788"/>
                    <a:pt x="190" y="788"/>
                  </a:cubicBezTo>
                  <a:cubicBezTo>
                    <a:pt x="297" y="788"/>
                    <a:pt x="384" y="702"/>
                    <a:pt x="384" y="596"/>
                  </a:cubicBezTo>
                  <a:lnTo>
                    <a:pt x="384" y="200"/>
                  </a:lnTo>
                  <a:cubicBezTo>
                    <a:pt x="384" y="98"/>
                    <a:pt x="307" y="7"/>
                    <a:pt x="205" y="1"/>
                  </a:cubicBezTo>
                  <a:cubicBezTo>
                    <a:pt x="201" y="1"/>
                    <a:pt x="197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2475540" y="1525175"/>
              <a:ext cx="24388" cy="11138"/>
            </a:xfrm>
            <a:custGeom>
              <a:rect b="b" l="l" r="r" t="t"/>
              <a:pathLst>
                <a:path extrusionOk="0" h="385" w="843">
                  <a:moveTo>
                    <a:pt x="208" y="1"/>
                  </a:moveTo>
                  <a:cubicBezTo>
                    <a:pt x="105" y="1"/>
                    <a:pt x="14" y="77"/>
                    <a:pt x="8" y="182"/>
                  </a:cubicBezTo>
                  <a:cubicBezTo>
                    <a:pt x="1" y="292"/>
                    <a:pt x="91" y="384"/>
                    <a:pt x="200" y="384"/>
                  </a:cubicBezTo>
                  <a:lnTo>
                    <a:pt x="637" y="384"/>
                  </a:lnTo>
                  <a:cubicBezTo>
                    <a:pt x="741" y="384"/>
                    <a:pt x="832" y="308"/>
                    <a:pt x="837" y="205"/>
                  </a:cubicBezTo>
                  <a:cubicBezTo>
                    <a:pt x="843" y="93"/>
                    <a:pt x="755" y="1"/>
                    <a:pt x="645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2600460" y="1525175"/>
              <a:ext cx="24388" cy="11138"/>
            </a:xfrm>
            <a:custGeom>
              <a:rect b="b" l="l" r="r" t="t"/>
              <a:pathLst>
                <a:path extrusionOk="0" h="385" w="843">
                  <a:moveTo>
                    <a:pt x="208" y="1"/>
                  </a:moveTo>
                  <a:cubicBezTo>
                    <a:pt x="105" y="1"/>
                    <a:pt x="14" y="77"/>
                    <a:pt x="8" y="182"/>
                  </a:cubicBezTo>
                  <a:cubicBezTo>
                    <a:pt x="1" y="292"/>
                    <a:pt x="90" y="384"/>
                    <a:pt x="200" y="384"/>
                  </a:cubicBezTo>
                  <a:lnTo>
                    <a:pt x="637" y="384"/>
                  </a:lnTo>
                  <a:cubicBezTo>
                    <a:pt x="741" y="384"/>
                    <a:pt x="832" y="308"/>
                    <a:pt x="837" y="205"/>
                  </a:cubicBezTo>
                  <a:cubicBezTo>
                    <a:pt x="843" y="93"/>
                    <a:pt x="755" y="1"/>
                    <a:pt x="645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2525415" y="1611097"/>
              <a:ext cx="49702" cy="15420"/>
            </a:xfrm>
            <a:custGeom>
              <a:rect b="b" l="l" r="r" t="t"/>
              <a:pathLst>
                <a:path extrusionOk="0" h="533" w="1718">
                  <a:moveTo>
                    <a:pt x="1500" y="1"/>
                  </a:moveTo>
                  <a:cubicBezTo>
                    <a:pt x="1447" y="1"/>
                    <a:pt x="1393" y="23"/>
                    <a:pt x="1355" y="68"/>
                  </a:cubicBezTo>
                  <a:cubicBezTo>
                    <a:pt x="1312" y="117"/>
                    <a:pt x="1249" y="145"/>
                    <a:pt x="1180" y="145"/>
                  </a:cubicBezTo>
                  <a:cubicBezTo>
                    <a:pt x="1111" y="145"/>
                    <a:pt x="1048" y="119"/>
                    <a:pt x="1005" y="68"/>
                  </a:cubicBezTo>
                  <a:cubicBezTo>
                    <a:pt x="969" y="26"/>
                    <a:pt x="913" y="2"/>
                    <a:pt x="860" y="2"/>
                  </a:cubicBezTo>
                  <a:cubicBezTo>
                    <a:pt x="804" y="2"/>
                    <a:pt x="751" y="26"/>
                    <a:pt x="714" y="68"/>
                  </a:cubicBezTo>
                  <a:cubicBezTo>
                    <a:pt x="673" y="117"/>
                    <a:pt x="608" y="145"/>
                    <a:pt x="539" y="145"/>
                  </a:cubicBezTo>
                  <a:cubicBezTo>
                    <a:pt x="470" y="145"/>
                    <a:pt x="407" y="119"/>
                    <a:pt x="366" y="68"/>
                  </a:cubicBezTo>
                  <a:cubicBezTo>
                    <a:pt x="327" y="25"/>
                    <a:pt x="272" y="2"/>
                    <a:pt x="218" y="2"/>
                  </a:cubicBezTo>
                  <a:cubicBezTo>
                    <a:pt x="173" y="2"/>
                    <a:pt x="128" y="18"/>
                    <a:pt x="91" y="50"/>
                  </a:cubicBezTo>
                  <a:cubicBezTo>
                    <a:pt x="10" y="120"/>
                    <a:pt x="1" y="243"/>
                    <a:pt x="71" y="324"/>
                  </a:cubicBezTo>
                  <a:cubicBezTo>
                    <a:pt x="186" y="456"/>
                    <a:pt x="358" y="533"/>
                    <a:pt x="539" y="533"/>
                  </a:cubicBezTo>
                  <a:cubicBezTo>
                    <a:pt x="654" y="533"/>
                    <a:pt x="766" y="502"/>
                    <a:pt x="861" y="444"/>
                  </a:cubicBezTo>
                  <a:cubicBezTo>
                    <a:pt x="958" y="502"/>
                    <a:pt x="1068" y="533"/>
                    <a:pt x="1183" y="533"/>
                  </a:cubicBezTo>
                  <a:cubicBezTo>
                    <a:pt x="1366" y="533"/>
                    <a:pt x="1536" y="456"/>
                    <a:pt x="1651" y="324"/>
                  </a:cubicBezTo>
                  <a:cubicBezTo>
                    <a:pt x="1717" y="243"/>
                    <a:pt x="1710" y="120"/>
                    <a:pt x="1628" y="50"/>
                  </a:cubicBezTo>
                  <a:cubicBezTo>
                    <a:pt x="1592" y="17"/>
                    <a:pt x="1546" y="1"/>
                    <a:pt x="15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17"/>
          <p:cNvGrpSpPr/>
          <p:nvPr/>
        </p:nvGrpSpPr>
        <p:grpSpPr>
          <a:xfrm>
            <a:off x="5440954" y="3370282"/>
            <a:ext cx="859143" cy="692454"/>
            <a:chOff x="4782968" y="1337130"/>
            <a:chExt cx="384335" cy="309754"/>
          </a:xfrm>
        </p:grpSpPr>
        <p:sp>
          <p:nvSpPr>
            <p:cNvPr id="372" name="Google Shape;372;p17"/>
            <p:cNvSpPr/>
            <p:nvPr/>
          </p:nvSpPr>
          <p:spPr>
            <a:xfrm>
              <a:off x="4782968" y="1360274"/>
              <a:ext cx="125701" cy="234969"/>
            </a:xfrm>
            <a:custGeom>
              <a:rect b="b" l="l" r="r" t="t"/>
              <a:pathLst>
                <a:path extrusionOk="0" h="8122" w="4345">
                  <a:moveTo>
                    <a:pt x="4345" y="1"/>
                  </a:moveTo>
                  <a:lnTo>
                    <a:pt x="4345" y="1"/>
                  </a:lnTo>
                  <a:cubicBezTo>
                    <a:pt x="1421" y="38"/>
                    <a:pt x="953" y="2670"/>
                    <a:pt x="867" y="4333"/>
                  </a:cubicBezTo>
                  <a:cubicBezTo>
                    <a:pt x="821" y="5233"/>
                    <a:pt x="1" y="5998"/>
                    <a:pt x="194" y="6925"/>
                  </a:cubicBezTo>
                  <a:cubicBezTo>
                    <a:pt x="341" y="7622"/>
                    <a:pt x="1005" y="8121"/>
                    <a:pt x="1684" y="8121"/>
                  </a:cubicBezTo>
                  <a:cubicBezTo>
                    <a:pt x="1917" y="8121"/>
                    <a:pt x="2151" y="8062"/>
                    <a:pt x="2367" y="7933"/>
                  </a:cubicBezTo>
                  <a:lnTo>
                    <a:pt x="3394" y="7087"/>
                  </a:lnTo>
                  <a:lnTo>
                    <a:pt x="4345" y="1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5041544" y="1360274"/>
              <a:ext cx="125759" cy="234969"/>
            </a:xfrm>
            <a:custGeom>
              <a:rect b="b" l="l" r="r" t="t"/>
              <a:pathLst>
                <a:path extrusionOk="0" h="8122" w="4347">
                  <a:moveTo>
                    <a:pt x="1" y="1"/>
                  </a:moveTo>
                  <a:lnTo>
                    <a:pt x="952" y="7087"/>
                  </a:lnTo>
                  <a:lnTo>
                    <a:pt x="1978" y="7933"/>
                  </a:lnTo>
                  <a:cubicBezTo>
                    <a:pt x="2194" y="8062"/>
                    <a:pt x="2429" y="8121"/>
                    <a:pt x="2662" y="8121"/>
                  </a:cubicBezTo>
                  <a:cubicBezTo>
                    <a:pt x="3341" y="8121"/>
                    <a:pt x="4005" y="7622"/>
                    <a:pt x="4151" y="6925"/>
                  </a:cubicBezTo>
                  <a:cubicBezTo>
                    <a:pt x="4346" y="5998"/>
                    <a:pt x="3526" y="5233"/>
                    <a:pt x="3480" y="4333"/>
                  </a:cubicBezTo>
                  <a:cubicBezTo>
                    <a:pt x="3392" y="2670"/>
                    <a:pt x="2924" y="38"/>
                    <a:pt x="1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897994" y="1577539"/>
              <a:ext cx="154139" cy="69345"/>
            </a:xfrm>
            <a:custGeom>
              <a:rect b="b" l="l" r="r" t="t"/>
              <a:pathLst>
                <a:path extrusionOk="0" h="2397" w="5328">
                  <a:moveTo>
                    <a:pt x="2663" y="1"/>
                  </a:moveTo>
                  <a:cubicBezTo>
                    <a:pt x="1194" y="1"/>
                    <a:pt x="1" y="538"/>
                    <a:pt x="1" y="1197"/>
                  </a:cubicBezTo>
                  <a:cubicBezTo>
                    <a:pt x="1" y="1860"/>
                    <a:pt x="1194" y="2397"/>
                    <a:pt x="2663" y="2397"/>
                  </a:cubicBezTo>
                  <a:cubicBezTo>
                    <a:pt x="4134" y="2394"/>
                    <a:pt x="5328" y="1860"/>
                    <a:pt x="5328" y="1197"/>
                  </a:cubicBezTo>
                  <a:cubicBezTo>
                    <a:pt x="5328" y="536"/>
                    <a:pt x="4134" y="1"/>
                    <a:pt x="2663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4845775" y="1337130"/>
              <a:ext cx="258634" cy="240350"/>
            </a:xfrm>
            <a:custGeom>
              <a:rect b="b" l="l" r="r" t="t"/>
              <a:pathLst>
                <a:path extrusionOk="0" h="8308" w="8940">
                  <a:moveTo>
                    <a:pt x="4299" y="0"/>
                  </a:moveTo>
                  <a:cubicBezTo>
                    <a:pt x="1295" y="0"/>
                    <a:pt x="0" y="3623"/>
                    <a:pt x="279" y="8308"/>
                  </a:cubicBezTo>
                  <a:lnTo>
                    <a:pt x="8661" y="8308"/>
                  </a:lnTo>
                  <a:cubicBezTo>
                    <a:pt x="8940" y="3625"/>
                    <a:pt x="7645" y="0"/>
                    <a:pt x="4641" y="0"/>
                  </a:cubicBezTo>
                  <a:cubicBezTo>
                    <a:pt x="4639" y="0"/>
                    <a:pt x="4637" y="0"/>
                    <a:pt x="4636" y="0"/>
                  </a:cubicBezTo>
                  <a:lnTo>
                    <a:pt x="4304" y="0"/>
                  </a:lnTo>
                  <a:cubicBezTo>
                    <a:pt x="4302" y="0"/>
                    <a:pt x="4300" y="0"/>
                    <a:pt x="429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845775" y="1337130"/>
              <a:ext cx="140600" cy="240350"/>
            </a:xfrm>
            <a:custGeom>
              <a:rect b="b" l="l" r="r" t="t"/>
              <a:pathLst>
                <a:path extrusionOk="0" h="8308" w="4860">
                  <a:moveTo>
                    <a:pt x="4299" y="0"/>
                  </a:moveTo>
                  <a:cubicBezTo>
                    <a:pt x="1295" y="0"/>
                    <a:pt x="0" y="3623"/>
                    <a:pt x="279" y="8308"/>
                  </a:cubicBezTo>
                  <a:lnTo>
                    <a:pt x="1062" y="8308"/>
                  </a:lnTo>
                  <a:cubicBezTo>
                    <a:pt x="787" y="3740"/>
                    <a:pt x="2014" y="181"/>
                    <a:pt x="4860" y="8"/>
                  </a:cubicBezTo>
                  <a:cubicBezTo>
                    <a:pt x="4786" y="3"/>
                    <a:pt x="4711" y="0"/>
                    <a:pt x="4636" y="0"/>
                  </a:cubicBezTo>
                  <a:lnTo>
                    <a:pt x="4304" y="0"/>
                  </a:lnTo>
                  <a:cubicBezTo>
                    <a:pt x="4302" y="0"/>
                    <a:pt x="4300" y="0"/>
                    <a:pt x="4299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844965" y="1418250"/>
              <a:ext cx="260254" cy="223774"/>
            </a:xfrm>
            <a:custGeom>
              <a:rect b="b" l="l" r="r" t="t"/>
              <a:pathLst>
                <a:path extrusionOk="0" h="7735" w="8996">
                  <a:moveTo>
                    <a:pt x="4496" y="0"/>
                  </a:moveTo>
                  <a:cubicBezTo>
                    <a:pt x="4294" y="0"/>
                    <a:pt x="4116" y="138"/>
                    <a:pt x="4064" y="334"/>
                  </a:cubicBezTo>
                  <a:cubicBezTo>
                    <a:pt x="3344" y="3066"/>
                    <a:pt x="2117" y="3171"/>
                    <a:pt x="700" y="4844"/>
                  </a:cubicBezTo>
                  <a:cubicBezTo>
                    <a:pt x="665" y="4886"/>
                    <a:pt x="629" y="4927"/>
                    <a:pt x="596" y="4970"/>
                  </a:cubicBezTo>
                  <a:cubicBezTo>
                    <a:pt x="0" y="5714"/>
                    <a:pt x="120" y="6811"/>
                    <a:pt x="876" y="7389"/>
                  </a:cubicBezTo>
                  <a:cubicBezTo>
                    <a:pt x="1182" y="7621"/>
                    <a:pt x="1542" y="7734"/>
                    <a:pt x="1899" y="7734"/>
                  </a:cubicBezTo>
                  <a:cubicBezTo>
                    <a:pt x="2209" y="7734"/>
                    <a:pt x="2515" y="7644"/>
                    <a:pt x="2777" y="7478"/>
                  </a:cubicBezTo>
                  <a:cubicBezTo>
                    <a:pt x="3314" y="7139"/>
                    <a:pt x="3828" y="6702"/>
                    <a:pt x="4496" y="6702"/>
                  </a:cubicBezTo>
                  <a:cubicBezTo>
                    <a:pt x="5167" y="6702"/>
                    <a:pt x="5682" y="7139"/>
                    <a:pt x="6219" y="7478"/>
                  </a:cubicBezTo>
                  <a:cubicBezTo>
                    <a:pt x="6480" y="7644"/>
                    <a:pt x="6787" y="7734"/>
                    <a:pt x="7096" y="7734"/>
                  </a:cubicBezTo>
                  <a:cubicBezTo>
                    <a:pt x="7454" y="7734"/>
                    <a:pt x="7811" y="7621"/>
                    <a:pt x="8118" y="7389"/>
                  </a:cubicBezTo>
                  <a:cubicBezTo>
                    <a:pt x="8876" y="6811"/>
                    <a:pt x="8995" y="5714"/>
                    <a:pt x="8400" y="4970"/>
                  </a:cubicBezTo>
                  <a:cubicBezTo>
                    <a:pt x="8366" y="4928"/>
                    <a:pt x="8331" y="4886"/>
                    <a:pt x="8296" y="4844"/>
                  </a:cubicBezTo>
                  <a:cubicBezTo>
                    <a:pt x="6879" y="3171"/>
                    <a:pt x="5651" y="3066"/>
                    <a:pt x="4932" y="334"/>
                  </a:cubicBezTo>
                  <a:cubicBezTo>
                    <a:pt x="4878" y="138"/>
                    <a:pt x="4702" y="0"/>
                    <a:pt x="449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845110" y="1550171"/>
              <a:ext cx="92316" cy="91968"/>
            </a:xfrm>
            <a:custGeom>
              <a:rect b="b" l="l" r="r" t="t"/>
              <a:pathLst>
                <a:path extrusionOk="0" h="3179" w="3191">
                  <a:moveTo>
                    <a:pt x="956" y="0"/>
                  </a:moveTo>
                  <a:cubicBezTo>
                    <a:pt x="871" y="92"/>
                    <a:pt x="785" y="187"/>
                    <a:pt x="700" y="289"/>
                  </a:cubicBezTo>
                  <a:cubicBezTo>
                    <a:pt x="663" y="332"/>
                    <a:pt x="629" y="372"/>
                    <a:pt x="594" y="416"/>
                  </a:cubicBezTo>
                  <a:cubicBezTo>
                    <a:pt x="0" y="1160"/>
                    <a:pt x="118" y="2257"/>
                    <a:pt x="876" y="2833"/>
                  </a:cubicBezTo>
                  <a:cubicBezTo>
                    <a:pt x="1181" y="3065"/>
                    <a:pt x="1542" y="3179"/>
                    <a:pt x="1898" y="3179"/>
                  </a:cubicBezTo>
                  <a:cubicBezTo>
                    <a:pt x="2209" y="3179"/>
                    <a:pt x="2513" y="3088"/>
                    <a:pt x="2776" y="2924"/>
                  </a:cubicBezTo>
                  <a:cubicBezTo>
                    <a:pt x="2915" y="2835"/>
                    <a:pt x="3053" y="2741"/>
                    <a:pt x="3191" y="2651"/>
                  </a:cubicBezTo>
                  <a:lnTo>
                    <a:pt x="3191" y="2651"/>
                  </a:lnTo>
                  <a:cubicBezTo>
                    <a:pt x="2964" y="2743"/>
                    <a:pt x="2723" y="2798"/>
                    <a:pt x="2479" y="2798"/>
                  </a:cubicBezTo>
                  <a:cubicBezTo>
                    <a:pt x="2095" y="2798"/>
                    <a:pt x="1707" y="2677"/>
                    <a:pt x="1381" y="2427"/>
                  </a:cubicBezTo>
                  <a:cubicBezTo>
                    <a:pt x="623" y="1850"/>
                    <a:pt x="460" y="787"/>
                    <a:pt x="95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4955420" y="1543054"/>
              <a:ext cx="39489" cy="19296"/>
            </a:xfrm>
            <a:custGeom>
              <a:rect b="b" l="l" r="r" t="t"/>
              <a:pathLst>
                <a:path extrusionOk="0" h="667" w="1365">
                  <a:moveTo>
                    <a:pt x="123" y="1"/>
                  </a:moveTo>
                  <a:cubicBezTo>
                    <a:pt x="56" y="1"/>
                    <a:pt x="0" y="55"/>
                    <a:pt x="0" y="124"/>
                  </a:cubicBezTo>
                  <a:cubicBezTo>
                    <a:pt x="0" y="423"/>
                    <a:pt x="306" y="667"/>
                    <a:pt x="681" y="667"/>
                  </a:cubicBezTo>
                  <a:cubicBezTo>
                    <a:pt x="1057" y="667"/>
                    <a:pt x="1361" y="423"/>
                    <a:pt x="1361" y="124"/>
                  </a:cubicBezTo>
                  <a:lnTo>
                    <a:pt x="1361" y="122"/>
                  </a:lnTo>
                  <a:cubicBezTo>
                    <a:pt x="1364" y="55"/>
                    <a:pt x="1310" y="1"/>
                    <a:pt x="124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4899990" y="1472841"/>
              <a:ext cx="11109" cy="21264"/>
            </a:xfrm>
            <a:custGeom>
              <a:rect b="b" l="l" r="r" t="t"/>
              <a:pathLst>
                <a:path extrusionOk="0" h="735" w="384">
                  <a:moveTo>
                    <a:pt x="195" y="1"/>
                  </a:moveTo>
                  <a:cubicBezTo>
                    <a:pt x="190" y="1"/>
                    <a:pt x="186" y="1"/>
                    <a:pt x="182" y="1"/>
                  </a:cubicBezTo>
                  <a:cubicBezTo>
                    <a:pt x="77" y="9"/>
                    <a:pt x="1" y="99"/>
                    <a:pt x="1" y="201"/>
                  </a:cubicBezTo>
                  <a:lnTo>
                    <a:pt x="1" y="535"/>
                  </a:lnTo>
                  <a:cubicBezTo>
                    <a:pt x="1" y="639"/>
                    <a:pt x="79" y="728"/>
                    <a:pt x="182" y="734"/>
                  </a:cubicBezTo>
                  <a:cubicBezTo>
                    <a:pt x="185" y="735"/>
                    <a:pt x="189" y="735"/>
                    <a:pt x="192" y="735"/>
                  </a:cubicBezTo>
                  <a:cubicBezTo>
                    <a:pt x="298" y="735"/>
                    <a:pt x="384" y="648"/>
                    <a:pt x="384" y="543"/>
                  </a:cubicBezTo>
                  <a:lnTo>
                    <a:pt x="384" y="193"/>
                  </a:lnTo>
                  <a:cubicBezTo>
                    <a:pt x="384" y="87"/>
                    <a:pt x="299" y="1"/>
                    <a:pt x="19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882371" y="1497576"/>
              <a:ext cx="23144" cy="11138"/>
            </a:xfrm>
            <a:custGeom>
              <a:rect b="b" l="l" r="r" t="t"/>
              <a:pathLst>
                <a:path extrusionOk="0" h="385" w="800">
                  <a:moveTo>
                    <a:pt x="200" y="1"/>
                  </a:moveTo>
                  <a:cubicBezTo>
                    <a:pt x="88" y="1"/>
                    <a:pt x="1" y="93"/>
                    <a:pt x="8" y="203"/>
                  </a:cubicBezTo>
                  <a:cubicBezTo>
                    <a:pt x="16" y="307"/>
                    <a:pt x="103" y="384"/>
                    <a:pt x="208" y="384"/>
                  </a:cubicBezTo>
                  <a:lnTo>
                    <a:pt x="600" y="384"/>
                  </a:lnTo>
                  <a:cubicBezTo>
                    <a:pt x="711" y="384"/>
                    <a:pt x="800" y="292"/>
                    <a:pt x="794" y="180"/>
                  </a:cubicBezTo>
                  <a:cubicBezTo>
                    <a:pt x="787" y="77"/>
                    <a:pt x="698" y="1"/>
                    <a:pt x="594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039230" y="1472841"/>
              <a:ext cx="11138" cy="21264"/>
            </a:xfrm>
            <a:custGeom>
              <a:rect b="b" l="l" r="r" t="t"/>
              <a:pathLst>
                <a:path extrusionOk="0" h="735" w="385">
                  <a:moveTo>
                    <a:pt x="194" y="1"/>
                  </a:moveTo>
                  <a:cubicBezTo>
                    <a:pt x="189" y="1"/>
                    <a:pt x="185" y="1"/>
                    <a:pt x="180" y="1"/>
                  </a:cubicBezTo>
                  <a:cubicBezTo>
                    <a:pt x="78" y="9"/>
                    <a:pt x="1" y="98"/>
                    <a:pt x="1" y="201"/>
                  </a:cubicBezTo>
                  <a:lnTo>
                    <a:pt x="1" y="535"/>
                  </a:lnTo>
                  <a:cubicBezTo>
                    <a:pt x="1" y="639"/>
                    <a:pt x="79" y="728"/>
                    <a:pt x="180" y="734"/>
                  </a:cubicBezTo>
                  <a:cubicBezTo>
                    <a:pt x="184" y="735"/>
                    <a:pt x="188" y="735"/>
                    <a:pt x="191" y="735"/>
                  </a:cubicBezTo>
                  <a:cubicBezTo>
                    <a:pt x="298" y="735"/>
                    <a:pt x="384" y="648"/>
                    <a:pt x="384" y="543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5044611" y="1497576"/>
              <a:ext cx="23202" cy="11138"/>
            </a:xfrm>
            <a:custGeom>
              <a:rect b="b" l="l" r="r" t="t"/>
              <a:pathLst>
                <a:path extrusionOk="0" h="385" w="802">
                  <a:moveTo>
                    <a:pt x="200" y="1"/>
                  </a:moveTo>
                  <a:cubicBezTo>
                    <a:pt x="91" y="1"/>
                    <a:pt x="1" y="93"/>
                    <a:pt x="8" y="203"/>
                  </a:cubicBezTo>
                  <a:cubicBezTo>
                    <a:pt x="14" y="307"/>
                    <a:pt x="103" y="384"/>
                    <a:pt x="208" y="384"/>
                  </a:cubicBezTo>
                  <a:lnTo>
                    <a:pt x="602" y="384"/>
                  </a:lnTo>
                  <a:cubicBezTo>
                    <a:pt x="714" y="384"/>
                    <a:pt x="801" y="292"/>
                    <a:pt x="794" y="180"/>
                  </a:cubicBezTo>
                  <a:cubicBezTo>
                    <a:pt x="786" y="77"/>
                    <a:pt x="698" y="1"/>
                    <a:pt x="594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7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p44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grpSp>
        <p:nvGrpSpPr>
          <p:cNvPr id="2839" name="Google Shape;2839;p44"/>
          <p:cNvGrpSpPr/>
          <p:nvPr/>
        </p:nvGrpSpPr>
        <p:grpSpPr>
          <a:xfrm>
            <a:off x="457222" y="1366650"/>
            <a:ext cx="3927910" cy="1407300"/>
            <a:chOff x="527250" y="1343025"/>
            <a:chExt cx="3857700" cy="1407300"/>
          </a:xfrm>
        </p:grpSpPr>
        <p:sp>
          <p:nvSpPr>
            <p:cNvPr id="2840" name="Google Shape;2840;p44"/>
            <p:cNvSpPr/>
            <p:nvPr/>
          </p:nvSpPr>
          <p:spPr>
            <a:xfrm>
              <a:off x="527250" y="1343025"/>
              <a:ext cx="3857700" cy="1407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1" name="Google Shape;2841;p44"/>
            <p:cNvGrpSpPr/>
            <p:nvPr/>
          </p:nvGrpSpPr>
          <p:grpSpPr>
            <a:xfrm>
              <a:off x="1104900" y="1634375"/>
              <a:ext cx="2679900" cy="824600"/>
              <a:chOff x="1104900" y="1634375"/>
              <a:chExt cx="2679900" cy="824600"/>
            </a:xfrm>
          </p:grpSpPr>
          <p:sp>
            <p:nvSpPr>
              <p:cNvPr id="2842" name="Google Shape;2842;p44"/>
              <p:cNvSpPr txBox="1"/>
              <p:nvPr/>
            </p:nvSpPr>
            <p:spPr>
              <a:xfrm>
                <a:off x="1104900" y="1634375"/>
                <a:ext cx="2679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60.2 million households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43" name="Google Shape;2843;p44"/>
              <p:cNvSpPr txBox="1"/>
              <p:nvPr/>
            </p:nvSpPr>
            <p:spPr>
              <a:xfrm>
                <a:off x="1425588" y="197597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Are home to dogs in the US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44" name="Google Shape;2844;p44"/>
          <p:cNvGrpSpPr/>
          <p:nvPr/>
        </p:nvGrpSpPr>
        <p:grpSpPr>
          <a:xfrm>
            <a:off x="457222" y="3140775"/>
            <a:ext cx="3927910" cy="1407300"/>
            <a:chOff x="527250" y="3117150"/>
            <a:chExt cx="3857700" cy="1407300"/>
          </a:xfrm>
        </p:grpSpPr>
        <p:sp>
          <p:nvSpPr>
            <p:cNvPr id="2845" name="Google Shape;2845;p44"/>
            <p:cNvSpPr/>
            <p:nvPr/>
          </p:nvSpPr>
          <p:spPr>
            <a:xfrm>
              <a:off x="527250" y="3117150"/>
              <a:ext cx="3857700" cy="1407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6" name="Google Shape;2846;p44"/>
            <p:cNvGrpSpPr/>
            <p:nvPr/>
          </p:nvGrpSpPr>
          <p:grpSpPr>
            <a:xfrm>
              <a:off x="1116150" y="3408500"/>
              <a:ext cx="2679900" cy="824600"/>
              <a:chOff x="1116150" y="3408500"/>
              <a:chExt cx="2679900" cy="824600"/>
            </a:xfrm>
          </p:grpSpPr>
          <p:sp>
            <p:nvSpPr>
              <p:cNvPr id="2847" name="Google Shape;2847;p44"/>
              <p:cNvSpPr txBox="1"/>
              <p:nvPr/>
            </p:nvSpPr>
            <p:spPr>
              <a:xfrm>
                <a:off x="1116150" y="3408500"/>
                <a:ext cx="2679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1.6</a:t>
                </a: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million dogs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48" name="Google Shape;2848;p44"/>
              <p:cNvSpPr txBox="1"/>
              <p:nvPr/>
            </p:nvSpPr>
            <p:spPr>
              <a:xfrm>
                <a:off x="1436838" y="37501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Are adopted each year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49" name="Google Shape;2849;p44"/>
          <p:cNvGrpSpPr/>
          <p:nvPr/>
        </p:nvGrpSpPr>
        <p:grpSpPr>
          <a:xfrm>
            <a:off x="4759063" y="1363185"/>
            <a:ext cx="3927910" cy="1407300"/>
            <a:chOff x="4759050" y="1339538"/>
            <a:chExt cx="3857700" cy="1407300"/>
          </a:xfrm>
        </p:grpSpPr>
        <p:sp>
          <p:nvSpPr>
            <p:cNvPr id="2850" name="Google Shape;2850;p44"/>
            <p:cNvSpPr/>
            <p:nvPr/>
          </p:nvSpPr>
          <p:spPr>
            <a:xfrm>
              <a:off x="4759050" y="1339538"/>
              <a:ext cx="3857700" cy="1407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1" name="Google Shape;2851;p44"/>
            <p:cNvGrpSpPr/>
            <p:nvPr/>
          </p:nvGrpSpPr>
          <p:grpSpPr>
            <a:xfrm>
              <a:off x="5347950" y="1634375"/>
              <a:ext cx="2679900" cy="824600"/>
              <a:chOff x="5347950" y="1634375"/>
              <a:chExt cx="2679900" cy="824600"/>
            </a:xfrm>
          </p:grpSpPr>
          <p:sp>
            <p:nvSpPr>
              <p:cNvPr id="2852" name="Google Shape;2852;p44"/>
              <p:cNvSpPr txBox="1"/>
              <p:nvPr/>
            </p:nvSpPr>
            <p:spPr>
              <a:xfrm>
                <a:off x="5347950" y="1634375"/>
                <a:ext cx="2679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6 Dogs per minute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53" name="Google Shape;2853;p44"/>
              <p:cNvSpPr txBox="1"/>
              <p:nvPr/>
            </p:nvSpPr>
            <p:spPr>
              <a:xfrm>
                <a:off x="5668638" y="197597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End up in a rescue shelter or humane society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54" name="Google Shape;2854;p44"/>
          <p:cNvGrpSpPr/>
          <p:nvPr/>
        </p:nvGrpSpPr>
        <p:grpSpPr>
          <a:xfrm>
            <a:off x="4759063" y="3137310"/>
            <a:ext cx="3927910" cy="1407300"/>
            <a:chOff x="4759050" y="3113662"/>
            <a:chExt cx="3857700" cy="1407300"/>
          </a:xfrm>
        </p:grpSpPr>
        <p:sp>
          <p:nvSpPr>
            <p:cNvPr id="2855" name="Google Shape;2855;p44"/>
            <p:cNvSpPr/>
            <p:nvPr/>
          </p:nvSpPr>
          <p:spPr>
            <a:xfrm>
              <a:off x="4759050" y="3113662"/>
              <a:ext cx="3857700" cy="1407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6" name="Google Shape;2856;p44"/>
            <p:cNvGrpSpPr/>
            <p:nvPr/>
          </p:nvGrpSpPr>
          <p:grpSpPr>
            <a:xfrm>
              <a:off x="5347950" y="3408500"/>
              <a:ext cx="2679900" cy="824600"/>
              <a:chOff x="5347950" y="3408500"/>
              <a:chExt cx="2679900" cy="824600"/>
            </a:xfrm>
          </p:grpSpPr>
          <p:sp>
            <p:nvSpPr>
              <p:cNvPr id="2857" name="Google Shape;2857;p44"/>
              <p:cNvSpPr txBox="1"/>
              <p:nvPr/>
            </p:nvSpPr>
            <p:spPr>
              <a:xfrm>
                <a:off x="5347950" y="3408500"/>
                <a:ext cx="2679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 in 10 dogs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58" name="Google Shape;2858;p44"/>
              <p:cNvSpPr txBox="1"/>
              <p:nvPr/>
            </p:nvSpPr>
            <p:spPr>
              <a:xfrm>
                <a:off x="5544900" y="3750100"/>
                <a:ext cx="2286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Are returned to shelters within six months of adoption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859" name="Google Shape;2859;p44"/>
          <p:cNvSpPr/>
          <p:nvPr/>
        </p:nvSpPr>
        <p:spPr>
          <a:xfrm>
            <a:off x="3938550" y="2242950"/>
            <a:ext cx="1266900" cy="126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860" name="Google Shape;2860;p44"/>
          <p:cNvGrpSpPr/>
          <p:nvPr/>
        </p:nvGrpSpPr>
        <p:grpSpPr>
          <a:xfrm>
            <a:off x="4260938" y="2600995"/>
            <a:ext cx="622111" cy="550814"/>
            <a:chOff x="3970990" y="1317197"/>
            <a:chExt cx="394866" cy="349590"/>
          </a:xfrm>
        </p:grpSpPr>
        <p:sp>
          <p:nvSpPr>
            <p:cNvPr id="2861" name="Google Shape;2861;p44"/>
            <p:cNvSpPr/>
            <p:nvPr/>
          </p:nvSpPr>
          <p:spPr>
            <a:xfrm>
              <a:off x="3970990" y="1331518"/>
              <a:ext cx="125556" cy="153040"/>
            </a:xfrm>
            <a:custGeom>
              <a:rect b="b" l="l" r="r" t="t"/>
              <a:pathLst>
                <a:path extrusionOk="0" h="5290" w="4340">
                  <a:moveTo>
                    <a:pt x="3104" y="0"/>
                  </a:moveTo>
                  <a:cubicBezTo>
                    <a:pt x="2753" y="0"/>
                    <a:pt x="2404" y="104"/>
                    <a:pt x="2088" y="335"/>
                  </a:cubicBezTo>
                  <a:cubicBezTo>
                    <a:pt x="1364" y="863"/>
                    <a:pt x="1155" y="1685"/>
                    <a:pt x="1035" y="2523"/>
                  </a:cubicBezTo>
                  <a:cubicBezTo>
                    <a:pt x="927" y="3289"/>
                    <a:pt x="0" y="4139"/>
                    <a:pt x="485" y="4905"/>
                  </a:cubicBezTo>
                  <a:cubicBezTo>
                    <a:pt x="666" y="5190"/>
                    <a:pt x="1042" y="5290"/>
                    <a:pt x="1419" y="5290"/>
                  </a:cubicBezTo>
                  <a:cubicBezTo>
                    <a:pt x="1696" y="5290"/>
                    <a:pt x="1974" y="5236"/>
                    <a:pt x="2178" y="5162"/>
                  </a:cubicBezTo>
                  <a:lnTo>
                    <a:pt x="4339" y="420"/>
                  </a:lnTo>
                  <a:cubicBezTo>
                    <a:pt x="3963" y="155"/>
                    <a:pt x="3532" y="0"/>
                    <a:pt x="3104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44"/>
            <p:cNvSpPr/>
            <p:nvPr/>
          </p:nvSpPr>
          <p:spPr>
            <a:xfrm>
              <a:off x="4240299" y="1331518"/>
              <a:ext cx="125556" cy="153040"/>
            </a:xfrm>
            <a:custGeom>
              <a:rect b="b" l="l" r="r" t="t"/>
              <a:pathLst>
                <a:path extrusionOk="0" h="5290" w="4340">
                  <a:moveTo>
                    <a:pt x="1235" y="0"/>
                  </a:moveTo>
                  <a:cubicBezTo>
                    <a:pt x="807" y="0"/>
                    <a:pt x="376" y="155"/>
                    <a:pt x="0" y="420"/>
                  </a:cubicBezTo>
                  <a:lnTo>
                    <a:pt x="2162" y="5162"/>
                  </a:lnTo>
                  <a:cubicBezTo>
                    <a:pt x="2366" y="5236"/>
                    <a:pt x="2644" y="5290"/>
                    <a:pt x="2920" y="5290"/>
                  </a:cubicBezTo>
                  <a:cubicBezTo>
                    <a:pt x="3297" y="5290"/>
                    <a:pt x="3672" y="5190"/>
                    <a:pt x="3854" y="4905"/>
                  </a:cubicBezTo>
                  <a:cubicBezTo>
                    <a:pt x="4340" y="4139"/>
                    <a:pt x="3413" y="3289"/>
                    <a:pt x="3304" y="2523"/>
                  </a:cubicBezTo>
                  <a:cubicBezTo>
                    <a:pt x="3185" y="1685"/>
                    <a:pt x="2976" y="863"/>
                    <a:pt x="2251" y="335"/>
                  </a:cubicBezTo>
                  <a:cubicBezTo>
                    <a:pt x="1934" y="104"/>
                    <a:pt x="1585" y="0"/>
                    <a:pt x="1235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44"/>
            <p:cNvSpPr/>
            <p:nvPr/>
          </p:nvSpPr>
          <p:spPr>
            <a:xfrm>
              <a:off x="4240241" y="1333340"/>
              <a:ext cx="85951" cy="151246"/>
            </a:xfrm>
            <a:custGeom>
              <a:rect b="b" l="l" r="r" t="t"/>
              <a:pathLst>
                <a:path extrusionOk="0" h="5228" w="2971">
                  <a:moveTo>
                    <a:pt x="763" y="1"/>
                  </a:moveTo>
                  <a:cubicBezTo>
                    <a:pt x="496" y="70"/>
                    <a:pt x="239" y="192"/>
                    <a:pt x="1" y="358"/>
                  </a:cubicBezTo>
                  <a:lnTo>
                    <a:pt x="2161" y="5102"/>
                  </a:lnTo>
                  <a:cubicBezTo>
                    <a:pt x="2366" y="5174"/>
                    <a:pt x="2642" y="5227"/>
                    <a:pt x="2916" y="5227"/>
                  </a:cubicBezTo>
                  <a:cubicBezTo>
                    <a:pt x="2934" y="5227"/>
                    <a:pt x="2952" y="5227"/>
                    <a:pt x="2970" y="5227"/>
                  </a:cubicBezTo>
                  <a:cubicBezTo>
                    <a:pt x="2820" y="4124"/>
                    <a:pt x="2529" y="2871"/>
                    <a:pt x="1972" y="1734"/>
                  </a:cubicBezTo>
                  <a:cubicBezTo>
                    <a:pt x="1631" y="1041"/>
                    <a:pt x="1228" y="462"/>
                    <a:pt x="763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44"/>
            <p:cNvSpPr/>
            <p:nvPr/>
          </p:nvSpPr>
          <p:spPr>
            <a:xfrm>
              <a:off x="4010595" y="1333254"/>
              <a:ext cx="85951" cy="151333"/>
            </a:xfrm>
            <a:custGeom>
              <a:rect b="b" l="l" r="r" t="t"/>
              <a:pathLst>
                <a:path extrusionOk="0" h="5231" w="2971">
                  <a:moveTo>
                    <a:pt x="2207" y="1"/>
                  </a:moveTo>
                  <a:cubicBezTo>
                    <a:pt x="1743" y="465"/>
                    <a:pt x="1338" y="1044"/>
                    <a:pt x="999" y="1737"/>
                  </a:cubicBezTo>
                  <a:cubicBezTo>
                    <a:pt x="441" y="2874"/>
                    <a:pt x="150" y="4127"/>
                    <a:pt x="1" y="5230"/>
                  </a:cubicBezTo>
                  <a:cubicBezTo>
                    <a:pt x="19" y="5230"/>
                    <a:pt x="37" y="5230"/>
                    <a:pt x="55" y="5230"/>
                  </a:cubicBezTo>
                  <a:cubicBezTo>
                    <a:pt x="331" y="5230"/>
                    <a:pt x="606" y="5177"/>
                    <a:pt x="809" y="5102"/>
                  </a:cubicBezTo>
                  <a:lnTo>
                    <a:pt x="2970" y="360"/>
                  </a:lnTo>
                  <a:cubicBezTo>
                    <a:pt x="2733" y="192"/>
                    <a:pt x="2473" y="68"/>
                    <a:pt x="2207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44"/>
            <p:cNvSpPr/>
            <p:nvPr/>
          </p:nvSpPr>
          <p:spPr>
            <a:xfrm>
              <a:off x="4028474" y="1317197"/>
              <a:ext cx="279840" cy="349590"/>
            </a:xfrm>
            <a:custGeom>
              <a:rect b="b" l="l" r="r" t="t"/>
              <a:pathLst>
                <a:path extrusionOk="0" h="12084" w="9673">
                  <a:moveTo>
                    <a:pt x="4837" y="0"/>
                  </a:moveTo>
                  <a:cubicBezTo>
                    <a:pt x="1254" y="0"/>
                    <a:pt x="19" y="4367"/>
                    <a:pt x="19" y="7978"/>
                  </a:cubicBezTo>
                  <a:cubicBezTo>
                    <a:pt x="1" y="10377"/>
                    <a:pt x="3299" y="11650"/>
                    <a:pt x="4448" y="12022"/>
                  </a:cubicBezTo>
                  <a:cubicBezTo>
                    <a:pt x="4574" y="12063"/>
                    <a:pt x="4705" y="12084"/>
                    <a:pt x="4836" y="12084"/>
                  </a:cubicBezTo>
                  <a:cubicBezTo>
                    <a:pt x="4967" y="12084"/>
                    <a:pt x="5097" y="12063"/>
                    <a:pt x="5224" y="12022"/>
                  </a:cubicBezTo>
                  <a:cubicBezTo>
                    <a:pt x="6373" y="11652"/>
                    <a:pt x="9672" y="10377"/>
                    <a:pt x="9654" y="7978"/>
                  </a:cubicBezTo>
                  <a:cubicBezTo>
                    <a:pt x="9655" y="4367"/>
                    <a:pt x="8421" y="0"/>
                    <a:pt x="4837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44"/>
            <p:cNvSpPr/>
            <p:nvPr/>
          </p:nvSpPr>
          <p:spPr>
            <a:xfrm>
              <a:off x="4028850" y="1317197"/>
              <a:ext cx="150667" cy="286465"/>
            </a:xfrm>
            <a:custGeom>
              <a:rect b="b" l="l" r="r" t="t"/>
              <a:pathLst>
                <a:path extrusionOk="0" h="9902" w="5208">
                  <a:moveTo>
                    <a:pt x="4824" y="0"/>
                  </a:moveTo>
                  <a:cubicBezTo>
                    <a:pt x="1241" y="0"/>
                    <a:pt x="6" y="4367"/>
                    <a:pt x="6" y="7978"/>
                  </a:cubicBezTo>
                  <a:cubicBezTo>
                    <a:pt x="0" y="8725"/>
                    <a:pt x="318" y="9366"/>
                    <a:pt x="792" y="9902"/>
                  </a:cubicBezTo>
                  <a:cubicBezTo>
                    <a:pt x="873" y="3860"/>
                    <a:pt x="2048" y="290"/>
                    <a:pt x="5208" y="17"/>
                  </a:cubicBezTo>
                  <a:cubicBezTo>
                    <a:pt x="5084" y="6"/>
                    <a:pt x="4955" y="0"/>
                    <a:pt x="4824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44"/>
            <p:cNvSpPr/>
            <p:nvPr/>
          </p:nvSpPr>
          <p:spPr>
            <a:xfrm>
              <a:off x="4148388" y="1510797"/>
              <a:ext cx="39894" cy="19441"/>
            </a:xfrm>
            <a:custGeom>
              <a:rect b="b" l="l" r="r" t="t"/>
              <a:pathLst>
                <a:path extrusionOk="0" h="672" w="1379">
                  <a:moveTo>
                    <a:pt x="123" y="1"/>
                  </a:moveTo>
                  <a:cubicBezTo>
                    <a:pt x="56" y="1"/>
                    <a:pt x="1" y="58"/>
                    <a:pt x="1" y="125"/>
                  </a:cubicBezTo>
                  <a:cubicBezTo>
                    <a:pt x="1" y="426"/>
                    <a:pt x="309" y="671"/>
                    <a:pt x="691" y="671"/>
                  </a:cubicBezTo>
                  <a:cubicBezTo>
                    <a:pt x="1070" y="671"/>
                    <a:pt x="1378" y="426"/>
                    <a:pt x="1378" y="122"/>
                  </a:cubicBezTo>
                  <a:cubicBezTo>
                    <a:pt x="1378" y="56"/>
                    <a:pt x="1321" y="1"/>
                    <a:pt x="125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44"/>
            <p:cNvSpPr/>
            <p:nvPr/>
          </p:nvSpPr>
          <p:spPr>
            <a:xfrm>
              <a:off x="4105022" y="1486380"/>
              <a:ext cx="11138" cy="21408"/>
            </a:xfrm>
            <a:custGeom>
              <a:rect b="b" l="l" r="r" t="t"/>
              <a:pathLst>
                <a:path extrusionOk="0" h="740" w="385">
                  <a:moveTo>
                    <a:pt x="190" y="1"/>
                  </a:moveTo>
                  <a:cubicBezTo>
                    <a:pt x="188" y="1"/>
                    <a:pt x="185" y="1"/>
                    <a:pt x="182" y="1"/>
                  </a:cubicBezTo>
                  <a:cubicBezTo>
                    <a:pt x="81" y="7"/>
                    <a:pt x="1" y="98"/>
                    <a:pt x="1" y="202"/>
                  </a:cubicBezTo>
                  <a:lnTo>
                    <a:pt x="1" y="538"/>
                  </a:lnTo>
                  <a:cubicBezTo>
                    <a:pt x="1" y="642"/>
                    <a:pt x="78" y="733"/>
                    <a:pt x="182" y="739"/>
                  </a:cubicBezTo>
                  <a:cubicBezTo>
                    <a:pt x="185" y="739"/>
                    <a:pt x="188" y="739"/>
                    <a:pt x="190" y="739"/>
                  </a:cubicBezTo>
                  <a:cubicBezTo>
                    <a:pt x="297" y="739"/>
                    <a:pt x="384" y="653"/>
                    <a:pt x="384" y="547"/>
                  </a:cubicBezTo>
                  <a:lnTo>
                    <a:pt x="384" y="193"/>
                  </a:lnTo>
                  <a:cubicBezTo>
                    <a:pt x="384" y="87"/>
                    <a:pt x="297" y="1"/>
                    <a:pt x="19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44"/>
            <p:cNvSpPr/>
            <p:nvPr/>
          </p:nvSpPr>
          <p:spPr>
            <a:xfrm>
              <a:off x="4220424" y="1486380"/>
              <a:ext cx="11109" cy="21408"/>
            </a:xfrm>
            <a:custGeom>
              <a:rect b="b" l="l" r="r" t="t"/>
              <a:pathLst>
                <a:path extrusionOk="0" h="740" w="384">
                  <a:moveTo>
                    <a:pt x="191" y="1"/>
                  </a:moveTo>
                  <a:cubicBezTo>
                    <a:pt x="85" y="1"/>
                    <a:pt x="0" y="88"/>
                    <a:pt x="0" y="193"/>
                  </a:cubicBezTo>
                  <a:lnTo>
                    <a:pt x="0" y="538"/>
                  </a:lnTo>
                  <a:cubicBezTo>
                    <a:pt x="0" y="642"/>
                    <a:pt x="77" y="733"/>
                    <a:pt x="181" y="739"/>
                  </a:cubicBezTo>
                  <a:cubicBezTo>
                    <a:pt x="184" y="739"/>
                    <a:pt x="187" y="739"/>
                    <a:pt x="189" y="739"/>
                  </a:cubicBezTo>
                  <a:cubicBezTo>
                    <a:pt x="296" y="739"/>
                    <a:pt x="384" y="653"/>
                    <a:pt x="384" y="547"/>
                  </a:cubicBezTo>
                  <a:lnTo>
                    <a:pt x="384" y="202"/>
                  </a:lnTo>
                  <a:cubicBezTo>
                    <a:pt x="384" y="98"/>
                    <a:pt x="307" y="7"/>
                    <a:pt x="204" y="1"/>
                  </a:cubicBezTo>
                  <a:cubicBezTo>
                    <a:pt x="200" y="1"/>
                    <a:pt x="195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44"/>
            <p:cNvSpPr/>
            <p:nvPr/>
          </p:nvSpPr>
          <p:spPr>
            <a:xfrm>
              <a:off x="4088272" y="1513603"/>
              <a:ext cx="25314" cy="11109"/>
            </a:xfrm>
            <a:custGeom>
              <a:rect b="b" l="l" r="r" t="t"/>
              <a:pathLst>
                <a:path extrusionOk="0" h="384" w="875">
                  <a:moveTo>
                    <a:pt x="204" y="0"/>
                  </a:moveTo>
                  <a:cubicBezTo>
                    <a:pt x="101" y="0"/>
                    <a:pt x="11" y="77"/>
                    <a:pt x="5" y="181"/>
                  </a:cubicBezTo>
                  <a:cubicBezTo>
                    <a:pt x="0" y="292"/>
                    <a:pt x="88" y="384"/>
                    <a:pt x="196" y="384"/>
                  </a:cubicBezTo>
                  <a:lnTo>
                    <a:pt x="667" y="384"/>
                  </a:lnTo>
                  <a:cubicBezTo>
                    <a:pt x="770" y="384"/>
                    <a:pt x="859" y="307"/>
                    <a:pt x="867" y="203"/>
                  </a:cubicBezTo>
                  <a:cubicBezTo>
                    <a:pt x="874" y="92"/>
                    <a:pt x="786" y="0"/>
                    <a:pt x="675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44"/>
            <p:cNvSpPr/>
            <p:nvPr/>
          </p:nvSpPr>
          <p:spPr>
            <a:xfrm>
              <a:off x="4223288" y="1513603"/>
              <a:ext cx="25285" cy="11109"/>
            </a:xfrm>
            <a:custGeom>
              <a:rect b="b" l="l" r="r" t="t"/>
              <a:pathLst>
                <a:path extrusionOk="0" h="384" w="874">
                  <a:moveTo>
                    <a:pt x="206" y="0"/>
                  </a:moveTo>
                  <a:cubicBezTo>
                    <a:pt x="104" y="0"/>
                    <a:pt x="13" y="77"/>
                    <a:pt x="7" y="181"/>
                  </a:cubicBezTo>
                  <a:cubicBezTo>
                    <a:pt x="1" y="292"/>
                    <a:pt x="90" y="384"/>
                    <a:pt x="199" y="384"/>
                  </a:cubicBezTo>
                  <a:lnTo>
                    <a:pt x="668" y="384"/>
                  </a:lnTo>
                  <a:cubicBezTo>
                    <a:pt x="772" y="384"/>
                    <a:pt x="863" y="307"/>
                    <a:pt x="868" y="203"/>
                  </a:cubicBezTo>
                  <a:cubicBezTo>
                    <a:pt x="874" y="92"/>
                    <a:pt x="786" y="0"/>
                    <a:pt x="676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44"/>
            <p:cNvSpPr/>
            <p:nvPr/>
          </p:nvSpPr>
          <p:spPr>
            <a:xfrm>
              <a:off x="4137511" y="1541868"/>
              <a:ext cx="61708" cy="16750"/>
            </a:xfrm>
            <a:custGeom>
              <a:rect b="b" l="l" r="r" t="t"/>
              <a:pathLst>
                <a:path extrusionOk="0" h="579" w="2133">
                  <a:moveTo>
                    <a:pt x="1061" y="0"/>
                  </a:moveTo>
                  <a:cubicBezTo>
                    <a:pt x="1060" y="0"/>
                    <a:pt x="1058" y="0"/>
                    <a:pt x="1056" y="1"/>
                  </a:cubicBezTo>
                  <a:cubicBezTo>
                    <a:pt x="1006" y="4"/>
                    <a:pt x="953" y="28"/>
                    <a:pt x="918" y="68"/>
                  </a:cubicBezTo>
                  <a:cubicBezTo>
                    <a:pt x="852" y="145"/>
                    <a:pt x="752" y="189"/>
                    <a:pt x="642" y="189"/>
                  </a:cubicBezTo>
                  <a:cubicBezTo>
                    <a:pt x="533" y="189"/>
                    <a:pt x="433" y="145"/>
                    <a:pt x="366" y="68"/>
                  </a:cubicBezTo>
                  <a:cubicBezTo>
                    <a:pt x="327" y="24"/>
                    <a:pt x="273" y="2"/>
                    <a:pt x="219" y="2"/>
                  </a:cubicBezTo>
                  <a:cubicBezTo>
                    <a:pt x="173" y="2"/>
                    <a:pt x="127" y="18"/>
                    <a:pt x="90" y="50"/>
                  </a:cubicBezTo>
                  <a:cubicBezTo>
                    <a:pt x="10" y="120"/>
                    <a:pt x="1" y="244"/>
                    <a:pt x="71" y="326"/>
                  </a:cubicBezTo>
                  <a:cubicBezTo>
                    <a:pt x="212" y="487"/>
                    <a:pt x="420" y="579"/>
                    <a:pt x="640" y="579"/>
                  </a:cubicBezTo>
                  <a:cubicBezTo>
                    <a:pt x="794" y="579"/>
                    <a:pt x="941" y="534"/>
                    <a:pt x="1064" y="453"/>
                  </a:cubicBezTo>
                  <a:cubicBezTo>
                    <a:pt x="1187" y="534"/>
                    <a:pt x="1335" y="579"/>
                    <a:pt x="1489" y="579"/>
                  </a:cubicBezTo>
                  <a:cubicBezTo>
                    <a:pt x="1708" y="579"/>
                    <a:pt x="1918" y="487"/>
                    <a:pt x="2058" y="326"/>
                  </a:cubicBezTo>
                  <a:cubicBezTo>
                    <a:pt x="2133" y="244"/>
                    <a:pt x="2125" y="120"/>
                    <a:pt x="2042" y="50"/>
                  </a:cubicBezTo>
                  <a:cubicBezTo>
                    <a:pt x="2005" y="17"/>
                    <a:pt x="1959" y="1"/>
                    <a:pt x="1912" y="1"/>
                  </a:cubicBezTo>
                  <a:cubicBezTo>
                    <a:pt x="1858" y="1"/>
                    <a:pt x="1804" y="23"/>
                    <a:pt x="1766" y="68"/>
                  </a:cubicBezTo>
                  <a:cubicBezTo>
                    <a:pt x="1699" y="145"/>
                    <a:pt x="1599" y="189"/>
                    <a:pt x="1490" y="189"/>
                  </a:cubicBezTo>
                  <a:cubicBezTo>
                    <a:pt x="1383" y="189"/>
                    <a:pt x="1282" y="145"/>
                    <a:pt x="1214" y="68"/>
                  </a:cubicBezTo>
                  <a:cubicBezTo>
                    <a:pt x="1177" y="25"/>
                    <a:pt x="1119" y="0"/>
                    <a:pt x="106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6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7" name="Google Shape;2877;p45"/>
          <p:cNvGrpSpPr/>
          <p:nvPr/>
        </p:nvGrpSpPr>
        <p:grpSpPr>
          <a:xfrm>
            <a:off x="1875619" y="2048750"/>
            <a:ext cx="5392756" cy="1606200"/>
            <a:chOff x="1875619" y="2048750"/>
            <a:chExt cx="5392756" cy="1606200"/>
          </a:xfrm>
        </p:grpSpPr>
        <p:sp>
          <p:nvSpPr>
            <p:cNvPr id="2878" name="Google Shape;2878;p45"/>
            <p:cNvSpPr txBox="1"/>
            <p:nvPr/>
          </p:nvSpPr>
          <p:spPr>
            <a:xfrm flipH="1">
              <a:off x="1875619" y="2644850"/>
              <a:ext cx="15141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Athletic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79" name="Google Shape;2879;p45"/>
            <p:cNvSpPr txBox="1"/>
            <p:nvPr/>
          </p:nvSpPr>
          <p:spPr>
            <a:xfrm flipH="1">
              <a:off x="1875619" y="3164513"/>
              <a:ext cx="15141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Sensitive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80" name="Google Shape;2880;p45"/>
            <p:cNvSpPr txBox="1"/>
            <p:nvPr/>
          </p:nvSpPr>
          <p:spPr>
            <a:xfrm flipH="1">
              <a:off x="1875619" y="2125188"/>
              <a:ext cx="15141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Sociable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81" name="Google Shape;2881;p45"/>
            <p:cNvSpPr txBox="1"/>
            <p:nvPr/>
          </p:nvSpPr>
          <p:spPr>
            <a:xfrm flipH="1">
              <a:off x="5754263" y="2644838"/>
              <a:ext cx="15141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Friendly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82" name="Google Shape;2882;p45"/>
            <p:cNvSpPr txBox="1"/>
            <p:nvPr/>
          </p:nvSpPr>
          <p:spPr>
            <a:xfrm flipH="1">
              <a:off x="5754276" y="3164500"/>
              <a:ext cx="15141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Independent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83" name="Google Shape;2883;p45"/>
            <p:cNvSpPr txBox="1"/>
            <p:nvPr/>
          </p:nvSpPr>
          <p:spPr>
            <a:xfrm flipH="1">
              <a:off x="5754276" y="2125175"/>
              <a:ext cx="15141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Loyal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2884" name="Google Shape;2884;p45"/>
            <p:cNvCxnSpPr>
              <a:stCxn id="2880" idx="1"/>
              <a:endCxn id="2885" idx="1"/>
            </p:cNvCxnSpPr>
            <p:nvPr/>
          </p:nvCxnSpPr>
          <p:spPr>
            <a:xfrm flipH="1" rot="10800000">
              <a:off x="3389719" y="2283888"/>
              <a:ext cx="614400" cy="48300"/>
            </a:xfrm>
            <a:prstGeom prst="bentConnector4">
              <a:avLst>
                <a:gd fmla="val 30858" name="adj1"/>
                <a:gd fmla="val 411051" name="adj2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86" name="Google Shape;2886;p45"/>
            <p:cNvCxnSpPr>
              <a:stCxn id="2878" idx="1"/>
              <a:endCxn id="2885" idx="2"/>
            </p:cNvCxnSpPr>
            <p:nvPr/>
          </p:nvCxnSpPr>
          <p:spPr>
            <a:xfrm>
              <a:off x="3389719" y="2851850"/>
              <a:ext cx="379200" cy="600"/>
            </a:xfrm>
            <a:prstGeom prst="bentConnector3">
              <a:avLst>
                <a:gd fmla="val 49997" name="adj1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87" name="Google Shape;2887;p45"/>
            <p:cNvCxnSpPr>
              <a:stCxn id="2879" idx="1"/>
              <a:endCxn id="2885" idx="3"/>
            </p:cNvCxnSpPr>
            <p:nvPr/>
          </p:nvCxnSpPr>
          <p:spPr>
            <a:xfrm>
              <a:off x="3389719" y="3371513"/>
              <a:ext cx="614400" cy="48300"/>
            </a:xfrm>
            <a:prstGeom prst="bentConnector4">
              <a:avLst>
                <a:gd fmla="val 30858" name="adj1"/>
                <a:gd fmla="val 355771" name="adj2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885" name="Google Shape;2885;p45"/>
            <p:cNvSpPr/>
            <p:nvPr/>
          </p:nvSpPr>
          <p:spPr>
            <a:xfrm>
              <a:off x="3768900" y="2048750"/>
              <a:ext cx="1606200" cy="160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88" name="Google Shape;2888;p45"/>
            <p:cNvCxnSpPr>
              <a:stCxn id="2883" idx="3"/>
              <a:endCxn id="2885" idx="7"/>
            </p:cNvCxnSpPr>
            <p:nvPr/>
          </p:nvCxnSpPr>
          <p:spPr>
            <a:xfrm rot="10800000">
              <a:off x="5139876" y="2283875"/>
              <a:ext cx="614400" cy="48300"/>
            </a:xfrm>
            <a:prstGeom prst="bentConnector4">
              <a:avLst>
                <a:gd fmla="val 30857" name="adj1"/>
                <a:gd fmla="val 391408" name="adj2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89" name="Google Shape;2889;p45"/>
            <p:cNvCxnSpPr>
              <a:stCxn id="2881" idx="3"/>
              <a:endCxn id="2885" idx="6"/>
            </p:cNvCxnSpPr>
            <p:nvPr/>
          </p:nvCxnSpPr>
          <p:spPr>
            <a:xfrm flipH="1">
              <a:off x="5375063" y="2851838"/>
              <a:ext cx="379200" cy="600"/>
            </a:xfrm>
            <a:prstGeom prst="bentConnector3">
              <a:avLst>
                <a:gd fmla="val 49995" name="adj1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90" name="Google Shape;2890;p45"/>
            <p:cNvCxnSpPr>
              <a:stCxn id="2882" idx="3"/>
              <a:endCxn id="2885" idx="5"/>
            </p:cNvCxnSpPr>
            <p:nvPr/>
          </p:nvCxnSpPr>
          <p:spPr>
            <a:xfrm flipH="1">
              <a:off x="5139876" y="3371500"/>
              <a:ext cx="614400" cy="48300"/>
            </a:xfrm>
            <a:prstGeom prst="bentConnector4">
              <a:avLst>
                <a:gd fmla="val 30857" name="adj1"/>
                <a:gd fmla="val 375414" name="adj2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2891" name="Google Shape;2891;p45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sp>
        <p:nvSpPr>
          <p:cNvPr id="2892" name="Google Shape;2892;p45"/>
          <p:cNvSpPr txBox="1"/>
          <p:nvPr/>
        </p:nvSpPr>
        <p:spPr>
          <a:xfrm>
            <a:off x="457200" y="1296275"/>
            <a:ext cx="8229600" cy="41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Siberian Husky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893" name="Google Shape;2893;p45"/>
          <p:cNvGrpSpPr/>
          <p:nvPr/>
        </p:nvGrpSpPr>
        <p:grpSpPr>
          <a:xfrm>
            <a:off x="4242259" y="2477595"/>
            <a:ext cx="659481" cy="748505"/>
            <a:chOff x="5627001" y="1901641"/>
            <a:chExt cx="330467" cy="375077"/>
          </a:xfrm>
        </p:grpSpPr>
        <p:sp>
          <p:nvSpPr>
            <p:cNvPr id="2894" name="Google Shape;2894;p45"/>
            <p:cNvSpPr/>
            <p:nvPr/>
          </p:nvSpPr>
          <p:spPr>
            <a:xfrm>
              <a:off x="5636808" y="1901641"/>
              <a:ext cx="108343" cy="151825"/>
            </a:xfrm>
            <a:custGeom>
              <a:rect b="b" l="l" r="r" t="t"/>
              <a:pathLst>
                <a:path extrusionOk="0" h="5248" w="3745">
                  <a:moveTo>
                    <a:pt x="2328" y="1"/>
                  </a:moveTo>
                  <a:cubicBezTo>
                    <a:pt x="2278" y="1"/>
                    <a:pt x="2229" y="18"/>
                    <a:pt x="2190" y="52"/>
                  </a:cubicBezTo>
                  <a:cubicBezTo>
                    <a:pt x="1716" y="451"/>
                    <a:pt x="1" y="2154"/>
                    <a:pt x="804" y="5247"/>
                  </a:cubicBezTo>
                  <a:lnTo>
                    <a:pt x="3745" y="1994"/>
                  </a:lnTo>
                  <a:cubicBezTo>
                    <a:pt x="3745" y="1993"/>
                    <a:pt x="3553" y="689"/>
                    <a:pt x="2438" y="31"/>
                  </a:cubicBezTo>
                  <a:cubicBezTo>
                    <a:pt x="2404" y="11"/>
                    <a:pt x="2366" y="1"/>
                    <a:pt x="2328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45"/>
            <p:cNvSpPr/>
            <p:nvPr/>
          </p:nvSpPr>
          <p:spPr>
            <a:xfrm>
              <a:off x="5839376" y="1901641"/>
              <a:ext cx="108372" cy="151825"/>
            </a:xfrm>
            <a:custGeom>
              <a:rect b="b" l="l" r="r" t="t"/>
              <a:pathLst>
                <a:path extrusionOk="0" h="5248" w="3746">
                  <a:moveTo>
                    <a:pt x="1418" y="1"/>
                  </a:moveTo>
                  <a:cubicBezTo>
                    <a:pt x="1380" y="1"/>
                    <a:pt x="1342" y="11"/>
                    <a:pt x="1308" y="31"/>
                  </a:cubicBezTo>
                  <a:cubicBezTo>
                    <a:pt x="193" y="689"/>
                    <a:pt x="3" y="1993"/>
                    <a:pt x="1" y="1994"/>
                  </a:cubicBezTo>
                  <a:lnTo>
                    <a:pt x="2941" y="5247"/>
                  </a:lnTo>
                  <a:cubicBezTo>
                    <a:pt x="3745" y="2154"/>
                    <a:pt x="2029" y="451"/>
                    <a:pt x="1556" y="52"/>
                  </a:cubicBezTo>
                  <a:cubicBezTo>
                    <a:pt x="1517" y="18"/>
                    <a:pt x="1468" y="1"/>
                    <a:pt x="1418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5"/>
            <p:cNvSpPr/>
            <p:nvPr/>
          </p:nvSpPr>
          <p:spPr>
            <a:xfrm>
              <a:off x="5839434" y="1941073"/>
              <a:ext cx="90782" cy="112306"/>
            </a:xfrm>
            <a:custGeom>
              <a:rect b="b" l="l" r="r" t="t"/>
              <a:pathLst>
                <a:path extrusionOk="0" h="3882" w="3138">
                  <a:moveTo>
                    <a:pt x="189" y="1"/>
                  </a:moveTo>
                  <a:cubicBezTo>
                    <a:pt x="39" y="356"/>
                    <a:pt x="1" y="626"/>
                    <a:pt x="1" y="626"/>
                  </a:cubicBezTo>
                  <a:lnTo>
                    <a:pt x="2943" y="3881"/>
                  </a:lnTo>
                  <a:cubicBezTo>
                    <a:pt x="3050" y="3469"/>
                    <a:pt x="3110" y="3079"/>
                    <a:pt x="3137" y="2716"/>
                  </a:cubicBezTo>
                  <a:cubicBezTo>
                    <a:pt x="2909" y="2289"/>
                    <a:pt x="2633" y="1884"/>
                    <a:pt x="2321" y="1524"/>
                  </a:cubicBezTo>
                  <a:cubicBezTo>
                    <a:pt x="1847" y="979"/>
                    <a:pt x="1148" y="366"/>
                    <a:pt x="189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45"/>
            <p:cNvSpPr/>
            <p:nvPr/>
          </p:nvSpPr>
          <p:spPr>
            <a:xfrm>
              <a:off x="5654340" y="1941160"/>
              <a:ext cx="90782" cy="112306"/>
            </a:xfrm>
            <a:custGeom>
              <a:rect b="b" l="l" r="r" t="t"/>
              <a:pathLst>
                <a:path extrusionOk="0" h="3882" w="3138">
                  <a:moveTo>
                    <a:pt x="2949" y="1"/>
                  </a:moveTo>
                  <a:cubicBezTo>
                    <a:pt x="1992" y="366"/>
                    <a:pt x="1291" y="976"/>
                    <a:pt x="817" y="1524"/>
                  </a:cubicBezTo>
                  <a:cubicBezTo>
                    <a:pt x="505" y="1884"/>
                    <a:pt x="231" y="2286"/>
                    <a:pt x="1" y="2714"/>
                  </a:cubicBezTo>
                  <a:cubicBezTo>
                    <a:pt x="27" y="3078"/>
                    <a:pt x="88" y="3467"/>
                    <a:pt x="195" y="3881"/>
                  </a:cubicBezTo>
                  <a:lnTo>
                    <a:pt x="3137" y="628"/>
                  </a:lnTo>
                  <a:cubicBezTo>
                    <a:pt x="3137" y="628"/>
                    <a:pt x="3098" y="358"/>
                    <a:pt x="2949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45"/>
            <p:cNvSpPr/>
            <p:nvPr/>
          </p:nvSpPr>
          <p:spPr>
            <a:xfrm>
              <a:off x="5673144" y="1941160"/>
              <a:ext cx="49441" cy="93936"/>
            </a:xfrm>
            <a:custGeom>
              <a:rect b="b" l="l" r="r" t="t"/>
              <a:pathLst>
                <a:path extrusionOk="0" h="3247" w="1709">
                  <a:moveTo>
                    <a:pt x="1119" y="0"/>
                  </a:moveTo>
                  <a:cubicBezTo>
                    <a:pt x="1087" y="0"/>
                    <a:pt x="1055" y="14"/>
                    <a:pt x="1032" y="41"/>
                  </a:cubicBezTo>
                  <a:cubicBezTo>
                    <a:pt x="584" y="593"/>
                    <a:pt x="1" y="1694"/>
                    <a:pt x="147" y="3246"/>
                  </a:cubicBezTo>
                  <a:lnTo>
                    <a:pt x="1708" y="1212"/>
                  </a:lnTo>
                  <a:cubicBezTo>
                    <a:pt x="1699" y="1145"/>
                    <a:pt x="1590" y="499"/>
                    <a:pt x="1205" y="41"/>
                  </a:cubicBezTo>
                  <a:cubicBezTo>
                    <a:pt x="1183" y="14"/>
                    <a:pt x="1151" y="0"/>
                    <a:pt x="1119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45"/>
            <p:cNvSpPr/>
            <p:nvPr/>
          </p:nvSpPr>
          <p:spPr>
            <a:xfrm>
              <a:off x="5861970" y="1941160"/>
              <a:ext cx="49412" cy="93936"/>
            </a:xfrm>
            <a:custGeom>
              <a:rect b="b" l="l" r="r" t="t"/>
              <a:pathLst>
                <a:path extrusionOk="0" h="3247" w="1708">
                  <a:moveTo>
                    <a:pt x="591" y="0"/>
                  </a:moveTo>
                  <a:cubicBezTo>
                    <a:pt x="558" y="0"/>
                    <a:pt x="526" y="14"/>
                    <a:pt x="504" y="41"/>
                  </a:cubicBezTo>
                  <a:cubicBezTo>
                    <a:pt x="117" y="499"/>
                    <a:pt x="10" y="1145"/>
                    <a:pt x="1" y="1212"/>
                  </a:cubicBezTo>
                  <a:lnTo>
                    <a:pt x="1562" y="3246"/>
                  </a:lnTo>
                  <a:cubicBezTo>
                    <a:pt x="1708" y="1694"/>
                    <a:pt x="1125" y="593"/>
                    <a:pt x="677" y="41"/>
                  </a:cubicBezTo>
                  <a:cubicBezTo>
                    <a:pt x="655" y="14"/>
                    <a:pt x="623" y="0"/>
                    <a:pt x="591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45"/>
            <p:cNvSpPr/>
            <p:nvPr/>
          </p:nvSpPr>
          <p:spPr>
            <a:xfrm>
              <a:off x="5642363" y="2040303"/>
              <a:ext cx="299570" cy="236416"/>
            </a:xfrm>
            <a:custGeom>
              <a:rect b="b" l="l" r="r" t="t"/>
              <a:pathLst>
                <a:path extrusionOk="0" h="8172" w="10355">
                  <a:moveTo>
                    <a:pt x="2076" y="0"/>
                  </a:moveTo>
                  <a:lnTo>
                    <a:pt x="0" y="2990"/>
                  </a:lnTo>
                  <a:lnTo>
                    <a:pt x="0" y="4509"/>
                  </a:lnTo>
                  <a:cubicBezTo>
                    <a:pt x="677" y="6108"/>
                    <a:pt x="2140" y="8172"/>
                    <a:pt x="5177" y="8172"/>
                  </a:cubicBezTo>
                  <a:cubicBezTo>
                    <a:pt x="8215" y="8172"/>
                    <a:pt x="9678" y="6108"/>
                    <a:pt x="10354" y="4509"/>
                  </a:cubicBezTo>
                  <a:lnTo>
                    <a:pt x="10354" y="3113"/>
                  </a:lnTo>
                  <a:lnTo>
                    <a:pt x="8119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45"/>
            <p:cNvSpPr/>
            <p:nvPr/>
          </p:nvSpPr>
          <p:spPr>
            <a:xfrm>
              <a:off x="5642391" y="2125241"/>
              <a:ext cx="161169" cy="151449"/>
            </a:xfrm>
            <a:custGeom>
              <a:rect b="b" l="l" r="r" t="t"/>
              <a:pathLst>
                <a:path extrusionOk="0" h="5235" w="5571">
                  <a:moveTo>
                    <a:pt x="286" y="0"/>
                  </a:move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286" y="0"/>
                  </a:lnTo>
                  <a:cubicBezTo>
                    <a:pt x="286" y="0"/>
                    <a:pt x="286" y="0"/>
                    <a:pt x="286" y="0"/>
                  </a:cubicBezTo>
                  <a:close/>
                  <a:moveTo>
                    <a:pt x="286" y="0"/>
                  </a:moveTo>
                  <a:cubicBezTo>
                    <a:pt x="286" y="16"/>
                    <a:pt x="1" y="1568"/>
                    <a:pt x="1" y="1570"/>
                  </a:cubicBezTo>
                  <a:cubicBezTo>
                    <a:pt x="76" y="1744"/>
                    <a:pt x="159" y="1925"/>
                    <a:pt x="252" y="2109"/>
                  </a:cubicBezTo>
                  <a:cubicBezTo>
                    <a:pt x="346" y="2290"/>
                    <a:pt x="449" y="2476"/>
                    <a:pt x="567" y="2662"/>
                  </a:cubicBezTo>
                  <a:cubicBezTo>
                    <a:pt x="1395" y="3975"/>
                    <a:pt x="2806" y="5234"/>
                    <a:pt x="5182" y="5234"/>
                  </a:cubicBezTo>
                  <a:cubicBezTo>
                    <a:pt x="5222" y="5234"/>
                    <a:pt x="5262" y="5234"/>
                    <a:pt x="5302" y="5233"/>
                  </a:cubicBezTo>
                  <a:cubicBezTo>
                    <a:pt x="5340" y="5233"/>
                    <a:pt x="5517" y="5225"/>
                    <a:pt x="5566" y="5223"/>
                  </a:cubicBezTo>
                  <a:lnTo>
                    <a:pt x="5571" y="5223"/>
                  </a:lnTo>
                  <a:cubicBezTo>
                    <a:pt x="2796" y="5053"/>
                    <a:pt x="1429" y="3100"/>
                    <a:pt x="782" y="1570"/>
                  </a:cubicBezTo>
                  <a:cubicBezTo>
                    <a:pt x="499" y="907"/>
                    <a:pt x="354" y="324"/>
                    <a:pt x="28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45"/>
            <p:cNvSpPr/>
            <p:nvPr/>
          </p:nvSpPr>
          <p:spPr>
            <a:xfrm>
              <a:off x="5861883" y="1976223"/>
              <a:ext cx="29" cy="174"/>
            </a:xfrm>
            <a:custGeom>
              <a:rect b="b" l="l" r="r" t="t"/>
              <a:pathLst>
                <a:path extrusionOk="0" h="6" w="1">
                  <a:moveTo>
                    <a:pt x="1" y="5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45"/>
            <p:cNvSpPr/>
            <p:nvPr/>
          </p:nvSpPr>
          <p:spPr>
            <a:xfrm>
              <a:off x="5861883" y="1953281"/>
              <a:ext cx="47301" cy="81814"/>
            </a:xfrm>
            <a:custGeom>
              <a:rect b="b" l="l" r="r" t="t"/>
              <a:pathLst>
                <a:path extrusionOk="0" h="2828" w="1635">
                  <a:moveTo>
                    <a:pt x="260" y="0"/>
                  </a:moveTo>
                  <a:cubicBezTo>
                    <a:pt x="70" y="373"/>
                    <a:pt x="8" y="744"/>
                    <a:pt x="1" y="793"/>
                  </a:cubicBezTo>
                  <a:lnTo>
                    <a:pt x="1564" y="2827"/>
                  </a:lnTo>
                  <a:cubicBezTo>
                    <a:pt x="1634" y="2079"/>
                    <a:pt x="1535" y="1432"/>
                    <a:pt x="1363" y="905"/>
                  </a:cubicBezTo>
                  <a:cubicBezTo>
                    <a:pt x="1068" y="594"/>
                    <a:pt x="703" y="273"/>
                    <a:pt x="26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45"/>
            <p:cNvSpPr/>
            <p:nvPr/>
          </p:nvSpPr>
          <p:spPr>
            <a:xfrm>
              <a:off x="5722643" y="1976223"/>
              <a:ext cx="29" cy="116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45"/>
            <p:cNvSpPr/>
            <p:nvPr/>
          </p:nvSpPr>
          <p:spPr>
            <a:xfrm>
              <a:off x="5675343" y="1953310"/>
              <a:ext cx="47329" cy="81872"/>
            </a:xfrm>
            <a:custGeom>
              <a:rect b="b" l="l" r="r" t="t"/>
              <a:pathLst>
                <a:path extrusionOk="0" h="2830" w="1636">
                  <a:moveTo>
                    <a:pt x="1376" y="1"/>
                  </a:moveTo>
                  <a:cubicBezTo>
                    <a:pt x="933" y="272"/>
                    <a:pt x="566" y="593"/>
                    <a:pt x="273" y="904"/>
                  </a:cubicBezTo>
                  <a:cubicBezTo>
                    <a:pt x="101" y="1434"/>
                    <a:pt x="0" y="2078"/>
                    <a:pt x="72" y="2830"/>
                  </a:cubicBezTo>
                  <a:lnTo>
                    <a:pt x="1635" y="794"/>
                  </a:lnTo>
                  <a:cubicBezTo>
                    <a:pt x="1628" y="745"/>
                    <a:pt x="1566" y="377"/>
                    <a:pt x="137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45"/>
            <p:cNvSpPr/>
            <p:nvPr/>
          </p:nvSpPr>
          <p:spPr>
            <a:xfrm>
              <a:off x="5627001" y="1950475"/>
              <a:ext cx="330467" cy="220157"/>
            </a:xfrm>
            <a:custGeom>
              <a:rect b="b" l="l" r="r" t="t"/>
              <a:pathLst>
                <a:path extrusionOk="0" h="7610" w="11423">
                  <a:moveTo>
                    <a:pt x="5710" y="1"/>
                  </a:moveTo>
                  <a:cubicBezTo>
                    <a:pt x="2708" y="1"/>
                    <a:pt x="1100" y="2800"/>
                    <a:pt x="887" y="4615"/>
                  </a:cubicBezTo>
                  <a:cubicBezTo>
                    <a:pt x="863" y="4827"/>
                    <a:pt x="768" y="5021"/>
                    <a:pt x="622" y="5161"/>
                  </a:cubicBezTo>
                  <a:lnTo>
                    <a:pt x="165" y="5597"/>
                  </a:lnTo>
                  <a:cubicBezTo>
                    <a:pt x="50" y="5705"/>
                    <a:pt x="1" y="5876"/>
                    <a:pt x="34" y="6038"/>
                  </a:cubicBezTo>
                  <a:cubicBezTo>
                    <a:pt x="102" y="6363"/>
                    <a:pt x="248" y="6946"/>
                    <a:pt x="530" y="7609"/>
                  </a:cubicBezTo>
                  <a:cubicBezTo>
                    <a:pt x="729" y="6624"/>
                    <a:pt x="1377" y="6100"/>
                    <a:pt x="1835" y="5845"/>
                  </a:cubicBezTo>
                  <a:cubicBezTo>
                    <a:pt x="2128" y="5684"/>
                    <a:pt x="2343" y="5414"/>
                    <a:pt x="2444" y="5095"/>
                  </a:cubicBezTo>
                  <a:cubicBezTo>
                    <a:pt x="2631" y="4517"/>
                    <a:pt x="2980" y="4012"/>
                    <a:pt x="3641" y="4012"/>
                  </a:cubicBezTo>
                  <a:cubicBezTo>
                    <a:pt x="5196" y="4012"/>
                    <a:pt x="5032" y="6804"/>
                    <a:pt x="5032" y="6804"/>
                  </a:cubicBezTo>
                  <a:lnTo>
                    <a:pt x="5711" y="7207"/>
                  </a:lnTo>
                  <a:lnTo>
                    <a:pt x="6392" y="6804"/>
                  </a:lnTo>
                  <a:cubicBezTo>
                    <a:pt x="6392" y="6804"/>
                    <a:pt x="6228" y="4012"/>
                    <a:pt x="7782" y="4012"/>
                  </a:cubicBezTo>
                  <a:cubicBezTo>
                    <a:pt x="8442" y="4012"/>
                    <a:pt x="8793" y="4517"/>
                    <a:pt x="8977" y="5095"/>
                  </a:cubicBezTo>
                  <a:cubicBezTo>
                    <a:pt x="9078" y="5412"/>
                    <a:pt x="9296" y="5684"/>
                    <a:pt x="9588" y="5845"/>
                  </a:cubicBezTo>
                  <a:cubicBezTo>
                    <a:pt x="10048" y="6100"/>
                    <a:pt x="10695" y="6624"/>
                    <a:pt x="10893" y="7609"/>
                  </a:cubicBezTo>
                  <a:cubicBezTo>
                    <a:pt x="11175" y="6948"/>
                    <a:pt x="11321" y="6363"/>
                    <a:pt x="11387" y="6038"/>
                  </a:cubicBezTo>
                  <a:cubicBezTo>
                    <a:pt x="11422" y="5876"/>
                    <a:pt x="11372" y="5705"/>
                    <a:pt x="11253" y="5597"/>
                  </a:cubicBezTo>
                  <a:lnTo>
                    <a:pt x="10796" y="5161"/>
                  </a:lnTo>
                  <a:cubicBezTo>
                    <a:pt x="10651" y="5021"/>
                    <a:pt x="10557" y="4827"/>
                    <a:pt x="10533" y="4615"/>
                  </a:cubicBezTo>
                  <a:cubicBezTo>
                    <a:pt x="10321" y="2802"/>
                    <a:pt x="8713" y="1"/>
                    <a:pt x="5710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45"/>
            <p:cNvSpPr/>
            <p:nvPr/>
          </p:nvSpPr>
          <p:spPr>
            <a:xfrm>
              <a:off x="5627087" y="1950475"/>
              <a:ext cx="176473" cy="220186"/>
            </a:xfrm>
            <a:custGeom>
              <a:rect b="b" l="l" r="r" t="t"/>
              <a:pathLst>
                <a:path extrusionOk="0" h="7611" w="6100">
                  <a:moveTo>
                    <a:pt x="5708" y="1"/>
                  </a:moveTo>
                  <a:cubicBezTo>
                    <a:pt x="4489" y="1"/>
                    <a:pt x="3500" y="463"/>
                    <a:pt x="2740" y="1134"/>
                  </a:cubicBezTo>
                  <a:cubicBezTo>
                    <a:pt x="2257" y="1562"/>
                    <a:pt x="1857" y="2081"/>
                    <a:pt x="1547" y="2645"/>
                  </a:cubicBezTo>
                  <a:cubicBezTo>
                    <a:pt x="1282" y="3127"/>
                    <a:pt x="1093" y="3621"/>
                    <a:pt x="982" y="4083"/>
                  </a:cubicBezTo>
                  <a:cubicBezTo>
                    <a:pt x="938" y="4267"/>
                    <a:pt x="906" y="4446"/>
                    <a:pt x="887" y="4616"/>
                  </a:cubicBezTo>
                  <a:cubicBezTo>
                    <a:pt x="861" y="4822"/>
                    <a:pt x="772" y="5018"/>
                    <a:pt x="620" y="5162"/>
                  </a:cubicBezTo>
                  <a:lnTo>
                    <a:pt x="163" y="5598"/>
                  </a:lnTo>
                  <a:cubicBezTo>
                    <a:pt x="48" y="5709"/>
                    <a:pt x="1" y="5882"/>
                    <a:pt x="33" y="6041"/>
                  </a:cubicBezTo>
                  <a:cubicBezTo>
                    <a:pt x="145" y="6574"/>
                    <a:pt x="314" y="7106"/>
                    <a:pt x="528" y="7611"/>
                  </a:cubicBezTo>
                  <a:cubicBezTo>
                    <a:pt x="611" y="7203"/>
                    <a:pt x="769" y="6877"/>
                    <a:pt x="959" y="6612"/>
                  </a:cubicBezTo>
                  <a:cubicBezTo>
                    <a:pt x="892" y="6380"/>
                    <a:pt x="846" y="6182"/>
                    <a:pt x="818" y="6038"/>
                  </a:cubicBezTo>
                  <a:cubicBezTo>
                    <a:pt x="783" y="5876"/>
                    <a:pt x="832" y="5705"/>
                    <a:pt x="947" y="5597"/>
                  </a:cubicBezTo>
                  <a:lnTo>
                    <a:pt x="1404" y="5161"/>
                  </a:lnTo>
                  <a:cubicBezTo>
                    <a:pt x="1550" y="5021"/>
                    <a:pt x="1644" y="4827"/>
                    <a:pt x="1668" y="4615"/>
                  </a:cubicBezTo>
                  <a:cubicBezTo>
                    <a:pt x="1872" y="2881"/>
                    <a:pt x="3348" y="246"/>
                    <a:pt x="6100" y="16"/>
                  </a:cubicBezTo>
                  <a:cubicBezTo>
                    <a:pt x="6050" y="13"/>
                    <a:pt x="5998" y="8"/>
                    <a:pt x="5946" y="7"/>
                  </a:cubicBezTo>
                  <a:cubicBezTo>
                    <a:pt x="5868" y="2"/>
                    <a:pt x="5787" y="1"/>
                    <a:pt x="5708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45"/>
            <p:cNvSpPr/>
            <p:nvPr/>
          </p:nvSpPr>
          <p:spPr>
            <a:xfrm>
              <a:off x="5764794" y="2183506"/>
              <a:ext cx="55054" cy="15998"/>
            </a:xfrm>
            <a:custGeom>
              <a:rect b="b" l="l" r="r" t="t"/>
              <a:pathLst>
                <a:path extrusionOk="0" h="553" w="1903">
                  <a:moveTo>
                    <a:pt x="1683" y="0"/>
                  </a:moveTo>
                  <a:cubicBezTo>
                    <a:pt x="1628" y="0"/>
                    <a:pt x="1574" y="23"/>
                    <a:pt x="1536" y="68"/>
                  </a:cubicBezTo>
                  <a:cubicBezTo>
                    <a:pt x="1482" y="129"/>
                    <a:pt x="1404" y="165"/>
                    <a:pt x="1317" y="165"/>
                  </a:cubicBezTo>
                  <a:cubicBezTo>
                    <a:pt x="1231" y="165"/>
                    <a:pt x="1151" y="129"/>
                    <a:pt x="1099" y="68"/>
                  </a:cubicBezTo>
                  <a:cubicBezTo>
                    <a:pt x="1062" y="26"/>
                    <a:pt x="1007" y="0"/>
                    <a:pt x="951" y="0"/>
                  </a:cubicBezTo>
                  <a:cubicBezTo>
                    <a:pt x="895" y="0"/>
                    <a:pt x="840" y="26"/>
                    <a:pt x="803" y="68"/>
                  </a:cubicBezTo>
                  <a:cubicBezTo>
                    <a:pt x="749" y="129"/>
                    <a:pt x="671" y="165"/>
                    <a:pt x="585" y="165"/>
                  </a:cubicBezTo>
                  <a:cubicBezTo>
                    <a:pt x="499" y="165"/>
                    <a:pt x="418" y="129"/>
                    <a:pt x="366" y="68"/>
                  </a:cubicBezTo>
                  <a:cubicBezTo>
                    <a:pt x="327" y="24"/>
                    <a:pt x="272" y="1"/>
                    <a:pt x="217" y="1"/>
                  </a:cubicBezTo>
                  <a:cubicBezTo>
                    <a:pt x="172" y="1"/>
                    <a:pt x="126" y="17"/>
                    <a:pt x="89" y="49"/>
                  </a:cubicBezTo>
                  <a:cubicBezTo>
                    <a:pt x="10" y="120"/>
                    <a:pt x="0" y="244"/>
                    <a:pt x="71" y="326"/>
                  </a:cubicBezTo>
                  <a:cubicBezTo>
                    <a:pt x="197" y="471"/>
                    <a:pt x="385" y="553"/>
                    <a:pt x="585" y="553"/>
                  </a:cubicBezTo>
                  <a:cubicBezTo>
                    <a:pt x="717" y="553"/>
                    <a:pt x="844" y="517"/>
                    <a:pt x="951" y="450"/>
                  </a:cubicBezTo>
                  <a:cubicBezTo>
                    <a:pt x="1059" y="517"/>
                    <a:pt x="1185" y="553"/>
                    <a:pt x="1317" y="553"/>
                  </a:cubicBezTo>
                  <a:cubicBezTo>
                    <a:pt x="1516" y="553"/>
                    <a:pt x="1703" y="468"/>
                    <a:pt x="1830" y="326"/>
                  </a:cubicBezTo>
                  <a:cubicBezTo>
                    <a:pt x="1903" y="243"/>
                    <a:pt x="1892" y="120"/>
                    <a:pt x="1812" y="49"/>
                  </a:cubicBezTo>
                  <a:cubicBezTo>
                    <a:pt x="1775" y="16"/>
                    <a:pt x="1729" y="0"/>
                    <a:pt x="168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45"/>
            <p:cNvSpPr/>
            <p:nvPr/>
          </p:nvSpPr>
          <p:spPr>
            <a:xfrm>
              <a:off x="5722238" y="2099812"/>
              <a:ext cx="11109" cy="24417"/>
            </a:xfrm>
            <a:custGeom>
              <a:rect b="b" l="l" r="r" t="t"/>
              <a:pathLst>
                <a:path extrusionOk="0" h="844" w="384">
                  <a:moveTo>
                    <a:pt x="191" y="0"/>
                  </a:moveTo>
                  <a:cubicBezTo>
                    <a:pt x="187" y="0"/>
                    <a:pt x="184" y="0"/>
                    <a:pt x="180" y="0"/>
                  </a:cubicBezTo>
                  <a:cubicBezTo>
                    <a:pt x="79" y="7"/>
                    <a:pt x="0" y="97"/>
                    <a:pt x="0" y="200"/>
                  </a:cubicBezTo>
                  <a:lnTo>
                    <a:pt x="0" y="643"/>
                  </a:lnTo>
                  <a:cubicBezTo>
                    <a:pt x="0" y="746"/>
                    <a:pt x="77" y="836"/>
                    <a:pt x="180" y="843"/>
                  </a:cubicBezTo>
                  <a:cubicBezTo>
                    <a:pt x="184" y="843"/>
                    <a:pt x="189" y="843"/>
                    <a:pt x="193" y="843"/>
                  </a:cubicBezTo>
                  <a:cubicBezTo>
                    <a:pt x="299" y="843"/>
                    <a:pt x="384" y="757"/>
                    <a:pt x="384" y="651"/>
                  </a:cubicBezTo>
                  <a:lnTo>
                    <a:pt x="384" y="192"/>
                  </a:lnTo>
                  <a:cubicBezTo>
                    <a:pt x="384" y="87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45"/>
            <p:cNvSpPr/>
            <p:nvPr/>
          </p:nvSpPr>
          <p:spPr>
            <a:xfrm>
              <a:off x="5704128" y="2131808"/>
              <a:ext cx="26384" cy="11109"/>
            </a:xfrm>
            <a:custGeom>
              <a:rect b="b" l="l" r="r" t="t"/>
              <a:pathLst>
                <a:path extrusionOk="0" h="384" w="912">
                  <a:moveTo>
                    <a:pt x="206" y="0"/>
                  </a:moveTo>
                  <a:cubicBezTo>
                    <a:pt x="103" y="0"/>
                    <a:pt x="13" y="77"/>
                    <a:pt x="7" y="181"/>
                  </a:cubicBezTo>
                  <a:cubicBezTo>
                    <a:pt x="1" y="292"/>
                    <a:pt x="90" y="384"/>
                    <a:pt x="198" y="384"/>
                  </a:cubicBezTo>
                  <a:lnTo>
                    <a:pt x="706" y="384"/>
                  </a:lnTo>
                  <a:cubicBezTo>
                    <a:pt x="811" y="384"/>
                    <a:pt x="898" y="307"/>
                    <a:pt x="906" y="204"/>
                  </a:cubicBezTo>
                  <a:cubicBezTo>
                    <a:pt x="912" y="95"/>
                    <a:pt x="824" y="0"/>
                    <a:pt x="71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45"/>
            <p:cNvSpPr/>
            <p:nvPr/>
          </p:nvSpPr>
          <p:spPr>
            <a:xfrm>
              <a:off x="5850919" y="2099783"/>
              <a:ext cx="11138" cy="24417"/>
            </a:xfrm>
            <a:custGeom>
              <a:rect b="b" l="l" r="r" t="t"/>
              <a:pathLst>
                <a:path extrusionOk="0" h="844" w="385">
                  <a:moveTo>
                    <a:pt x="190" y="1"/>
                  </a:moveTo>
                  <a:cubicBezTo>
                    <a:pt x="86" y="1"/>
                    <a:pt x="1" y="87"/>
                    <a:pt x="1" y="193"/>
                  </a:cubicBezTo>
                  <a:lnTo>
                    <a:pt x="1" y="644"/>
                  </a:lnTo>
                  <a:cubicBezTo>
                    <a:pt x="1" y="747"/>
                    <a:pt x="77" y="837"/>
                    <a:pt x="180" y="844"/>
                  </a:cubicBezTo>
                  <a:cubicBezTo>
                    <a:pt x="184" y="844"/>
                    <a:pt x="188" y="844"/>
                    <a:pt x="191" y="844"/>
                  </a:cubicBezTo>
                  <a:cubicBezTo>
                    <a:pt x="298" y="844"/>
                    <a:pt x="384" y="757"/>
                    <a:pt x="384" y="652"/>
                  </a:cubicBezTo>
                  <a:lnTo>
                    <a:pt x="384" y="201"/>
                  </a:lnTo>
                  <a:cubicBezTo>
                    <a:pt x="384" y="98"/>
                    <a:pt x="308" y="9"/>
                    <a:pt x="203" y="1"/>
                  </a:cubicBezTo>
                  <a:cubicBezTo>
                    <a:pt x="199" y="1"/>
                    <a:pt x="194" y="1"/>
                    <a:pt x="19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45"/>
            <p:cNvSpPr/>
            <p:nvPr/>
          </p:nvSpPr>
          <p:spPr>
            <a:xfrm>
              <a:off x="5854072" y="2131808"/>
              <a:ext cx="26384" cy="11109"/>
            </a:xfrm>
            <a:custGeom>
              <a:rect b="b" l="l" r="r" t="t"/>
              <a:pathLst>
                <a:path extrusionOk="0" h="384" w="912">
                  <a:moveTo>
                    <a:pt x="206" y="0"/>
                  </a:moveTo>
                  <a:cubicBezTo>
                    <a:pt x="102" y="0"/>
                    <a:pt x="13" y="77"/>
                    <a:pt x="7" y="181"/>
                  </a:cubicBezTo>
                  <a:cubicBezTo>
                    <a:pt x="1" y="292"/>
                    <a:pt x="90" y="384"/>
                    <a:pt x="199" y="384"/>
                  </a:cubicBezTo>
                  <a:lnTo>
                    <a:pt x="706" y="384"/>
                  </a:lnTo>
                  <a:cubicBezTo>
                    <a:pt x="811" y="384"/>
                    <a:pt x="898" y="307"/>
                    <a:pt x="906" y="204"/>
                  </a:cubicBezTo>
                  <a:cubicBezTo>
                    <a:pt x="912" y="95"/>
                    <a:pt x="823" y="0"/>
                    <a:pt x="71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45"/>
            <p:cNvSpPr/>
            <p:nvPr/>
          </p:nvSpPr>
          <p:spPr>
            <a:xfrm>
              <a:off x="5768266" y="2147344"/>
              <a:ext cx="48313" cy="23404"/>
            </a:xfrm>
            <a:custGeom>
              <a:rect b="b" l="l" r="r" t="t"/>
              <a:pathLst>
                <a:path extrusionOk="0" h="809" w="1670">
                  <a:moveTo>
                    <a:pt x="149" y="0"/>
                  </a:moveTo>
                  <a:cubicBezTo>
                    <a:pt x="66" y="0"/>
                    <a:pt x="0" y="66"/>
                    <a:pt x="0" y="148"/>
                  </a:cubicBezTo>
                  <a:cubicBezTo>
                    <a:pt x="0" y="513"/>
                    <a:pt x="374" y="809"/>
                    <a:pt x="835" y="809"/>
                  </a:cubicBezTo>
                  <a:cubicBezTo>
                    <a:pt x="1295" y="809"/>
                    <a:pt x="1669" y="513"/>
                    <a:pt x="1669" y="148"/>
                  </a:cubicBezTo>
                  <a:lnTo>
                    <a:pt x="1669" y="146"/>
                  </a:lnTo>
                  <a:cubicBezTo>
                    <a:pt x="1669" y="68"/>
                    <a:pt x="1603" y="0"/>
                    <a:pt x="152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4" name="Google Shape;2914;p45"/>
          <p:cNvGrpSpPr/>
          <p:nvPr/>
        </p:nvGrpSpPr>
        <p:grpSpPr>
          <a:xfrm>
            <a:off x="457206" y="4079100"/>
            <a:ext cx="2522083" cy="555900"/>
            <a:chOff x="1014300" y="4079100"/>
            <a:chExt cx="2180601" cy="555900"/>
          </a:xfrm>
        </p:grpSpPr>
        <p:sp>
          <p:nvSpPr>
            <p:cNvPr id="2915" name="Google Shape;2915;p45"/>
            <p:cNvSpPr txBox="1"/>
            <p:nvPr/>
          </p:nvSpPr>
          <p:spPr>
            <a:xfrm>
              <a:off x="1014300" y="4079100"/>
              <a:ext cx="801600" cy="55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Lifespan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6" name="Google Shape;2916;p45"/>
            <p:cNvSpPr txBox="1"/>
            <p:nvPr/>
          </p:nvSpPr>
          <p:spPr>
            <a:xfrm>
              <a:off x="1904001" y="4079100"/>
              <a:ext cx="1290900" cy="555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12-15 years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17" name="Google Shape;2917;p45"/>
          <p:cNvGrpSpPr/>
          <p:nvPr/>
        </p:nvGrpSpPr>
        <p:grpSpPr>
          <a:xfrm>
            <a:off x="3310972" y="4079100"/>
            <a:ext cx="2522083" cy="555900"/>
            <a:chOff x="3481675" y="4079100"/>
            <a:chExt cx="2180601" cy="555900"/>
          </a:xfrm>
        </p:grpSpPr>
        <p:sp>
          <p:nvSpPr>
            <p:cNvPr id="2918" name="Google Shape;2918;p45"/>
            <p:cNvSpPr txBox="1"/>
            <p:nvPr/>
          </p:nvSpPr>
          <p:spPr>
            <a:xfrm>
              <a:off x="3481675" y="4079100"/>
              <a:ext cx="801600" cy="55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Foods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9" name="Google Shape;2919;p45"/>
            <p:cNvSpPr txBox="1"/>
            <p:nvPr/>
          </p:nvSpPr>
          <p:spPr>
            <a:xfrm>
              <a:off x="4371376" y="4079100"/>
              <a:ext cx="1290900" cy="555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Carrot or fish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20" name="Google Shape;2920;p45"/>
          <p:cNvGrpSpPr/>
          <p:nvPr/>
        </p:nvGrpSpPr>
        <p:grpSpPr>
          <a:xfrm>
            <a:off x="6164767" y="4079100"/>
            <a:ext cx="2522083" cy="555900"/>
            <a:chOff x="5949075" y="4079100"/>
            <a:chExt cx="2180601" cy="555900"/>
          </a:xfrm>
        </p:grpSpPr>
        <p:sp>
          <p:nvSpPr>
            <p:cNvPr id="2921" name="Google Shape;2921;p45"/>
            <p:cNvSpPr txBox="1"/>
            <p:nvPr/>
          </p:nvSpPr>
          <p:spPr>
            <a:xfrm>
              <a:off x="5949075" y="4079100"/>
              <a:ext cx="801600" cy="55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Positive traits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2" name="Google Shape;2922;p45"/>
            <p:cNvSpPr txBox="1"/>
            <p:nvPr/>
          </p:nvSpPr>
          <p:spPr>
            <a:xfrm>
              <a:off x="6838776" y="4079100"/>
              <a:ext cx="1290900" cy="555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Highly alert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6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p46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pack: Dogs</a:t>
            </a:r>
            <a:endParaRPr/>
          </a:p>
        </p:txBody>
      </p:sp>
      <p:grpSp>
        <p:nvGrpSpPr>
          <p:cNvPr id="2928" name="Google Shape;2928;p46"/>
          <p:cNvGrpSpPr/>
          <p:nvPr/>
        </p:nvGrpSpPr>
        <p:grpSpPr>
          <a:xfrm>
            <a:off x="777899" y="1304526"/>
            <a:ext cx="292887" cy="374846"/>
            <a:chOff x="777899" y="1304526"/>
            <a:chExt cx="292887" cy="374846"/>
          </a:xfrm>
        </p:grpSpPr>
        <p:sp>
          <p:nvSpPr>
            <p:cNvPr id="2929" name="Google Shape;2929;p46"/>
            <p:cNvSpPr/>
            <p:nvPr/>
          </p:nvSpPr>
          <p:spPr>
            <a:xfrm>
              <a:off x="955674" y="1304526"/>
              <a:ext cx="115112" cy="170716"/>
            </a:xfrm>
            <a:custGeom>
              <a:rect b="b" l="l" r="r" t="t"/>
              <a:pathLst>
                <a:path extrusionOk="0" h="5901" w="3979">
                  <a:moveTo>
                    <a:pt x="1727" y="0"/>
                  </a:moveTo>
                  <a:cubicBezTo>
                    <a:pt x="1689" y="0"/>
                    <a:pt x="1649" y="10"/>
                    <a:pt x="1614" y="30"/>
                  </a:cubicBezTo>
                  <a:cubicBezTo>
                    <a:pt x="1255" y="234"/>
                    <a:pt x="374" y="831"/>
                    <a:pt x="0" y="1943"/>
                  </a:cubicBezTo>
                  <a:lnTo>
                    <a:pt x="3097" y="5901"/>
                  </a:lnTo>
                  <a:cubicBezTo>
                    <a:pt x="3097" y="5901"/>
                    <a:pt x="3979" y="2251"/>
                    <a:pt x="1893" y="72"/>
                  </a:cubicBezTo>
                  <a:cubicBezTo>
                    <a:pt x="1849" y="25"/>
                    <a:pt x="1788" y="0"/>
                    <a:pt x="1727" y="0"/>
                  </a:cubicBezTo>
                  <a:close/>
                </a:path>
              </a:pathLst>
            </a:custGeom>
            <a:solidFill>
              <a:srgbClr val="FFB2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46"/>
            <p:cNvSpPr/>
            <p:nvPr/>
          </p:nvSpPr>
          <p:spPr>
            <a:xfrm>
              <a:off x="777899" y="1304526"/>
              <a:ext cx="115170" cy="170716"/>
            </a:xfrm>
            <a:custGeom>
              <a:rect b="b" l="l" r="r" t="t"/>
              <a:pathLst>
                <a:path extrusionOk="0" h="5901" w="3981">
                  <a:moveTo>
                    <a:pt x="2255" y="0"/>
                  </a:moveTo>
                  <a:cubicBezTo>
                    <a:pt x="2193" y="0"/>
                    <a:pt x="2133" y="25"/>
                    <a:pt x="2088" y="72"/>
                  </a:cubicBezTo>
                  <a:cubicBezTo>
                    <a:pt x="0" y="2251"/>
                    <a:pt x="884" y="5901"/>
                    <a:pt x="884" y="5901"/>
                  </a:cubicBezTo>
                  <a:lnTo>
                    <a:pt x="3981" y="1943"/>
                  </a:lnTo>
                  <a:cubicBezTo>
                    <a:pt x="3606" y="831"/>
                    <a:pt x="2727" y="234"/>
                    <a:pt x="2369" y="30"/>
                  </a:cubicBezTo>
                  <a:cubicBezTo>
                    <a:pt x="2333" y="10"/>
                    <a:pt x="2294" y="0"/>
                    <a:pt x="2255" y="0"/>
                  </a:cubicBezTo>
                  <a:close/>
                </a:path>
              </a:pathLst>
            </a:custGeom>
            <a:solidFill>
              <a:srgbClr val="FFB2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46"/>
            <p:cNvSpPr/>
            <p:nvPr/>
          </p:nvSpPr>
          <p:spPr>
            <a:xfrm>
              <a:off x="955616" y="1340226"/>
              <a:ext cx="95006" cy="135016"/>
            </a:xfrm>
            <a:custGeom>
              <a:rect b="b" l="l" r="r" t="t"/>
              <a:pathLst>
                <a:path extrusionOk="0" h="4667" w="3284">
                  <a:moveTo>
                    <a:pt x="343" y="0"/>
                  </a:moveTo>
                  <a:cubicBezTo>
                    <a:pt x="209" y="209"/>
                    <a:pt x="91" y="445"/>
                    <a:pt x="0" y="709"/>
                  </a:cubicBezTo>
                  <a:lnTo>
                    <a:pt x="3097" y="4667"/>
                  </a:lnTo>
                  <a:cubicBezTo>
                    <a:pt x="3099" y="4667"/>
                    <a:pt x="3275" y="3930"/>
                    <a:pt x="3283" y="2923"/>
                  </a:cubicBezTo>
                  <a:cubicBezTo>
                    <a:pt x="3176" y="2694"/>
                    <a:pt x="3061" y="2470"/>
                    <a:pt x="2932" y="2252"/>
                  </a:cubicBezTo>
                  <a:cubicBezTo>
                    <a:pt x="2261" y="1116"/>
                    <a:pt x="1381" y="356"/>
                    <a:pt x="343" y="0"/>
                  </a:cubicBezTo>
                  <a:close/>
                </a:path>
              </a:pathLst>
            </a:custGeom>
            <a:solidFill>
              <a:srgbClr val="FF9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46"/>
            <p:cNvSpPr/>
            <p:nvPr/>
          </p:nvSpPr>
          <p:spPr>
            <a:xfrm>
              <a:off x="798121" y="1340255"/>
              <a:ext cx="95006" cy="135045"/>
            </a:xfrm>
            <a:custGeom>
              <a:rect b="b" l="l" r="r" t="t"/>
              <a:pathLst>
                <a:path extrusionOk="0" h="4668" w="3284">
                  <a:moveTo>
                    <a:pt x="2943" y="1"/>
                  </a:moveTo>
                  <a:cubicBezTo>
                    <a:pt x="1901" y="354"/>
                    <a:pt x="1021" y="1115"/>
                    <a:pt x="352" y="2251"/>
                  </a:cubicBezTo>
                  <a:cubicBezTo>
                    <a:pt x="223" y="2469"/>
                    <a:pt x="108" y="2693"/>
                    <a:pt x="1" y="2922"/>
                  </a:cubicBezTo>
                  <a:cubicBezTo>
                    <a:pt x="8" y="3929"/>
                    <a:pt x="188" y="4667"/>
                    <a:pt x="188" y="4667"/>
                  </a:cubicBezTo>
                  <a:lnTo>
                    <a:pt x="3283" y="710"/>
                  </a:lnTo>
                  <a:cubicBezTo>
                    <a:pt x="3194" y="446"/>
                    <a:pt x="3076" y="210"/>
                    <a:pt x="2943" y="1"/>
                  </a:cubicBezTo>
                  <a:close/>
                </a:path>
              </a:pathLst>
            </a:custGeom>
            <a:solidFill>
              <a:srgbClr val="FF9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46"/>
            <p:cNvSpPr/>
            <p:nvPr/>
          </p:nvSpPr>
          <p:spPr>
            <a:xfrm>
              <a:off x="974160" y="1336320"/>
              <a:ext cx="64861" cy="133078"/>
            </a:xfrm>
            <a:custGeom>
              <a:rect b="b" l="l" r="r" t="t"/>
              <a:pathLst>
                <a:path extrusionOk="0" h="4600" w="2242">
                  <a:moveTo>
                    <a:pt x="969" y="0"/>
                  </a:moveTo>
                  <a:cubicBezTo>
                    <a:pt x="685" y="243"/>
                    <a:pt x="171" y="1149"/>
                    <a:pt x="1" y="1659"/>
                  </a:cubicBezTo>
                  <a:lnTo>
                    <a:pt x="1608" y="4599"/>
                  </a:lnTo>
                  <a:cubicBezTo>
                    <a:pt x="1616" y="4568"/>
                    <a:pt x="2242" y="1835"/>
                    <a:pt x="969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46"/>
            <p:cNvSpPr/>
            <p:nvPr/>
          </p:nvSpPr>
          <p:spPr>
            <a:xfrm>
              <a:off x="809751" y="1336320"/>
              <a:ext cx="64861" cy="133078"/>
            </a:xfrm>
            <a:custGeom>
              <a:rect b="b" l="l" r="r" t="t"/>
              <a:pathLst>
                <a:path extrusionOk="0" h="4600" w="2242">
                  <a:moveTo>
                    <a:pt x="1274" y="0"/>
                  </a:moveTo>
                  <a:cubicBezTo>
                    <a:pt x="0" y="1835"/>
                    <a:pt x="625" y="4568"/>
                    <a:pt x="632" y="4599"/>
                  </a:cubicBezTo>
                  <a:lnTo>
                    <a:pt x="2242" y="1659"/>
                  </a:lnTo>
                  <a:cubicBezTo>
                    <a:pt x="2071" y="1149"/>
                    <a:pt x="1557" y="243"/>
                    <a:pt x="127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46"/>
            <p:cNvSpPr/>
            <p:nvPr/>
          </p:nvSpPr>
          <p:spPr>
            <a:xfrm>
              <a:off x="817330" y="1351885"/>
              <a:ext cx="57281" cy="117514"/>
            </a:xfrm>
            <a:custGeom>
              <a:rect b="b" l="l" r="r" t="t"/>
              <a:pathLst>
                <a:path extrusionOk="0" h="4062" w="1980">
                  <a:moveTo>
                    <a:pt x="1423" y="1"/>
                  </a:moveTo>
                  <a:cubicBezTo>
                    <a:pt x="1050" y="234"/>
                    <a:pt x="705" y="527"/>
                    <a:pt x="390" y="880"/>
                  </a:cubicBezTo>
                  <a:cubicBezTo>
                    <a:pt x="1" y="2447"/>
                    <a:pt x="364" y="4038"/>
                    <a:pt x="370" y="4061"/>
                  </a:cubicBezTo>
                  <a:lnTo>
                    <a:pt x="1980" y="1121"/>
                  </a:lnTo>
                  <a:cubicBezTo>
                    <a:pt x="1875" y="814"/>
                    <a:pt x="1650" y="366"/>
                    <a:pt x="1423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46"/>
            <p:cNvSpPr/>
            <p:nvPr/>
          </p:nvSpPr>
          <p:spPr>
            <a:xfrm>
              <a:off x="974160" y="1351885"/>
              <a:ext cx="57281" cy="117514"/>
            </a:xfrm>
            <a:custGeom>
              <a:rect b="b" l="l" r="r" t="t"/>
              <a:pathLst>
                <a:path extrusionOk="0" h="4062" w="1980">
                  <a:moveTo>
                    <a:pt x="556" y="1"/>
                  </a:moveTo>
                  <a:cubicBezTo>
                    <a:pt x="330" y="364"/>
                    <a:pt x="102" y="814"/>
                    <a:pt x="1" y="1121"/>
                  </a:cubicBezTo>
                  <a:lnTo>
                    <a:pt x="1608" y="4061"/>
                  </a:lnTo>
                  <a:cubicBezTo>
                    <a:pt x="1614" y="4038"/>
                    <a:pt x="1979" y="2447"/>
                    <a:pt x="1590" y="880"/>
                  </a:cubicBezTo>
                  <a:cubicBezTo>
                    <a:pt x="1275" y="527"/>
                    <a:pt x="929" y="234"/>
                    <a:pt x="55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46"/>
            <p:cNvSpPr/>
            <p:nvPr/>
          </p:nvSpPr>
          <p:spPr>
            <a:xfrm>
              <a:off x="785999" y="1356108"/>
              <a:ext cx="276715" cy="323264"/>
            </a:xfrm>
            <a:custGeom>
              <a:rect b="b" l="l" r="r" t="t"/>
              <a:pathLst>
                <a:path extrusionOk="0" h="11174" w="9565">
                  <a:moveTo>
                    <a:pt x="4782" y="1"/>
                  </a:moveTo>
                  <a:cubicBezTo>
                    <a:pt x="1647" y="1"/>
                    <a:pt x="542" y="3567"/>
                    <a:pt x="190" y="6093"/>
                  </a:cubicBezTo>
                  <a:cubicBezTo>
                    <a:pt x="104" y="6711"/>
                    <a:pt x="1" y="7359"/>
                    <a:pt x="174" y="7974"/>
                  </a:cubicBezTo>
                  <a:cubicBezTo>
                    <a:pt x="352" y="8603"/>
                    <a:pt x="823" y="9018"/>
                    <a:pt x="1374" y="9328"/>
                  </a:cubicBezTo>
                  <a:cubicBezTo>
                    <a:pt x="2283" y="9844"/>
                    <a:pt x="3487" y="10100"/>
                    <a:pt x="4198" y="10913"/>
                  </a:cubicBezTo>
                  <a:cubicBezTo>
                    <a:pt x="4345" y="11082"/>
                    <a:pt x="4558" y="11174"/>
                    <a:pt x="4782" y="11174"/>
                  </a:cubicBezTo>
                  <a:cubicBezTo>
                    <a:pt x="5004" y="11174"/>
                    <a:pt x="5219" y="11080"/>
                    <a:pt x="5366" y="10913"/>
                  </a:cubicBezTo>
                  <a:cubicBezTo>
                    <a:pt x="6077" y="10098"/>
                    <a:pt x="7281" y="9842"/>
                    <a:pt x="8190" y="9328"/>
                  </a:cubicBezTo>
                  <a:cubicBezTo>
                    <a:pt x="8741" y="9018"/>
                    <a:pt x="9212" y="8600"/>
                    <a:pt x="9390" y="7974"/>
                  </a:cubicBezTo>
                  <a:cubicBezTo>
                    <a:pt x="9565" y="7360"/>
                    <a:pt x="9460" y="6711"/>
                    <a:pt x="9375" y="6093"/>
                  </a:cubicBezTo>
                  <a:cubicBezTo>
                    <a:pt x="9022" y="3567"/>
                    <a:pt x="7917" y="1"/>
                    <a:pt x="478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46"/>
            <p:cNvSpPr/>
            <p:nvPr/>
          </p:nvSpPr>
          <p:spPr>
            <a:xfrm>
              <a:off x="786057" y="1356687"/>
              <a:ext cx="127697" cy="275327"/>
            </a:xfrm>
            <a:custGeom>
              <a:rect b="b" l="l" r="r" t="t"/>
              <a:pathLst>
                <a:path extrusionOk="0" h="9517" w="4414">
                  <a:moveTo>
                    <a:pt x="4413" y="0"/>
                  </a:moveTo>
                  <a:cubicBezTo>
                    <a:pt x="1559" y="267"/>
                    <a:pt x="528" y="3650"/>
                    <a:pt x="191" y="6073"/>
                  </a:cubicBezTo>
                  <a:cubicBezTo>
                    <a:pt x="103" y="6691"/>
                    <a:pt x="0" y="7339"/>
                    <a:pt x="175" y="7954"/>
                  </a:cubicBezTo>
                  <a:cubicBezTo>
                    <a:pt x="353" y="8580"/>
                    <a:pt x="823" y="8998"/>
                    <a:pt x="1373" y="9308"/>
                  </a:cubicBezTo>
                  <a:cubicBezTo>
                    <a:pt x="1504" y="9382"/>
                    <a:pt x="1640" y="9451"/>
                    <a:pt x="1781" y="9517"/>
                  </a:cubicBezTo>
                  <a:cubicBezTo>
                    <a:pt x="1496" y="9239"/>
                    <a:pt x="1274" y="8903"/>
                    <a:pt x="1165" y="8475"/>
                  </a:cubicBezTo>
                  <a:cubicBezTo>
                    <a:pt x="990" y="7800"/>
                    <a:pt x="1093" y="7089"/>
                    <a:pt x="1180" y="6411"/>
                  </a:cubicBezTo>
                  <a:cubicBezTo>
                    <a:pt x="1474" y="4081"/>
                    <a:pt x="2301" y="945"/>
                    <a:pt x="4413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46"/>
            <p:cNvSpPr/>
            <p:nvPr/>
          </p:nvSpPr>
          <p:spPr>
            <a:xfrm>
              <a:off x="873570" y="1494741"/>
              <a:ext cx="101544" cy="123705"/>
            </a:xfrm>
            <a:custGeom>
              <a:rect b="b" l="l" r="r" t="t"/>
              <a:pathLst>
                <a:path extrusionOk="0" h="4276" w="3510">
                  <a:moveTo>
                    <a:pt x="1755" y="0"/>
                  </a:moveTo>
                  <a:cubicBezTo>
                    <a:pt x="85" y="0"/>
                    <a:pt x="0" y="1944"/>
                    <a:pt x="0" y="2880"/>
                  </a:cubicBezTo>
                  <a:cubicBezTo>
                    <a:pt x="0" y="3814"/>
                    <a:pt x="129" y="4276"/>
                    <a:pt x="1755" y="4276"/>
                  </a:cubicBezTo>
                  <a:cubicBezTo>
                    <a:pt x="3383" y="4276"/>
                    <a:pt x="3510" y="3814"/>
                    <a:pt x="3510" y="2880"/>
                  </a:cubicBezTo>
                  <a:cubicBezTo>
                    <a:pt x="3510" y="1947"/>
                    <a:pt x="3424" y="0"/>
                    <a:pt x="1755" y="0"/>
                  </a:cubicBezTo>
                  <a:close/>
                </a:path>
              </a:pathLst>
            </a:custGeom>
            <a:solidFill>
              <a:srgbClr val="FFB2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46"/>
            <p:cNvSpPr/>
            <p:nvPr/>
          </p:nvSpPr>
          <p:spPr>
            <a:xfrm>
              <a:off x="873570" y="1494683"/>
              <a:ext cx="58323" cy="123705"/>
            </a:xfrm>
            <a:custGeom>
              <a:rect b="b" l="l" r="r" t="t"/>
              <a:pathLst>
                <a:path extrusionOk="0" h="4276" w="2016">
                  <a:moveTo>
                    <a:pt x="1755" y="1"/>
                  </a:moveTo>
                  <a:cubicBezTo>
                    <a:pt x="85" y="1"/>
                    <a:pt x="0" y="1944"/>
                    <a:pt x="0" y="2880"/>
                  </a:cubicBezTo>
                  <a:cubicBezTo>
                    <a:pt x="0" y="3816"/>
                    <a:pt x="129" y="4276"/>
                    <a:pt x="1755" y="4276"/>
                  </a:cubicBezTo>
                  <a:cubicBezTo>
                    <a:pt x="1847" y="4276"/>
                    <a:pt x="1933" y="4274"/>
                    <a:pt x="2016" y="4273"/>
                  </a:cubicBezTo>
                  <a:cubicBezTo>
                    <a:pt x="637" y="4225"/>
                    <a:pt x="522" y="3765"/>
                    <a:pt x="522" y="2880"/>
                  </a:cubicBezTo>
                  <a:cubicBezTo>
                    <a:pt x="522" y="1997"/>
                    <a:pt x="598" y="211"/>
                    <a:pt x="2016" y="18"/>
                  </a:cubicBezTo>
                  <a:cubicBezTo>
                    <a:pt x="1933" y="7"/>
                    <a:pt x="1847" y="1"/>
                    <a:pt x="1755" y="1"/>
                  </a:cubicBezTo>
                  <a:close/>
                </a:path>
              </a:pathLst>
            </a:custGeom>
            <a:solidFill>
              <a:srgbClr val="FF9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46"/>
            <p:cNvSpPr/>
            <p:nvPr/>
          </p:nvSpPr>
          <p:spPr>
            <a:xfrm>
              <a:off x="898595" y="1576323"/>
              <a:ext cx="51495" cy="15680"/>
            </a:xfrm>
            <a:custGeom>
              <a:rect b="b" l="l" r="r" t="t"/>
              <a:pathLst>
                <a:path extrusionOk="0" h="542" w="1780">
                  <a:moveTo>
                    <a:pt x="1562" y="1"/>
                  </a:moveTo>
                  <a:cubicBezTo>
                    <a:pt x="1507" y="1"/>
                    <a:pt x="1452" y="24"/>
                    <a:pt x="1413" y="69"/>
                  </a:cubicBezTo>
                  <a:cubicBezTo>
                    <a:pt x="1367" y="119"/>
                    <a:pt x="1301" y="150"/>
                    <a:pt x="1226" y="150"/>
                  </a:cubicBezTo>
                  <a:cubicBezTo>
                    <a:pt x="1151" y="150"/>
                    <a:pt x="1083" y="123"/>
                    <a:pt x="1037" y="70"/>
                  </a:cubicBezTo>
                  <a:cubicBezTo>
                    <a:pt x="1002" y="27"/>
                    <a:pt x="945" y="3"/>
                    <a:pt x="890" y="3"/>
                  </a:cubicBezTo>
                  <a:cubicBezTo>
                    <a:pt x="835" y="3"/>
                    <a:pt x="780" y="27"/>
                    <a:pt x="743" y="70"/>
                  </a:cubicBezTo>
                  <a:cubicBezTo>
                    <a:pt x="697" y="123"/>
                    <a:pt x="629" y="153"/>
                    <a:pt x="554" y="153"/>
                  </a:cubicBezTo>
                  <a:cubicBezTo>
                    <a:pt x="481" y="153"/>
                    <a:pt x="413" y="123"/>
                    <a:pt x="367" y="70"/>
                  </a:cubicBezTo>
                  <a:cubicBezTo>
                    <a:pt x="328" y="26"/>
                    <a:pt x="273" y="3"/>
                    <a:pt x="218" y="3"/>
                  </a:cubicBezTo>
                  <a:cubicBezTo>
                    <a:pt x="172" y="3"/>
                    <a:pt x="127" y="19"/>
                    <a:pt x="91" y="50"/>
                  </a:cubicBezTo>
                  <a:cubicBezTo>
                    <a:pt x="10" y="123"/>
                    <a:pt x="0" y="247"/>
                    <a:pt x="71" y="327"/>
                  </a:cubicBezTo>
                  <a:cubicBezTo>
                    <a:pt x="191" y="463"/>
                    <a:pt x="367" y="541"/>
                    <a:pt x="554" y="541"/>
                  </a:cubicBezTo>
                  <a:cubicBezTo>
                    <a:pt x="675" y="541"/>
                    <a:pt x="790" y="509"/>
                    <a:pt x="890" y="449"/>
                  </a:cubicBezTo>
                  <a:cubicBezTo>
                    <a:pt x="990" y="509"/>
                    <a:pt x="1105" y="541"/>
                    <a:pt x="1226" y="541"/>
                  </a:cubicBezTo>
                  <a:cubicBezTo>
                    <a:pt x="1413" y="541"/>
                    <a:pt x="1588" y="463"/>
                    <a:pt x="1709" y="327"/>
                  </a:cubicBezTo>
                  <a:cubicBezTo>
                    <a:pt x="1780" y="245"/>
                    <a:pt x="1772" y="119"/>
                    <a:pt x="1689" y="49"/>
                  </a:cubicBezTo>
                  <a:cubicBezTo>
                    <a:pt x="1653" y="17"/>
                    <a:pt x="1607" y="1"/>
                    <a:pt x="156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46"/>
            <p:cNvSpPr/>
            <p:nvPr/>
          </p:nvSpPr>
          <p:spPr>
            <a:xfrm>
              <a:off x="864168" y="1480305"/>
              <a:ext cx="11109" cy="23028"/>
            </a:xfrm>
            <a:custGeom>
              <a:rect b="b" l="l" r="r" t="t"/>
              <a:pathLst>
                <a:path extrusionOk="0" h="796" w="384">
                  <a:moveTo>
                    <a:pt x="193" y="1"/>
                  </a:moveTo>
                  <a:cubicBezTo>
                    <a:pt x="188" y="1"/>
                    <a:pt x="184" y="1"/>
                    <a:pt x="180" y="1"/>
                  </a:cubicBezTo>
                  <a:cubicBezTo>
                    <a:pt x="77" y="7"/>
                    <a:pt x="0" y="96"/>
                    <a:pt x="0" y="200"/>
                  </a:cubicBezTo>
                  <a:lnTo>
                    <a:pt x="0" y="595"/>
                  </a:lnTo>
                  <a:cubicBezTo>
                    <a:pt x="0" y="697"/>
                    <a:pt x="77" y="786"/>
                    <a:pt x="180" y="796"/>
                  </a:cubicBezTo>
                  <a:cubicBezTo>
                    <a:pt x="182" y="796"/>
                    <a:pt x="185" y="796"/>
                    <a:pt x="188" y="796"/>
                  </a:cubicBezTo>
                  <a:cubicBezTo>
                    <a:pt x="296" y="796"/>
                    <a:pt x="384" y="710"/>
                    <a:pt x="384" y="604"/>
                  </a:cubicBezTo>
                  <a:lnTo>
                    <a:pt x="384" y="193"/>
                  </a:lnTo>
                  <a:cubicBezTo>
                    <a:pt x="384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46"/>
            <p:cNvSpPr/>
            <p:nvPr/>
          </p:nvSpPr>
          <p:spPr>
            <a:xfrm>
              <a:off x="973408" y="1480305"/>
              <a:ext cx="11138" cy="23028"/>
            </a:xfrm>
            <a:custGeom>
              <a:rect b="b" l="l" r="r" t="t"/>
              <a:pathLst>
                <a:path extrusionOk="0" h="796" w="385">
                  <a:moveTo>
                    <a:pt x="192" y="1"/>
                  </a:moveTo>
                  <a:cubicBezTo>
                    <a:pt x="189" y="1"/>
                    <a:pt x="185" y="1"/>
                    <a:pt x="182" y="1"/>
                  </a:cubicBezTo>
                  <a:cubicBezTo>
                    <a:pt x="77" y="7"/>
                    <a:pt x="1" y="96"/>
                    <a:pt x="1" y="200"/>
                  </a:cubicBezTo>
                  <a:lnTo>
                    <a:pt x="1" y="595"/>
                  </a:lnTo>
                  <a:cubicBezTo>
                    <a:pt x="1" y="697"/>
                    <a:pt x="80" y="786"/>
                    <a:pt x="182" y="796"/>
                  </a:cubicBezTo>
                  <a:cubicBezTo>
                    <a:pt x="184" y="796"/>
                    <a:pt x="187" y="796"/>
                    <a:pt x="190" y="796"/>
                  </a:cubicBezTo>
                  <a:cubicBezTo>
                    <a:pt x="297" y="796"/>
                    <a:pt x="384" y="710"/>
                    <a:pt x="384" y="604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46"/>
            <p:cNvSpPr/>
            <p:nvPr/>
          </p:nvSpPr>
          <p:spPr>
            <a:xfrm>
              <a:off x="983562" y="1508714"/>
              <a:ext cx="24706" cy="11138"/>
            </a:xfrm>
            <a:custGeom>
              <a:rect b="b" l="l" r="r" t="t"/>
              <a:pathLst>
                <a:path extrusionOk="0" h="385" w="854">
                  <a:moveTo>
                    <a:pt x="200" y="1"/>
                  </a:moveTo>
                  <a:cubicBezTo>
                    <a:pt x="91" y="1"/>
                    <a:pt x="1" y="93"/>
                    <a:pt x="9" y="205"/>
                  </a:cubicBezTo>
                  <a:cubicBezTo>
                    <a:pt x="15" y="307"/>
                    <a:pt x="105" y="384"/>
                    <a:pt x="208" y="384"/>
                  </a:cubicBezTo>
                  <a:lnTo>
                    <a:pt x="654" y="384"/>
                  </a:lnTo>
                  <a:cubicBezTo>
                    <a:pt x="765" y="384"/>
                    <a:pt x="854" y="292"/>
                    <a:pt x="849" y="182"/>
                  </a:cubicBezTo>
                  <a:cubicBezTo>
                    <a:pt x="843" y="77"/>
                    <a:pt x="752" y="1"/>
                    <a:pt x="650" y="1"/>
                  </a:cubicBezTo>
                  <a:close/>
                </a:path>
              </a:pathLst>
            </a:custGeom>
            <a:solidFill>
              <a:srgbClr val="FF9D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46"/>
            <p:cNvSpPr/>
            <p:nvPr/>
          </p:nvSpPr>
          <p:spPr>
            <a:xfrm>
              <a:off x="840445" y="1508714"/>
              <a:ext cx="24677" cy="11138"/>
            </a:xfrm>
            <a:custGeom>
              <a:rect b="b" l="l" r="r" t="t"/>
              <a:pathLst>
                <a:path extrusionOk="0" h="385" w="853">
                  <a:moveTo>
                    <a:pt x="200" y="1"/>
                  </a:moveTo>
                  <a:cubicBezTo>
                    <a:pt x="90" y="1"/>
                    <a:pt x="1" y="93"/>
                    <a:pt x="9" y="205"/>
                  </a:cubicBezTo>
                  <a:cubicBezTo>
                    <a:pt x="16" y="307"/>
                    <a:pt x="105" y="384"/>
                    <a:pt x="208" y="384"/>
                  </a:cubicBezTo>
                  <a:lnTo>
                    <a:pt x="654" y="384"/>
                  </a:lnTo>
                  <a:cubicBezTo>
                    <a:pt x="765" y="384"/>
                    <a:pt x="852" y="292"/>
                    <a:pt x="846" y="182"/>
                  </a:cubicBezTo>
                  <a:cubicBezTo>
                    <a:pt x="842" y="77"/>
                    <a:pt x="751" y="1"/>
                    <a:pt x="647" y="1"/>
                  </a:cubicBezTo>
                  <a:close/>
                </a:path>
              </a:pathLst>
            </a:custGeom>
            <a:solidFill>
              <a:srgbClr val="FF9D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46"/>
            <p:cNvSpPr/>
            <p:nvPr/>
          </p:nvSpPr>
          <p:spPr>
            <a:xfrm>
              <a:off x="904641" y="1547017"/>
              <a:ext cx="39952" cy="19325"/>
            </a:xfrm>
            <a:custGeom>
              <a:rect b="b" l="l" r="r" t="t"/>
              <a:pathLst>
                <a:path extrusionOk="0" h="668" w="1381">
                  <a:moveTo>
                    <a:pt x="123" y="0"/>
                  </a:moveTo>
                  <a:cubicBezTo>
                    <a:pt x="57" y="0"/>
                    <a:pt x="0" y="56"/>
                    <a:pt x="0" y="123"/>
                  </a:cubicBezTo>
                  <a:cubicBezTo>
                    <a:pt x="0" y="424"/>
                    <a:pt x="310" y="668"/>
                    <a:pt x="690" y="668"/>
                  </a:cubicBezTo>
                  <a:cubicBezTo>
                    <a:pt x="1072" y="668"/>
                    <a:pt x="1381" y="424"/>
                    <a:pt x="1381" y="123"/>
                  </a:cubicBezTo>
                  <a:lnTo>
                    <a:pt x="1381" y="120"/>
                  </a:lnTo>
                  <a:cubicBezTo>
                    <a:pt x="1381" y="53"/>
                    <a:pt x="1327" y="0"/>
                    <a:pt x="126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7" name="Google Shape;2947;p46"/>
          <p:cNvGrpSpPr/>
          <p:nvPr/>
        </p:nvGrpSpPr>
        <p:grpSpPr>
          <a:xfrm>
            <a:off x="1548247" y="1304555"/>
            <a:ext cx="391249" cy="374817"/>
            <a:chOff x="1548247" y="1304555"/>
            <a:chExt cx="391249" cy="374817"/>
          </a:xfrm>
        </p:grpSpPr>
        <p:sp>
          <p:nvSpPr>
            <p:cNvPr id="2948" name="Google Shape;2948;p46"/>
            <p:cNvSpPr/>
            <p:nvPr/>
          </p:nvSpPr>
          <p:spPr>
            <a:xfrm>
              <a:off x="1851115" y="1321971"/>
              <a:ext cx="88381" cy="62084"/>
            </a:xfrm>
            <a:custGeom>
              <a:rect b="b" l="l" r="r" t="t"/>
              <a:pathLst>
                <a:path extrusionOk="0" h="2146" w="3055">
                  <a:moveTo>
                    <a:pt x="1362" y="0"/>
                  </a:moveTo>
                  <a:cubicBezTo>
                    <a:pt x="938" y="0"/>
                    <a:pt x="469" y="165"/>
                    <a:pt x="1" y="572"/>
                  </a:cubicBezTo>
                  <a:lnTo>
                    <a:pt x="1417" y="1931"/>
                  </a:lnTo>
                  <a:cubicBezTo>
                    <a:pt x="1417" y="1931"/>
                    <a:pt x="1934" y="2145"/>
                    <a:pt x="2382" y="2145"/>
                  </a:cubicBezTo>
                  <a:cubicBezTo>
                    <a:pt x="2741" y="2145"/>
                    <a:pt x="3055" y="2007"/>
                    <a:pt x="3021" y="1510"/>
                  </a:cubicBezTo>
                  <a:cubicBezTo>
                    <a:pt x="2969" y="751"/>
                    <a:pt x="2268" y="0"/>
                    <a:pt x="1362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46"/>
            <p:cNvSpPr/>
            <p:nvPr/>
          </p:nvSpPr>
          <p:spPr>
            <a:xfrm>
              <a:off x="1557389" y="1305220"/>
              <a:ext cx="186512" cy="323351"/>
            </a:xfrm>
            <a:custGeom>
              <a:rect b="b" l="l" r="r" t="t"/>
              <a:pathLst>
                <a:path extrusionOk="0" h="11177" w="6447">
                  <a:moveTo>
                    <a:pt x="5922" y="0"/>
                  </a:moveTo>
                  <a:cubicBezTo>
                    <a:pt x="2609" y="267"/>
                    <a:pt x="1" y="3040"/>
                    <a:pt x="1" y="6423"/>
                  </a:cubicBezTo>
                  <a:cubicBezTo>
                    <a:pt x="1" y="8306"/>
                    <a:pt x="809" y="10000"/>
                    <a:pt x="2095" y="11176"/>
                  </a:cubicBezTo>
                  <a:lnTo>
                    <a:pt x="4929" y="11176"/>
                  </a:lnTo>
                  <a:lnTo>
                    <a:pt x="6446" y="7334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46"/>
            <p:cNvSpPr/>
            <p:nvPr/>
          </p:nvSpPr>
          <p:spPr>
            <a:xfrm>
              <a:off x="1743900" y="1305220"/>
              <a:ext cx="186454" cy="323351"/>
            </a:xfrm>
            <a:custGeom>
              <a:rect b="b" l="l" r="r" t="t"/>
              <a:pathLst>
                <a:path extrusionOk="0" h="11177" w="6445">
                  <a:moveTo>
                    <a:pt x="524" y="0"/>
                  </a:moveTo>
                  <a:lnTo>
                    <a:pt x="1" y="7334"/>
                  </a:lnTo>
                  <a:lnTo>
                    <a:pt x="1518" y="11176"/>
                  </a:lnTo>
                  <a:lnTo>
                    <a:pt x="4351" y="11176"/>
                  </a:lnTo>
                  <a:cubicBezTo>
                    <a:pt x="5638" y="10000"/>
                    <a:pt x="6445" y="8306"/>
                    <a:pt x="6445" y="6423"/>
                  </a:cubicBezTo>
                  <a:cubicBezTo>
                    <a:pt x="6445" y="3040"/>
                    <a:pt x="3837" y="267"/>
                    <a:pt x="52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46"/>
            <p:cNvSpPr/>
            <p:nvPr/>
          </p:nvSpPr>
          <p:spPr>
            <a:xfrm>
              <a:off x="1548247" y="1305220"/>
              <a:ext cx="180697" cy="323351"/>
            </a:xfrm>
            <a:custGeom>
              <a:rect b="b" l="l" r="r" t="t"/>
              <a:pathLst>
                <a:path extrusionOk="0" h="11177" w="6246">
                  <a:moveTo>
                    <a:pt x="6238" y="0"/>
                  </a:moveTo>
                  <a:cubicBezTo>
                    <a:pt x="5090" y="92"/>
                    <a:pt x="3983" y="500"/>
                    <a:pt x="3046" y="1160"/>
                  </a:cubicBezTo>
                  <a:lnTo>
                    <a:pt x="3053" y="1152"/>
                  </a:lnTo>
                  <a:cubicBezTo>
                    <a:pt x="2585" y="746"/>
                    <a:pt x="2116" y="581"/>
                    <a:pt x="1692" y="581"/>
                  </a:cubicBezTo>
                  <a:cubicBezTo>
                    <a:pt x="787" y="581"/>
                    <a:pt x="85" y="1332"/>
                    <a:pt x="33" y="2092"/>
                  </a:cubicBezTo>
                  <a:cubicBezTo>
                    <a:pt x="0" y="2588"/>
                    <a:pt x="314" y="2726"/>
                    <a:pt x="673" y="2726"/>
                  </a:cubicBezTo>
                  <a:cubicBezTo>
                    <a:pt x="1121" y="2726"/>
                    <a:pt x="1639" y="2511"/>
                    <a:pt x="1639" y="2511"/>
                  </a:cubicBezTo>
                  <a:lnTo>
                    <a:pt x="1648" y="2502"/>
                  </a:lnTo>
                  <a:lnTo>
                    <a:pt x="1648" y="2502"/>
                  </a:lnTo>
                  <a:cubicBezTo>
                    <a:pt x="792" y="3620"/>
                    <a:pt x="315" y="5004"/>
                    <a:pt x="315" y="6423"/>
                  </a:cubicBezTo>
                  <a:cubicBezTo>
                    <a:pt x="315" y="7953"/>
                    <a:pt x="849" y="9357"/>
                    <a:pt x="1739" y="10461"/>
                  </a:cubicBezTo>
                  <a:cubicBezTo>
                    <a:pt x="1943" y="10716"/>
                    <a:pt x="2168" y="10955"/>
                    <a:pt x="2409" y="11176"/>
                  </a:cubicBezTo>
                  <a:lnTo>
                    <a:pt x="3222" y="11176"/>
                  </a:lnTo>
                  <a:cubicBezTo>
                    <a:pt x="1938" y="9997"/>
                    <a:pt x="1130" y="8305"/>
                    <a:pt x="1130" y="6423"/>
                  </a:cubicBezTo>
                  <a:cubicBezTo>
                    <a:pt x="1130" y="3320"/>
                    <a:pt x="3323" y="729"/>
                    <a:pt x="6245" y="117"/>
                  </a:cubicBezTo>
                  <a:lnTo>
                    <a:pt x="6238" y="0"/>
                  </a:ln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46"/>
            <p:cNvSpPr/>
            <p:nvPr/>
          </p:nvSpPr>
          <p:spPr>
            <a:xfrm>
              <a:off x="1630437" y="1304584"/>
              <a:ext cx="226840" cy="323987"/>
            </a:xfrm>
            <a:custGeom>
              <a:rect b="b" l="l" r="r" t="t"/>
              <a:pathLst>
                <a:path extrusionOk="0" h="11199" w="7841">
                  <a:moveTo>
                    <a:pt x="3918" y="1"/>
                  </a:moveTo>
                  <a:cubicBezTo>
                    <a:pt x="3740" y="1"/>
                    <a:pt x="3566" y="8"/>
                    <a:pt x="3392" y="22"/>
                  </a:cubicBezTo>
                  <a:cubicBezTo>
                    <a:pt x="1" y="4004"/>
                    <a:pt x="3282" y="4555"/>
                    <a:pt x="2302" y="6682"/>
                  </a:cubicBezTo>
                  <a:lnTo>
                    <a:pt x="2395" y="11198"/>
                  </a:lnTo>
                  <a:lnTo>
                    <a:pt x="5445" y="11198"/>
                  </a:lnTo>
                  <a:lnTo>
                    <a:pt x="5537" y="6682"/>
                  </a:lnTo>
                  <a:cubicBezTo>
                    <a:pt x="4558" y="4555"/>
                    <a:pt x="7841" y="4004"/>
                    <a:pt x="4446" y="22"/>
                  </a:cubicBezTo>
                  <a:cubicBezTo>
                    <a:pt x="4271" y="8"/>
                    <a:pt x="4098" y="1"/>
                    <a:pt x="3918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46"/>
            <p:cNvSpPr/>
            <p:nvPr/>
          </p:nvSpPr>
          <p:spPr>
            <a:xfrm>
              <a:off x="1725241" y="1304555"/>
              <a:ext cx="30463" cy="4773"/>
            </a:xfrm>
            <a:custGeom>
              <a:rect b="b" l="l" r="r" t="t"/>
              <a:pathLst>
                <a:path extrusionOk="0" h="165" w="1053">
                  <a:moveTo>
                    <a:pt x="646" y="0"/>
                  </a:moveTo>
                  <a:cubicBezTo>
                    <a:pt x="471" y="0"/>
                    <a:pt x="295" y="6"/>
                    <a:pt x="121" y="22"/>
                  </a:cubicBezTo>
                  <a:cubicBezTo>
                    <a:pt x="78" y="69"/>
                    <a:pt x="39" y="117"/>
                    <a:pt x="0" y="164"/>
                  </a:cubicBezTo>
                  <a:cubicBezTo>
                    <a:pt x="302" y="94"/>
                    <a:pt x="615" y="46"/>
                    <a:pt x="933" y="22"/>
                  </a:cubicBezTo>
                  <a:cubicBezTo>
                    <a:pt x="971" y="17"/>
                    <a:pt x="1011" y="15"/>
                    <a:pt x="1052" y="14"/>
                  </a:cubicBezTo>
                  <a:cubicBezTo>
                    <a:pt x="916" y="6"/>
                    <a:pt x="781" y="0"/>
                    <a:pt x="64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46"/>
            <p:cNvSpPr/>
            <p:nvPr/>
          </p:nvSpPr>
          <p:spPr>
            <a:xfrm>
              <a:off x="1626416" y="1548869"/>
              <a:ext cx="234912" cy="130503"/>
            </a:xfrm>
            <a:custGeom>
              <a:rect b="b" l="l" r="r" t="t"/>
              <a:pathLst>
                <a:path extrusionOk="0" h="4511" w="8120">
                  <a:moveTo>
                    <a:pt x="4060" y="1"/>
                  </a:moveTo>
                  <a:cubicBezTo>
                    <a:pt x="1818" y="1"/>
                    <a:pt x="0" y="1012"/>
                    <a:pt x="0" y="2256"/>
                  </a:cubicBezTo>
                  <a:cubicBezTo>
                    <a:pt x="0" y="3503"/>
                    <a:pt x="1818" y="4511"/>
                    <a:pt x="4060" y="4511"/>
                  </a:cubicBezTo>
                  <a:cubicBezTo>
                    <a:pt x="4062" y="4511"/>
                    <a:pt x="4064" y="4511"/>
                    <a:pt x="4066" y="4511"/>
                  </a:cubicBezTo>
                  <a:cubicBezTo>
                    <a:pt x="6304" y="4511"/>
                    <a:pt x="8119" y="3502"/>
                    <a:pt x="8119" y="2256"/>
                  </a:cubicBezTo>
                  <a:cubicBezTo>
                    <a:pt x="8119" y="1010"/>
                    <a:pt x="6301" y="1"/>
                    <a:pt x="406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46"/>
            <p:cNvSpPr/>
            <p:nvPr/>
          </p:nvSpPr>
          <p:spPr>
            <a:xfrm>
              <a:off x="1586810" y="1493150"/>
              <a:ext cx="314035" cy="171497"/>
            </a:xfrm>
            <a:custGeom>
              <a:rect b="b" l="l" r="r" t="t"/>
              <a:pathLst>
                <a:path extrusionOk="0" h="5928" w="10855">
                  <a:moveTo>
                    <a:pt x="4518" y="0"/>
                  </a:moveTo>
                  <a:cubicBezTo>
                    <a:pt x="2879" y="272"/>
                    <a:pt x="1420" y="1272"/>
                    <a:pt x="582" y="2741"/>
                  </a:cubicBezTo>
                  <a:cubicBezTo>
                    <a:pt x="1" y="3765"/>
                    <a:pt x="355" y="5064"/>
                    <a:pt x="1377" y="5647"/>
                  </a:cubicBezTo>
                  <a:cubicBezTo>
                    <a:pt x="1711" y="5837"/>
                    <a:pt x="2073" y="5927"/>
                    <a:pt x="2431" y="5927"/>
                  </a:cubicBezTo>
                  <a:cubicBezTo>
                    <a:pt x="3170" y="5927"/>
                    <a:pt x="3889" y="5539"/>
                    <a:pt x="4282" y="4851"/>
                  </a:cubicBezTo>
                  <a:cubicBezTo>
                    <a:pt x="4517" y="4439"/>
                    <a:pt x="4955" y="4183"/>
                    <a:pt x="5429" y="4183"/>
                  </a:cubicBezTo>
                  <a:cubicBezTo>
                    <a:pt x="5899" y="4183"/>
                    <a:pt x="6337" y="4438"/>
                    <a:pt x="6574" y="4849"/>
                  </a:cubicBezTo>
                  <a:cubicBezTo>
                    <a:pt x="6968" y="5536"/>
                    <a:pt x="7686" y="5921"/>
                    <a:pt x="8424" y="5921"/>
                  </a:cubicBezTo>
                  <a:cubicBezTo>
                    <a:pt x="8783" y="5921"/>
                    <a:pt x="9146" y="5831"/>
                    <a:pt x="9480" y="5639"/>
                  </a:cubicBezTo>
                  <a:cubicBezTo>
                    <a:pt x="10502" y="5056"/>
                    <a:pt x="10855" y="3754"/>
                    <a:pt x="10270" y="2734"/>
                  </a:cubicBezTo>
                  <a:cubicBezTo>
                    <a:pt x="9430" y="1269"/>
                    <a:pt x="7973" y="275"/>
                    <a:pt x="6337" y="2"/>
                  </a:cubicBezTo>
                  <a:lnTo>
                    <a:pt x="4518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46"/>
            <p:cNvSpPr/>
            <p:nvPr/>
          </p:nvSpPr>
          <p:spPr>
            <a:xfrm>
              <a:off x="1586810" y="1530788"/>
              <a:ext cx="121043" cy="133801"/>
            </a:xfrm>
            <a:custGeom>
              <a:rect b="b" l="l" r="r" t="t"/>
              <a:pathLst>
                <a:path extrusionOk="0" h="4625" w="4184">
                  <a:moveTo>
                    <a:pt x="1763" y="0"/>
                  </a:moveTo>
                  <a:cubicBezTo>
                    <a:pt x="1299" y="405"/>
                    <a:pt x="898" y="891"/>
                    <a:pt x="584" y="1440"/>
                  </a:cubicBezTo>
                  <a:cubicBezTo>
                    <a:pt x="1" y="2464"/>
                    <a:pt x="357" y="3763"/>
                    <a:pt x="1380" y="4346"/>
                  </a:cubicBezTo>
                  <a:cubicBezTo>
                    <a:pt x="1711" y="4536"/>
                    <a:pt x="2073" y="4625"/>
                    <a:pt x="2432" y="4625"/>
                  </a:cubicBezTo>
                  <a:cubicBezTo>
                    <a:pt x="3115" y="4625"/>
                    <a:pt x="3777" y="4298"/>
                    <a:pt x="4184" y="3708"/>
                  </a:cubicBezTo>
                  <a:lnTo>
                    <a:pt x="4184" y="3708"/>
                  </a:lnTo>
                  <a:cubicBezTo>
                    <a:pt x="3826" y="3950"/>
                    <a:pt x="3402" y="4083"/>
                    <a:pt x="2972" y="4083"/>
                  </a:cubicBezTo>
                  <a:cubicBezTo>
                    <a:pt x="2615" y="4083"/>
                    <a:pt x="2254" y="3993"/>
                    <a:pt x="1920" y="3803"/>
                  </a:cubicBezTo>
                  <a:cubicBezTo>
                    <a:pt x="898" y="3220"/>
                    <a:pt x="542" y="1920"/>
                    <a:pt x="1124" y="899"/>
                  </a:cubicBezTo>
                  <a:cubicBezTo>
                    <a:pt x="1308" y="575"/>
                    <a:pt x="1523" y="275"/>
                    <a:pt x="1763" y="0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46"/>
            <p:cNvSpPr/>
            <p:nvPr/>
          </p:nvSpPr>
          <p:spPr>
            <a:xfrm>
              <a:off x="1717545" y="1490980"/>
              <a:ext cx="52624" cy="26384"/>
            </a:xfrm>
            <a:custGeom>
              <a:rect b="b" l="l" r="r" t="t"/>
              <a:pathLst>
                <a:path extrusionOk="0" h="912" w="1819">
                  <a:moveTo>
                    <a:pt x="909" y="0"/>
                  </a:moveTo>
                  <a:cubicBezTo>
                    <a:pt x="602" y="0"/>
                    <a:pt x="298" y="25"/>
                    <a:pt x="1" y="75"/>
                  </a:cubicBezTo>
                  <a:cubicBezTo>
                    <a:pt x="39" y="543"/>
                    <a:pt x="430" y="911"/>
                    <a:pt x="909" y="911"/>
                  </a:cubicBezTo>
                  <a:cubicBezTo>
                    <a:pt x="1389" y="911"/>
                    <a:pt x="1780" y="543"/>
                    <a:pt x="1818" y="75"/>
                  </a:cubicBezTo>
                  <a:cubicBezTo>
                    <a:pt x="1521" y="25"/>
                    <a:pt x="1216" y="0"/>
                    <a:pt x="90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46"/>
            <p:cNvSpPr/>
            <p:nvPr/>
          </p:nvSpPr>
          <p:spPr>
            <a:xfrm>
              <a:off x="1648142" y="1456756"/>
              <a:ext cx="11717" cy="27802"/>
            </a:xfrm>
            <a:custGeom>
              <a:rect b="b" l="l" r="r" t="t"/>
              <a:pathLst>
                <a:path extrusionOk="0" h="961" w="405">
                  <a:moveTo>
                    <a:pt x="202" y="0"/>
                  </a:moveTo>
                  <a:cubicBezTo>
                    <a:pt x="201" y="0"/>
                    <a:pt x="200" y="0"/>
                    <a:pt x="199" y="0"/>
                  </a:cubicBezTo>
                  <a:cubicBezTo>
                    <a:pt x="87" y="2"/>
                    <a:pt x="1" y="99"/>
                    <a:pt x="1" y="209"/>
                  </a:cubicBezTo>
                  <a:lnTo>
                    <a:pt x="1" y="754"/>
                  </a:lnTo>
                  <a:cubicBezTo>
                    <a:pt x="1" y="866"/>
                    <a:pt x="87" y="961"/>
                    <a:pt x="199" y="961"/>
                  </a:cubicBezTo>
                  <a:cubicBezTo>
                    <a:pt x="200" y="961"/>
                    <a:pt x="201" y="961"/>
                    <a:pt x="201" y="961"/>
                  </a:cubicBezTo>
                  <a:cubicBezTo>
                    <a:pt x="314" y="961"/>
                    <a:pt x="404" y="871"/>
                    <a:pt x="404" y="760"/>
                  </a:cubicBezTo>
                  <a:lnTo>
                    <a:pt x="404" y="201"/>
                  </a:lnTo>
                  <a:cubicBezTo>
                    <a:pt x="404" y="89"/>
                    <a:pt x="314" y="0"/>
                    <a:pt x="20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46"/>
            <p:cNvSpPr/>
            <p:nvPr/>
          </p:nvSpPr>
          <p:spPr>
            <a:xfrm>
              <a:off x="1827884" y="1456756"/>
              <a:ext cx="11688" cy="27802"/>
            </a:xfrm>
            <a:custGeom>
              <a:rect b="b" l="l" r="r" t="t"/>
              <a:pathLst>
                <a:path extrusionOk="0" h="961" w="404">
                  <a:moveTo>
                    <a:pt x="201" y="0"/>
                  </a:moveTo>
                  <a:cubicBezTo>
                    <a:pt x="200" y="0"/>
                    <a:pt x="199" y="0"/>
                    <a:pt x="198" y="0"/>
                  </a:cubicBezTo>
                  <a:cubicBezTo>
                    <a:pt x="86" y="2"/>
                    <a:pt x="0" y="99"/>
                    <a:pt x="0" y="209"/>
                  </a:cubicBezTo>
                  <a:lnTo>
                    <a:pt x="0" y="754"/>
                  </a:lnTo>
                  <a:cubicBezTo>
                    <a:pt x="0" y="866"/>
                    <a:pt x="86" y="961"/>
                    <a:pt x="198" y="961"/>
                  </a:cubicBezTo>
                  <a:cubicBezTo>
                    <a:pt x="199" y="961"/>
                    <a:pt x="200" y="961"/>
                    <a:pt x="201" y="961"/>
                  </a:cubicBezTo>
                  <a:cubicBezTo>
                    <a:pt x="313" y="961"/>
                    <a:pt x="404" y="871"/>
                    <a:pt x="404" y="760"/>
                  </a:cubicBezTo>
                  <a:lnTo>
                    <a:pt x="404" y="201"/>
                  </a:lnTo>
                  <a:cubicBezTo>
                    <a:pt x="404" y="89"/>
                    <a:pt x="313" y="0"/>
                    <a:pt x="20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46"/>
            <p:cNvSpPr/>
            <p:nvPr/>
          </p:nvSpPr>
          <p:spPr>
            <a:xfrm>
              <a:off x="1624188" y="1489331"/>
              <a:ext cx="24619" cy="11659"/>
            </a:xfrm>
            <a:custGeom>
              <a:rect b="b" l="l" r="r" t="t"/>
              <a:pathLst>
                <a:path extrusionOk="0" h="403" w="851">
                  <a:moveTo>
                    <a:pt x="204" y="0"/>
                  </a:moveTo>
                  <a:cubicBezTo>
                    <a:pt x="91" y="0"/>
                    <a:pt x="0" y="91"/>
                    <a:pt x="4" y="204"/>
                  </a:cubicBezTo>
                  <a:cubicBezTo>
                    <a:pt x="5" y="316"/>
                    <a:pt x="100" y="402"/>
                    <a:pt x="212" y="402"/>
                  </a:cubicBezTo>
                  <a:lnTo>
                    <a:pt x="649" y="402"/>
                  </a:lnTo>
                  <a:cubicBezTo>
                    <a:pt x="760" y="402"/>
                    <a:pt x="850" y="310"/>
                    <a:pt x="850" y="197"/>
                  </a:cubicBezTo>
                  <a:cubicBezTo>
                    <a:pt x="849" y="86"/>
                    <a:pt x="752" y="0"/>
                    <a:pt x="642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46"/>
            <p:cNvSpPr/>
            <p:nvPr/>
          </p:nvSpPr>
          <p:spPr>
            <a:xfrm>
              <a:off x="1838878" y="1489331"/>
              <a:ext cx="24648" cy="11659"/>
            </a:xfrm>
            <a:custGeom>
              <a:rect b="b" l="l" r="r" t="t"/>
              <a:pathLst>
                <a:path extrusionOk="0" h="403" w="852">
                  <a:moveTo>
                    <a:pt x="203" y="0"/>
                  </a:moveTo>
                  <a:cubicBezTo>
                    <a:pt x="89" y="0"/>
                    <a:pt x="1" y="91"/>
                    <a:pt x="2" y="204"/>
                  </a:cubicBezTo>
                  <a:cubicBezTo>
                    <a:pt x="4" y="316"/>
                    <a:pt x="100" y="402"/>
                    <a:pt x="211" y="402"/>
                  </a:cubicBezTo>
                  <a:lnTo>
                    <a:pt x="648" y="402"/>
                  </a:lnTo>
                  <a:cubicBezTo>
                    <a:pt x="761" y="402"/>
                    <a:pt x="852" y="310"/>
                    <a:pt x="850" y="197"/>
                  </a:cubicBezTo>
                  <a:cubicBezTo>
                    <a:pt x="847" y="86"/>
                    <a:pt x="752" y="0"/>
                    <a:pt x="640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46"/>
            <p:cNvSpPr/>
            <p:nvPr/>
          </p:nvSpPr>
          <p:spPr>
            <a:xfrm>
              <a:off x="1652944" y="1579708"/>
              <a:ext cx="11572" cy="11572"/>
            </a:xfrm>
            <a:custGeom>
              <a:rect b="b" l="l" r="r" t="t"/>
              <a:pathLst>
                <a:path extrusionOk="0" h="400" w="400">
                  <a:moveTo>
                    <a:pt x="200" y="1"/>
                  </a:moveTo>
                  <a:cubicBezTo>
                    <a:pt x="88" y="1"/>
                    <a:pt x="0" y="91"/>
                    <a:pt x="0" y="200"/>
                  </a:cubicBezTo>
                  <a:cubicBezTo>
                    <a:pt x="0" y="312"/>
                    <a:pt x="91" y="400"/>
                    <a:pt x="200" y="400"/>
                  </a:cubicBezTo>
                  <a:cubicBezTo>
                    <a:pt x="310" y="400"/>
                    <a:pt x="399" y="309"/>
                    <a:pt x="399" y="200"/>
                  </a:cubicBezTo>
                  <a:cubicBezTo>
                    <a:pt x="399" y="91"/>
                    <a:pt x="310" y="1"/>
                    <a:pt x="2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46"/>
            <p:cNvSpPr/>
            <p:nvPr/>
          </p:nvSpPr>
          <p:spPr>
            <a:xfrm>
              <a:off x="1661826" y="1592756"/>
              <a:ext cx="11572" cy="11572"/>
            </a:xfrm>
            <a:custGeom>
              <a:rect b="b" l="l" r="r" t="t"/>
              <a:pathLst>
                <a:path extrusionOk="0" h="400" w="400">
                  <a:moveTo>
                    <a:pt x="200" y="1"/>
                  </a:moveTo>
                  <a:cubicBezTo>
                    <a:pt x="88" y="1"/>
                    <a:pt x="0" y="91"/>
                    <a:pt x="0" y="200"/>
                  </a:cubicBezTo>
                  <a:cubicBezTo>
                    <a:pt x="0" y="311"/>
                    <a:pt x="91" y="400"/>
                    <a:pt x="200" y="400"/>
                  </a:cubicBezTo>
                  <a:cubicBezTo>
                    <a:pt x="310" y="400"/>
                    <a:pt x="399" y="309"/>
                    <a:pt x="399" y="200"/>
                  </a:cubicBezTo>
                  <a:cubicBezTo>
                    <a:pt x="399" y="88"/>
                    <a:pt x="310" y="1"/>
                    <a:pt x="2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46"/>
            <p:cNvSpPr/>
            <p:nvPr/>
          </p:nvSpPr>
          <p:spPr>
            <a:xfrm>
              <a:off x="1644063" y="1592756"/>
              <a:ext cx="11572" cy="11572"/>
            </a:xfrm>
            <a:custGeom>
              <a:rect b="b" l="l" r="r" t="t"/>
              <a:pathLst>
                <a:path extrusionOk="0" h="400" w="400">
                  <a:moveTo>
                    <a:pt x="200" y="1"/>
                  </a:moveTo>
                  <a:cubicBezTo>
                    <a:pt x="88" y="1"/>
                    <a:pt x="1" y="91"/>
                    <a:pt x="1" y="200"/>
                  </a:cubicBezTo>
                  <a:cubicBezTo>
                    <a:pt x="1" y="311"/>
                    <a:pt x="91" y="400"/>
                    <a:pt x="200" y="400"/>
                  </a:cubicBezTo>
                  <a:cubicBezTo>
                    <a:pt x="310" y="400"/>
                    <a:pt x="399" y="309"/>
                    <a:pt x="399" y="200"/>
                  </a:cubicBezTo>
                  <a:cubicBezTo>
                    <a:pt x="399" y="88"/>
                    <a:pt x="309" y="1"/>
                    <a:pt x="2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46"/>
            <p:cNvSpPr/>
            <p:nvPr/>
          </p:nvSpPr>
          <p:spPr>
            <a:xfrm>
              <a:off x="1823226" y="1579708"/>
              <a:ext cx="11543" cy="11572"/>
            </a:xfrm>
            <a:custGeom>
              <a:rect b="b" l="l" r="r" t="t"/>
              <a:pathLst>
                <a:path extrusionOk="0" h="400" w="399">
                  <a:moveTo>
                    <a:pt x="199" y="1"/>
                  </a:moveTo>
                  <a:cubicBezTo>
                    <a:pt x="89" y="1"/>
                    <a:pt x="0" y="91"/>
                    <a:pt x="0" y="200"/>
                  </a:cubicBezTo>
                  <a:cubicBezTo>
                    <a:pt x="0" y="312"/>
                    <a:pt x="89" y="400"/>
                    <a:pt x="199" y="400"/>
                  </a:cubicBezTo>
                  <a:cubicBezTo>
                    <a:pt x="311" y="400"/>
                    <a:pt x="399" y="309"/>
                    <a:pt x="399" y="200"/>
                  </a:cubicBezTo>
                  <a:cubicBezTo>
                    <a:pt x="399" y="91"/>
                    <a:pt x="311" y="1"/>
                    <a:pt x="19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46"/>
            <p:cNvSpPr/>
            <p:nvPr/>
          </p:nvSpPr>
          <p:spPr>
            <a:xfrm>
              <a:off x="1814287" y="1592756"/>
              <a:ext cx="11572" cy="11572"/>
            </a:xfrm>
            <a:custGeom>
              <a:rect b="b" l="l" r="r" t="t"/>
              <a:pathLst>
                <a:path extrusionOk="0" h="400" w="400">
                  <a:moveTo>
                    <a:pt x="200" y="1"/>
                  </a:moveTo>
                  <a:cubicBezTo>
                    <a:pt x="88" y="1"/>
                    <a:pt x="1" y="91"/>
                    <a:pt x="1" y="200"/>
                  </a:cubicBezTo>
                  <a:cubicBezTo>
                    <a:pt x="1" y="311"/>
                    <a:pt x="91" y="400"/>
                    <a:pt x="200" y="400"/>
                  </a:cubicBezTo>
                  <a:cubicBezTo>
                    <a:pt x="312" y="400"/>
                    <a:pt x="400" y="309"/>
                    <a:pt x="400" y="200"/>
                  </a:cubicBezTo>
                  <a:cubicBezTo>
                    <a:pt x="400" y="88"/>
                    <a:pt x="312" y="1"/>
                    <a:pt x="2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46"/>
            <p:cNvSpPr/>
            <p:nvPr/>
          </p:nvSpPr>
          <p:spPr>
            <a:xfrm>
              <a:off x="1832079" y="1592756"/>
              <a:ext cx="11572" cy="11572"/>
            </a:xfrm>
            <a:custGeom>
              <a:rect b="b" l="l" r="r" t="t"/>
              <a:pathLst>
                <a:path extrusionOk="0" h="400" w="400">
                  <a:moveTo>
                    <a:pt x="200" y="1"/>
                  </a:moveTo>
                  <a:cubicBezTo>
                    <a:pt x="90" y="1"/>
                    <a:pt x="1" y="91"/>
                    <a:pt x="1" y="200"/>
                  </a:cubicBezTo>
                  <a:cubicBezTo>
                    <a:pt x="1" y="311"/>
                    <a:pt x="90" y="400"/>
                    <a:pt x="200" y="400"/>
                  </a:cubicBezTo>
                  <a:cubicBezTo>
                    <a:pt x="312" y="400"/>
                    <a:pt x="400" y="309"/>
                    <a:pt x="400" y="200"/>
                  </a:cubicBezTo>
                  <a:cubicBezTo>
                    <a:pt x="400" y="88"/>
                    <a:pt x="312" y="1"/>
                    <a:pt x="2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8" name="Google Shape;2968;p46"/>
          <p:cNvGrpSpPr/>
          <p:nvPr/>
        </p:nvGrpSpPr>
        <p:grpSpPr>
          <a:xfrm>
            <a:off x="2361324" y="1328249"/>
            <a:ext cx="376032" cy="327517"/>
            <a:chOff x="2361324" y="1328249"/>
            <a:chExt cx="376032" cy="327517"/>
          </a:xfrm>
        </p:grpSpPr>
        <p:sp>
          <p:nvSpPr>
            <p:cNvPr id="2969" name="Google Shape;2969;p46"/>
            <p:cNvSpPr/>
            <p:nvPr/>
          </p:nvSpPr>
          <p:spPr>
            <a:xfrm>
              <a:off x="2361324" y="1328249"/>
              <a:ext cx="116993" cy="75912"/>
            </a:xfrm>
            <a:custGeom>
              <a:rect b="b" l="l" r="r" t="t"/>
              <a:pathLst>
                <a:path extrusionOk="0" h="2624" w="4044">
                  <a:moveTo>
                    <a:pt x="1890" y="0"/>
                  </a:moveTo>
                  <a:cubicBezTo>
                    <a:pt x="971" y="0"/>
                    <a:pt x="313" y="598"/>
                    <a:pt x="135" y="1485"/>
                  </a:cubicBezTo>
                  <a:cubicBezTo>
                    <a:pt x="83" y="1746"/>
                    <a:pt x="0" y="2073"/>
                    <a:pt x="112" y="2333"/>
                  </a:cubicBezTo>
                  <a:cubicBezTo>
                    <a:pt x="208" y="2555"/>
                    <a:pt x="397" y="2623"/>
                    <a:pt x="602" y="2623"/>
                  </a:cubicBezTo>
                  <a:cubicBezTo>
                    <a:pt x="752" y="2623"/>
                    <a:pt x="911" y="2587"/>
                    <a:pt x="1048" y="2547"/>
                  </a:cubicBezTo>
                  <a:cubicBezTo>
                    <a:pt x="1467" y="2424"/>
                    <a:pt x="1912" y="2097"/>
                    <a:pt x="2346" y="2065"/>
                  </a:cubicBezTo>
                  <a:cubicBezTo>
                    <a:pt x="2378" y="2062"/>
                    <a:pt x="2411" y="2061"/>
                    <a:pt x="2445" y="2061"/>
                  </a:cubicBezTo>
                  <a:cubicBezTo>
                    <a:pt x="2702" y="2061"/>
                    <a:pt x="2984" y="2138"/>
                    <a:pt x="3136" y="2355"/>
                  </a:cubicBezTo>
                  <a:lnTo>
                    <a:pt x="4044" y="1306"/>
                  </a:lnTo>
                  <a:cubicBezTo>
                    <a:pt x="4044" y="1306"/>
                    <a:pt x="3473" y="0"/>
                    <a:pt x="1890" y="0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46"/>
            <p:cNvSpPr/>
            <p:nvPr/>
          </p:nvSpPr>
          <p:spPr>
            <a:xfrm>
              <a:off x="2620422" y="1328249"/>
              <a:ext cx="116935" cy="75912"/>
            </a:xfrm>
            <a:custGeom>
              <a:rect b="b" l="l" r="r" t="t"/>
              <a:pathLst>
                <a:path extrusionOk="0" h="2624" w="4042">
                  <a:moveTo>
                    <a:pt x="2153" y="0"/>
                  </a:moveTo>
                  <a:cubicBezTo>
                    <a:pt x="571" y="0"/>
                    <a:pt x="1" y="1306"/>
                    <a:pt x="1" y="1306"/>
                  </a:cubicBezTo>
                  <a:lnTo>
                    <a:pt x="906" y="2355"/>
                  </a:lnTo>
                  <a:cubicBezTo>
                    <a:pt x="1059" y="2138"/>
                    <a:pt x="1341" y="2061"/>
                    <a:pt x="1597" y="2061"/>
                  </a:cubicBezTo>
                  <a:cubicBezTo>
                    <a:pt x="1630" y="2061"/>
                    <a:pt x="1663" y="2062"/>
                    <a:pt x="1696" y="2065"/>
                  </a:cubicBezTo>
                  <a:cubicBezTo>
                    <a:pt x="2131" y="2097"/>
                    <a:pt x="2576" y="2424"/>
                    <a:pt x="2994" y="2547"/>
                  </a:cubicBezTo>
                  <a:cubicBezTo>
                    <a:pt x="3131" y="2587"/>
                    <a:pt x="3291" y="2623"/>
                    <a:pt x="3441" y="2623"/>
                  </a:cubicBezTo>
                  <a:cubicBezTo>
                    <a:pt x="3646" y="2623"/>
                    <a:pt x="3834" y="2555"/>
                    <a:pt x="3929" y="2333"/>
                  </a:cubicBezTo>
                  <a:cubicBezTo>
                    <a:pt x="4041" y="2073"/>
                    <a:pt x="3958" y="1746"/>
                    <a:pt x="3908" y="1485"/>
                  </a:cubicBezTo>
                  <a:cubicBezTo>
                    <a:pt x="3728" y="598"/>
                    <a:pt x="3072" y="0"/>
                    <a:pt x="2153" y="0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46"/>
            <p:cNvSpPr/>
            <p:nvPr/>
          </p:nvSpPr>
          <p:spPr>
            <a:xfrm>
              <a:off x="2620508" y="1346937"/>
              <a:ext cx="49355" cy="49355"/>
            </a:xfrm>
            <a:custGeom>
              <a:rect b="b" l="l" r="r" t="t"/>
              <a:pathLst>
                <a:path extrusionOk="0" h="1706" w="1706">
                  <a:moveTo>
                    <a:pt x="489" y="0"/>
                  </a:moveTo>
                  <a:cubicBezTo>
                    <a:pt x="144" y="328"/>
                    <a:pt x="1" y="660"/>
                    <a:pt x="1" y="660"/>
                  </a:cubicBezTo>
                  <a:lnTo>
                    <a:pt x="903" y="1706"/>
                  </a:lnTo>
                  <a:cubicBezTo>
                    <a:pt x="1056" y="1491"/>
                    <a:pt x="1339" y="1414"/>
                    <a:pt x="1595" y="1414"/>
                  </a:cubicBezTo>
                  <a:cubicBezTo>
                    <a:pt x="1628" y="1414"/>
                    <a:pt x="1661" y="1415"/>
                    <a:pt x="1693" y="1417"/>
                  </a:cubicBezTo>
                  <a:cubicBezTo>
                    <a:pt x="1697" y="1417"/>
                    <a:pt x="1700" y="1417"/>
                    <a:pt x="1705" y="1419"/>
                  </a:cubicBezTo>
                  <a:cubicBezTo>
                    <a:pt x="1397" y="868"/>
                    <a:pt x="983" y="387"/>
                    <a:pt x="489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46"/>
            <p:cNvSpPr/>
            <p:nvPr/>
          </p:nvSpPr>
          <p:spPr>
            <a:xfrm>
              <a:off x="2431075" y="1347863"/>
              <a:ext cx="47243" cy="48429"/>
            </a:xfrm>
            <a:custGeom>
              <a:rect b="b" l="l" r="r" t="t"/>
              <a:pathLst>
                <a:path extrusionOk="0" h="1674" w="1633">
                  <a:moveTo>
                    <a:pt x="1174" y="0"/>
                  </a:moveTo>
                  <a:cubicBezTo>
                    <a:pt x="702" y="381"/>
                    <a:pt x="301" y="850"/>
                    <a:pt x="1" y="1382"/>
                  </a:cubicBezTo>
                  <a:cubicBezTo>
                    <a:pt x="13" y="1382"/>
                    <a:pt x="25" y="1382"/>
                    <a:pt x="38" y="1382"/>
                  </a:cubicBezTo>
                  <a:cubicBezTo>
                    <a:pt x="295" y="1382"/>
                    <a:pt x="577" y="1459"/>
                    <a:pt x="729" y="1674"/>
                  </a:cubicBezTo>
                  <a:lnTo>
                    <a:pt x="1633" y="628"/>
                  </a:lnTo>
                  <a:cubicBezTo>
                    <a:pt x="1633" y="628"/>
                    <a:pt x="1496" y="316"/>
                    <a:pt x="1174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46"/>
            <p:cNvSpPr/>
            <p:nvPr/>
          </p:nvSpPr>
          <p:spPr>
            <a:xfrm>
              <a:off x="2435530" y="1340255"/>
              <a:ext cx="229212" cy="315511"/>
            </a:xfrm>
            <a:custGeom>
              <a:rect b="b" l="l" r="r" t="t"/>
              <a:pathLst>
                <a:path extrusionOk="0" h="10906" w="7923">
                  <a:moveTo>
                    <a:pt x="3964" y="1"/>
                  </a:moveTo>
                  <a:cubicBezTo>
                    <a:pt x="3955" y="1"/>
                    <a:pt x="3945" y="1"/>
                    <a:pt x="3936" y="1"/>
                  </a:cubicBezTo>
                  <a:cubicBezTo>
                    <a:pt x="1749" y="16"/>
                    <a:pt x="0" y="1826"/>
                    <a:pt x="8" y="4014"/>
                  </a:cubicBezTo>
                  <a:cubicBezTo>
                    <a:pt x="18" y="7628"/>
                    <a:pt x="1230" y="6106"/>
                    <a:pt x="1627" y="9197"/>
                  </a:cubicBezTo>
                  <a:cubicBezTo>
                    <a:pt x="1770" y="10020"/>
                    <a:pt x="2433" y="10468"/>
                    <a:pt x="2951" y="10695"/>
                  </a:cubicBezTo>
                  <a:cubicBezTo>
                    <a:pt x="3269" y="10837"/>
                    <a:pt x="3615" y="10906"/>
                    <a:pt x="3965" y="10906"/>
                  </a:cubicBezTo>
                  <a:cubicBezTo>
                    <a:pt x="4313" y="10906"/>
                    <a:pt x="4659" y="10837"/>
                    <a:pt x="4979" y="10695"/>
                  </a:cubicBezTo>
                  <a:cubicBezTo>
                    <a:pt x="5498" y="10468"/>
                    <a:pt x="6160" y="10020"/>
                    <a:pt x="6303" y="9197"/>
                  </a:cubicBezTo>
                  <a:cubicBezTo>
                    <a:pt x="6702" y="6091"/>
                    <a:pt x="7923" y="7643"/>
                    <a:pt x="7923" y="3958"/>
                  </a:cubicBezTo>
                  <a:cubicBezTo>
                    <a:pt x="7923" y="1773"/>
                    <a:pt x="6151" y="1"/>
                    <a:pt x="396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46"/>
            <p:cNvSpPr/>
            <p:nvPr/>
          </p:nvSpPr>
          <p:spPr>
            <a:xfrm>
              <a:off x="2435530" y="1340226"/>
              <a:ext cx="126048" cy="315453"/>
            </a:xfrm>
            <a:custGeom>
              <a:rect b="b" l="l" r="r" t="t"/>
              <a:pathLst>
                <a:path extrusionOk="0" h="10904" w="4357">
                  <a:moveTo>
                    <a:pt x="3936" y="0"/>
                  </a:moveTo>
                  <a:cubicBezTo>
                    <a:pt x="1749" y="16"/>
                    <a:pt x="0" y="1826"/>
                    <a:pt x="8" y="4013"/>
                  </a:cubicBezTo>
                  <a:cubicBezTo>
                    <a:pt x="18" y="7627"/>
                    <a:pt x="1230" y="6105"/>
                    <a:pt x="1627" y="9196"/>
                  </a:cubicBezTo>
                  <a:cubicBezTo>
                    <a:pt x="1769" y="10020"/>
                    <a:pt x="2433" y="10466"/>
                    <a:pt x="2950" y="10695"/>
                  </a:cubicBezTo>
                  <a:cubicBezTo>
                    <a:pt x="3269" y="10834"/>
                    <a:pt x="3615" y="10903"/>
                    <a:pt x="3965" y="10903"/>
                  </a:cubicBezTo>
                  <a:cubicBezTo>
                    <a:pt x="4096" y="10903"/>
                    <a:pt x="4226" y="10894"/>
                    <a:pt x="4355" y="10876"/>
                  </a:cubicBezTo>
                  <a:cubicBezTo>
                    <a:pt x="4140" y="10842"/>
                    <a:pt x="3928" y="10784"/>
                    <a:pt x="3729" y="10695"/>
                  </a:cubicBezTo>
                  <a:cubicBezTo>
                    <a:pt x="3212" y="10466"/>
                    <a:pt x="2548" y="10020"/>
                    <a:pt x="2407" y="9196"/>
                  </a:cubicBezTo>
                  <a:cubicBezTo>
                    <a:pt x="2009" y="6105"/>
                    <a:pt x="798" y="7627"/>
                    <a:pt x="785" y="4013"/>
                  </a:cubicBezTo>
                  <a:cubicBezTo>
                    <a:pt x="778" y="1945"/>
                    <a:pt x="2339" y="217"/>
                    <a:pt x="4356" y="19"/>
                  </a:cubicBezTo>
                  <a:cubicBezTo>
                    <a:pt x="4218" y="5"/>
                    <a:pt x="4079" y="0"/>
                    <a:pt x="3936" y="0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46"/>
            <p:cNvSpPr/>
            <p:nvPr/>
          </p:nvSpPr>
          <p:spPr>
            <a:xfrm>
              <a:off x="2531201" y="1582862"/>
              <a:ext cx="38361" cy="18718"/>
            </a:xfrm>
            <a:custGeom>
              <a:rect b="b" l="l" r="r" t="t"/>
              <a:pathLst>
                <a:path extrusionOk="0" h="647" w="1326">
                  <a:moveTo>
                    <a:pt x="120" y="1"/>
                  </a:moveTo>
                  <a:cubicBezTo>
                    <a:pt x="54" y="1"/>
                    <a:pt x="0" y="55"/>
                    <a:pt x="0" y="120"/>
                  </a:cubicBezTo>
                  <a:cubicBezTo>
                    <a:pt x="0" y="412"/>
                    <a:pt x="296" y="647"/>
                    <a:pt x="661" y="647"/>
                  </a:cubicBezTo>
                  <a:cubicBezTo>
                    <a:pt x="1026" y="647"/>
                    <a:pt x="1324" y="412"/>
                    <a:pt x="1324" y="120"/>
                  </a:cubicBezTo>
                  <a:lnTo>
                    <a:pt x="1324" y="117"/>
                  </a:lnTo>
                  <a:cubicBezTo>
                    <a:pt x="1325" y="53"/>
                    <a:pt x="1272" y="1"/>
                    <a:pt x="120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46"/>
            <p:cNvSpPr/>
            <p:nvPr/>
          </p:nvSpPr>
          <p:spPr>
            <a:xfrm>
              <a:off x="2491307" y="1497807"/>
              <a:ext cx="11109" cy="22739"/>
            </a:xfrm>
            <a:custGeom>
              <a:rect b="b" l="l" r="r" t="t"/>
              <a:pathLst>
                <a:path extrusionOk="0" h="786" w="384">
                  <a:moveTo>
                    <a:pt x="192" y="0"/>
                  </a:moveTo>
                  <a:cubicBezTo>
                    <a:pt x="188" y="0"/>
                    <a:pt x="185" y="0"/>
                    <a:pt x="181" y="0"/>
                  </a:cubicBezTo>
                  <a:cubicBezTo>
                    <a:pt x="77" y="8"/>
                    <a:pt x="0" y="99"/>
                    <a:pt x="0" y="200"/>
                  </a:cubicBezTo>
                  <a:lnTo>
                    <a:pt x="0" y="586"/>
                  </a:lnTo>
                  <a:cubicBezTo>
                    <a:pt x="0" y="691"/>
                    <a:pt x="77" y="780"/>
                    <a:pt x="181" y="786"/>
                  </a:cubicBezTo>
                  <a:cubicBezTo>
                    <a:pt x="185" y="786"/>
                    <a:pt x="188" y="786"/>
                    <a:pt x="192" y="786"/>
                  </a:cubicBezTo>
                  <a:cubicBezTo>
                    <a:pt x="298" y="786"/>
                    <a:pt x="384" y="699"/>
                    <a:pt x="384" y="594"/>
                  </a:cubicBezTo>
                  <a:lnTo>
                    <a:pt x="384" y="192"/>
                  </a:lnTo>
                  <a:cubicBezTo>
                    <a:pt x="384" y="87"/>
                    <a:pt x="298" y="0"/>
                    <a:pt x="1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46"/>
            <p:cNvSpPr/>
            <p:nvPr/>
          </p:nvSpPr>
          <p:spPr>
            <a:xfrm>
              <a:off x="2597798" y="1497836"/>
              <a:ext cx="11138" cy="22797"/>
            </a:xfrm>
            <a:custGeom>
              <a:rect b="b" l="l" r="r" t="t"/>
              <a:pathLst>
                <a:path extrusionOk="0" h="788" w="385">
                  <a:moveTo>
                    <a:pt x="194" y="1"/>
                  </a:moveTo>
                  <a:cubicBezTo>
                    <a:pt x="87" y="1"/>
                    <a:pt x="1" y="87"/>
                    <a:pt x="1" y="193"/>
                  </a:cubicBezTo>
                  <a:lnTo>
                    <a:pt x="1" y="588"/>
                  </a:lnTo>
                  <a:cubicBezTo>
                    <a:pt x="1" y="691"/>
                    <a:pt x="77" y="780"/>
                    <a:pt x="182" y="788"/>
                  </a:cubicBezTo>
                  <a:cubicBezTo>
                    <a:pt x="184" y="788"/>
                    <a:pt x="187" y="788"/>
                    <a:pt x="190" y="788"/>
                  </a:cubicBezTo>
                  <a:cubicBezTo>
                    <a:pt x="297" y="788"/>
                    <a:pt x="384" y="702"/>
                    <a:pt x="384" y="596"/>
                  </a:cubicBezTo>
                  <a:lnTo>
                    <a:pt x="384" y="200"/>
                  </a:lnTo>
                  <a:cubicBezTo>
                    <a:pt x="384" y="98"/>
                    <a:pt x="307" y="7"/>
                    <a:pt x="205" y="1"/>
                  </a:cubicBezTo>
                  <a:cubicBezTo>
                    <a:pt x="201" y="1"/>
                    <a:pt x="197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46"/>
            <p:cNvSpPr/>
            <p:nvPr/>
          </p:nvSpPr>
          <p:spPr>
            <a:xfrm>
              <a:off x="2475540" y="1525175"/>
              <a:ext cx="24388" cy="11138"/>
            </a:xfrm>
            <a:custGeom>
              <a:rect b="b" l="l" r="r" t="t"/>
              <a:pathLst>
                <a:path extrusionOk="0" h="385" w="843">
                  <a:moveTo>
                    <a:pt x="208" y="1"/>
                  </a:moveTo>
                  <a:cubicBezTo>
                    <a:pt x="105" y="1"/>
                    <a:pt x="14" y="77"/>
                    <a:pt x="8" y="182"/>
                  </a:cubicBezTo>
                  <a:cubicBezTo>
                    <a:pt x="1" y="292"/>
                    <a:pt x="91" y="384"/>
                    <a:pt x="200" y="384"/>
                  </a:cubicBezTo>
                  <a:lnTo>
                    <a:pt x="637" y="384"/>
                  </a:lnTo>
                  <a:cubicBezTo>
                    <a:pt x="741" y="384"/>
                    <a:pt x="832" y="308"/>
                    <a:pt x="837" y="205"/>
                  </a:cubicBezTo>
                  <a:cubicBezTo>
                    <a:pt x="843" y="93"/>
                    <a:pt x="755" y="1"/>
                    <a:pt x="645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46"/>
            <p:cNvSpPr/>
            <p:nvPr/>
          </p:nvSpPr>
          <p:spPr>
            <a:xfrm>
              <a:off x="2600460" y="1525175"/>
              <a:ext cx="24388" cy="11138"/>
            </a:xfrm>
            <a:custGeom>
              <a:rect b="b" l="l" r="r" t="t"/>
              <a:pathLst>
                <a:path extrusionOk="0" h="385" w="843">
                  <a:moveTo>
                    <a:pt x="208" y="1"/>
                  </a:moveTo>
                  <a:cubicBezTo>
                    <a:pt x="105" y="1"/>
                    <a:pt x="14" y="77"/>
                    <a:pt x="8" y="182"/>
                  </a:cubicBezTo>
                  <a:cubicBezTo>
                    <a:pt x="1" y="292"/>
                    <a:pt x="90" y="384"/>
                    <a:pt x="200" y="384"/>
                  </a:cubicBezTo>
                  <a:lnTo>
                    <a:pt x="637" y="384"/>
                  </a:lnTo>
                  <a:cubicBezTo>
                    <a:pt x="741" y="384"/>
                    <a:pt x="832" y="308"/>
                    <a:pt x="837" y="205"/>
                  </a:cubicBezTo>
                  <a:cubicBezTo>
                    <a:pt x="843" y="93"/>
                    <a:pt x="755" y="1"/>
                    <a:pt x="645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46"/>
            <p:cNvSpPr/>
            <p:nvPr/>
          </p:nvSpPr>
          <p:spPr>
            <a:xfrm>
              <a:off x="2525415" y="1611097"/>
              <a:ext cx="49702" cy="15420"/>
            </a:xfrm>
            <a:custGeom>
              <a:rect b="b" l="l" r="r" t="t"/>
              <a:pathLst>
                <a:path extrusionOk="0" h="533" w="1718">
                  <a:moveTo>
                    <a:pt x="1500" y="1"/>
                  </a:moveTo>
                  <a:cubicBezTo>
                    <a:pt x="1447" y="1"/>
                    <a:pt x="1393" y="23"/>
                    <a:pt x="1355" y="68"/>
                  </a:cubicBezTo>
                  <a:cubicBezTo>
                    <a:pt x="1312" y="117"/>
                    <a:pt x="1249" y="145"/>
                    <a:pt x="1180" y="145"/>
                  </a:cubicBezTo>
                  <a:cubicBezTo>
                    <a:pt x="1111" y="145"/>
                    <a:pt x="1048" y="119"/>
                    <a:pt x="1005" y="68"/>
                  </a:cubicBezTo>
                  <a:cubicBezTo>
                    <a:pt x="969" y="26"/>
                    <a:pt x="913" y="2"/>
                    <a:pt x="860" y="2"/>
                  </a:cubicBezTo>
                  <a:cubicBezTo>
                    <a:pt x="804" y="2"/>
                    <a:pt x="751" y="26"/>
                    <a:pt x="714" y="68"/>
                  </a:cubicBezTo>
                  <a:cubicBezTo>
                    <a:pt x="673" y="117"/>
                    <a:pt x="608" y="145"/>
                    <a:pt x="539" y="145"/>
                  </a:cubicBezTo>
                  <a:cubicBezTo>
                    <a:pt x="470" y="145"/>
                    <a:pt x="407" y="119"/>
                    <a:pt x="366" y="68"/>
                  </a:cubicBezTo>
                  <a:cubicBezTo>
                    <a:pt x="327" y="25"/>
                    <a:pt x="272" y="2"/>
                    <a:pt x="218" y="2"/>
                  </a:cubicBezTo>
                  <a:cubicBezTo>
                    <a:pt x="173" y="2"/>
                    <a:pt x="128" y="18"/>
                    <a:pt x="91" y="50"/>
                  </a:cubicBezTo>
                  <a:cubicBezTo>
                    <a:pt x="10" y="120"/>
                    <a:pt x="1" y="243"/>
                    <a:pt x="71" y="324"/>
                  </a:cubicBezTo>
                  <a:cubicBezTo>
                    <a:pt x="186" y="456"/>
                    <a:pt x="358" y="533"/>
                    <a:pt x="539" y="533"/>
                  </a:cubicBezTo>
                  <a:cubicBezTo>
                    <a:pt x="654" y="533"/>
                    <a:pt x="766" y="502"/>
                    <a:pt x="861" y="444"/>
                  </a:cubicBezTo>
                  <a:cubicBezTo>
                    <a:pt x="958" y="502"/>
                    <a:pt x="1068" y="533"/>
                    <a:pt x="1183" y="533"/>
                  </a:cubicBezTo>
                  <a:cubicBezTo>
                    <a:pt x="1366" y="533"/>
                    <a:pt x="1536" y="456"/>
                    <a:pt x="1651" y="324"/>
                  </a:cubicBezTo>
                  <a:cubicBezTo>
                    <a:pt x="1717" y="243"/>
                    <a:pt x="1710" y="120"/>
                    <a:pt x="1628" y="50"/>
                  </a:cubicBezTo>
                  <a:cubicBezTo>
                    <a:pt x="1592" y="17"/>
                    <a:pt x="1546" y="1"/>
                    <a:pt x="15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1" name="Google Shape;2981;p46"/>
          <p:cNvGrpSpPr/>
          <p:nvPr/>
        </p:nvGrpSpPr>
        <p:grpSpPr>
          <a:xfrm>
            <a:off x="3156928" y="1325240"/>
            <a:ext cx="400623" cy="333447"/>
            <a:chOff x="3156928" y="1325240"/>
            <a:chExt cx="400623" cy="333447"/>
          </a:xfrm>
        </p:grpSpPr>
        <p:sp>
          <p:nvSpPr>
            <p:cNvPr id="2982" name="Google Shape;2982;p46"/>
            <p:cNvSpPr/>
            <p:nvPr/>
          </p:nvSpPr>
          <p:spPr>
            <a:xfrm>
              <a:off x="3414405" y="1325240"/>
              <a:ext cx="143146" cy="140021"/>
            </a:xfrm>
            <a:custGeom>
              <a:rect b="b" l="l" r="r" t="t"/>
              <a:pathLst>
                <a:path extrusionOk="0" h="4840" w="4948">
                  <a:moveTo>
                    <a:pt x="2875" y="0"/>
                  </a:moveTo>
                  <a:cubicBezTo>
                    <a:pt x="1056" y="0"/>
                    <a:pt x="1" y="1385"/>
                    <a:pt x="2" y="1385"/>
                  </a:cubicBezTo>
                  <a:lnTo>
                    <a:pt x="3091" y="4839"/>
                  </a:lnTo>
                  <a:cubicBezTo>
                    <a:pt x="4948" y="3692"/>
                    <a:pt x="4503" y="1180"/>
                    <a:pt x="4329" y="460"/>
                  </a:cubicBezTo>
                  <a:cubicBezTo>
                    <a:pt x="4300" y="337"/>
                    <a:pt x="4211" y="238"/>
                    <a:pt x="4090" y="199"/>
                  </a:cubicBezTo>
                  <a:cubicBezTo>
                    <a:pt x="3655" y="58"/>
                    <a:pt x="3249" y="0"/>
                    <a:pt x="2875" y="0"/>
                  </a:cubicBezTo>
                  <a:close/>
                </a:path>
              </a:pathLst>
            </a:custGeom>
            <a:solidFill>
              <a:srgbClr val="FFB2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46"/>
            <p:cNvSpPr/>
            <p:nvPr/>
          </p:nvSpPr>
          <p:spPr>
            <a:xfrm>
              <a:off x="3427771" y="1358915"/>
              <a:ext cx="83666" cy="91621"/>
            </a:xfrm>
            <a:custGeom>
              <a:rect b="b" l="l" r="r" t="t"/>
              <a:pathLst>
                <a:path extrusionOk="0" h="3167" w="2892">
                  <a:moveTo>
                    <a:pt x="2156" y="0"/>
                  </a:moveTo>
                  <a:cubicBezTo>
                    <a:pt x="1721" y="0"/>
                    <a:pt x="1306" y="103"/>
                    <a:pt x="908" y="310"/>
                  </a:cubicBezTo>
                  <a:cubicBezTo>
                    <a:pt x="367" y="592"/>
                    <a:pt x="40" y="976"/>
                    <a:pt x="0" y="1026"/>
                  </a:cubicBezTo>
                  <a:lnTo>
                    <a:pt x="1898" y="3166"/>
                  </a:lnTo>
                  <a:cubicBezTo>
                    <a:pt x="2516" y="2784"/>
                    <a:pt x="2846" y="2109"/>
                    <a:pt x="2880" y="1161"/>
                  </a:cubicBezTo>
                  <a:cubicBezTo>
                    <a:pt x="2892" y="835"/>
                    <a:pt x="2864" y="523"/>
                    <a:pt x="2829" y="270"/>
                  </a:cubicBezTo>
                  <a:cubicBezTo>
                    <a:pt x="2810" y="149"/>
                    <a:pt x="2717" y="54"/>
                    <a:pt x="2599" y="34"/>
                  </a:cubicBezTo>
                  <a:cubicBezTo>
                    <a:pt x="2448" y="11"/>
                    <a:pt x="2301" y="0"/>
                    <a:pt x="215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46"/>
            <p:cNvSpPr/>
            <p:nvPr/>
          </p:nvSpPr>
          <p:spPr>
            <a:xfrm>
              <a:off x="3156928" y="1325240"/>
              <a:ext cx="143117" cy="140021"/>
            </a:xfrm>
            <a:custGeom>
              <a:rect b="b" l="l" r="r" t="t"/>
              <a:pathLst>
                <a:path extrusionOk="0" h="4840" w="4947">
                  <a:moveTo>
                    <a:pt x="2073" y="0"/>
                  </a:moveTo>
                  <a:cubicBezTo>
                    <a:pt x="1700" y="0"/>
                    <a:pt x="1294" y="58"/>
                    <a:pt x="858" y="199"/>
                  </a:cubicBezTo>
                  <a:cubicBezTo>
                    <a:pt x="737" y="238"/>
                    <a:pt x="647" y="337"/>
                    <a:pt x="619" y="460"/>
                  </a:cubicBezTo>
                  <a:cubicBezTo>
                    <a:pt x="446" y="1180"/>
                    <a:pt x="1" y="3692"/>
                    <a:pt x="1857" y="4839"/>
                  </a:cubicBezTo>
                  <a:lnTo>
                    <a:pt x="4946" y="1385"/>
                  </a:lnTo>
                  <a:cubicBezTo>
                    <a:pt x="4946" y="1385"/>
                    <a:pt x="3892" y="0"/>
                    <a:pt x="2073" y="0"/>
                  </a:cubicBezTo>
                  <a:close/>
                </a:path>
              </a:pathLst>
            </a:custGeom>
            <a:solidFill>
              <a:srgbClr val="FFB2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46"/>
            <p:cNvSpPr/>
            <p:nvPr/>
          </p:nvSpPr>
          <p:spPr>
            <a:xfrm>
              <a:off x="3414405" y="1348297"/>
              <a:ext cx="108140" cy="116964"/>
            </a:xfrm>
            <a:custGeom>
              <a:rect b="b" l="l" r="r" t="t"/>
              <a:pathLst>
                <a:path extrusionOk="0" h="4043" w="3738">
                  <a:moveTo>
                    <a:pt x="611" y="1"/>
                  </a:moveTo>
                  <a:cubicBezTo>
                    <a:pt x="212" y="309"/>
                    <a:pt x="1" y="588"/>
                    <a:pt x="1" y="588"/>
                  </a:cubicBezTo>
                  <a:lnTo>
                    <a:pt x="3088" y="4042"/>
                  </a:lnTo>
                  <a:cubicBezTo>
                    <a:pt x="3348" y="3883"/>
                    <a:pt x="3561" y="3697"/>
                    <a:pt x="3737" y="3492"/>
                  </a:cubicBezTo>
                  <a:cubicBezTo>
                    <a:pt x="3444" y="2637"/>
                    <a:pt x="2957" y="1850"/>
                    <a:pt x="2297" y="1191"/>
                  </a:cubicBezTo>
                  <a:cubicBezTo>
                    <a:pt x="1798" y="692"/>
                    <a:pt x="1229" y="294"/>
                    <a:pt x="611" y="1"/>
                  </a:cubicBezTo>
                  <a:close/>
                </a:path>
              </a:pathLst>
            </a:custGeom>
            <a:solidFill>
              <a:srgbClr val="FF9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46"/>
            <p:cNvSpPr/>
            <p:nvPr/>
          </p:nvSpPr>
          <p:spPr>
            <a:xfrm>
              <a:off x="3191876" y="1348297"/>
              <a:ext cx="108169" cy="116964"/>
            </a:xfrm>
            <a:custGeom>
              <a:rect b="b" l="l" r="r" t="t"/>
              <a:pathLst>
                <a:path extrusionOk="0" h="4043" w="3739">
                  <a:moveTo>
                    <a:pt x="3126" y="1"/>
                  </a:moveTo>
                  <a:cubicBezTo>
                    <a:pt x="2510" y="294"/>
                    <a:pt x="1940" y="695"/>
                    <a:pt x="1442" y="1191"/>
                  </a:cubicBezTo>
                  <a:cubicBezTo>
                    <a:pt x="782" y="1850"/>
                    <a:pt x="295" y="2637"/>
                    <a:pt x="0" y="3492"/>
                  </a:cubicBezTo>
                  <a:cubicBezTo>
                    <a:pt x="176" y="3697"/>
                    <a:pt x="388" y="3883"/>
                    <a:pt x="647" y="4042"/>
                  </a:cubicBezTo>
                  <a:lnTo>
                    <a:pt x="3737" y="588"/>
                  </a:lnTo>
                  <a:cubicBezTo>
                    <a:pt x="3738" y="588"/>
                    <a:pt x="3525" y="309"/>
                    <a:pt x="3126" y="1"/>
                  </a:cubicBezTo>
                  <a:close/>
                </a:path>
              </a:pathLst>
            </a:custGeom>
            <a:solidFill>
              <a:srgbClr val="FF9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46"/>
            <p:cNvSpPr/>
            <p:nvPr/>
          </p:nvSpPr>
          <p:spPr>
            <a:xfrm>
              <a:off x="3203101" y="1358857"/>
              <a:ext cx="83752" cy="91592"/>
            </a:xfrm>
            <a:custGeom>
              <a:rect b="b" l="l" r="r" t="t"/>
              <a:pathLst>
                <a:path extrusionOk="0" h="3166" w="2895">
                  <a:moveTo>
                    <a:pt x="2890" y="1028"/>
                  </a:moveTo>
                  <a:cubicBezTo>
                    <a:pt x="2892" y="1031"/>
                    <a:pt x="2895" y="1033"/>
                    <a:pt x="2895" y="1033"/>
                  </a:cubicBezTo>
                  <a:lnTo>
                    <a:pt x="2890" y="1028"/>
                  </a:lnTo>
                  <a:close/>
                  <a:moveTo>
                    <a:pt x="736" y="1"/>
                  </a:moveTo>
                  <a:cubicBezTo>
                    <a:pt x="591" y="1"/>
                    <a:pt x="443" y="11"/>
                    <a:pt x="295" y="34"/>
                  </a:cubicBezTo>
                  <a:cubicBezTo>
                    <a:pt x="173" y="54"/>
                    <a:pt x="81" y="149"/>
                    <a:pt x="65" y="271"/>
                  </a:cubicBezTo>
                  <a:cubicBezTo>
                    <a:pt x="28" y="525"/>
                    <a:pt x="0" y="837"/>
                    <a:pt x="12" y="1162"/>
                  </a:cubicBezTo>
                  <a:cubicBezTo>
                    <a:pt x="45" y="2111"/>
                    <a:pt x="374" y="2785"/>
                    <a:pt x="994" y="3165"/>
                  </a:cubicBezTo>
                  <a:lnTo>
                    <a:pt x="2892" y="1025"/>
                  </a:lnTo>
                  <a:cubicBezTo>
                    <a:pt x="2850" y="978"/>
                    <a:pt x="2523" y="594"/>
                    <a:pt x="1983" y="311"/>
                  </a:cubicBezTo>
                  <a:cubicBezTo>
                    <a:pt x="1586" y="103"/>
                    <a:pt x="1171" y="1"/>
                    <a:pt x="73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46"/>
            <p:cNvSpPr/>
            <p:nvPr/>
          </p:nvSpPr>
          <p:spPr>
            <a:xfrm>
              <a:off x="3427597" y="1388597"/>
              <a:ext cx="145" cy="145"/>
            </a:xfrm>
            <a:custGeom>
              <a:rect b="b" l="l" r="r" t="t"/>
              <a:pathLst>
                <a:path extrusionOk="0" h="5" w="5">
                  <a:moveTo>
                    <a:pt x="0" y="5"/>
                  </a:moveTo>
                  <a:cubicBezTo>
                    <a:pt x="0" y="5"/>
                    <a:pt x="2" y="3"/>
                    <a:pt x="5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46"/>
            <p:cNvSpPr/>
            <p:nvPr/>
          </p:nvSpPr>
          <p:spPr>
            <a:xfrm>
              <a:off x="3427713" y="1364932"/>
              <a:ext cx="79702" cy="85604"/>
            </a:xfrm>
            <a:custGeom>
              <a:rect b="b" l="l" r="r" t="t"/>
              <a:pathLst>
                <a:path extrusionOk="0" h="2959" w="2755">
                  <a:moveTo>
                    <a:pt x="1121" y="1"/>
                  </a:moveTo>
                  <a:cubicBezTo>
                    <a:pt x="1048" y="31"/>
                    <a:pt x="979" y="64"/>
                    <a:pt x="909" y="101"/>
                  </a:cubicBezTo>
                  <a:cubicBezTo>
                    <a:pt x="369" y="383"/>
                    <a:pt x="42" y="766"/>
                    <a:pt x="1" y="818"/>
                  </a:cubicBezTo>
                  <a:lnTo>
                    <a:pt x="1898" y="2958"/>
                  </a:lnTo>
                  <a:cubicBezTo>
                    <a:pt x="2317" y="2700"/>
                    <a:pt x="2602" y="2309"/>
                    <a:pt x="2754" y="1789"/>
                  </a:cubicBezTo>
                  <a:cubicBezTo>
                    <a:pt x="2501" y="1368"/>
                    <a:pt x="2194" y="975"/>
                    <a:pt x="1837" y="616"/>
                  </a:cubicBezTo>
                  <a:cubicBezTo>
                    <a:pt x="1610" y="392"/>
                    <a:pt x="1371" y="186"/>
                    <a:pt x="1121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46"/>
            <p:cNvSpPr/>
            <p:nvPr/>
          </p:nvSpPr>
          <p:spPr>
            <a:xfrm>
              <a:off x="3207093" y="1364932"/>
              <a:ext cx="79673" cy="85633"/>
            </a:xfrm>
            <a:custGeom>
              <a:rect b="b" l="l" r="r" t="t"/>
              <a:pathLst>
                <a:path extrusionOk="0" h="2960" w="2754">
                  <a:moveTo>
                    <a:pt x="1634" y="1"/>
                  </a:moveTo>
                  <a:cubicBezTo>
                    <a:pt x="1381" y="185"/>
                    <a:pt x="1141" y="390"/>
                    <a:pt x="917" y="616"/>
                  </a:cubicBezTo>
                  <a:cubicBezTo>
                    <a:pt x="560" y="973"/>
                    <a:pt x="253" y="1366"/>
                    <a:pt x="0" y="1789"/>
                  </a:cubicBezTo>
                  <a:cubicBezTo>
                    <a:pt x="152" y="2309"/>
                    <a:pt x="437" y="2700"/>
                    <a:pt x="856" y="2960"/>
                  </a:cubicBezTo>
                  <a:lnTo>
                    <a:pt x="2754" y="820"/>
                  </a:lnTo>
                  <a:cubicBezTo>
                    <a:pt x="2712" y="768"/>
                    <a:pt x="2385" y="384"/>
                    <a:pt x="1845" y="101"/>
                  </a:cubicBezTo>
                  <a:cubicBezTo>
                    <a:pt x="1776" y="64"/>
                    <a:pt x="1706" y="31"/>
                    <a:pt x="1634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46"/>
            <p:cNvSpPr/>
            <p:nvPr/>
          </p:nvSpPr>
          <p:spPr>
            <a:xfrm>
              <a:off x="3286708" y="1388597"/>
              <a:ext cx="145" cy="145"/>
            </a:xfrm>
            <a:custGeom>
              <a:rect b="b" l="l" r="r" t="t"/>
              <a:pathLst>
                <a:path extrusionOk="0" h="5" w="5">
                  <a:moveTo>
                    <a:pt x="0" y="0"/>
                  </a:moveTo>
                  <a:cubicBezTo>
                    <a:pt x="2" y="3"/>
                    <a:pt x="5" y="5"/>
                    <a:pt x="5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46"/>
            <p:cNvSpPr/>
            <p:nvPr/>
          </p:nvSpPr>
          <p:spPr>
            <a:xfrm>
              <a:off x="3195810" y="1353996"/>
              <a:ext cx="313457" cy="265925"/>
            </a:xfrm>
            <a:custGeom>
              <a:rect b="b" l="l" r="r" t="t"/>
              <a:pathLst>
                <a:path extrusionOk="0" h="9192" w="10835">
                  <a:moveTo>
                    <a:pt x="5573" y="0"/>
                  </a:moveTo>
                  <a:cubicBezTo>
                    <a:pt x="5216" y="0"/>
                    <a:pt x="4850" y="36"/>
                    <a:pt x="4480" y="110"/>
                  </a:cubicBezTo>
                  <a:cubicBezTo>
                    <a:pt x="2466" y="515"/>
                    <a:pt x="872" y="2078"/>
                    <a:pt x="438" y="4088"/>
                  </a:cubicBezTo>
                  <a:cubicBezTo>
                    <a:pt x="1" y="6108"/>
                    <a:pt x="728" y="7990"/>
                    <a:pt x="2074" y="9190"/>
                  </a:cubicBezTo>
                  <a:lnTo>
                    <a:pt x="2074" y="9191"/>
                  </a:lnTo>
                  <a:lnTo>
                    <a:pt x="9072" y="9191"/>
                  </a:lnTo>
                  <a:cubicBezTo>
                    <a:pt x="10154" y="8228"/>
                    <a:pt x="10835" y="6824"/>
                    <a:pt x="10835" y="5263"/>
                  </a:cubicBezTo>
                  <a:cubicBezTo>
                    <a:pt x="10835" y="2356"/>
                    <a:pt x="8480" y="0"/>
                    <a:pt x="5573" y="0"/>
                  </a:cubicBezTo>
                  <a:close/>
                </a:path>
              </a:pathLst>
            </a:custGeom>
            <a:solidFill>
              <a:srgbClr val="FFB2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46"/>
            <p:cNvSpPr/>
            <p:nvPr/>
          </p:nvSpPr>
          <p:spPr>
            <a:xfrm>
              <a:off x="3205039" y="1354025"/>
              <a:ext cx="163570" cy="265896"/>
            </a:xfrm>
            <a:custGeom>
              <a:rect b="b" l="l" r="r" t="t"/>
              <a:pathLst>
                <a:path extrusionOk="0" h="9191" w="5654">
                  <a:moveTo>
                    <a:pt x="5262" y="0"/>
                  </a:moveTo>
                  <a:cubicBezTo>
                    <a:pt x="4446" y="0"/>
                    <a:pt x="3671" y="186"/>
                    <a:pt x="2981" y="520"/>
                  </a:cubicBezTo>
                  <a:cubicBezTo>
                    <a:pt x="2637" y="685"/>
                    <a:pt x="2314" y="889"/>
                    <a:pt x="2015" y="1123"/>
                  </a:cubicBezTo>
                  <a:cubicBezTo>
                    <a:pt x="786" y="2085"/>
                    <a:pt x="1" y="3581"/>
                    <a:pt x="1" y="5262"/>
                  </a:cubicBezTo>
                  <a:cubicBezTo>
                    <a:pt x="1" y="6825"/>
                    <a:pt x="682" y="8228"/>
                    <a:pt x="1763" y="9190"/>
                  </a:cubicBezTo>
                  <a:lnTo>
                    <a:pt x="2545" y="9190"/>
                  </a:lnTo>
                  <a:cubicBezTo>
                    <a:pt x="1464" y="8225"/>
                    <a:pt x="783" y="6825"/>
                    <a:pt x="783" y="5262"/>
                  </a:cubicBezTo>
                  <a:cubicBezTo>
                    <a:pt x="783" y="2487"/>
                    <a:pt x="2930" y="215"/>
                    <a:pt x="5653" y="16"/>
                  </a:cubicBezTo>
                  <a:cubicBezTo>
                    <a:pt x="5523" y="7"/>
                    <a:pt x="5392" y="0"/>
                    <a:pt x="5262" y="0"/>
                  </a:cubicBezTo>
                  <a:close/>
                </a:path>
              </a:pathLst>
            </a:custGeom>
            <a:solidFill>
              <a:srgbClr val="FF9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46"/>
            <p:cNvSpPr/>
            <p:nvPr/>
          </p:nvSpPr>
          <p:spPr>
            <a:xfrm>
              <a:off x="3255753" y="1516670"/>
              <a:ext cx="202481" cy="142017"/>
            </a:xfrm>
            <a:custGeom>
              <a:rect b="b" l="l" r="r" t="t"/>
              <a:pathLst>
                <a:path extrusionOk="0" h="4909" w="6999">
                  <a:moveTo>
                    <a:pt x="3452" y="0"/>
                  </a:moveTo>
                  <a:cubicBezTo>
                    <a:pt x="3030" y="13"/>
                    <a:pt x="2647" y="247"/>
                    <a:pt x="2426" y="606"/>
                  </a:cubicBezTo>
                  <a:cubicBezTo>
                    <a:pt x="1668" y="1833"/>
                    <a:pt x="687" y="1550"/>
                    <a:pt x="1" y="3576"/>
                  </a:cubicBezTo>
                  <a:cubicBezTo>
                    <a:pt x="930" y="4406"/>
                    <a:pt x="2156" y="4909"/>
                    <a:pt x="3500" y="4909"/>
                  </a:cubicBezTo>
                  <a:cubicBezTo>
                    <a:pt x="4843" y="4909"/>
                    <a:pt x="6069" y="4404"/>
                    <a:pt x="6999" y="3576"/>
                  </a:cubicBezTo>
                  <a:cubicBezTo>
                    <a:pt x="6313" y="1550"/>
                    <a:pt x="5331" y="1833"/>
                    <a:pt x="4572" y="606"/>
                  </a:cubicBezTo>
                  <a:cubicBezTo>
                    <a:pt x="4351" y="246"/>
                    <a:pt x="3968" y="11"/>
                    <a:pt x="354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46"/>
            <p:cNvSpPr/>
            <p:nvPr/>
          </p:nvSpPr>
          <p:spPr>
            <a:xfrm>
              <a:off x="3255985" y="1603518"/>
              <a:ext cx="112567" cy="55170"/>
            </a:xfrm>
            <a:custGeom>
              <a:rect b="b" l="l" r="r" t="t"/>
              <a:pathLst>
                <a:path extrusionOk="0" h="1907" w="3891">
                  <a:moveTo>
                    <a:pt x="228" y="0"/>
                  </a:moveTo>
                  <a:cubicBezTo>
                    <a:pt x="149" y="169"/>
                    <a:pt x="73" y="358"/>
                    <a:pt x="1" y="574"/>
                  </a:cubicBezTo>
                  <a:cubicBezTo>
                    <a:pt x="86" y="652"/>
                    <a:pt x="175" y="727"/>
                    <a:pt x="269" y="798"/>
                  </a:cubicBezTo>
                  <a:cubicBezTo>
                    <a:pt x="424" y="919"/>
                    <a:pt x="585" y="1026"/>
                    <a:pt x="749" y="1132"/>
                  </a:cubicBezTo>
                  <a:cubicBezTo>
                    <a:pt x="1550" y="1623"/>
                    <a:pt x="2490" y="1907"/>
                    <a:pt x="3499" y="1907"/>
                  </a:cubicBezTo>
                  <a:cubicBezTo>
                    <a:pt x="3538" y="1905"/>
                    <a:pt x="3641" y="1902"/>
                    <a:pt x="3656" y="1902"/>
                  </a:cubicBezTo>
                  <a:cubicBezTo>
                    <a:pt x="3714" y="1902"/>
                    <a:pt x="3769" y="1896"/>
                    <a:pt x="3826" y="1895"/>
                  </a:cubicBezTo>
                  <a:cubicBezTo>
                    <a:pt x="3848" y="1893"/>
                    <a:pt x="3869" y="1893"/>
                    <a:pt x="3891" y="1891"/>
                  </a:cubicBezTo>
                  <a:cubicBezTo>
                    <a:pt x="2702" y="1802"/>
                    <a:pt x="1622" y="1322"/>
                    <a:pt x="781" y="574"/>
                  </a:cubicBezTo>
                  <a:cubicBezTo>
                    <a:pt x="582" y="397"/>
                    <a:pt x="398" y="206"/>
                    <a:pt x="228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46"/>
            <p:cNvSpPr/>
            <p:nvPr/>
          </p:nvSpPr>
          <p:spPr>
            <a:xfrm>
              <a:off x="3343990" y="1536053"/>
              <a:ext cx="26645" cy="13076"/>
            </a:xfrm>
            <a:custGeom>
              <a:rect b="b" l="l" r="r" t="t"/>
              <a:pathLst>
                <a:path extrusionOk="0" h="452" w="921">
                  <a:moveTo>
                    <a:pt x="83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287"/>
                    <a:pt x="206" y="452"/>
                    <a:pt x="460" y="452"/>
                  </a:cubicBezTo>
                  <a:cubicBezTo>
                    <a:pt x="717" y="452"/>
                    <a:pt x="921" y="287"/>
                    <a:pt x="921" y="83"/>
                  </a:cubicBezTo>
                  <a:cubicBezTo>
                    <a:pt x="919" y="37"/>
                    <a:pt x="882" y="1"/>
                    <a:pt x="83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46"/>
            <p:cNvSpPr/>
            <p:nvPr/>
          </p:nvSpPr>
          <p:spPr>
            <a:xfrm>
              <a:off x="3290151" y="1507325"/>
              <a:ext cx="11138" cy="21148"/>
            </a:xfrm>
            <a:custGeom>
              <a:rect b="b" l="l" r="r" t="t"/>
              <a:pathLst>
                <a:path extrusionOk="0" h="731" w="385">
                  <a:moveTo>
                    <a:pt x="191" y="1"/>
                  </a:moveTo>
                  <a:cubicBezTo>
                    <a:pt x="187" y="1"/>
                    <a:pt x="184" y="1"/>
                    <a:pt x="180" y="1"/>
                  </a:cubicBezTo>
                  <a:cubicBezTo>
                    <a:pt x="79" y="9"/>
                    <a:pt x="1" y="99"/>
                    <a:pt x="1" y="201"/>
                  </a:cubicBezTo>
                  <a:lnTo>
                    <a:pt x="1" y="530"/>
                  </a:lnTo>
                  <a:cubicBezTo>
                    <a:pt x="1" y="633"/>
                    <a:pt x="77" y="724"/>
                    <a:pt x="180" y="730"/>
                  </a:cubicBezTo>
                  <a:cubicBezTo>
                    <a:pt x="185" y="730"/>
                    <a:pt x="189" y="730"/>
                    <a:pt x="193" y="730"/>
                  </a:cubicBezTo>
                  <a:cubicBezTo>
                    <a:pt x="299" y="730"/>
                    <a:pt x="384" y="643"/>
                    <a:pt x="384" y="538"/>
                  </a:cubicBezTo>
                  <a:lnTo>
                    <a:pt x="384" y="193"/>
                  </a:lnTo>
                  <a:cubicBezTo>
                    <a:pt x="384" y="88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46"/>
            <p:cNvSpPr/>
            <p:nvPr/>
          </p:nvSpPr>
          <p:spPr>
            <a:xfrm>
              <a:off x="3274326" y="1533305"/>
              <a:ext cx="23057" cy="11109"/>
            </a:xfrm>
            <a:custGeom>
              <a:rect b="b" l="l" r="r" t="t"/>
              <a:pathLst>
                <a:path extrusionOk="0" h="384" w="797">
                  <a:moveTo>
                    <a:pt x="207" y="0"/>
                  </a:moveTo>
                  <a:cubicBezTo>
                    <a:pt x="104" y="0"/>
                    <a:pt x="15" y="77"/>
                    <a:pt x="8" y="180"/>
                  </a:cubicBezTo>
                  <a:cubicBezTo>
                    <a:pt x="0" y="292"/>
                    <a:pt x="89" y="384"/>
                    <a:pt x="199" y="384"/>
                  </a:cubicBezTo>
                  <a:lnTo>
                    <a:pt x="591" y="384"/>
                  </a:lnTo>
                  <a:cubicBezTo>
                    <a:pt x="695" y="384"/>
                    <a:pt x="785" y="307"/>
                    <a:pt x="790" y="203"/>
                  </a:cubicBezTo>
                  <a:cubicBezTo>
                    <a:pt x="796" y="93"/>
                    <a:pt x="709" y="0"/>
                    <a:pt x="598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46"/>
            <p:cNvSpPr/>
            <p:nvPr/>
          </p:nvSpPr>
          <p:spPr>
            <a:xfrm>
              <a:off x="3413306" y="1507383"/>
              <a:ext cx="11109" cy="21119"/>
            </a:xfrm>
            <a:custGeom>
              <a:rect b="b" l="l" r="r" t="t"/>
              <a:pathLst>
                <a:path extrusionOk="0" h="730" w="384">
                  <a:moveTo>
                    <a:pt x="190" y="0"/>
                  </a:moveTo>
                  <a:cubicBezTo>
                    <a:pt x="85" y="0"/>
                    <a:pt x="0" y="88"/>
                    <a:pt x="0" y="192"/>
                  </a:cubicBezTo>
                  <a:lnTo>
                    <a:pt x="0" y="530"/>
                  </a:lnTo>
                  <a:cubicBezTo>
                    <a:pt x="0" y="634"/>
                    <a:pt x="77" y="723"/>
                    <a:pt x="180" y="729"/>
                  </a:cubicBezTo>
                  <a:cubicBezTo>
                    <a:pt x="183" y="729"/>
                    <a:pt x="187" y="730"/>
                    <a:pt x="191" y="730"/>
                  </a:cubicBezTo>
                  <a:cubicBezTo>
                    <a:pt x="298" y="730"/>
                    <a:pt x="384" y="643"/>
                    <a:pt x="384" y="538"/>
                  </a:cubicBezTo>
                  <a:lnTo>
                    <a:pt x="384" y="200"/>
                  </a:lnTo>
                  <a:cubicBezTo>
                    <a:pt x="384" y="97"/>
                    <a:pt x="307" y="7"/>
                    <a:pt x="203" y="1"/>
                  </a:cubicBezTo>
                  <a:cubicBezTo>
                    <a:pt x="198" y="0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46"/>
            <p:cNvSpPr/>
            <p:nvPr/>
          </p:nvSpPr>
          <p:spPr>
            <a:xfrm>
              <a:off x="3417067" y="1533305"/>
              <a:ext cx="23028" cy="11109"/>
            </a:xfrm>
            <a:custGeom>
              <a:rect b="b" l="l" r="r" t="t"/>
              <a:pathLst>
                <a:path extrusionOk="0" h="384" w="796">
                  <a:moveTo>
                    <a:pt x="208" y="0"/>
                  </a:moveTo>
                  <a:cubicBezTo>
                    <a:pt x="103" y="0"/>
                    <a:pt x="16" y="77"/>
                    <a:pt x="8" y="180"/>
                  </a:cubicBezTo>
                  <a:cubicBezTo>
                    <a:pt x="1" y="292"/>
                    <a:pt x="90" y="384"/>
                    <a:pt x="200" y="384"/>
                  </a:cubicBezTo>
                  <a:lnTo>
                    <a:pt x="591" y="384"/>
                  </a:lnTo>
                  <a:cubicBezTo>
                    <a:pt x="694" y="384"/>
                    <a:pt x="785" y="307"/>
                    <a:pt x="791" y="203"/>
                  </a:cubicBezTo>
                  <a:cubicBezTo>
                    <a:pt x="795" y="93"/>
                    <a:pt x="708" y="0"/>
                    <a:pt x="599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46"/>
            <p:cNvSpPr/>
            <p:nvPr/>
          </p:nvSpPr>
          <p:spPr>
            <a:xfrm>
              <a:off x="3333025" y="1556101"/>
              <a:ext cx="48342" cy="15275"/>
            </a:xfrm>
            <a:custGeom>
              <a:rect b="b" l="l" r="r" t="t"/>
              <a:pathLst>
                <a:path extrusionOk="0" h="528" w="1671">
                  <a:moveTo>
                    <a:pt x="1453" y="0"/>
                  </a:moveTo>
                  <a:cubicBezTo>
                    <a:pt x="1399" y="0"/>
                    <a:pt x="1344" y="23"/>
                    <a:pt x="1306" y="67"/>
                  </a:cubicBezTo>
                  <a:cubicBezTo>
                    <a:pt x="1267" y="111"/>
                    <a:pt x="1208" y="136"/>
                    <a:pt x="1145" y="136"/>
                  </a:cubicBezTo>
                  <a:cubicBezTo>
                    <a:pt x="1082" y="136"/>
                    <a:pt x="1022" y="111"/>
                    <a:pt x="984" y="67"/>
                  </a:cubicBezTo>
                  <a:cubicBezTo>
                    <a:pt x="947" y="25"/>
                    <a:pt x="892" y="1"/>
                    <a:pt x="836" y="1"/>
                  </a:cubicBezTo>
                  <a:cubicBezTo>
                    <a:pt x="781" y="1"/>
                    <a:pt x="724" y="25"/>
                    <a:pt x="689" y="67"/>
                  </a:cubicBezTo>
                  <a:cubicBezTo>
                    <a:pt x="651" y="111"/>
                    <a:pt x="591" y="136"/>
                    <a:pt x="528" y="136"/>
                  </a:cubicBezTo>
                  <a:cubicBezTo>
                    <a:pt x="464" y="136"/>
                    <a:pt x="405" y="111"/>
                    <a:pt x="367" y="67"/>
                  </a:cubicBezTo>
                  <a:cubicBezTo>
                    <a:pt x="328" y="23"/>
                    <a:pt x="273" y="1"/>
                    <a:pt x="218" y="1"/>
                  </a:cubicBezTo>
                  <a:cubicBezTo>
                    <a:pt x="173" y="1"/>
                    <a:pt x="127" y="16"/>
                    <a:pt x="91" y="48"/>
                  </a:cubicBezTo>
                  <a:cubicBezTo>
                    <a:pt x="10" y="119"/>
                    <a:pt x="0" y="242"/>
                    <a:pt x="71" y="325"/>
                  </a:cubicBezTo>
                  <a:cubicBezTo>
                    <a:pt x="185" y="453"/>
                    <a:pt x="349" y="527"/>
                    <a:pt x="525" y="527"/>
                  </a:cubicBezTo>
                  <a:cubicBezTo>
                    <a:pt x="635" y="527"/>
                    <a:pt x="743" y="499"/>
                    <a:pt x="832" y="446"/>
                  </a:cubicBezTo>
                  <a:cubicBezTo>
                    <a:pt x="924" y="499"/>
                    <a:pt x="1030" y="527"/>
                    <a:pt x="1139" y="527"/>
                  </a:cubicBezTo>
                  <a:cubicBezTo>
                    <a:pt x="1315" y="527"/>
                    <a:pt x="1481" y="453"/>
                    <a:pt x="1594" y="325"/>
                  </a:cubicBezTo>
                  <a:cubicBezTo>
                    <a:pt x="1671" y="243"/>
                    <a:pt x="1663" y="119"/>
                    <a:pt x="1582" y="48"/>
                  </a:cubicBezTo>
                  <a:cubicBezTo>
                    <a:pt x="1545" y="16"/>
                    <a:pt x="1499" y="0"/>
                    <a:pt x="145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2" name="Google Shape;3002;p46"/>
          <p:cNvGrpSpPr/>
          <p:nvPr/>
        </p:nvGrpSpPr>
        <p:grpSpPr>
          <a:xfrm>
            <a:off x="3970990" y="1317197"/>
            <a:ext cx="394866" cy="349590"/>
            <a:chOff x="3970990" y="1317197"/>
            <a:chExt cx="394866" cy="349590"/>
          </a:xfrm>
        </p:grpSpPr>
        <p:sp>
          <p:nvSpPr>
            <p:cNvPr id="3003" name="Google Shape;3003;p46"/>
            <p:cNvSpPr/>
            <p:nvPr/>
          </p:nvSpPr>
          <p:spPr>
            <a:xfrm>
              <a:off x="3970990" y="1331518"/>
              <a:ext cx="125556" cy="153040"/>
            </a:xfrm>
            <a:custGeom>
              <a:rect b="b" l="l" r="r" t="t"/>
              <a:pathLst>
                <a:path extrusionOk="0" h="5290" w="4340">
                  <a:moveTo>
                    <a:pt x="3104" y="0"/>
                  </a:moveTo>
                  <a:cubicBezTo>
                    <a:pt x="2753" y="0"/>
                    <a:pt x="2404" y="104"/>
                    <a:pt x="2088" y="335"/>
                  </a:cubicBezTo>
                  <a:cubicBezTo>
                    <a:pt x="1364" y="863"/>
                    <a:pt x="1155" y="1685"/>
                    <a:pt x="1035" y="2523"/>
                  </a:cubicBezTo>
                  <a:cubicBezTo>
                    <a:pt x="927" y="3289"/>
                    <a:pt x="0" y="4139"/>
                    <a:pt x="485" y="4905"/>
                  </a:cubicBezTo>
                  <a:cubicBezTo>
                    <a:pt x="666" y="5190"/>
                    <a:pt x="1042" y="5290"/>
                    <a:pt x="1419" y="5290"/>
                  </a:cubicBezTo>
                  <a:cubicBezTo>
                    <a:pt x="1696" y="5290"/>
                    <a:pt x="1974" y="5236"/>
                    <a:pt x="2178" y="5162"/>
                  </a:cubicBezTo>
                  <a:lnTo>
                    <a:pt x="4339" y="420"/>
                  </a:lnTo>
                  <a:cubicBezTo>
                    <a:pt x="3963" y="155"/>
                    <a:pt x="3532" y="0"/>
                    <a:pt x="3104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46"/>
            <p:cNvSpPr/>
            <p:nvPr/>
          </p:nvSpPr>
          <p:spPr>
            <a:xfrm>
              <a:off x="4240299" y="1331518"/>
              <a:ext cx="125556" cy="153040"/>
            </a:xfrm>
            <a:custGeom>
              <a:rect b="b" l="l" r="r" t="t"/>
              <a:pathLst>
                <a:path extrusionOk="0" h="5290" w="4340">
                  <a:moveTo>
                    <a:pt x="1235" y="0"/>
                  </a:moveTo>
                  <a:cubicBezTo>
                    <a:pt x="807" y="0"/>
                    <a:pt x="376" y="155"/>
                    <a:pt x="0" y="420"/>
                  </a:cubicBezTo>
                  <a:lnTo>
                    <a:pt x="2162" y="5162"/>
                  </a:lnTo>
                  <a:cubicBezTo>
                    <a:pt x="2366" y="5236"/>
                    <a:pt x="2644" y="5290"/>
                    <a:pt x="2920" y="5290"/>
                  </a:cubicBezTo>
                  <a:cubicBezTo>
                    <a:pt x="3297" y="5290"/>
                    <a:pt x="3672" y="5190"/>
                    <a:pt x="3854" y="4905"/>
                  </a:cubicBezTo>
                  <a:cubicBezTo>
                    <a:pt x="4340" y="4139"/>
                    <a:pt x="3413" y="3289"/>
                    <a:pt x="3304" y="2523"/>
                  </a:cubicBezTo>
                  <a:cubicBezTo>
                    <a:pt x="3185" y="1685"/>
                    <a:pt x="2976" y="863"/>
                    <a:pt x="2251" y="335"/>
                  </a:cubicBezTo>
                  <a:cubicBezTo>
                    <a:pt x="1934" y="104"/>
                    <a:pt x="1585" y="0"/>
                    <a:pt x="1235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46"/>
            <p:cNvSpPr/>
            <p:nvPr/>
          </p:nvSpPr>
          <p:spPr>
            <a:xfrm>
              <a:off x="4240241" y="1333340"/>
              <a:ext cx="85951" cy="151246"/>
            </a:xfrm>
            <a:custGeom>
              <a:rect b="b" l="l" r="r" t="t"/>
              <a:pathLst>
                <a:path extrusionOk="0" h="5228" w="2971">
                  <a:moveTo>
                    <a:pt x="763" y="1"/>
                  </a:moveTo>
                  <a:cubicBezTo>
                    <a:pt x="496" y="70"/>
                    <a:pt x="239" y="192"/>
                    <a:pt x="1" y="358"/>
                  </a:cubicBezTo>
                  <a:lnTo>
                    <a:pt x="2161" y="5102"/>
                  </a:lnTo>
                  <a:cubicBezTo>
                    <a:pt x="2366" y="5174"/>
                    <a:pt x="2642" y="5227"/>
                    <a:pt x="2916" y="5227"/>
                  </a:cubicBezTo>
                  <a:cubicBezTo>
                    <a:pt x="2934" y="5227"/>
                    <a:pt x="2952" y="5227"/>
                    <a:pt x="2970" y="5227"/>
                  </a:cubicBezTo>
                  <a:cubicBezTo>
                    <a:pt x="2820" y="4124"/>
                    <a:pt x="2529" y="2871"/>
                    <a:pt x="1972" y="1734"/>
                  </a:cubicBezTo>
                  <a:cubicBezTo>
                    <a:pt x="1631" y="1041"/>
                    <a:pt x="1228" y="462"/>
                    <a:pt x="763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46"/>
            <p:cNvSpPr/>
            <p:nvPr/>
          </p:nvSpPr>
          <p:spPr>
            <a:xfrm>
              <a:off x="4010595" y="1333254"/>
              <a:ext cx="85951" cy="151333"/>
            </a:xfrm>
            <a:custGeom>
              <a:rect b="b" l="l" r="r" t="t"/>
              <a:pathLst>
                <a:path extrusionOk="0" h="5231" w="2971">
                  <a:moveTo>
                    <a:pt x="2207" y="1"/>
                  </a:moveTo>
                  <a:cubicBezTo>
                    <a:pt x="1743" y="465"/>
                    <a:pt x="1338" y="1044"/>
                    <a:pt x="999" y="1737"/>
                  </a:cubicBezTo>
                  <a:cubicBezTo>
                    <a:pt x="441" y="2874"/>
                    <a:pt x="150" y="4127"/>
                    <a:pt x="1" y="5230"/>
                  </a:cubicBezTo>
                  <a:cubicBezTo>
                    <a:pt x="19" y="5230"/>
                    <a:pt x="37" y="5230"/>
                    <a:pt x="55" y="5230"/>
                  </a:cubicBezTo>
                  <a:cubicBezTo>
                    <a:pt x="331" y="5230"/>
                    <a:pt x="606" y="5177"/>
                    <a:pt x="809" y="5102"/>
                  </a:cubicBezTo>
                  <a:lnTo>
                    <a:pt x="2970" y="360"/>
                  </a:lnTo>
                  <a:cubicBezTo>
                    <a:pt x="2733" y="192"/>
                    <a:pt x="2473" y="68"/>
                    <a:pt x="2207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46"/>
            <p:cNvSpPr/>
            <p:nvPr/>
          </p:nvSpPr>
          <p:spPr>
            <a:xfrm>
              <a:off x="4028474" y="1317197"/>
              <a:ext cx="279840" cy="349590"/>
            </a:xfrm>
            <a:custGeom>
              <a:rect b="b" l="l" r="r" t="t"/>
              <a:pathLst>
                <a:path extrusionOk="0" h="12084" w="9673">
                  <a:moveTo>
                    <a:pt x="4837" y="0"/>
                  </a:moveTo>
                  <a:cubicBezTo>
                    <a:pt x="1254" y="0"/>
                    <a:pt x="19" y="4367"/>
                    <a:pt x="19" y="7978"/>
                  </a:cubicBezTo>
                  <a:cubicBezTo>
                    <a:pt x="1" y="10377"/>
                    <a:pt x="3299" y="11650"/>
                    <a:pt x="4448" y="12022"/>
                  </a:cubicBezTo>
                  <a:cubicBezTo>
                    <a:pt x="4574" y="12063"/>
                    <a:pt x="4705" y="12084"/>
                    <a:pt x="4836" y="12084"/>
                  </a:cubicBezTo>
                  <a:cubicBezTo>
                    <a:pt x="4967" y="12084"/>
                    <a:pt x="5097" y="12063"/>
                    <a:pt x="5224" y="12022"/>
                  </a:cubicBezTo>
                  <a:cubicBezTo>
                    <a:pt x="6373" y="11652"/>
                    <a:pt x="9672" y="10377"/>
                    <a:pt x="9654" y="7978"/>
                  </a:cubicBezTo>
                  <a:cubicBezTo>
                    <a:pt x="9655" y="4367"/>
                    <a:pt x="8421" y="0"/>
                    <a:pt x="4837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46"/>
            <p:cNvSpPr/>
            <p:nvPr/>
          </p:nvSpPr>
          <p:spPr>
            <a:xfrm>
              <a:off x="4028850" y="1317197"/>
              <a:ext cx="150667" cy="286465"/>
            </a:xfrm>
            <a:custGeom>
              <a:rect b="b" l="l" r="r" t="t"/>
              <a:pathLst>
                <a:path extrusionOk="0" h="9902" w="5208">
                  <a:moveTo>
                    <a:pt x="4824" y="0"/>
                  </a:moveTo>
                  <a:cubicBezTo>
                    <a:pt x="1241" y="0"/>
                    <a:pt x="6" y="4367"/>
                    <a:pt x="6" y="7978"/>
                  </a:cubicBezTo>
                  <a:cubicBezTo>
                    <a:pt x="0" y="8725"/>
                    <a:pt x="318" y="9366"/>
                    <a:pt x="792" y="9902"/>
                  </a:cubicBezTo>
                  <a:cubicBezTo>
                    <a:pt x="873" y="3860"/>
                    <a:pt x="2048" y="290"/>
                    <a:pt x="5208" y="17"/>
                  </a:cubicBezTo>
                  <a:cubicBezTo>
                    <a:pt x="5084" y="6"/>
                    <a:pt x="4955" y="0"/>
                    <a:pt x="4824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46"/>
            <p:cNvSpPr/>
            <p:nvPr/>
          </p:nvSpPr>
          <p:spPr>
            <a:xfrm>
              <a:off x="4148388" y="1510797"/>
              <a:ext cx="39894" cy="19441"/>
            </a:xfrm>
            <a:custGeom>
              <a:rect b="b" l="l" r="r" t="t"/>
              <a:pathLst>
                <a:path extrusionOk="0" h="672" w="1379">
                  <a:moveTo>
                    <a:pt x="123" y="1"/>
                  </a:moveTo>
                  <a:cubicBezTo>
                    <a:pt x="56" y="1"/>
                    <a:pt x="1" y="58"/>
                    <a:pt x="1" y="125"/>
                  </a:cubicBezTo>
                  <a:cubicBezTo>
                    <a:pt x="1" y="426"/>
                    <a:pt x="309" y="671"/>
                    <a:pt x="691" y="671"/>
                  </a:cubicBezTo>
                  <a:cubicBezTo>
                    <a:pt x="1070" y="671"/>
                    <a:pt x="1378" y="426"/>
                    <a:pt x="1378" y="122"/>
                  </a:cubicBezTo>
                  <a:cubicBezTo>
                    <a:pt x="1378" y="56"/>
                    <a:pt x="1321" y="1"/>
                    <a:pt x="125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46"/>
            <p:cNvSpPr/>
            <p:nvPr/>
          </p:nvSpPr>
          <p:spPr>
            <a:xfrm>
              <a:off x="4105022" y="1486380"/>
              <a:ext cx="11138" cy="21408"/>
            </a:xfrm>
            <a:custGeom>
              <a:rect b="b" l="l" r="r" t="t"/>
              <a:pathLst>
                <a:path extrusionOk="0" h="740" w="385">
                  <a:moveTo>
                    <a:pt x="190" y="1"/>
                  </a:moveTo>
                  <a:cubicBezTo>
                    <a:pt x="188" y="1"/>
                    <a:pt x="185" y="1"/>
                    <a:pt x="182" y="1"/>
                  </a:cubicBezTo>
                  <a:cubicBezTo>
                    <a:pt x="81" y="7"/>
                    <a:pt x="1" y="98"/>
                    <a:pt x="1" y="202"/>
                  </a:cubicBezTo>
                  <a:lnTo>
                    <a:pt x="1" y="538"/>
                  </a:lnTo>
                  <a:cubicBezTo>
                    <a:pt x="1" y="642"/>
                    <a:pt x="78" y="733"/>
                    <a:pt x="182" y="739"/>
                  </a:cubicBezTo>
                  <a:cubicBezTo>
                    <a:pt x="185" y="739"/>
                    <a:pt x="188" y="739"/>
                    <a:pt x="190" y="739"/>
                  </a:cubicBezTo>
                  <a:cubicBezTo>
                    <a:pt x="297" y="739"/>
                    <a:pt x="384" y="653"/>
                    <a:pt x="384" y="547"/>
                  </a:cubicBezTo>
                  <a:lnTo>
                    <a:pt x="384" y="193"/>
                  </a:lnTo>
                  <a:cubicBezTo>
                    <a:pt x="384" y="87"/>
                    <a:pt x="297" y="1"/>
                    <a:pt x="19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46"/>
            <p:cNvSpPr/>
            <p:nvPr/>
          </p:nvSpPr>
          <p:spPr>
            <a:xfrm>
              <a:off x="4220424" y="1486380"/>
              <a:ext cx="11109" cy="21408"/>
            </a:xfrm>
            <a:custGeom>
              <a:rect b="b" l="l" r="r" t="t"/>
              <a:pathLst>
                <a:path extrusionOk="0" h="740" w="384">
                  <a:moveTo>
                    <a:pt x="191" y="1"/>
                  </a:moveTo>
                  <a:cubicBezTo>
                    <a:pt x="85" y="1"/>
                    <a:pt x="0" y="88"/>
                    <a:pt x="0" y="193"/>
                  </a:cubicBezTo>
                  <a:lnTo>
                    <a:pt x="0" y="538"/>
                  </a:lnTo>
                  <a:cubicBezTo>
                    <a:pt x="0" y="642"/>
                    <a:pt x="77" y="733"/>
                    <a:pt x="181" y="739"/>
                  </a:cubicBezTo>
                  <a:cubicBezTo>
                    <a:pt x="184" y="739"/>
                    <a:pt x="187" y="739"/>
                    <a:pt x="189" y="739"/>
                  </a:cubicBezTo>
                  <a:cubicBezTo>
                    <a:pt x="296" y="739"/>
                    <a:pt x="384" y="653"/>
                    <a:pt x="384" y="547"/>
                  </a:cubicBezTo>
                  <a:lnTo>
                    <a:pt x="384" y="202"/>
                  </a:lnTo>
                  <a:cubicBezTo>
                    <a:pt x="384" y="98"/>
                    <a:pt x="307" y="7"/>
                    <a:pt x="204" y="1"/>
                  </a:cubicBezTo>
                  <a:cubicBezTo>
                    <a:pt x="200" y="1"/>
                    <a:pt x="195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46"/>
            <p:cNvSpPr/>
            <p:nvPr/>
          </p:nvSpPr>
          <p:spPr>
            <a:xfrm>
              <a:off x="4088272" y="1513603"/>
              <a:ext cx="25314" cy="11109"/>
            </a:xfrm>
            <a:custGeom>
              <a:rect b="b" l="l" r="r" t="t"/>
              <a:pathLst>
                <a:path extrusionOk="0" h="384" w="875">
                  <a:moveTo>
                    <a:pt x="204" y="0"/>
                  </a:moveTo>
                  <a:cubicBezTo>
                    <a:pt x="101" y="0"/>
                    <a:pt x="11" y="77"/>
                    <a:pt x="5" y="181"/>
                  </a:cubicBezTo>
                  <a:cubicBezTo>
                    <a:pt x="0" y="292"/>
                    <a:pt x="88" y="384"/>
                    <a:pt x="196" y="384"/>
                  </a:cubicBezTo>
                  <a:lnTo>
                    <a:pt x="667" y="384"/>
                  </a:lnTo>
                  <a:cubicBezTo>
                    <a:pt x="770" y="384"/>
                    <a:pt x="859" y="307"/>
                    <a:pt x="867" y="203"/>
                  </a:cubicBezTo>
                  <a:cubicBezTo>
                    <a:pt x="874" y="92"/>
                    <a:pt x="786" y="0"/>
                    <a:pt x="675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46"/>
            <p:cNvSpPr/>
            <p:nvPr/>
          </p:nvSpPr>
          <p:spPr>
            <a:xfrm>
              <a:off x="4223288" y="1513603"/>
              <a:ext cx="25285" cy="11109"/>
            </a:xfrm>
            <a:custGeom>
              <a:rect b="b" l="l" r="r" t="t"/>
              <a:pathLst>
                <a:path extrusionOk="0" h="384" w="874">
                  <a:moveTo>
                    <a:pt x="206" y="0"/>
                  </a:moveTo>
                  <a:cubicBezTo>
                    <a:pt x="104" y="0"/>
                    <a:pt x="13" y="77"/>
                    <a:pt x="7" y="181"/>
                  </a:cubicBezTo>
                  <a:cubicBezTo>
                    <a:pt x="1" y="292"/>
                    <a:pt x="90" y="384"/>
                    <a:pt x="199" y="384"/>
                  </a:cubicBezTo>
                  <a:lnTo>
                    <a:pt x="668" y="384"/>
                  </a:lnTo>
                  <a:cubicBezTo>
                    <a:pt x="772" y="384"/>
                    <a:pt x="863" y="307"/>
                    <a:pt x="868" y="203"/>
                  </a:cubicBezTo>
                  <a:cubicBezTo>
                    <a:pt x="874" y="92"/>
                    <a:pt x="786" y="0"/>
                    <a:pt x="676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46"/>
            <p:cNvSpPr/>
            <p:nvPr/>
          </p:nvSpPr>
          <p:spPr>
            <a:xfrm>
              <a:off x="4137511" y="1541868"/>
              <a:ext cx="61708" cy="16750"/>
            </a:xfrm>
            <a:custGeom>
              <a:rect b="b" l="l" r="r" t="t"/>
              <a:pathLst>
                <a:path extrusionOk="0" h="579" w="2133">
                  <a:moveTo>
                    <a:pt x="1061" y="0"/>
                  </a:moveTo>
                  <a:cubicBezTo>
                    <a:pt x="1060" y="0"/>
                    <a:pt x="1058" y="0"/>
                    <a:pt x="1056" y="1"/>
                  </a:cubicBezTo>
                  <a:cubicBezTo>
                    <a:pt x="1006" y="4"/>
                    <a:pt x="953" y="28"/>
                    <a:pt x="918" y="68"/>
                  </a:cubicBezTo>
                  <a:cubicBezTo>
                    <a:pt x="852" y="145"/>
                    <a:pt x="752" y="189"/>
                    <a:pt x="642" y="189"/>
                  </a:cubicBezTo>
                  <a:cubicBezTo>
                    <a:pt x="533" y="189"/>
                    <a:pt x="433" y="145"/>
                    <a:pt x="366" y="68"/>
                  </a:cubicBezTo>
                  <a:cubicBezTo>
                    <a:pt x="327" y="24"/>
                    <a:pt x="273" y="2"/>
                    <a:pt x="219" y="2"/>
                  </a:cubicBezTo>
                  <a:cubicBezTo>
                    <a:pt x="173" y="2"/>
                    <a:pt x="127" y="18"/>
                    <a:pt x="90" y="50"/>
                  </a:cubicBezTo>
                  <a:cubicBezTo>
                    <a:pt x="10" y="120"/>
                    <a:pt x="1" y="244"/>
                    <a:pt x="71" y="326"/>
                  </a:cubicBezTo>
                  <a:cubicBezTo>
                    <a:pt x="212" y="487"/>
                    <a:pt x="420" y="579"/>
                    <a:pt x="640" y="579"/>
                  </a:cubicBezTo>
                  <a:cubicBezTo>
                    <a:pt x="794" y="579"/>
                    <a:pt x="941" y="534"/>
                    <a:pt x="1064" y="453"/>
                  </a:cubicBezTo>
                  <a:cubicBezTo>
                    <a:pt x="1187" y="534"/>
                    <a:pt x="1335" y="579"/>
                    <a:pt x="1489" y="579"/>
                  </a:cubicBezTo>
                  <a:cubicBezTo>
                    <a:pt x="1708" y="579"/>
                    <a:pt x="1918" y="487"/>
                    <a:pt x="2058" y="326"/>
                  </a:cubicBezTo>
                  <a:cubicBezTo>
                    <a:pt x="2133" y="244"/>
                    <a:pt x="2125" y="120"/>
                    <a:pt x="2042" y="50"/>
                  </a:cubicBezTo>
                  <a:cubicBezTo>
                    <a:pt x="2005" y="17"/>
                    <a:pt x="1959" y="1"/>
                    <a:pt x="1912" y="1"/>
                  </a:cubicBezTo>
                  <a:cubicBezTo>
                    <a:pt x="1858" y="1"/>
                    <a:pt x="1804" y="23"/>
                    <a:pt x="1766" y="68"/>
                  </a:cubicBezTo>
                  <a:cubicBezTo>
                    <a:pt x="1699" y="145"/>
                    <a:pt x="1599" y="189"/>
                    <a:pt x="1490" y="189"/>
                  </a:cubicBezTo>
                  <a:cubicBezTo>
                    <a:pt x="1383" y="189"/>
                    <a:pt x="1282" y="145"/>
                    <a:pt x="1214" y="68"/>
                  </a:cubicBezTo>
                  <a:cubicBezTo>
                    <a:pt x="1177" y="25"/>
                    <a:pt x="1119" y="0"/>
                    <a:pt x="106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5" name="Google Shape;3015;p46"/>
          <p:cNvGrpSpPr/>
          <p:nvPr/>
        </p:nvGrpSpPr>
        <p:grpSpPr>
          <a:xfrm>
            <a:off x="4782968" y="1337130"/>
            <a:ext cx="384335" cy="309754"/>
            <a:chOff x="4782968" y="1337130"/>
            <a:chExt cx="384335" cy="309754"/>
          </a:xfrm>
        </p:grpSpPr>
        <p:sp>
          <p:nvSpPr>
            <p:cNvPr id="3016" name="Google Shape;3016;p46"/>
            <p:cNvSpPr/>
            <p:nvPr/>
          </p:nvSpPr>
          <p:spPr>
            <a:xfrm>
              <a:off x="4782968" y="1360274"/>
              <a:ext cx="125701" cy="234969"/>
            </a:xfrm>
            <a:custGeom>
              <a:rect b="b" l="l" r="r" t="t"/>
              <a:pathLst>
                <a:path extrusionOk="0" h="8122" w="4345">
                  <a:moveTo>
                    <a:pt x="4345" y="1"/>
                  </a:moveTo>
                  <a:lnTo>
                    <a:pt x="4345" y="1"/>
                  </a:lnTo>
                  <a:cubicBezTo>
                    <a:pt x="1421" y="38"/>
                    <a:pt x="953" y="2670"/>
                    <a:pt x="867" y="4333"/>
                  </a:cubicBezTo>
                  <a:cubicBezTo>
                    <a:pt x="821" y="5233"/>
                    <a:pt x="1" y="5998"/>
                    <a:pt x="194" y="6925"/>
                  </a:cubicBezTo>
                  <a:cubicBezTo>
                    <a:pt x="341" y="7622"/>
                    <a:pt x="1005" y="8121"/>
                    <a:pt x="1684" y="8121"/>
                  </a:cubicBezTo>
                  <a:cubicBezTo>
                    <a:pt x="1917" y="8121"/>
                    <a:pt x="2151" y="8062"/>
                    <a:pt x="2367" y="7933"/>
                  </a:cubicBezTo>
                  <a:lnTo>
                    <a:pt x="3394" y="7087"/>
                  </a:lnTo>
                  <a:lnTo>
                    <a:pt x="4345" y="1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46"/>
            <p:cNvSpPr/>
            <p:nvPr/>
          </p:nvSpPr>
          <p:spPr>
            <a:xfrm>
              <a:off x="5041544" y="1360274"/>
              <a:ext cx="125759" cy="234969"/>
            </a:xfrm>
            <a:custGeom>
              <a:rect b="b" l="l" r="r" t="t"/>
              <a:pathLst>
                <a:path extrusionOk="0" h="8122" w="4347">
                  <a:moveTo>
                    <a:pt x="1" y="1"/>
                  </a:moveTo>
                  <a:lnTo>
                    <a:pt x="952" y="7087"/>
                  </a:lnTo>
                  <a:lnTo>
                    <a:pt x="1978" y="7933"/>
                  </a:lnTo>
                  <a:cubicBezTo>
                    <a:pt x="2194" y="8062"/>
                    <a:pt x="2429" y="8121"/>
                    <a:pt x="2662" y="8121"/>
                  </a:cubicBezTo>
                  <a:cubicBezTo>
                    <a:pt x="3341" y="8121"/>
                    <a:pt x="4005" y="7622"/>
                    <a:pt x="4151" y="6925"/>
                  </a:cubicBezTo>
                  <a:cubicBezTo>
                    <a:pt x="4346" y="5998"/>
                    <a:pt x="3526" y="5233"/>
                    <a:pt x="3480" y="4333"/>
                  </a:cubicBezTo>
                  <a:cubicBezTo>
                    <a:pt x="3392" y="2670"/>
                    <a:pt x="2924" y="38"/>
                    <a:pt x="1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46"/>
            <p:cNvSpPr/>
            <p:nvPr/>
          </p:nvSpPr>
          <p:spPr>
            <a:xfrm>
              <a:off x="4897994" y="1577539"/>
              <a:ext cx="154139" cy="69345"/>
            </a:xfrm>
            <a:custGeom>
              <a:rect b="b" l="l" r="r" t="t"/>
              <a:pathLst>
                <a:path extrusionOk="0" h="2397" w="5328">
                  <a:moveTo>
                    <a:pt x="2663" y="1"/>
                  </a:moveTo>
                  <a:cubicBezTo>
                    <a:pt x="1194" y="1"/>
                    <a:pt x="1" y="538"/>
                    <a:pt x="1" y="1197"/>
                  </a:cubicBezTo>
                  <a:cubicBezTo>
                    <a:pt x="1" y="1860"/>
                    <a:pt x="1194" y="2397"/>
                    <a:pt x="2663" y="2397"/>
                  </a:cubicBezTo>
                  <a:cubicBezTo>
                    <a:pt x="4134" y="2394"/>
                    <a:pt x="5328" y="1860"/>
                    <a:pt x="5328" y="1197"/>
                  </a:cubicBezTo>
                  <a:cubicBezTo>
                    <a:pt x="5328" y="536"/>
                    <a:pt x="4134" y="1"/>
                    <a:pt x="2663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46"/>
            <p:cNvSpPr/>
            <p:nvPr/>
          </p:nvSpPr>
          <p:spPr>
            <a:xfrm>
              <a:off x="4845775" y="1337130"/>
              <a:ext cx="258634" cy="240350"/>
            </a:xfrm>
            <a:custGeom>
              <a:rect b="b" l="l" r="r" t="t"/>
              <a:pathLst>
                <a:path extrusionOk="0" h="8308" w="8940">
                  <a:moveTo>
                    <a:pt x="4299" y="0"/>
                  </a:moveTo>
                  <a:cubicBezTo>
                    <a:pt x="1295" y="0"/>
                    <a:pt x="0" y="3623"/>
                    <a:pt x="279" y="8308"/>
                  </a:cubicBezTo>
                  <a:lnTo>
                    <a:pt x="8661" y="8308"/>
                  </a:lnTo>
                  <a:cubicBezTo>
                    <a:pt x="8940" y="3625"/>
                    <a:pt x="7645" y="0"/>
                    <a:pt x="4641" y="0"/>
                  </a:cubicBezTo>
                  <a:cubicBezTo>
                    <a:pt x="4639" y="0"/>
                    <a:pt x="4637" y="0"/>
                    <a:pt x="4636" y="0"/>
                  </a:cubicBezTo>
                  <a:lnTo>
                    <a:pt x="4304" y="0"/>
                  </a:lnTo>
                  <a:cubicBezTo>
                    <a:pt x="4302" y="0"/>
                    <a:pt x="4300" y="0"/>
                    <a:pt x="429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46"/>
            <p:cNvSpPr/>
            <p:nvPr/>
          </p:nvSpPr>
          <p:spPr>
            <a:xfrm>
              <a:off x="4845775" y="1337130"/>
              <a:ext cx="140600" cy="240350"/>
            </a:xfrm>
            <a:custGeom>
              <a:rect b="b" l="l" r="r" t="t"/>
              <a:pathLst>
                <a:path extrusionOk="0" h="8308" w="4860">
                  <a:moveTo>
                    <a:pt x="4299" y="0"/>
                  </a:moveTo>
                  <a:cubicBezTo>
                    <a:pt x="1295" y="0"/>
                    <a:pt x="0" y="3623"/>
                    <a:pt x="279" y="8308"/>
                  </a:cubicBezTo>
                  <a:lnTo>
                    <a:pt x="1062" y="8308"/>
                  </a:lnTo>
                  <a:cubicBezTo>
                    <a:pt x="787" y="3740"/>
                    <a:pt x="2014" y="181"/>
                    <a:pt x="4860" y="8"/>
                  </a:cubicBezTo>
                  <a:cubicBezTo>
                    <a:pt x="4786" y="3"/>
                    <a:pt x="4711" y="0"/>
                    <a:pt x="4636" y="0"/>
                  </a:cubicBezTo>
                  <a:lnTo>
                    <a:pt x="4304" y="0"/>
                  </a:lnTo>
                  <a:cubicBezTo>
                    <a:pt x="4302" y="0"/>
                    <a:pt x="4300" y="0"/>
                    <a:pt x="4299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46"/>
            <p:cNvSpPr/>
            <p:nvPr/>
          </p:nvSpPr>
          <p:spPr>
            <a:xfrm>
              <a:off x="4844965" y="1418250"/>
              <a:ext cx="260254" cy="223774"/>
            </a:xfrm>
            <a:custGeom>
              <a:rect b="b" l="l" r="r" t="t"/>
              <a:pathLst>
                <a:path extrusionOk="0" h="7735" w="8996">
                  <a:moveTo>
                    <a:pt x="4496" y="0"/>
                  </a:moveTo>
                  <a:cubicBezTo>
                    <a:pt x="4294" y="0"/>
                    <a:pt x="4116" y="138"/>
                    <a:pt x="4064" y="334"/>
                  </a:cubicBezTo>
                  <a:cubicBezTo>
                    <a:pt x="3344" y="3066"/>
                    <a:pt x="2117" y="3171"/>
                    <a:pt x="700" y="4844"/>
                  </a:cubicBezTo>
                  <a:cubicBezTo>
                    <a:pt x="665" y="4886"/>
                    <a:pt x="629" y="4927"/>
                    <a:pt x="596" y="4970"/>
                  </a:cubicBezTo>
                  <a:cubicBezTo>
                    <a:pt x="0" y="5714"/>
                    <a:pt x="120" y="6811"/>
                    <a:pt x="876" y="7389"/>
                  </a:cubicBezTo>
                  <a:cubicBezTo>
                    <a:pt x="1182" y="7621"/>
                    <a:pt x="1542" y="7734"/>
                    <a:pt x="1899" y="7734"/>
                  </a:cubicBezTo>
                  <a:cubicBezTo>
                    <a:pt x="2209" y="7734"/>
                    <a:pt x="2515" y="7644"/>
                    <a:pt x="2777" y="7478"/>
                  </a:cubicBezTo>
                  <a:cubicBezTo>
                    <a:pt x="3314" y="7139"/>
                    <a:pt x="3828" y="6702"/>
                    <a:pt x="4496" y="6702"/>
                  </a:cubicBezTo>
                  <a:cubicBezTo>
                    <a:pt x="5167" y="6702"/>
                    <a:pt x="5682" y="7139"/>
                    <a:pt x="6219" y="7478"/>
                  </a:cubicBezTo>
                  <a:cubicBezTo>
                    <a:pt x="6480" y="7644"/>
                    <a:pt x="6787" y="7734"/>
                    <a:pt x="7096" y="7734"/>
                  </a:cubicBezTo>
                  <a:cubicBezTo>
                    <a:pt x="7454" y="7734"/>
                    <a:pt x="7811" y="7621"/>
                    <a:pt x="8118" y="7389"/>
                  </a:cubicBezTo>
                  <a:cubicBezTo>
                    <a:pt x="8876" y="6811"/>
                    <a:pt x="8995" y="5714"/>
                    <a:pt x="8400" y="4970"/>
                  </a:cubicBezTo>
                  <a:cubicBezTo>
                    <a:pt x="8366" y="4928"/>
                    <a:pt x="8331" y="4886"/>
                    <a:pt x="8296" y="4844"/>
                  </a:cubicBezTo>
                  <a:cubicBezTo>
                    <a:pt x="6879" y="3171"/>
                    <a:pt x="5651" y="3066"/>
                    <a:pt x="4932" y="334"/>
                  </a:cubicBezTo>
                  <a:cubicBezTo>
                    <a:pt x="4878" y="138"/>
                    <a:pt x="4702" y="0"/>
                    <a:pt x="449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46"/>
            <p:cNvSpPr/>
            <p:nvPr/>
          </p:nvSpPr>
          <p:spPr>
            <a:xfrm>
              <a:off x="4845110" y="1550171"/>
              <a:ext cx="92316" cy="91968"/>
            </a:xfrm>
            <a:custGeom>
              <a:rect b="b" l="l" r="r" t="t"/>
              <a:pathLst>
                <a:path extrusionOk="0" h="3179" w="3191">
                  <a:moveTo>
                    <a:pt x="956" y="0"/>
                  </a:moveTo>
                  <a:cubicBezTo>
                    <a:pt x="871" y="92"/>
                    <a:pt x="785" y="187"/>
                    <a:pt x="700" y="289"/>
                  </a:cubicBezTo>
                  <a:cubicBezTo>
                    <a:pt x="663" y="332"/>
                    <a:pt x="629" y="372"/>
                    <a:pt x="594" y="416"/>
                  </a:cubicBezTo>
                  <a:cubicBezTo>
                    <a:pt x="0" y="1160"/>
                    <a:pt x="118" y="2257"/>
                    <a:pt x="876" y="2833"/>
                  </a:cubicBezTo>
                  <a:cubicBezTo>
                    <a:pt x="1181" y="3065"/>
                    <a:pt x="1542" y="3179"/>
                    <a:pt x="1898" y="3179"/>
                  </a:cubicBezTo>
                  <a:cubicBezTo>
                    <a:pt x="2209" y="3179"/>
                    <a:pt x="2513" y="3088"/>
                    <a:pt x="2776" y="2924"/>
                  </a:cubicBezTo>
                  <a:cubicBezTo>
                    <a:pt x="2915" y="2835"/>
                    <a:pt x="3053" y="2741"/>
                    <a:pt x="3191" y="2651"/>
                  </a:cubicBezTo>
                  <a:lnTo>
                    <a:pt x="3191" y="2651"/>
                  </a:lnTo>
                  <a:cubicBezTo>
                    <a:pt x="2964" y="2743"/>
                    <a:pt x="2723" y="2798"/>
                    <a:pt x="2479" y="2798"/>
                  </a:cubicBezTo>
                  <a:cubicBezTo>
                    <a:pt x="2095" y="2798"/>
                    <a:pt x="1707" y="2677"/>
                    <a:pt x="1381" y="2427"/>
                  </a:cubicBezTo>
                  <a:cubicBezTo>
                    <a:pt x="623" y="1850"/>
                    <a:pt x="460" y="787"/>
                    <a:pt x="95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46"/>
            <p:cNvSpPr/>
            <p:nvPr/>
          </p:nvSpPr>
          <p:spPr>
            <a:xfrm>
              <a:off x="4955420" y="1543054"/>
              <a:ext cx="39489" cy="19296"/>
            </a:xfrm>
            <a:custGeom>
              <a:rect b="b" l="l" r="r" t="t"/>
              <a:pathLst>
                <a:path extrusionOk="0" h="667" w="1365">
                  <a:moveTo>
                    <a:pt x="123" y="1"/>
                  </a:moveTo>
                  <a:cubicBezTo>
                    <a:pt x="56" y="1"/>
                    <a:pt x="0" y="55"/>
                    <a:pt x="0" y="124"/>
                  </a:cubicBezTo>
                  <a:cubicBezTo>
                    <a:pt x="0" y="423"/>
                    <a:pt x="306" y="667"/>
                    <a:pt x="681" y="667"/>
                  </a:cubicBezTo>
                  <a:cubicBezTo>
                    <a:pt x="1057" y="667"/>
                    <a:pt x="1361" y="423"/>
                    <a:pt x="1361" y="124"/>
                  </a:cubicBezTo>
                  <a:lnTo>
                    <a:pt x="1361" y="122"/>
                  </a:lnTo>
                  <a:cubicBezTo>
                    <a:pt x="1364" y="55"/>
                    <a:pt x="1310" y="1"/>
                    <a:pt x="124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46"/>
            <p:cNvSpPr/>
            <p:nvPr/>
          </p:nvSpPr>
          <p:spPr>
            <a:xfrm>
              <a:off x="4899990" y="1472841"/>
              <a:ext cx="11109" cy="21264"/>
            </a:xfrm>
            <a:custGeom>
              <a:rect b="b" l="l" r="r" t="t"/>
              <a:pathLst>
                <a:path extrusionOk="0" h="735" w="384">
                  <a:moveTo>
                    <a:pt x="195" y="1"/>
                  </a:moveTo>
                  <a:cubicBezTo>
                    <a:pt x="190" y="1"/>
                    <a:pt x="186" y="1"/>
                    <a:pt x="182" y="1"/>
                  </a:cubicBezTo>
                  <a:cubicBezTo>
                    <a:pt x="77" y="9"/>
                    <a:pt x="1" y="99"/>
                    <a:pt x="1" y="201"/>
                  </a:cubicBezTo>
                  <a:lnTo>
                    <a:pt x="1" y="535"/>
                  </a:lnTo>
                  <a:cubicBezTo>
                    <a:pt x="1" y="639"/>
                    <a:pt x="79" y="728"/>
                    <a:pt x="182" y="734"/>
                  </a:cubicBezTo>
                  <a:cubicBezTo>
                    <a:pt x="185" y="735"/>
                    <a:pt x="189" y="735"/>
                    <a:pt x="192" y="735"/>
                  </a:cubicBezTo>
                  <a:cubicBezTo>
                    <a:pt x="298" y="735"/>
                    <a:pt x="384" y="648"/>
                    <a:pt x="384" y="543"/>
                  </a:cubicBezTo>
                  <a:lnTo>
                    <a:pt x="384" y="193"/>
                  </a:lnTo>
                  <a:cubicBezTo>
                    <a:pt x="384" y="87"/>
                    <a:pt x="299" y="1"/>
                    <a:pt x="19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46"/>
            <p:cNvSpPr/>
            <p:nvPr/>
          </p:nvSpPr>
          <p:spPr>
            <a:xfrm>
              <a:off x="4882371" y="1497576"/>
              <a:ext cx="23144" cy="11138"/>
            </a:xfrm>
            <a:custGeom>
              <a:rect b="b" l="l" r="r" t="t"/>
              <a:pathLst>
                <a:path extrusionOk="0" h="385" w="800">
                  <a:moveTo>
                    <a:pt x="200" y="1"/>
                  </a:moveTo>
                  <a:cubicBezTo>
                    <a:pt x="88" y="1"/>
                    <a:pt x="1" y="93"/>
                    <a:pt x="8" y="203"/>
                  </a:cubicBezTo>
                  <a:cubicBezTo>
                    <a:pt x="16" y="307"/>
                    <a:pt x="103" y="384"/>
                    <a:pt x="208" y="384"/>
                  </a:cubicBezTo>
                  <a:lnTo>
                    <a:pt x="600" y="384"/>
                  </a:lnTo>
                  <a:cubicBezTo>
                    <a:pt x="711" y="384"/>
                    <a:pt x="800" y="292"/>
                    <a:pt x="794" y="180"/>
                  </a:cubicBezTo>
                  <a:cubicBezTo>
                    <a:pt x="787" y="77"/>
                    <a:pt x="698" y="1"/>
                    <a:pt x="594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46"/>
            <p:cNvSpPr/>
            <p:nvPr/>
          </p:nvSpPr>
          <p:spPr>
            <a:xfrm>
              <a:off x="5039230" y="1472841"/>
              <a:ext cx="11138" cy="21264"/>
            </a:xfrm>
            <a:custGeom>
              <a:rect b="b" l="l" r="r" t="t"/>
              <a:pathLst>
                <a:path extrusionOk="0" h="735" w="385">
                  <a:moveTo>
                    <a:pt x="194" y="1"/>
                  </a:moveTo>
                  <a:cubicBezTo>
                    <a:pt x="189" y="1"/>
                    <a:pt x="185" y="1"/>
                    <a:pt x="180" y="1"/>
                  </a:cubicBezTo>
                  <a:cubicBezTo>
                    <a:pt x="78" y="9"/>
                    <a:pt x="1" y="98"/>
                    <a:pt x="1" y="201"/>
                  </a:cubicBezTo>
                  <a:lnTo>
                    <a:pt x="1" y="535"/>
                  </a:lnTo>
                  <a:cubicBezTo>
                    <a:pt x="1" y="639"/>
                    <a:pt x="79" y="728"/>
                    <a:pt x="180" y="734"/>
                  </a:cubicBezTo>
                  <a:cubicBezTo>
                    <a:pt x="184" y="735"/>
                    <a:pt x="188" y="735"/>
                    <a:pt x="191" y="735"/>
                  </a:cubicBezTo>
                  <a:cubicBezTo>
                    <a:pt x="298" y="735"/>
                    <a:pt x="384" y="648"/>
                    <a:pt x="384" y="543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46"/>
            <p:cNvSpPr/>
            <p:nvPr/>
          </p:nvSpPr>
          <p:spPr>
            <a:xfrm>
              <a:off x="5044611" y="1497576"/>
              <a:ext cx="23202" cy="11138"/>
            </a:xfrm>
            <a:custGeom>
              <a:rect b="b" l="l" r="r" t="t"/>
              <a:pathLst>
                <a:path extrusionOk="0" h="385" w="802">
                  <a:moveTo>
                    <a:pt x="200" y="1"/>
                  </a:moveTo>
                  <a:cubicBezTo>
                    <a:pt x="91" y="1"/>
                    <a:pt x="1" y="93"/>
                    <a:pt x="8" y="203"/>
                  </a:cubicBezTo>
                  <a:cubicBezTo>
                    <a:pt x="14" y="307"/>
                    <a:pt x="103" y="384"/>
                    <a:pt x="208" y="384"/>
                  </a:cubicBezTo>
                  <a:lnTo>
                    <a:pt x="602" y="384"/>
                  </a:lnTo>
                  <a:cubicBezTo>
                    <a:pt x="714" y="384"/>
                    <a:pt x="801" y="292"/>
                    <a:pt x="794" y="180"/>
                  </a:cubicBezTo>
                  <a:cubicBezTo>
                    <a:pt x="786" y="77"/>
                    <a:pt x="698" y="1"/>
                    <a:pt x="594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8" name="Google Shape;3028;p46"/>
          <p:cNvGrpSpPr/>
          <p:nvPr/>
        </p:nvGrpSpPr>
        <p:grpSpPr>
          <a:xfrm>
            <a:off x="5591099" y="1325240"/>
            <a:ext cx="402358" cy="333447"/>
            <a:chOff x="5591099" y="1325240"/>
            <a:chExt cx="402358" cy="333447"/>
          </a:xfrm>
        </p:grpSpPr>
        <p:sp>
          <p:nvSpPr>
            <p:cNvPr id="3029" name="Google Shape;3029;p46"/>
            <p:cNvSpPr/>
            <p:nvPr/>
          </p:nvSpPr>
          <p:spPr>
            <a:xfrm>
              <a:off x="5872182" y="1325240"/>
              <a:ext cx="121275" cy="127986"/>
            </a:xfrm>
            <a:custGeom>
              <a:rect b="b" l="l" r="r" t="t"/>
              <a:pathLst>
                <a:path extrusionOk="0" h="4424" w="4192">
                  <a:moveTo>
                    <a:pt x="2279" y="0"/>
                  </a:moveTo>
                  <a:cubicBezTo>
                    <a:pt x="1611" y="0"/>
                    <a:pt x="781" y="217"/>
                    <a:pt x="1" y="1022"/>
                  </a:cubicBezTo>
                  <a:lnTo>
                    <a:pt x="2651" y="4424"/>
                  </a:lnTo>
                  <a:cubicBezTo>
                    <a:pt x="2654" y="4424"/>
                    <a:pt x="4191" y="2924"/>
                    <a:pt x="3668" y="505"/>
                  </a:cubicBezTo>
                  <a:cubicBezTo>
                    <a:pt x="3639" y="368"/>
                    <a:pt x="3541" y="258"/>
                    <a:pt x="3410" y="207"/>
                  </a:cubicBezTo>
                  <a:cubicBezTo>
                    <a:pt x="3180" y="120"/>
                    <a:pt x="2774" y="0"/>
                    <a:pt x="2279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46"/>
            <p:cNvSpPr/>
            <p:nvPr/>
          </p:nvSpPr>
          <p:spPr>
            <a:xfrm>
              <a:off x="5893880" y="1355443"/>
              <a:ext cx="57744" cy="76346"/>
            </a:xfrm>
            <a:custGeom>
              <a:rect b="b" l="l" r="r" t="t"/>
              <a:pathLst>
                <a:path extrusionOk="0" h="2639" w="1996">
                  <a:moveTo>
                    <a:pt x="1528" y="1"/>
                  </a:moveTo>
                  <a:cubicBezTo>
                    <a:pt x="959" y="1"/>
                    <a:pt x="459" y="231"/>
                    <a:pt x="1" y="705"/>
                  </a:cubicBezTo>
                  <a:lnTo>
                    <a:pt x="1176" y="2631"/>
                  </a:lnTo>
                  <a:lnTo>
                    <a:pt x="1176" y="2631"/>
                  </a:lnTo>
                  <a:cubicBezTo>
                    <a:pt x="1266" y="2537"/>
                    <a:pt x="1996" y="1727"/>
                    <a:pt x="1982" y="419"/>
                  </a:cubicBezTo>
                  <a:cubicBezTo>
                    <a:pt x="1981" y="192"/>
                    <a:pt x="1801" y="7"/>
                    <a:pt x="1576" y="1"/>
                  </a:cubicBezTo>
                  <a:close/>
                  <a:moveTo>
                    <a:pt x="1176" y="2631"/>
                  </a:moveTo>
                  <a:lnTo>
                    <a:pt x="1176" y="2631"/>
                  </a:lnTo>
                  <a:cubicBezTo>
                    <a:pt x="1172" y="2635"/>
                    <a:pt x="1169" y="2637"/>
                    <a:pt x="1168" y="2639"/>
                  </a:cubicBezTo>
                  <a:lnTo>
                    <a:pt x="1176" y="2631"/>
                  </a:lnTo>
                  <a:lnTo>
                    <a:pt x="1176" y="2631"/>
                  </a:ln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46"/>
            <p:cNvSpPr/>
            <p:nvPr/>
          </p:nvSpPr>
          <p:spPr>
            <a:xfrm>
              <a:off x="5591099" y="1325240"/>
              <a:ext cx="121275" cy="127986"/>
            </a:xfrm>
            <a:custGeom>
              <a:rect b="b" l="l" r="r" t="t"/>
              <a:pathLst>
                <a:path extrusionOk="0" h="4424" w="4192">
                  <a:moveTo>
                    <a:pt x="1913" y="0"/>
                  </a:moveTo>
                  <a:cubicBezTo>
                    <a:pt x="1418" y="0"/>
                    <a:pt x="1012" y="120"/>
                    <a:pt x="781" y="207"/>
                  </a:cubicBezTo>
                  <a:cubicBezTo>
                    <a:pt x="651" y="258"/>
                    <a:pt x="553" y="368"/>
                    <a:pt x="524" y="505"/>
                  </a:cubicBezTo>
                  <a:cubicBezTo>
                    <a:pt x="1" y="2924"/>
                    <a:pt x="1541" y="4424"/>
                    <a:pt x="1541" y="4424"/>
                  </a:cubicBezTo>
                  <a:lnTo>
                    <a:pt x="4191" y="1022"/>
                  </a:lnTo>
                  <a:cubicBezTo>
                    <a:pt x="3411" y="217"/>
                    <a:pt x="2581" y="0"/>
                    <a:pt x="1913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46"/>
            <p:cNvSpPr/>
            <p:nvPr/>
          </p:nvSpPr>
          <p:spPr>
            <a:xfrm>
              <a:off x="5633018" y="1355443"/>
              <a:ext cx="57686" cy="76346"/>
            </a:xfrm>
            <a:custGeom>
              <a:rect b="b" l="l" r="r" t="t"/>
              <a:pathLst>
                <a:path extrusionOk="0" h="2639" w="1994">
                  <a:moveTo>
                    <a:pt x="419" y="1"/>
                  </a:moveTo>
                  <a:cubicBezTo>
                    <a:pt x="193" y="7"/>
                    <a:pt x="15" y="192"/>
                    <a:pt x="12" y="419"/>
                  </a:cubicBezTo>
                  <a:cubicBezTo>
                    <a:pt x="0" y="1728"/>
                    <a:pt x="729" y="2537"/>
                    <a:pt x="820" y="2631"/>
                  </a:cubicBezTo>
                  <a:lnTo>
                    <a:pt x="820" y="2631"/>
                  </a:lnTo>
                  <a:lnTo>
                    <a:pt x="1994" y="705"/>
                  </a:lnTo>
                  <a:cubicBezTo>
                    <a:pt x="1535" y="231"/>
                    <a:pt x="1035" y="1"/>
                    <a:pt x="468" y="1"/>
                  </a:cubicBezTo>
                  <a:close/>
                  <a:moveTo>
                    <a:pt x="820" y="2631"/>
                  </a:moveTo>
                  <a:lnTo>
                    <a:pt x="820" y="2631"/>
                  </a:lnTo>
                  <a:lnTo>
                    <a:pt x="822" y="2633"/>
                  </a:lnTo>
                  <a:lnTo>
                    <a:pt x="822" y="2633"/>
                  </a:lnTo>
                  <a:cubicBezTo>
                    <a:pt x="821" y="2632"/>
                    <a:pt x="821" y="2632"/>
                    <a:pt x="820" y="2631"/>
                  </a:cubicBezTo>
                  <a:close/>
                  <a:moveTo>
                    <a:pt x="822" y="2633"/>
                  </a:moveTo>
                  <a:cubicBezTo>
                    <a:pt x="825" y="2636"/>
                    <a:pt x="827" y="2638"/>
                    <a:pt x="828" y="2639"/>
                  </a:cubicBezTo>
                  <a:lnTo>
                    <a:pt x="822" y="2633"/>
                  </a:ln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46"/>
            <p:cNvSpPr/>
            <p:nvPr/>
          </p:nvSpPr>
          <p:spPr>
            <a:xfrm>
              <a:off x="5872182" y="1339387"/>
              <a:ext cx="93270" cy="113897"/>
            </a:xfrm>
            <a:custGeom>
              <a:rect b="b" l="l" r="r" t="t"/>
              <a:pathLst>
                <a:path extrusionOk="0" h="3937" w="3224">
                  <a:moveTo>
                    <a:pt x="646" y="0"/>
                  </a:moveTo>
                  <a:cubicBezTo>
                    <a:pt x="430" y="140"/>
                    <a:pt x="212" y="316"/>
                    <a:pt x="1" y="536"/>
                  </a:cubicBezTo>
                  <a:lnTo>
                    <a:pt x="2651" y="3936"/>
                  </a:lnTo>
                  <a:cubicBezTo>
                    <a:pt x="2651" y="3936"/>
                    <a:pt x="2940" y="3657"/>
                    <a:pt x="3223" y="3143"/>
                  </a:cubicBezTo>
                  <a:cubicBezTo>
                    <a:pt x="2909" y="2309"/>
                    <a:pt x="2416" y="1543"/>
                    <a:pt x="1766" y="896"/>
                  </a:cubicBezTo>
                  <a:cubicBezTo>
                    <a:pt x="1422" y="552"/>
                    <a:pt x="1047" y="253"/>
                    <a:pt x="64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46"/>
            <p:cNvSpPr/>
            <p:nvPr/>
          </p:nvSpPr>
          <p:spPr>
            <a:xfrm>
              <a:off x="5893851" y="1359522"/>
              <a:ext cx="53665" cy="72065"/>
            </a:xfrm>
            <a:custGeom>
              <a:rect b="b" l="l" r="r" t="t"/>
              <a:pathLst>
                <a:path extrusionOk="0" h="2491" w="1855">
                  <a:moveTo>
                    <a:pt x="808" y="1"/>
                  </a:moveTo>
                  <a:cubicBezTo>
                    <a:pt x="525" y="116"/>
                    <a:pt x="256" y="303"/>
                    <a:pt x="0" y="565"/>
                  </a:cubicBezTo>
                  <a:lnTo>
                    <a:pt x="1174" y="2490"/>
                  </a:lnTo>
                  <a:cubicBezTo>
                    <a:pt x="1239" y="2421"/>
                    <a:pt x="1644" y="1975"/>
                    <a:pt x="1855" y="1231"/>
                  </a:cubicBezTo>
                  <a:cubicBezTo>
                    <a:pt x="1615" y="861"/>
                    <a:pt x="1335" y="516"/>
                    <a:pt x="1017" y="200"/>
                  </a:cubicBezTo>
                  <a:cubicBezTo>
                    <a:pt x="948" y="131"/>
                    <a:pt x="879" y="65"/>
                    <a:pt x="808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46"/>
            <p:cNvSpPr/>
            <p:nvPr/>
          </p:nvSpPr>
          <p:spPr>
            <a:xfrm>
              <a:off x="5927641" y="1431558"/>
              <a:ext cx="260" cy="231"/>
            </a:xfrm>
            <a:custGeom>
              <a:rect b="b" l="l" r="r" t="t"/>
              <a:pathLst>
                <a:path extrusionOk="0" h="8" w="9">
                  <a:moveTo>
                    <a:pt x="9" y="0"/>
                  </a:moveTo>
                  <a:lnTo>
                    <a:pt x="9" y="0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46"/>
            <p:cNvSpPr/>
            <p:nvPr/>
          </p:nvSpPr>
          <p:spPr>
            <a:xfrm>
              <a:off x="5619074" y="1339329"/>
              <a:ext cx="93241" cy="113897"/>
            </a:xfrm>
            <a:custGeom>
              <a:rect b="b" l="l" r="r" t="t"/>
              <a:pathLst>
                <a:path extrusionOk="0" h="3937" w="3223">
                  <a:moveTo>
                    <a:pt x="2577" y="1"/>
                  </a:moveTo>
                  <a:cubicBezTo>
                    <a:pt x="2175" y="254"/>
                    <a:pt x="1799" y="553"/>
                    <a:pt x="1457" y="895"/>
                  </a:cubicBezTo>
                  <a:cubicBezTo>
                    <a:pt x="812" y="1545"/>
                    <a:pt x="318" y="2311"/>
                    <a:pt x="0" y="3142"/>
                  </a:cubicBezTo>
                  <a:cubicBezTo>
                    <a:pt x="284" y="3656"/>
                    <a:pt x="571" y="3937"/>
                    <a:pt x="571" y="3937"/>
                  </a:cubicBezTo>
                  <a:lnTo>
                    <a:pt x="3223" y="535"/>
                  </a:lnTo>
                  <a:cubicBezTo>
                    <a:pt x="3010" y="315"/>
                    <a:pt x="2793" y="140"/>
                    <a:pt x="257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46"/>
            <p:cNvSpPr/>
            <p:nvPr/>
          </p:nvSpPr>
          <p:spPr>
            <a:xfrm>
              <a:off x="5637039" y="1359435"/>
              <a:ext cx="53665" cy="69606"/>
            </a:xfrm>
            <a:custGeom>
              <a:rect b="b" l="l" r="r" t="t"/>
              <a:pathLst>
                <a:path extrusionOk="0" h="2406" w="1855">
                  <a:moveTo>
                    <a:pt x="1046" y="1"/>
                  </a:moveTo>
                  <a:cubicBezTo>
                    <a:pt x="976" y="67"/>
                    <a:pt x="905" y="131"/>
                    <a:pt x="838" y="200"/>
                  </a:cubicBezTo>
                  <a:cubicBezTo>
                    <a:pt x="519" y="519"/>
                    <a:pt x="240" y="864"/>
                    <a:pt x="0" y="1232"/>
                  </a:cubicBezTo>
                  <a:cubicBezTo>
                    <a:pt x="169" y="1826"/>
                    <a:pt x="461" y="2231"/>
                    <a:pt x="603" y="2406"/>
                  </a:cubicBezTo>
                  <a:lnTo>
                    <a:pt x="1198" y="1642"/>
                  </a:lnTo>
                  <a:lnTo>
                    <a:pt x="1855" y="567"/>
                  </a:lnTo>
                  <a:cubicBezTo>
                    <a:pt x="1599" y="304"/>
                    <a:pt x="1333" y="119"/>
                    <a:pt x="104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46"/>
            <p:cNvSpPr/>
            <p:nvPr/>
          </p:nvSpPr>
          <p:spPr>
            <a:xfrm>
              <a:off x="5629894" y="1333832"/>
              <a:ext cx="324855" cy="324855"/>
            </a:xfrm>
            <a:custGeom>
              <a:rect b="b" l="l" r="r" t="t"/>
              <a:pathLst>
                <a:path extrusionOk="0" h="11229" w="11229">
                  <a:moveTo>
                    <a:pt x="5614" y="1"/>
                  </a:moveTo>
                  <a:cubicBezTo>
                    <a:pt x="2513" y="1"/>
                    <a:pt x="0" y="2515"/>
                    <a:pt x="0" y="5615"/>
                  </a:cubicBezTo>
                  <a:cubicBezTo>
                    <a:pt x="0" y="8715"/>
                    <a:pt x="2513" y="11229"/>
                    <a:pt x="5614" y="11229"/>
                  </a:cubicBezTo>
                  <a:cubicBezTo>
                    <a:pt x="8715" y="11229"/>
                    <a:pt x="11229" y="8715"/>
                    <a:pt x="11229" y="5615"/>
                  </a:cubicBezTo>
                  <a:cubicBezTo>
                    <a:pt x="11229" y="2515"/>
                    <a:pt x="8715" y="1"/>
                    <a:pt x="5614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46"/>
            <p:cNvSpPr/>
            <p:nvPr/>
          </p:nvSpPr>
          <p:spPr>
            <a:xfrm>
              <a:off x="5629807" y="1333832"/>
              <a:ext cx="173898" cy="324855"/>
            </a:xfrm>
            <a:custGeom>
              <a:rect b="b" l="l" r="r" t="t"/>
              <a:pathLst>
                <a:path extrusionOk="0" h="11229" w="6011">
                  <a:moveTo>
                    <a:pt x="5614" y="1"/>
                  </a:moveTo>
                  <a:cubicBezTo>
                    <a:pt x="2514" y="1"/>
                    <a:pt x="0" y="2515"/>
                    <a:pt x="0" y="5615"/>
                  </a:cubicBezTo>
                  <a:cubicBezTo>
                    <a:pt x="0" y="8715"/>
                    <a:pt x="2514" y="11229"/>
                    <a:pt x="5614" y="11229"/>
                  </a:cubicBezTo>
                  <a:cubicBezTo>
                    <a:pt x="5748" y="11229"/>
                    <a:pt x="5880" y="11223"/>
                    <a:pt x="6010" y="11215"/>
                  </a:cubicBezTo>
                  <a:cubicBezTo>
                    <a:pt x="3094" y="11012"/>
                    <a:pt x="790" y="8583"/>
                    <a:pt x="790" y="5615"/>
                  </a:cubicBezTo>
                  <a:cubicBezTo>
                    <a:pt x="790" y="2647"/>
                    <a:pt x="3094" y="217"/>
                    <a:pt x="6010" y="14"/>
                  </a:cubicBezTo>
                  <a:cubicBezTo>
                    <a:pt x="5880" y="4"/>
                    <a:pt x="5748" y="1"/>
                    <a:pt x="561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46"/>
            <p:cNvSpPr/>
            <p:nvPr/>
          </p:nvSpPr>
          <p:spPr>
            <a:xfrm>
              <a:off x="5735777" y="1528647"/>
              <a:ext cx="113058" cy="45073"/>
            </a:xfrm>
            <a:custGeom>
              <a:rect b="b" l="l" r="r" t="t"/>
              <a:pathLst>
                <a:path extrusionOk="0" h="1558" w="3908">
                  <a:moveTo>
                    <a:pt x="1954" y="0"/>
                  </a:moveTo>
                  <a:lnTo>
                    <a:pt x="0" y="266"/>
                  </a:lnTo>
                  <a:cubicBezTo>
                    <a:pt x="0" y="981"/>
                    <a:pt x="875" y="1557"/>
                    <a:pt x="1954" y="1557"/>
                  </a:cubicBezTo>
                  <a:cubicBezTo>
                    <a:pt x="3033" y="1557"/>
                    <a:pt x="3907" y="978"/>
                    <a:pt x="3907" y="266"/>
                  </a:cubicBezTo>
                  <a:lnTo>
                    <a:pt x="1954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46"/>
            <p:cNvSpPr/>
            <p:nvPr/>
          </p:nvSpPr>
          <p:spPr>
            <a:xfrm>
              <a:off x="5674562" y="1493063"/>
              <a:ext cx="235461" cy="108719"/>
            </a:xfrm>
            <a:custGeom>
              <a:rect b="b" l="l" r="r" t="t"/>
              <a:pathLst>
                <a:path extrusionOk="0" h="3758" w="8139">
                  <a:moveTo>
                    <a:pt x="2585" y="1"/>
                  </a:moveTo>
                  <a:cubicBezTo>
                    <a:pt x="1525" y="1"/>
                    <a:pt x="330" y="563"/>
                    <a:pt x="9" y="2007"/>
                  </a:cubicBezTo>
                  <a:cubicBezTo>
                    <a:pt x="1" y="2045"/>
                    <a:pt x="30" y="2080"/>
                    <a:pt x="67" y="2080"/>
                  </a:cubicBezTo>
                  <a:cubicBezTo>
                    <a:pt x="73" y="2080"/>
                    <a:pt x="79" y="2079"/>
                    <a:pt x="85" y="2077"/>
                  </a:cubicBezTo>
                  <a:cubicBezTo>
                    <a:pt x="233" y="2033"/>
                    <a:pt x="530" y="1959"/>
                    <a:pt x="851" y="1956"/>
                  </a:cubicBezTo>
                  <a:cubicBezTo>
                    <a:pt x="898" y="1956"/>
                    <a:pt x="929" y="2011"/>
                    <a:pt x="903" y="2051"/>
                  </a:cubicBezTo>
                  <a:cubicBezTo>
                    <a:pt x="783" y="2237"/>
                    <a:pt x="564" y="2672"/>
                    <a:pt x="835" y="3056"/>
                  </a:cubicBezTo>
                  <a:cubicBezTo>
                    <a:pt x="846" y="3071"/>
                    <a:pt x="865" y="3080"/>
                    <a:pt x="883" y="3080"/>
                  </a:cubicBezTo>
                  <a:cubicBezTo>
                    <a:pt x="896" y="3080"/>
                    <a:pt x="909" y="3076"/>
                    <a:pt x="920" y="3068"/>
                  </a:cubicBezTo>
                  <a:cubicBezTo>
                    <a:pt x="1036" y="2982"/>
                    <a:pt x="1357" y="2761"/>
                    <a:pt x="1682" y="2677"/>
                  </a:cubicBezTo>
                  <a:cubicBezTo>
                    <a:pt x="1687" y="2676"/>
                    <a:pt x="1692" y="2675"/>
                    <a:pt x="1697" y="2675"/>
                  </a:cubicBezTo>
                  <a:cubicBezTo>
                    <a:pt x="1730" y="2675"/>
                    <a:pt x="1759" y="2702"/>
                    <a:pt x="1759" y="2737"/>
                  </a:cubicBezTo>
                  <a:cubicBezTo>
                    <a:pt x="1760" y="2912"/>
                    <a:pt x="1805" y="3350"/>
                    <a:pt x="2187" y="3740"/>
                  </a:cubicBezTo>
                  <a:cubicBezTo>
                    <a:pt x="2199" y="3752"/>
                    <a:pt x="2214" y="3757"/>
                    <a:pt x="2230" y="3757"/>
                  </a:cubicBezTo>
                  <a:cubicBezTo>
                    <a:pt x="2256" y="3757"/>
                    <a:pt x="2281" y="3741"/>
                    <a:pt x="2288" y="3712"/>
                  </a:cubicBezTo>
                  <a:cubicBezTo>
                    <a:pt x="2380" y="3352"/>
                    <a:pt x="2773" y="2135"/>
                    <a:pt x="3977" y="1732"/>
                  </a:cubicBezTo>
                  <a:cubicBezTo>
                    <a:pt x="4007" y="1723"/>
                    <a:pt x="4038" y="1718"/>
                    <a:pt x="4070" y="1718"/>
                  </a:cubicBezTo>
                  <a:cubicBezTo>
                    <a:pt x="4101" y="1718"/>
                    <a:pt x="4132" y="1723"/>
                    <a:pt x="4161" y="1732"/>
                  </a:cubicBezTo>
                  <a:cubicBezTo>
                    <a:pt x="5365" y="2135"/>
                    <a:pt x="5761" y="3352"/>
                    <a:pt x="5853" y="3712"/>
                  </a:cubicBezTo>
                  <a:cubicBezTo>
                    <a:pt x="5860" y="3741"/>
                    <a:pt x="5885" y="3757"/>
                    <a:pt x="5911" y="3757"/>
                  </a:cubicBezTo>
                  <a:cubicBezTo>
                    <a:pt x="5927" y="3757"/>
                    <a:pt x="5942" y="3752"/>
                    <a:pt x="5954" y="3740"/>
                  </a:cubicBezTo>
                  <a:cubicBezTo>
                    <a:pt x="6336" y="3350"/>
                    <a:pt x="6381" y="2910"/>
                    <a:pt x="6382" y="2737"/>
                  </a:cubicBezTo>
                  <a:cubicBezTo>
                    <a:pt x="6382" y="2702"/>
                    <a:pt x="6411" y="2675"/>
                    <a:pt x="6444" y="2675"/>
                  </a:cubicBezTo>
                  <a:cubicBezTo>
                    <a:pt x="6449" y="2675"/>
                    <a:pt x="6454" y="2676"/>
                    <a:pt x="6459" y="2677"/>
                  </a:cubicBezTo>
                  <a:cubicBezTo>
                    <a:pt x="6782" y="2760"/>
                    <a:pt x="7103" y="2982"/>
                    <a:pt x="7221" y="3068"/>
                  </a:cubicBezTo>
                  <a:cubicBezTo>
                    <a:pt x="7232" y="3076"/>
                    <a:pt x="7245" y="3080"/>
                    <a:pt x="7258" y="3080"/>
                  </a:cubicBezTo>
                  <a:cubicBezTo>
                    <a:pt x="7276" y="3080"/>
                    <a:pt x="7295" y="3071"/>
                    <a:pt x="7306" y="3056"/>
                  </a:cubicBezTo>
                  <a:cubicBezTo>
                    <a:pt x="7577" y="2672"/>
                    <a:pt x="7358" y="2237"/>
                    <a:pt x="7240" y="2051"/>
                  </a:cubicBezTo>
                  <a:cubicBezTo>
                    <a:pt x="7212" y="2011"/>
                    <a:pt x="7243" y="1956"/>
                    <a:pt x="7290" y="1956"/>
                  </a:cubicBezTo>
                  <a:cubicBezTo>
                    <a:pt x="7611" y="1956"/>
                    <a:pt x="7908" y="2033"/>
                    <a:pt x="8056" y="2077"/>
                  </a:cubicBezTo>
                  <a:cubicBezTo>
                    <a:pt x="8062" y="2079"/>
                    <a:pt x="8068" y="2080"/>
                    <a:pt x="8074" y="2080"/>
                  </a:cubicBezTo>
                  <a:cubicBezTo>
                    <a:pt x="8109" y="2080"/>
                    <a:pt x="8139" y="2046"/>
                    <a:pt x="8131" y="2007"/>
                  </a:cubicBezTo>
                  <a:cubicBezTo>
                    <a:pt x="7812" y="563"/>
                    <a:pt x="6616" y="1"/>
                    <a:pt x="5555" y="1"/>
                  </a:cubicBezTo>
                  <a:cubicBezTo>
                    <a:pt x="5308" y="1"/>
                    <a:pt x="5069" y="31"/>
                    <a:pt x="4850" y="88"/>
                  </a:cubicBezTo>
                  <a:lnTo>
                    <a:pt x="3290" y="88"/>
                  </a:lnTo>
                  <a:cubicBezTo>
                    <a:pt x="3071" y="31"/>
                    <a:pt x="2831" y="1"/>
                    <a:pt x="2585" y="1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46"/>
            <p:cNvSpPr/>
            <p:nvPr/>
          </p:nvSpPr>
          <p:spPr>
            <a:xfrm>
              <a:off x="5827109" y="1381914"/>
              <a:ext cx="88179" cy="77041"/>
            </a:xfrm>
            <a:custGeom>
              <a:rect b="b" l="l" r="r" t="t"/>
              <a:pathLst>
                <a:path extrusionOk="0" h="2663" w="3048">
                  <a:moveTo>
                    <a:pt x="1756" y="1"/>
                  </a:moveTo>
                  <a:cubicBezTo>
                    <a:pt x="1657" y="1"/>
                    <a:pt x="1552" y="10"/>
                    <a:pt x="1442" y="33"/>
                  </a:cubicBezTo>
                  <a:cubicBezTo>
                    <a:pt x="917" y="144"/>
                    <a:pt x="451" y="526"/>
                    <a:pt x="58" y="1169"/>
                  </a:cubicBezTo>
                  <a:cubicBezTo>
                    <a:pt x="0" y="1261"/>
                    <a:pt x="29" y="1382"/>
                    <a:pt x="123" y="1439"/>
                  </a:cubicBezTo>
                  <a:cubicBezTo>
                    <a:pt x="155" y="1459"/>
                    <a:pt x="191" y="1469"/>
                    <a:pt x="226" y="1469"/>
                  </a:cubicBezTo>
                  <a:cubicBezTo>
                    <a:pt x="292" y="1469"/>
                    <a:pt x="356" y="1435"/>
                    <a:pt x="394" y="1374"/>
                  </a:cubicBezTo>
                  <a:cubicBezTo>
                    <a:pt x="726" y="831"/>
                    <a:pt x="1105" y="511"/>
                    <a:pt x="1517" y="420"/>
                  </a:cubicBezTo>
                  <a:cubicBezTo>
                    <a:pt x="1599" y="403"/>
                    <a:pt x="1677" y="396"/>
                    <a:pt x="1751" y="396"/>
                  </a:cubicBezTo>
                  <a:cubicBezTo>
                    <a:pt x="1848" y="396"/>
                    <a:pt x="1937" y="408"/>
                    <a:pt x="2016" y="426"/>
                  </a:cubicBezTo>
                  <a:cubicBezTo>
                    <a:pt x="1830" y="570"/>
                    <a:pt x="1733" y="724"/>
                    <a:pt x="1729" y="733"/>
                  </a:cubicBezTo>
                  <a:cubicBezTo>
                    <a:pt x="1686" y="802"/>
                    <a:pt x="1690" y="889"/>
                    <a:pt x="1740" y="955"/>
                  </a:cubicBezTo>
                  <a:cubicBezTo>
                    <a:pt x="1779" y="1006"/>
                    <a:pt x="1836" y="1033"/>
                    <a:pt x="1896" y="1033"/>
                  </a:cubicBezTo>
                  <a:cubicBezTo>
                    <a:pt x="1914" y="1033"/>
                    <a:pt x="1933" y="1031"/>
                    <a:pt x="1951" y="1026"/>
                  </a:cubicBezTo>
                  <a:cubicBezTo>
                    <a:pt x="1999" y="1013"/>
                    <a:pt x="2045" y="1007"/>
                    <a:pt x="2088" y="1007"/>
                  </a:cubicBezTo>
                  <a:cubicBezTo>
                    <a:pt x="2262" y="1007"/>
                    <a:pt x="2396" y="1103"/>
                    <a:pt x="2488" y="1207"/>
                  </a:cubicBezTo>
                  <a:cubicBezTo>
                    <a:pt x="2212" y="1233"/>
                    <a:pt x="2000" y="1308"/>
                    <a:pt x="1987" y="1313"/>
                  </a:cubicBezTo>
                  <a:cubicBezTo>
                    <a:pt x="1902" y="1343"/>
                    <a:pt x="1852" y="1425"/>
                    <a:pt x="1856" y="1514"/>
                  </a:cubicBezTo>
                  <a:cubicBezTo>
                    <a:pt x="1862" y="1601"/>
                    <a:pt x="1928" y="1675"/>
                    <a:pt x="2016" y="1692"/>
                  </a:cubicBezTo>
                  <a:cubicBezTo>
                    <a:pt x="2152" y="1719"/>
                    <a:pt x="2232" y="1847"/>
                    <a:pt x="2276" y="1975"/>
                  </a:cubicBezTo>
                  <a:cubicBezTo>
                    <a:pt x="2097" y="1940"/>
                    <a:pt x="1925" y="1925"/>
                    <a:pt x="1762" y="1925"/>
                  </a:cubicBezTo>
                  <a:cubicBezTo>
                    <a:pt x="968" y="1925"/>
                    <a:pt x="395" y="2278"/>
                    <a:pt x="364" y="2298"/>
                  </a:cubicBezTo>
                  <a:cubicBezTo>
                    <a:pt x="272" y="2357"/>
                    <a:pt x="244" y="2479"/>
                    <a:pt x="302" y="2571"/>
                  </a:cubicBezTo>
                  <a:cubicBezTo>
                    <a:pt x="339" y="2629"/>
                    <a:pt x="404" y="2663"/>
                    <a:pt x="468" y="2663"/>
                  </a:cubicBezTo>
                  <a:cubicBezTo>
                    <a:pt x="503" y="2663"/>
                    <a:pt x="540" y="2652"/>
                    <a:pt x="574" y="2627"/>
                  </a:cubicBezTo>
                  <a:cubicBezTo>
                    <a:pt x="581" y="2623"/>
                    <a:pt x="1083" y="2316"/>
                    <a:pt x="1769" y="2316"/>
                  </a:cubicBezTo>
                  <a:cubicBezTo>
                    <a:pt x="1987" y="2316"/>
                    <a:pt x="2224" y="2348"/>
                    <a:pt x="2470" y="2429"/>
                  </a:cubicBezTo>
                  <a:cubicBezTo>
                    <a:pt x="2491" y="2437"/>
                    <a:pt x="2512" y="2440"/>
                    <a:pt x="2534" y="2440"/>
                  </a:cubicBezTo>
                  <a:cubicBezTo>
                    <a:pt x="2575" y="2440"/>
                    <a:pt x="2616" y="2427"/>
                    <a:pt x="2651" y="2402"/>
                  </a:cubicBezTo>
                  <a:cubicBezTo>
                    <a:pt x="2703" y="2364"/>
                    <a:pt x="2730" y="2302"/>
                    <a:pt x="2729" y="2236"/>
                  </a:cubicBezTo>
                  <a:cubicBezTo>
                    <a:pt x="2721" y="2058"/>
                    <a:pt x="2668" y="1799"/>
                    <a:pt x="2528" y="1597"/>
                  </a:cubicBezTo>
                  <a:cubicBezTo>
                    <a:pt x="2579" y="1592"/>
                    <a:pt x="2632" y="1589"/>
                    <a:pt x="2686" y="1589"/>
                  </a:cubicBezTo>
                  <a:cubicBezTo>
                    <a:pt x="2729" y="1589"/>
                    <a:pt x="2772" y="1591"/>
                    <a:pt x="2815" y="1597"/>
                  </a:cubicBezTo>
                  <a:cubicBezTo>
                    <a:pt x="2822" y="1597"/>
                    <a:pt x="2829" y="1598"/>
                    <a:pt x="2837" y="1598"/>
                  </a:cubicBezTo>
                  <a:cubicBezTo>
                    <a:pt x="2898" y="1598"/>
                    <a:pt x="2956" y="1569"/>
                    <a:pt x="2994" y="1521"/>
                  </a:cubicBezTo>
                  <a:cubicBezTo>
                    <a:pt x="3036" y="1466"/>
                    <a:pt x="3048" y="1394"/>
                    <a:pt x="3022" y="1330"/>
                  </a:cubicBezTo>
                  <a:cubicBezTo>
                    <a:pt x="2938" y="1113"/>
                    <a:pt x="2721" y="784"/>
                    <a:pt x="2381" y="658"/>
                  </a:cubicBezTo>
                  <a:cubicBezTo>
                    <a:pt x="2428" y="633"/>
                    <a:pt x="2480" y="610"/>
                    <a:pt x="2537" y="593"/>
                  </a:cubicBezTo>
                  <a:cubicBezTo>
                    <a:pt x="2611" y="572"/>
                    <a:pt x="2664" y="511"/>
                    <a:pt x="2675" y="435"/>
                  </a:cubicBezTo>
                  <a:cubicBezTo>
                    <a:pt x="2688" y="362"/>
                    <a:pt x="2657" y="287"/>
                    <a:pt x="2592" y="242"/>
                  </a:cubicBezTo>
                  <a:cubicBezTo>
                    <a:pt x="2576" y="231"/>
                    <a:pt x="2238" y="1"/>
                    <a:pt x="1756" y="1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46"/>
            <p:cNvSpPr/>
            <p:nvPr/>
          </p:nvSpPr>
          <p:spPr>
            <a:xfrm>
              <a:off x="5669383" y="1382030"/>
              <a:ext cx="88150" cy="76925"/>
            </a:xfrm>
            <a:custGeom>
              <a:rect b="b" l="l" r="r" t="t"/>
              <a:pathLst>
                <a:path extrusionOk="0" h="2659" w="3047">
                  <a:moveTo>
                    <a:pt x="1291" y="0"/>
                  </a:moveTo>
                  <a:cubicBezTo>
                    <a:pt x="807" y="0"/>
                    <a:pt x="469" y="231"/>
                    <a:pt x="452" y="243"/>
                  </a:cubicBezTo>
                  <a:cubicBezTo>
                    <a:pt x="389" y="286"/>
                    <a:pt x="358" y="361"/>
                    <a:pt x="370" y="436"/>
                  </a:cubicBezTo>
                  <a:cubicBezTo>
                    <a:pt x="381" y="511"/>
                    <a:pt x="435" y="573"/>
                    <a:pt x="508" y="592"/>
                  </a:cubicBezTo>
                  <a:cubicBezTo>
                    <a:pt x="565" y="611"/>
                    <a:pt x="617" y="634"/>
                    <a:pt x="665" y="658"/>
                  </a:cubicBezTo>
                  <a:cubicBezTo>
                    <a:pt x="324" y="781"/>
                    <a:pt x="108" y="1111"/>
                    <a:pt x="24" y="1329"/>
                  </a:cubicBezTo>
                  <a:cubicBezTo>
                    <a:pt x="1" y="1395"/>
                    <a:pt x="10" y="1467"/>
                    <a:pt x="51" y="1520"/>
                  </a:cubicBezTo>
                  <a:cubicBezTo>
                    <a:pt x="90" y="1568"/>
                    <a:pt x="148" y="1597"/>
                    <a:pt x="209" y="1597"/>
                  </a:cubicBezTo>
                  <a:cubicBezTo>
                    <a:pt x="216" y="1597"/>
                    <a:pt x="223" y="1596"/>
                    <a:pt x="231" y="1596"/>
                  </a:cubicBezTo>
                  <a:cubicBezTo>
                    <a:pt x="277" y="1590"/>
                    <a:pt x="324" y="1588"/>
                    <a:pt x="371" y="1588"/>
                  </a:cubicBezTo>
                  <a:cubicBezTo>
                    <a:pt x="421" y="1588"/>
                    <a:pt x="470" y="1591"/>
                    <a:pt x="517" y="1596"/>
                  </a:cubicBezTo>
                  <a:cubicBezTo>
                    <a:pt x="378" y="1800"/>
                    <a:pt x="324" y="2057"/>
                    <a:pt x="317" y="2237"/>
                  </a:cubicBezTo>
                  <a:cubicBezTo>
                    <a:pt x="315" y="2300"/>
                    <a:pt x="343" y="2363"/>
                    <a:pt x="395" y="2401"/>
                  </a:cubicBezTo>
                  <a:cubicBezTo>
                    <a:pt x="430" y="2427"/>
                    <a:pt x="471" y="2441"/>
                    <a:pt x="513" y="2441"/>
                  </a:cubicBezTo>
                  <a:cubicBezTo>
                    <a:pt x="534" y="2441"/>
                    <a:pt x="555" y="2437"/>
                    <a:pt x="576" y="2430"/>
                  </a:cubicBezTo>
                  <a:cubicBezTo>
                    <a:pt x="821" y="2348"/>
                    <a:pt x="1058" y="2317"/>
                    <a:pt x="1277" y="2317"/>
                  </a:cubicBezTo>
                  <a:cubicBezTo>
                    <a:pt x="1962" y="2317"/>
                    <a:pt x="2465" y="2623"/>
                    <a:pt x="2472" y="2628"/>
                  </a:cubicBezTo>
                  <a:cubicBezTo>
                    <a:pt x="2504" y="2648"/>
                    <a:pt x="2541" y="2659"/>
                    <a:pt x="2578" y="2659"/>
                  </a:cubicBezTo>
                  <a:cubicBezTo>
                    <a:pt x="2642" y="2659"/>
                    <a:pt x="2708" y="2625"/>
                    <a:pt x="2743" y="2570"/>
                  </a:cubicBezTo>
                  <a:cubicBezTo>
                    <a:pt x="2803" y="2478"/>
                    <a:pt x="2774" y="2355"/>
                    <a:pt x="2682" y="2297"/>
                  </a:cubicBezTo>
                  <a:cubicBezTo>
                    <a:pt x="2650" y="2278"/>
                    <a:pt x="2078" y="1924"/>
                    <a:pt x="1284" y="1924"/>
                  </a:cubicBezTo>
                  <a:cubicBezTo>
                    <a:pt x="1121" y="1924"/>
                    <a:pt x="948" y="1939"/>
                    <a:pt x="769" y="1975"/>
                  </a:cubicBezTo>
                  <a:cubicBezTo>
                    <a:pt x="812" y="1847"/>
                    <a:pt x="892" y="1718"/>
                    <a:pt x="1030" y="1691"/>
                  </a:cubicBezTo>
                  <a:cubicBezTo>
                    <a:pt x="1116" y="1675"/>
                    <a:pt x="1180" y="1602"/>
                    <a:pt x="1188" y="1513"/>
                  </a:cubicBezTo>
                  <a:cubicBezTo>
                    <a:pt x="1195" y="1422"/>
                    <a:pt x="1142" y="1343"/>
                    <a:pt x="1057" y="1312"/>
                  </a:cubicBezTo>
                  <a:cubicBezTo>
                    <a:pt x="1045" y="1307"/>
                    <a:pt x="832" y="1234"/>
                    <a:pt x="557" y="1206"/>
                  </a:cubicBezTo>
                  <a:cubicBezTo>
                    <a:pt x="649" y="1101"/>
                    <a:pt x="780" y="1006"/>
                    <a:pt x="952" y="1006"/>
                  </a:cubicBezTo>
                  <a:cubicBezTo>
                    <a:pt x="997" y="1006"/>
                    <a:pt x="1044" y="1012"/>
                    <a:pt x="1094" y="1027"/>
                  </a:cubicBezTo>
                  <a:cubicBezTo>
                    <a:pt x="1111" y="1031"/>
                    <a:pt x="1129" y="1033"/>
                    <a:pt x="1146" y="1033"/>
                  </a:cubicBezTo>
                  <a:cubicBezTo>
                    <a:pt x="1207" y="1033"/>
                    <a:pt x="1266" y="1006"/>
                    <a:pt x="1306" y="954"/>
                  </a:cubicBezTo>
                  <a:cubicBezTo>
                    <a:pt x="1355" y="890"/>
                    <a:pt x="1360" y="801"/>
                    <a:pt x="1317" y="732"/>
                  </a:cubicBezTo>
                  <a:cubicBezTo>
                    <a:pt x="1311" y="723"/>
                    <a:pt x="1217" y="569"/>
                    <a:pt x="1030" y="425"/>
                  </a:cubicBezTo>
                  <a:cubicBezTo>
                    <a:pt x="1107" y="407"/>
                    <a:pt x="1195" y="395"/>
                    <a:pt x="1291" y="395"/>
                  </a:cubicBezTo>
                  <a:cubicBezTo>
                    <a:pt x="1366" y="395"/>
                    <a:pt x="1445" y="402"/>
                    <a:pt x="1528" y="421"/>
                  </a:cubicBezTo>
                  <a:cubicBezTo>
                    <a:pt x="1939" y="508"/>
                    <a:pt x="2320" y="830"/>
                    <a:pt x="2651" y="1373"/>
                  </a:cubicBezTo>
                  <a:cubicBezTo>
                    <a:pt x="2689" y="1433"/>
                    <a:pt x="2755" y="1467"/>
                    <a:pt x="2822" y="1467"/>
                  </a:cubicBezTo>
                  <a:cubicBezTo>
                    <a:pt x="2857" y="1467"/>
                    <a:pt x="2892" y="1458"/>
                    <a:pt x="2924" y="1438"/>
                  </a:cubicBezTo>
                  <a:cubicBezTo>
                    <a:pt x="3016" y="1382"/>
                    <a:pt x="3047" y="1260"/>
                    <a:pt x="2989" y="1168"/>
                  </a:cubicBezTo>
                  <a:cubicBezTo>
                    <a:pt x="2594" y="526"/>
                    <a:pt x="2128" y="145"/>
                    <a:pt x="1602" y="33"/>
                  </a:cubicBezTo>
                  <a:cubicBezTo>
                    <a:pt x="1493" y="10"/>
                    <a:pt x="1389" y="0"/>
                    <a:pt x="1291" y="0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46"/>
            <p:cNvSpPr/>
            <p:nvPr/>
          </p:nvSpPr>
          <p:spPr>
            <a:xfrm>
              <a:off x="5723598" y="1462108"/>
              <a:ext cx="11659" cy="22999"/>
            </a:xfrm>
            <a:custGeom>
              <a:rect b="b" l="l" r="r" t="t"/>
              <a:pathLst>
                <a:path extrusionOk="0" h="795" w="403">
                  <a:moveTo>
                    <a:pt x="202" y="1"/>
                  </a:moveTo>
                  <a:cubicBezTo>
                    <a:pt x="181" y="1"/>
                    <a:pt x="160" y="4"/>
                    <a:pt x="139" y="10"/>
                  </a:cubicBezTo>
                  <a:cubicBezTo>
                    <a:pt x="55" y="38"/>
                    <a:pt x="1" y="118"/>
                    <a:pt x="1" y="205"/>
                  </a:cubicBezTo>
                  <a:lnTo>
                    <a:pt x="1" y="592"/>
                  </a:lnTo>
                  <a:cubicBezTo>
                    <a:pt x="1" y="678"/>
                    <a:pt x="56" y="759"/>
                    <a:pt x="139" y="785"/>
                  </a:cubicBezTo>
                  <a:cubicBezTo>
                    <a:pt x="161" y="792"/>
                    <a:pt x="183" y="795"/>
                    <a:pt x="203" y="795"/>
                  </a:cubicBezTo>
                  <a:cubicBezTo>
                    <a:pt x="314" y="795"/>
                    <a:pt x="403" y="705"/>
                    <a:pt x="403" y="593"/>
                  </a:cubicBezTo>
                  <a:lnTo>
                    <a:pt x="403" y="202"/>
                  </a:lnTo>
                  <a:cubicBezTo>
                    <a:pt x="403" y="90"/>
                    <a:pt x="313" y="1"/>
                    <a:pt x="20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46"/>
            <p:cNvSpPr/>
            <p:nvPr/>
          </p:nvSpPr>
          <p:spPr>
            <a:xfrm>
              <a:off x="5681187" y="1481693"/>
              <a:ext cx="25777" cy="11688"/>
            </a:xfrm>
            <a:custGeom>
              <a:rect b="b" l="l" r="r" t="t"/>
              <a:pathLst>
                <a:path extrusionOk="0" h="404" w="891">
                  <a:moveTo>
                    <a:pt x="234" y="1"/>
                  </a:moveTo>
                  <a:cubicBezTo>
                    <a:pt x="102" y="1"/>
                    <a:pt x="1" y="128"/>
                    <a:pt x="42" y="266"/>
                  </a:cubicBezTo>
                  <a:cubicBezTo>
                    <a:pt x="70" y="350"/>
                    <a:pt x="149" y="404"/>
                    <a:pt x="237" y="404"/>
                  </a:cubicBezTo>
                  <a:lnTo>
                    <a:pt x="656" y="404"/>
                  </a:lnTo>
                  <a:cubicBezTo>
                    <a:pt x="789" y="404"/>
                    <a:pt x="890" y="277"/>
                    <a:pt x="847" y="139"/>
                  </a:cubicBezTo>
                  <a:cubicBezTo>
                    <a:pt x="821" y="54"/>
                    <a:pt x="740" y="1"/>
                    <a:pt x="654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46"/>
            <p:cNvSpPr/>
            <p:nvPr/>
          </p:nvSpPr>
          <p:spPr>
            <a:xfrm>
              <a:off x="5848981" y="1462108"/>
              <a:ext cx="11659" cy="22999"/>
            </a:xfrm>
            <a:custGeom>
              <a:rect b="b" l="l" r="r" t="t"/>
              <a:pathLst>
                <a:path extrusionOk="0" h="795" w="403">
                  <a:moveTo>
                    <a:pt x="201" y="1"/>
                  </a:moveTo>
                  <a:cubicBezTo>
                    <a:pt x="181" y="1"/>
                    <a:pt x="160" y="4"/>
                    <a:pt x="138" y="10"/>
                  </a:cubicBezTo>
                  <a:cubicBezTo>
                    <a:pt x="54" y="38"/>
                    <a:pt x="0" y="118"/>
                    <a:pt x="0" y="205"/>
                  </a:cubicBezTo>
                  <a:lnTo>
                    <a:pt x="0" y="592"/>
                  </a:lnTo>
                  <a:cubicBezTo>
                    <a:pt x="0" y="678"/>
                    <a:pt x="56" y="759"/>
                    <a:pt x="138" y="785"/>
                  </a:cubicBezTo>
                  <a:cubicBezTo>
                    <a:pt x="160" y="792"/>
                    <a:pt x="182" y="795"/>
                    <a:pt x="203" y="795"/>
                  </a:cubicBezTo>
                  <a:cubicBezTo>
                    <a:pt x="313" y="795"/>
                    <a:pt x="402" y="705"/>
                    <a:pt x="402" y="593"/>
                  </a:cubicBezTo>
                  <a:lnTo>
                    <a:pt x="402" y="202"/>
                  </a:lnTo>
                  <a:cubicBezTo>
                    <a:pt x="402" y="90"/>
                    <a:pt x="312" y="1"/>
                    <a:pt x="20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46"/>
            <p:cNvSpPr/>
            <p:nvPr/>
          </p:nvSpPr>
          <p:spPr>
            <a:xfrm>
              <a:off x="5877592" y="1481693"/>
              <a:ext cx="25777" cy="11688"/>
            </a:xfrm>
            <a:custGeom>
              <a:rect b="b" l="l" r="r" t="t"/>
              <a:pathLst>
                <a:path extrusionOk="0" h="404" w="891">
                  <a:moveTo>
                    <a:pt x="235" y="1"/>
                  </a:moveTo>
                  <a:cubicBezTo>
                    <a:pt x="102" y="1"/>
                    <a:pt x="1" y="128"/>
                    <a:pt x="44" y="266"/>
                  </a:cubicBezTo>
                  <a:cubicBezTo>
                    <a:pt x="70" y="350"/>
                    <a:pt x="151" y="404"/>
                    <a:pt x="237" y="404"/>
                  </a:cubicBezTo>
                  <a:lnTo>
                    <a:pt x="657" y="404"/>
                  </a:lnTo>
                  <a:cubicBezTo>
                    <a:pt x="788" y="404"/>
                    <a:pt x="890" y="277"/>
                    <a:pt x="849" y="139"/>
                  </a:cubicBezTo>
                  <a:cubicBezTo>
                    <a:pt x="821" y="54"/>
                    <a:pt x="742" y="1"/>
                    <a:pt x="654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46"/>
            <p:cNvSpPr/>
            <p:nvPr/>
          </p:nvSpPr>
          <p:spPr>
            <a:xfrm>
              <a:off x="5769712" y="1491674"/>
              <a:ext cx="44957" cy="21958"/>
            </a:xfrm>
            <a:custGeom>
              <a:rect b="b" l="l" r="r" t="t"/>
              <a:pathLst>
                <a:path extrusionOk="0" h="759" w="1554">
                  <a:moveTo>
                    <a:pt x="139" y="1"/>
                  </a:moveTo>
                  <a:cubicBezTo>
                    <a:pt x="62" y="1"/>
                    <a:pt x="1" y="62"/>
                    <a:pt x="1" y="139"/>
                  </a:cubicBezTo>
                  <a:cubicBezTo>
                    <a:pt x="1" y="481"/>
                    <a:pt x="347" y="758"/>
                    <a:pt x="777" y="758"/>
                  </a:cubicBezTo>
                  <a:cubicBezTo>
                    <a:pt x="1206" y="758"/>
                    <a:pt x="1553" y="481"/>
                    <a:pt x="1553" y="139"/>
                  </a:cubicBezTo>
                  <a:lnTo>
                    <a:pt x="1553" y="137"/>
                  </a:lnTo>
                  <a:cubicBezTo>
                    <a:pt x="1552" y="62"/>
                    <a:pt x="1490" y="1"/>
                    <a:pt x="141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9" name="Google Shape;3049;p46"/>
          <p:cNvGrpSpPr/>
          <p:nvPr/>
        </p:nvGrpSpPr>
        <p:grpSpPr>
          <a:xfrm>
            <a:off x="6408921" y="1304497"/>
            <a:ext cx="386418" cy="375020"/>
            <a:chOff x="6408921" y="1304497"/>
            <a:chExt cx="386418" cy="375020"/>
          </a:xfrm>
        </p:grpSpPr>
        <p:sp>
          <p:nvSpPr>
            <p:cNvPr id="3050" name="Google Shape;3050;p46"/>
            <p:cNvSpPr/>
            <p:nvPr/>
          </p:nvSpPr>
          <p:spPr>
            <a:xfrm>
              <a:off x="6637757" y="1304497"/>
              <a:ext cx="157582" cy="185181"/>
            </a:xfrm>
            <a:custGeom>
              <a:rect b="b" l="l" r="r" t="t"/>
              <a:pathLst>
                <a:path extrusionOk="0" h="6401" w="5447">
                  <a:moveTo>
                    <a:pt x="3396" y="1"/>
                  </a:moveTo>
                  <a:cubicBezTo>
                    <a:pt x="3385" y="1"/>
                    <a:pt x="3373" y="1"/>
                    <a:pt x="3361" y="2"/>
                  </a:cubicBezTo>
                  <a:cubicBezTo>
                    <a:pt x="1197" y="177"/>
                    <a:pt x="2" y="2504"/>
                    <a:pt x="1" y="2504"/>
                  </a:cubicBezTo>
                  <a:lnTo>
                    <a:pt x="3658" y="6400"/>
                  </a:lnTo>
                  <a:cubicBezTo>
                    <a:pt x="5446" y="3119"/>
                    <a:pt x="4182" y="826"/>
                    <a:pt x="3734" y="179"/>
                  </a:cubicBezTo>
                  <a:cubicBezTo>
                    <a:pt x="3658" y="67"/>
                    <a:pt x="3532" y="1"/>
                    <a:pt x="3396" y="1"/>
                  </a:cubicBezTo>
                  <a:close/>
                </a:path>
              </a:pathLst>
            </a:custGeom>
            <a:solidFill>
              <a:srgbClr val="FFA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46"/>
            <p:cNvSpPr/>
            <p:nvPr/>
          </p:nvSpPr>
          <p:spPr>
            <a:xfrm>
              <a:off x="6662753" y="1347661"/>
              <a:ext cx="84331" cy="135711"/>
            </a:xfrm>
            <a:custGeom>
              <a:rect b="b" l="l" r="r" t="t"/>
              <a:pathLst>
                <a:path extrusionOk="0" h="4691" w="2915">
                  <a:moveTo>
                    <a:pt x="2" y="1794"/>
                  </a:moveTo>
                  <a:lnTo>
                    <a:pt x="0" y="1799"/>
                  </a:lnTo>
                  <a:cubicBezTo>
                    <a:pt x="0" y="1799"/>
                    <a:pt x="2" y="1796"/>
                    <a:pt x="2" y="1794"/>
                  </a:cubicBezTo>
                  <a:close/>
                  <a:moveTo>
                    <a:pt x="1961" y="0"/>
                  </a:moveTo>
                  <a:cubicBezTo>
                    <a:pt x="1923" y="0"/>
                    <a:pt x="1885" y="8"/>
                    <a:pt x="1849" y="23"/>
                  </a:cubicBezTo>
                  <a:cubicBezTo>
                    <a:pt x="730" y="477"/>
                    <a:pt x="46" y="1711"/>
                    <a:pt x="2" y="1793"/>
                  </a:cubicBezTo>
                  <a:lnTo>
                    <a:pt x="1773" y="4690"/>
                  </a:lnTo>
                  <a:cubicBezTo>
                    <a:pt x="2915" y="2598"/>
                    <a:pt x="2600" y="1027"/>
                    <a:pt x="2237" y="184"/>
                  </a:cubicBezTo>
                  <a:cubicBezTo>
                    <a:pt x="2188" y="69"/>
                    <a:pt x="2077" y="0"/>
                    <a:pt x="1961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46"/>
            <p:cNvSpPr/>
            <p:nvPr/>
          </p:nvSpPr>
          <p:spPr>
            <a:xfrm>
              <a:off x="6408921" y="1304497"/>
              <a:ext cx="157553" cy="185181"/>
            </a:xfrm>
            <a:custGeom>
              <a:rect b="b" l="l" r="r" t="t"/>
              <a:pathLst>
                <a:path extrusionOk="0" h="6401" w="5446">
                  <a:moveTo>
                    <a:pt x="2049" y="1"/>
                  </a:moveTo>
                  <a:cubicBezTo>
                    <a:pt x="1914" y="1"/>
                    <a:pt x="1788" y="67"/>
                    <a:pt x="1712" y="179"/>
                  </a:cubicBezTo>
                  <a:cubicBezTo>
                    <a:pt x="1263" y="826"/>
                    <a:pt x="0" y="3119"/>
                    <a:pt x="1789" y="6400"/>
                  </a:cubicBezTo>
                  <a:lnTo>
                    <a:pt x="5446" y="2504"/>
                  </a:lnTo>
                  <a:cubicBezTo>
                    <a:pt x="5443" y="2504"/>
                    <a:pt x="4249" y="177"/>
                    <a:pt x="2083" y="2"/>
                  </a:cubicBezTo>
                  <a:cubicBezTo>
                    <a:pt x="2072" y="1"/>
                    <a:pt x="2060" y="1"/>
                    <a:pt x="2049" y="1"/>
                  </a:cubicBezTo>
                  <a:close/>
                </a:path>
              </a:pathLst>
            </a:custGeom>
            <a:solidFill>
              <a:srgbClr val="FFA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46"/>
            <p:cNvSpPr/>
            <p:nvPr/>
          </p:nvSpPr>
          <p:spPr>
            <a:xfrm>
              <a:off x="6637815" y="1356860"/>
              <a:ext cx="119626" cy="132818"/>
            </a:xfrm>
            <a:custGeom>
              <a:rect b="b" l="l" r="r" t="t"/>
              <a:pathLst>
                <a:path extrusionOk="0" h="4591" w="4135">
                  <a:moveTo>
                    <a:pt x="453" y="1"/>
                  </a:moveTo>
                  <a:cubicBezTo>
                    <a:pt x="154" y="393"/>
                    <a:pt x="0" y="694"/>
                    <a:pt x="0" y="694"/>
                  </a:cubicBezTo>
                  <a:lnTo>
                    <a:pt x="3657" y="4590"/>
                  </a:lnTo>
                  <a:cubicBezTo>
                    <a:pt x="3849" y="4236"/>
                    <a:pt x="4007" y="3892"/>
                    <a:pt x="4134" y="3562"/>
                  </a:cubicBezTo>
                  <a:cubicBezTo>
                    <a:pt x="3832" y="2792"/>
                    <a:pt x="3396" y="2022"/>
                    <a:pt x="2774" y="1378"/>
                  </a:cubicBezTo>
                  <a:cubicBezTo>
                    <a:pt x="2125" y="709"/>
                    <a:pt x="1348" y="249"/>
                    <a:pt x="453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46"/>
            <p:cNvSpPr/>
            <p:nvPr/>
          </p:nvSpPr>
          <p:spPr>
            <a:xfrm>
              <a:off x="6446848" y="1356860"/>
              <a:ext cx="119626" cy="132818"/>
            </a:xfrm>
            <a:custGeom>
              <a:rect b="b" l="l" r="r" t="t"/>
              <a:pathLst>
                <a:path extrusionOk="0" h="4591" w="4135">
                  <a:moveTo>
                    <a:pt x="3682" y="1"/>
                  </a:moveTo>
                  <a:cubicBezTo>
                    <a:pt x="2786" y="249"/>
                    <a:pt x="2012" y="709"/>
                    <a:pt x="1361" y="1378"/>
                  </a:cubicBezTo>
                  <a:cubicBezTo>
                    <a:pt x="739" y="2021"/>
                    <a:pt x="303" y="2789"/>
                    <a:pt x="1" y="3562"/>
                  </a:cubicBezTo>
                  <a:cubicBezTo>
                    <a:pt x="127" y="3892"/>
                    <a:pt x="285" y="4236"/>
                    <a:pt x="478" y="4590"/>
                  </a:cubicBezTo>
                  <a:lnTo>
                    <a:pt x="4135" y="694"/>
                  </a:lnTo>
                  <a:cubicBezTo>
                    <a:pt x="4135" y="694"/>
                    <a:pt x="3978" y="393"/>
                    <a:pt x="3682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46"/>
            <p:cNvSpPr/>
            <p:nvPr/>
          </p:nvSpPr>
          <p:spPr>
            <a:xfrm>
              <a:off x="6457147" y="1347719"/>
              <a:ext cx="84302" cy="135682"/>
            </a:xfrm>
            <a:custGeom>
              <a:rect b="b" l="l" r="r" t="t"/>
              <a:pathLst>
                <a:path extrusionOk="0" h="4690" w="2914">
                  <a:moveTo>
                    <a:pt x="2913" y="1793"/>
                  </a:moveTo>
                  <a:lnTo>
                    <a:pt x="2913" y="1793"/>
                  </a:lnTo>
                  <a:lnTo>
                    <a:pt x="2914" y="1794"/>
                  </a:lnTo>
                  <a:cubicBezTo>
                    <a:pt x="2914" y="1794"/>
                    <a:pt x="2914" y="1793"/>
                    <a:pt x="2913" y="1793"/>
                  </a:cubicBezTo>
                  <a:close/>
                  <a:moveTo>
                    <a:pt x="955" y="0"/>
                  </a:moveTo>
                  <a:cubicBezTo>
                    <a:pt x="837" y="0"/>
                    <a:pt x="726" y="69"/>
                    <a:pt x="677" y="183"/>
                  </a:cubicBezTo>
                  <a:cubicBezTo>
                    <a:pt x="315" y="1027"/>
                    <a:pt x="1" y="2598"/>
                    <a:pt x="1142" y="4690"/>
                  </a:cubicBezTo>
                  <a:lnTo>
                    <a:pt x="2913" y="1793"/>
                  </a:lnTo>
                  <a:lnTo>
                    <a:pt x="2912" y="1791"/>
                  </a:lnTo>
                  <a:lnTo>
                    <a:pt x="2912" y="1791"/>
                  </a:lnTo>
                  <a:cubicBezTo>
                    <a:pt x="2913" y="1791"/>
                    <a:pt x="2913" y="1792"/>
                    <a:pt x="2913" y="1793"/>
                  </a:cubicBezTo>
                  <a:lnTo>
                    <a:pt x="2913" y="1793"/>
                  </a:lnTo>
                  <a:lnTo>
                    <a:pt x="2914" y="1792"/>
                  </a:lnTo>
                  <a:cubicBezTo>
                    <a:pt x="2869" y="1709"/>
                    <a:pt x="2185" y="475"/>
                    <a:pt x="1067" y="22"/>
                  </a:cubicBezTo>
                  <a:cubicBezTo>
                    <a:pt x="1030" y="7"/>
                    <a:pt x="992" y="0"/>
                    <a:pt x="95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46"/>
            <p:cNvSpPr/>
            <p:nvPr/>
          </p:nvSpPr>
          <p:spPr>
            <a:xfrm>
              <a:off x="6662753" y="1399561"/>
              <a:ext cx="58" cy="145"/>
            </a:xfrm>
            <a:custGeom>
              <a:rect b="b" l="l" r="r" t="t"/>
              <a:pathLst>
                <a:path extrusionOk="0" h="5" w="2">
                  <a:moveTo>
                    <a:pt x="2" y="0"/>
                  </a:moveTo>
                  <a:lnTo>
                    <a:pt x="0" y="5"/>
                  </a:lnTo>
                  <a:cubicBezTo>
                    <a:pt x="0" y="5"/>
                    <a:pt x="2" y="2"/>
                    <a:pt x="2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46"/>
            <p:cNvSpPr/>
            <p:nvPr/>
          </p:nvSpPr>
          <p:spPr>
            <a:xfrm>
              <a:off x="6662781" y="1370660"/>
              <a:ext cx="73222" cy="112711"/>
            </a:xfrm>
            <a:custGeom>
              <a:rect b="b" l="l" r="r" t="t"/>
              <a:pathLst>
                <a:path extrusionOk="0" h="3896" w="2531">
                  <a:moveTo>
                    <a:pt x="748" y="1"/>
                  </a:moveTo>
                  <a:cubicBezTo>
                    <a:pt x="292" y="469"/>
                    <a:pt x="27" y="947"/>
                    <a:pt x="1" y="998"/>
                  </a:cubicBezTo>
                  <a:lnTo>
                    <a:pt x="1772" y="3895"/>
                  </a:lnTo>
                  <a:cubicBezTo>
                    <a:pt x="2225" y="3067"/>
                    <a:pt x="2447" y="2318"/>
                    <a:pt x="2530" y="1667"/>
                  </a:cubicBezTo>
                  <a:cubicBezTo>
                    <a:pt x="2348" y="1398"/>
                    <a:pt x="2141" y="1142"/>
                    <a:pt x="1909" y="901"/>
                  </a:cubicBezTo>
                  <a:cubicBezTo>
                    <a:pt x="1558" y="541"/>
                    <a:pt x="1170" y="240"/>
                    <a:pt x="748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46"/>
            <p:cNvSpPr/>
            <p:nvPr/>
          </p:nvSpPr>
          <p:spPr>
            <a:xfrm>
              <a:off x="6541362" y="1399503"/>
              <a:ext cx="87" cy="116"/>
            </a:xfrm>
            <a:custGeom>
              <a:rect b="b" l="l" r="r" t="t"/>
              <a:pathLst>
                <a:path extrusionOk="0" h="4" w="3">
                  <a:moveTo>
                    <a:pt x="1" y="1"/>
                  </a:moveTo>
                  <a:lnTo>
                    <a:pt x="3" y="4"/>
                  </a:lnTo>
                  <a:cubicBezTo>
                    <a:pt x="3" y="4"/>
                    <a:pt x="3" y="2"/>
                    <a:pt x="1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46"/>
            <p:cNvSpPr/>
            <p:nvPr/>
          </p:nvSpPr>
          <p:spPr>
            <a:xfrm>
              <a:off x="6468256" y="1370718"/>
              <a:ext cx="73193" cy="112682"/>
            </a:xfrm>
            <a:custGeom>
              <a:rect b="b" l="l" r="r" t="t"/>
              <a:pathLst>
                <a:path extrusionOk="0" h="3895" w="2530">
                  <a:moveTo>
                    <a:pt x="1781" y="0"/>
                  </a:moveTo>
                  <a:cubicBezTo>
                    <a:pt x="1358" y="239"/>
                    <a:pt x="971" y="539"/>
                    <a:pt x="621" y="899"/>
                  </a:cubicBezTo>
                  <a:cubicBezTo>
                    <a:pt x="390" y="1140"/>
                    <a:pt x="183" y="1396"/>
                    <a:pt x="0" y="1665"/>
                  </a:cubicBezTo>
                  <a:cubicBezTo>
                    <a:pt x="83" y="2316"/>
                    <a:pt x="305" y="3065"/>
                    <a:pt x="758" y="3895"/>
                  </a:cubicBezTo>
                  <a:lnTo>
                    <a:pt x="2530" y="997"/>
                  </a:lnTo>
                  <a:cubicBezTo>
                    <a:pt x="2502" y="948"/>
                    <a:pt x="2238" y="470"/>
                    <a:pt x="1781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46"/>
            <p:cNvSpPr/>
            <p:nvPr/>
          </p:nvSpPr>
          <p:spPr>
            <a:xfrm>
              <a:off x="6443203" y="1373206"/>
              <a:ext cx="317767" cy="297516"/>
            </a:xfrm>
            <a:custGeom>
              <a:rect b="b" l="l" r="r" t="t"/>
              <a:pathLst>
                <a:path extrusionOk="0" h="10284" w="10984">
                  <a:moveTo>
                    <a:pt x="5492" y="0"/>
                  </a:moveTo>
                  <a:cubicBezTo>
                    <a:pt x="1" y="0"/>
                    <a:pt x="214" y="6880"/>
                    <a:pt x="214" y="6880"/>
                  </a:cubicBezTo>
                  <a:cubicBezTo>
                    <a:pt x="214" y="8909"/>
                    <a:pt x="1256" y="9862"/>
                    <a:pt x="2737" y="10283"/>
                  </a:cubicBezTo>
                  <a:lnTo>
                    <a:pt x="8246" y="10283"/>
                  </a:lnTo>
                  <a:cubicBezTo>
                    <a:pt x="9731" y="9862"/>
                    <a:pt x="10771" y="8909"/>
                    <a:pt x="10771" y="6880"/>
                  </a:cubicBezTo>
                  <a:cubicBezTo>
                    <a:pt x="10771" y="6880"/>
                    <a:pt x="10984" y="0"/>
                    <a:pt x="5492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46"/>
            <p:cNvSpPr/>
            <p:nvPr/>
          </p:nvSpPr>
          <p:spPr>
            <a:xfrm>
              <a:off x="6443174" y="1373293"/>
              <a:ext cx="170253" cy="297429"/>
            </a:xfrm>
            <a:custGeom>
              <a:rect b="b" l="l" r="r" t="t"/>
              <a:pathLst>
                <a:path extrusionOk="0" h="10281" w="5885">
                  <a:moveTo>
                    <a:pt x="5493" y="0"/>
                  </a:moveTo>
                  <a:cubicBezTo>
                    <a:pt x="0" y="0"/>
                    <a:pt x="215" y="6880"/>
                    <a:pt x="215" y="6880"/>
                  </a:cubicBezTo>
                  <a:lnTo>
                    <a:pt x="215" y="6973"/>
                  </a:lnTo>
                  <a:cubicBezTo>
                    <a:pt x="247" y="8934"/>
                    <a:pt x="1280" y="9865"/>
                    <a:pt x="2738" y="10280"/>
                  </a:cubicBezTo>
                  <a:lnTo>
                    <a:pt x="3521" y="10280"/>
                  </a:lnTo>
                  <a:cubicBezTo>
                    <a:pt x="2039" y="9859"/>
                    <a:pt x="997" y="8906"/>
                    <a:pt x="997" y="6877"/>
                  </a:cubicBezTo>
                  <a:cubicBezTo>
                    <a:pt x="997" y="6877"/>
                    <a:pt x="793" y="330"/>
                    <a:pt x="5885" y="11"/>
                  </a:cubicBezTo>
                  <a:cubicBezTo>
                    <a:pt x="5754" y="3"/>
                    <a:pt x="5624" y="0"/>
                    <a:pt x="5493" y="0"/>
                  </a:cubicBezTo>
                  <a:close/>
                </a:path>
              </a:pathLst>
            </a:custGeom>
            <a:solidFill>
              <a:srgbClr val="FFA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46"/>
            <p:cNvSpPr/>
            <p:nvPr/>
          </p:nvSpPr>
          <p:spPr>
            <a:xfrm>
              <a:off x="6484052" y="1479697"/>
              <a:ext cx="236098" cy="199733"/>
            </a:xfrm>
            <a:custGeom>
              <a:rect b="b" l="l" r="r" t="t"/>
              <a:pathLst>
                <a:path extrusionOk="0" h="6904" w="8161">
                  <a:moveTo>
                    <a:pt x="4080" y="0"/>
                  </a:moveTo>
                  <a:cubicBezTo>
                    <a:pt x="3194" y="0"/>
                    <a:pt x="2908" y="743"/>
                    <a:pt x="2816" y="1220"/>
                  </a:cubicBezTo>
                  <a:cubicBezTo>
                    <a:pt x="2773" y="1447"/>
                    <a:pt x="2591" y="1622"/>
                    <a:pt x="2362" y="1649"/>
                  </a:cubicBezTo>
                  <a:cubicBezTo>
                    <a:pt x="1592" y="1749"/>
                    <a:pt x="0" y="2110"/>
                    <a:pt x="0" y="3375"/>
                  </a:cubicBezTo>
                  <a:cubicBezTo>
                    <a:pt x="0" y="4447"/>
                    <a:pt x="308" y="5693"/>
                    <a:pt x="1325" y="6601"/>
                  </a:cubicBezTo>
                  <a:cubicBezTo>
                    <a:pt x="2142" y="6833"/>
                    <a:pt x="3096" y="6903"/>
                    <a:pt x="4080" y="6903"/>
                  </a:cubicBezTo>
                  <a:cubicBezTo>
                    <a:pt x="5067" y="6903"/>
                    <a:pt x="6019" y="6833"/>
                    <a:pt x="6837" y="6601"/>
                  </a:cubicBezTo>
                  <a:cubicBezTo>
                    <a:pt x="7854" y="5694"/>
                    <a:pt x="8161" y="4447"/>
                    <a:pt x="8161" y="3375"/>
                  </a:cubicBezTo>
                  <a:cubicBezTo>
                    <a:pt x="8161" y="2108"/>
                    <a:pt x="6570" y="1749"/>
                    <a:pt x="5797" y="1649"/>
                  </a:cubicBezTo>
                  <a:cubicBezTo>
                    <a:pt x="5568" y="1622"/>
                    <a:pt x="5389" y="1447"/>
                    <a:pt x="5344" y="1220"/>
                  </a:cubicBezTo>
                  <a:cubicBezTo>
                    <a:pt x="5252" y="743"/>
                    <a:pt x="4967" y="0"/>
                    <a:pt x="408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46"/>
            <p:cNvSpPr/>
            <p:nvPr/>
          </p:nvSpPr>
          <p:spPr>
            <a:xfrm>
              <a:off x="6505518" y="1651570"/>
              <a:ext cx="107996" cy="27946"/>
            </a:xfrm>
            <a:custGeom>
              <a:rect b="b" l="l" r="r" t="t"/>
              <a:pathLst>
                <a:path extrusionOk="0" h="966" w="3733">
                  <a:moveTo>
                    <a:pt x="1" y="0"/>
                  </a:moveTo>
                  <a:lnTo>
                    <a:pt x="1" y="0"/>
                  </a:lnTo>
                  <a:cubicBezTo>
                    <a:pt x="162" y="234"/>
                    <a:pt x="355" y="454"/>
                    <a:pt x="585" y="660"/>
                  </a:cubicBezTo>
                  <a:cubicBezTo>
                    <a:pt x="738" y="704"/>
                    <a:pt x="896" y="740"/>
                    <a:pt x="1059" y="775"/>
                  </a:cubicBezTo>
                  <a:cubicBezTo>
                    <a:pt x="1762" y="916"/>
                    <a:pt x="2539" y="965"/>
                    <a:pt x="3341" y="965"/>
                  </a:cubicBezTo>
                  <a:cubicBezTo>
                    <a:pt x="3472" y="965"/>
                    <a:pt x="3602" y="962"/>
                    <a:pt x="3733" y="961"/>
                  </a:cubicBezTo>
                  <a:cubicBezTo>
                    <a:pt x="2884" y="939"/>
                    <a:pt x="2076" y="861"/>
                    <a:pt x="1366" y="660"/>
                  </a:cubicBezTo>
                  <a:cubicBezTo>
                    <a:pt x="849" y="513"/>
                    <a:pt x="384" y="301"/>
                    <a:pt x="1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46"/>
            <p:cNvSpPr/>
            <p:nvPr/>
          </p:nvSpPr>
          <p:spPr>
            <a:xfrm>
              <a:off x="6581893" y="1533131"/>
              <a:ext cx="40531" cy="19759"/>
            </a:xfrm>
            <a:custGeom>
              <a:rect b="b" l="l" r="r" t="t"/>
              <a:pathLst>
                <a:path extrusionOk="0" h="683" w="1401">
                  <a:moveTo>
                    <a:pt x="126" y="0"/>
                  </a:moveTo>
                  <a:cubicBezTo>
                    <a:pt x="57" y="0"/>
                    <a:pt x="0" y="56"/>
                    <a:pt x="0" y="125"/>
                  </a:cubicBezTo>
                  <a:cubicBezTo>
                    <a:pt x="0" y="431"/>
                    <a:pt x="313" y="683"/>
                    <a:pt x="701" y="683"/>
                  </a:cubicBezTo>
                  <a:cubicBezTo>
                    <a:pt x="1088" y="683"/>
                    <a:pt x="1401" y="434"/>
                    <a:pt x="1401" y="125"/>
                  </a:cubicBezTo>
                  <a:lnTo>
                    <a:pt x="1401" y="123"/>
                  </a:lnTo>
                  <a:cubicBezTo>
                    <a:pt x="1399" y="56"/>
                    <a:pt x="1346" y="0"/>
                    <a:pt x="1277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46"/>
            <p:cNvSpPr/>
            <p:nvPr/>
          </p:nvSpPr>
          <p:spPr>
            <a:xfrm>
              <a:off x="6531931" y="1489100"/>
              <a:ext cx="11109" cy="22999"/>
            </a:xfrm>
            <a:custGeom>
              <a:rect b="b" l="l" r="r" t="t"/>
              <a:pathLst>
                <a:path extrusionOk="0" h="795" w="384">
                  <a:moveTo>
                    <a:pt x="192" y="0"/>
                  </a:moveTo>
                  <a:cubicBezTo>
                    <a:pt x="189" y="0"/>
                    <a:pt x="185" y="0"/>
                    <a:pt x="181" y="1"/>
                  </a:cubicBezTo>
                  <a:cubicBezTo>
                    <a:pt x="78" y="8"/>
                    <a:pt x="0" y="97"/>
                    <a:pt x="0" y="200"/>
                  </a:cubicBezTo>
                  <a:lnTo>
                    <a:pt x="0" y="594"/>
                  </a:lnTo>
                  <a:cubicBezTo>
                    <a:pt x="0" y="699"/>
                    <a:pt x="77" y="788"/>
                    <a:pt x="181" y="794"/>
                  </a:cubicBezTo>
                  <a:cubicBezTo>
                    <a:pt x="185" y="794"/>
                    <a:pt x="188" y="794"/>
                    <a:pt x="192" y="794"/>
                  </a:cubicBezTo>
                  <a:cubicBezTo>
                    <a:pt x="298" y="794"/>
                    <a:pt x="384" y="707"/>
                    <a:pt x="384" y="602"/>
                  </a:cubicBezTo>
                  <a:lnTo>
                    <a:pt x="384" y="192"/>
                  </a:lnTo>
                  <a:cubicBezTo>
                    <a:pt x="384" y="86"/>
                    <a:pt x="298" y="0"/>
                    <a:pt x="1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46"/>
            <p:cNvSpPr/>
            <p:nvPr/>
          </p:nvSpPr>
          <p:spPr>
            <a:xfrm>
              <a:off x="6486251" y="1515947"/>
              <a:ext cx="23462" cy="11138"/>
            </a:xfrm>
            <a:custGeom>
              <a:rect b="b" l="l" r="r" t="t"/>
              <a:pathLst>
                <a:path extrusionOk="0" h="385" w="811">
                  <a:moveTo>
                    <a:pt x="208" y="1"/>
                  </a:moveTo>
                  <a:cubicBezTo>
                    <a:pt x="105" y="1"/>
                    <a:pt x="16" y="77"/>
                    <a:pt x="9" y="180"/>
                  </a:cubicBezTo>
                  <a:cubicBezTo>
                    <a:pt x="1" y="292"/>
                    <a:pt x="91" y="384"/>
                    <a:pt x="200" y="384"/>
                  </a:cubicBezTo>
                  <a:lnTo>
                    <a:pt x="605" y="384"/>
                  </a:lnTo>
                  <a:cubicBezTo>
                    <a:pt x="710" y="384"/>
                    <a:pt x="799" y="307"/>
                    <a:pt x="805" y="203"/>
                  </a:cubicBezTo>
                  <a:cubicBezTo>
                    <a:pt x="811" y="91"/>
                    <a:pt x="722" y="1"/>
                    <a:pt x="613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46"/>
            <p:cNvSpPr/>
            <p:nvPr/>
          </p:nvSpPr>
          <p:spPr>
            <a:xfrm>
              <a:off x="6661190" y="1489100"/>
              <a:ext cx="11138" cy="22999"/>
            </a:xfrm>
            <a:custGeom>
              <a:rect b="b" l="l" r="r" t="t"/>
              <a:pathLst>
                <a:path extrusionOk="0" h="795" w="385">
                  <a:moveTo>
                    <a:pt x="191" y="0"/>
                  </a:moveTo>
                  <a:cubicBezTo>
                    <a:pt x="187" y="0"/>
                    <a:pt x="184" y="0"/>
                    <a:pt x="180" y="1"/>
                  </a:cubicBezTo>
                  <a:cubicBezTo>
                    <a:pt x="79" y="8"/>
                    <a:pt x="1" y="97"/>
                    <a:pt x="1" y="200"/>
                  </a:cubicBezTo>
                  <a:lnTo>
                    <a:pt x="1" y="594"/>
                  </a:lnTo>
                  <a:cubicBezTo>
                    <a:pt x="1" y="699"/>
                    <a:pt x="77" y="788"/>
                    <a:pt x="180" y="794"/>
                  </a:cubicBezTo>
                  <a:cubicBezTo>
                    <a:pt x="184" y="794"/>
                    <a:pt x="187" y="794"/>
                    <a:pt x="191" y="794"/>
                  </a:cubicBezTo>
                  <a:cubicBezTo>
                    <a:pt x="298" y="794"/>
                    <a:pt x="384" y="707"/>
                    <a:pt x="384" y="602"/>
                  </a:cubicBezTo>
                  <a:lnTo>
                    <a:pt x="384" y="192"/>
                  </a:lnTo>
                  <a:cubicBezTo>
                    <a:pt x="384" y="86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46"/>
            <p:cNvSpPr/>
            <p:nvPr/>
          </p:nvSpPr>
          <p:spPr>
            <a:xfrm>
              <a:off x="6694518" y="1515947"/>
              <a:ext cx="23404" cy="11138"/>
            </a:xfrm>
            <a:custGeom>
              <a:rect b="b" l="l" r="r" t="t"/>
              <a:pathLst>
                <a:path extrusionOk="0" h="385" w="809">
                  <a:moveTo>
                    <a:pt x="208" y="1"/>
                  </a:moveTo>
                  <a:cubicBezTo>
                    <a:pt x="103" y="1"/>
                    <a:pt x="14" y="77"/>
                    <a:pt x="8" y="180"/>
                  </a:cubicBezTo>
                  <a:cubicBezTo>
                    <a:pt x="1" y="292"/>
                    <a:pt x="91" y="384"/>
                    <a:pt x="200" y="384"/>
                  </a:cubicBezTo>
                  <a:lnTo>
                    <a:pt x="605" y="384"/>
                  </a:lnTo>
                  <a:cubicBezTo>
                    <a:pt x="708" y="384"/>
                    <a:pt x="798" y="307"/>
                    <a:pt x="804" y="203"/>
                  </a:cubicBezTo>
                  <a:cubicBezTo>
                    <a:pt x="809" y="91"/>
                    <a:pt x="721" y="1"/>
                    <a:pt x="613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46"/>
            <p:cNvSpPr/>
            <p:nvPr/>
          </p:nvSpPr>
          <p:spPr>
            <a:xfrm>
              <a:off x="6567341" y="1564809"/>
              <a:ext cx="69606" cy="17647"/>
            </a:xfrm>
            <a:custGeom>
              <a:rect b="b" l="l" r="r" t="t"/>
              <a:pathLst>
                <a:path extrusionOk="0" h="610" w="2406">
                  <a:moveTo>
                    <a:pt x="2190" y="0"/>
                  </a:moveTo>
                  <a:cubicBezTo>
                    <a:pt x="2135" y="0"/>
                    <a:pt x="2080" y="23"/>
                    <a:pt x="2042" y="68"/>
                  </a:cubicBezTo>
                  <a:cubicBezTo>
                    <a:pt x="1958" y="163"/>
                    <a:pt x="1830" y="218"/>
                    <a:pt x="1697" y="218"/>
                  </a:cubicBezTo>
                  <a:cubicBezTo>
                    <a:pt x="1560" y="218"/>
                    <a:pt x="1435" y="163"/>
                    <a:pt x="1352" y="68"/>
                  </a:cubicBezTo>
                  <a:cubicBezTo>
                    <a:pt x="1315" y="25"/>
                    <a:pt x="1260" y="1"/>
                    <a:pt x="1204" y="1"/>
                  </a:cubicBezTo>
                  <a:cubicBezTo>
                    <a:pt x="1148" y="1"/>
                    <a:pt x="1092" y="25"/>
                    <a:pt x="1056" y="68"/>
                  </a:cubicBezTo>
                  <a:cubicBezTo>
                    <a:pt x="971" y="163"/>
                    <a:pt x="846" y="218"/>
                    <a:pt x="711" y="218"/>
                  </a:cubicBezTo>
                  <a:cubicBezTo>
                    <a:pt x="576" y="218"/>
                    <a:pt x="448" y="163"/>
                    <a:pt x="365" y="68"/>
                  </a:cubicBezTo>
                  <a:cubicBezTo>
                    <a:pt x="327" y="24"/>
                    <a:pt x="272" y="1"/>
                    <a:pt x="218" y="1"/>
                  </a:cubicBezTo>
                  <a:cubicBezTo>
                    <a:pt x="172" y="1"/>
                    <a:pt x="127" y="16"/>
                    <a:pt x="89" y="48"/>
                  </a:cubicBezTo>
                  <a:cubicBezTo>
                    <a:pt x="10" y="119"/>
                    <a:pt x="0" y="241"/>
                    <a:pt x="71" y="324"/>
                  </a:cubicBezTo>
                  <a:cubicBezTo>
                    <a:pt x="230" y="505"/>
                    <a:pt x="462" y="610"/>
                    <a:pt x="711" y="610"/>
                  </a:cubicBezTo>
                  <a:cubicBezTo>
                    <a:pt x="892" y="610"/>
                    <a:pt x="1063" y="554"/>
                    <a:pt x="1204" y="456"/>
                  </a:cubicBezTo>
                  <a:cubicBezTo>
                    <a:pt x="1346" y="556"/>
                    <a:pt x="1516" y="610"/>
                    <a:pt x="1697" y="610"/>
                  </a:cubicBezTo>
                  <a:cubicBezTo>
                    <a:pt x="1945" y="610"/>
                    <a:pt x="2178" y="507"/>
                    <a:pt x="2336" y="324"/>
                  </a:cubicBezTo>
                  <a:cubicBezTo>
                    <a:pt x="2406" y="241"/>
                    <a:pt x="2398" y="119"/>
                    <a:pt x="2318" y="48"/>
                  </a:cubicBezTo>
                  <a:cubicBezTo>
                    <a:pt x="2281" y="16"/>
                    <a:pt x="2235" y="0"/>
                    <a:pt x="219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0" name="Google Shape;3070;p46"/>
          <p:cNvGrpSpPr/>
          <p:nvPr/>
        </p:nvGrpSpPr>
        <p:grpSpPr>
          <a:xfrm>
            <a:off x="7226598" y="1331257"/>
            <a:ext cx="377479" cy="321441"/>
            <a:chOff x="7226598" y="1331257"/>
            <a:chExt cx="377479" cy="321441"/>
          </a:xfrm>
        </p:grpSpPr>
        <p:sp>
          <p:nvSpPr>
            <p:cNvPr id="3071" name="Google Shape;3071;p46"/>
            <p:cNvSpPr/>
            <p:nvPr/>
          </p:nvSpPr>
          <p:spPr>
            <a:xfrm>
              <a:off x="7499292" y="1415878"/>
              <a:ext cx="104784" cy="158363"/>
            </a:xfrm>
            <a:custGeom>
              <a:rect b="b" l="l" r="r" t="t"/>
              <a:pathLst>
                <a:path extrusionOk="0" h="5474" w="3622">
                  <a:moveTo>
                    <a:pt x="1128" y="1"/>
                  </a:moveTo>
                  <a:lnTo>
                    <a:pt x="0" y="1028"/>
                  </a:lnTo>
                  <a:lnTo>
                    <a:pt x="819" y="5178"/>
                  </a:lnTo>
                  <a:lnTo>
                    <a:pt x="1374" y="5474"/>
                  </a:lnTo>
                  <a:cubicBezTo>
                    <a:pt x="2284" y="5474"/>
                    <a:pt x="3086" y="5014"/>
                    <a:pt x="3507" y="4199"/>
                  </a:cubicBezTo>
                  <a:cubicBezTo>
                    <a:pt x="3622" y="3977"/>
                    <a:pt x="3591" y="3704"/>
                    <a:pt x="3428" y="3512"/>
                  </a:cubicBezTo>
                  <a:cubicBezTo>
                    <a:pt x="3198" y="3242"/>
                    <a:pt x="2893" y="2789"/>
                    <a:pt x="2893" y="2302"/>
                  </a:cubicBezTo>
                  <a:cubicBezTo>
                    <a:pt x="2893" y="1516"/>
                    <a:pt x="2701" y="1"/>
                    <a:pt x="1128" y="1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46"/>
            <p:cNvSpPr/>
            <p:nvPr/>
          </p:nvSpPr>
          <p:spPr>
            <a:xfrm>
              <a:off x="7226598" y="1415878"/>
              <a:ext cx="104784" cy="158363"/>
            </a:xfrm>
            <a:custGeom>
              <a:rect b="b" l="l" r="r" t="t"/>
              <a:pathLst>
                <a:path extrusionOk="0" h="5474" w="3622">
                  <a:moveTo>
                    <a:pt x="2494" y="1"/>
                  </a:moveTo>
                  <a:cubicBezTo>
                    <a:pt x="921" y="1"/>
                    <a:pt x="729" y="1516"/>
                    <a:pt x="729" y="2302"/>
                  </a:cubicBezTo>
                  <a:cubicBezTo>
                    <a:pt x="729" y="2789"/>
                    <a:pt x="424" y="3242"/>
                    <a:pt x="193" y="3512"/>
                  </a:cubicBezTo>
                  <a:cubicBezTo>
                    <a:pt x="31" y="3704"/>
                    <a:pt x="0" y="3977"/>
                    <a:pt x="115" y="4199"/>
                  </a:cubicBezTo>
                  <a:cubicBezTo>
                    <a:pt x="536" y="5014"/>
                    <a:pt x="1338" y="5474"/>
                    <a:pt x="2247" y="5474"/>
                  </a:cubicBezTo>
                  <a:lnTo>
                    <a:pt x="2803" y="5178"/>
                  </a:lnTo>
                  <a:lnTo>
                    <a:pt x="3622" y="1028"/>
                  </a:lnTo>
                  <a:lnTo>
                    <a:pt x="2494" y="1"/>
                  </a:ln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46"/>
            <p:cNvSpPr/>
            <p:nvPr/>
          </p:nvSpPr>
          <p:spPr>
            <a:xfrm>
              <a:off x="7257843" y="1417527"/>
              <a:ext cx="73540" cy="156801"/>
            </a:xfrm>
            <a:custGeom>
              <a:rect b="b" l="l" r="r" t="t"/>
              <a:pathLst>
                <a:path extrusionOk="0" h="5420" w="2542">
                  <a:moveTo>
                    <a:pt x="1476" y="0"/>
                  </a:moveTo>
                  <a:cubicBezTo>
                    <a:pt x="523" y="984"/>
                    <a:pt x="0" y="2263"/>
                    <a:pt x="0" y="3622"/>
                  </a:cubicBezTo>
                  <a:cubicBezTo>
                    <a:pt x="0" y="4185"/>
                    <a:pt x="89" y="4734"/>
                    <a:pt x="262" y="5254"/>
                  </a:cubicBezTo>
                  <a:cubicBezTo>
                    <a:pt x="542" y="5363"/>
                    <a:pt x="848" y="5420"/>
                    <a:pt x="1167" y="5420"/>
                  </a:cubicBezTo>
                  <a:lnTo>
                    <a:pt x="1723" y="5122"/>
                  </a:lnTo>
                  <a:lnTo>
                    <a:pt x="2542" y="973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46"/>
            <p:cNvSpPr/>
            <p:nvPr/>
          </p:nvSpPr>
          <p:spPr>
            <a:xfrm>
              <a:off x="7499321" y="1417527"/>
              <a:ext cx="73598" cy="156801"/>
            </a:xfrm>
            <a:custGeom>
              <a:rect b="b" l="l" r="r" t="t"/>
              <a:pathLst>
                <a:path extrusionOk="0" h="5420" w="2544">
                  <a:moveTo>
                    <a:pt x="1065" y="0"/>
                  </a:moveTo>
                  <a:lnTo>
                    <a:pt x="1" y="973"/>
                  </a:lnTo>
                  <a:lnTo>
                    <a:pt x="820" y="5122"/>
                  </a:lnTo>
                  <a:lnTo>
                    <a:pt x="1375" y="5420"/>
                  </a:lnTo>
                  <a:cubicBezTo>
                    <a:pt x="1694" y="5420"/>
                    <a:pt x="1999" y="5362"/>
                    <a:pt x="2280" y="5254"/>
                  </a:cubicBezTo>
                  <a:cubicBezTo>
                    <a:pt x="2453" y="4734"/>
                    <a:pt x="2544" y="4183"/>
                    <a:pt x="2544" y="3622"/>
                  </a:cubicBezTo>
                  <a:cubicBezTo>
                    <a:pt x="2544" y="2263"/>
                    <a:pt x="2019" y="984"/>
                    <a:pt x="1065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46"/>
            <p:cNvSpPr/>
            <p:nvPr/>
          </p:nvSpPr>
          <p:spPr>
            <a:xfrm>
              <a:off x="7280408" y="1391953"/>
              <a:ext cx="269888" cy="260746"/>
            </a:xfrm>
            <a:custGeom>
              <a:rect b="b" l="l" r="r" t="t"/>
              <a:pathLst>
                <a:path extrusionOk="0" h="9013" w="9329">
                  <a:moveTo>
                    <a:pt x="4664" y="1"/>
                  </a:moveTo>
                  <a:cubicBezTo>
                    <a:pt x="2090" y="1"/>
                    <a:pt x="1" y="2018"/>
                    <a:pt x="1" y="4506"/>
                  </a:cubicBezTo>
                  <a:cubicBezTo>
                    <a:pt x="1" y="6996"/>
                    <a:pt x="2090" y="9013"/>
                    <a:pt x="4664" y="9013"/>
                  </a:cubicBezTo>
                  <a:cubicBezTo>
                    <a:pt x="7239" y="9013"/>
                    <a:pt x="9329" y="6996"/>
                    <a:pt x="9329" y="4506"/>
                  </a:cubicBezTo>
                  <a:cubicBezTo>
                    <a:pt x="9329" y="2018"/>
                    <a:pt x="7239" y="1"/>
                    <a:pt x="4664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46"/>
            <p:cNvSpPr/>
            <p:nvPr/>
          </p:nvSpPr>
          <p:spPr>
            <a:xfrm>
              <a:off x="7298026" y="1391924"/>
              <a:ext cx="234420" cy="123705"/>
            </a:xfrm>
            <a:custGeom>
              <a:rect b="b" l="l" r="r" t="t"/>
              <a:pathLst>
                <a:path extrusionOk="0" h="4276" w="8103">
                  <a:moveTo>
                    <a:pt x="4056" y="0"/>
                  </a:moveTo>
                  <a:cubicBezTo>
                    <a:pt x="2317" y="0"/>
                    <a:pt x="801" y="918"/>
                    <a:pt x="1" y="2281"/>
                  </a:cubicBezTo>
                  <a:cubicBezTo>
                    <a:pt x="154" y="2786"/>
                    <a:pt x="593" y="3168"/>
                    <a:pt x="1142" y="3242"/>
                  </a:cubicBezTo>
                  <a:cubicBezTo>
                    <a:pt x="1176" y="3246"/>
                    <a:pt x="1277" y="3262"/>
                    <a:pt x="1412" y="3447"/>
                  </a:cubicBezTo>
                  <a:cubicBezTo>
                    <a:pt x="1667" y="3803"/>
                    <a:pt x="2073" y="4009"/>
                    <a:pt x="2526" y="4009"/>
                  </a:cubicBezTo>
                  <a:cubicBezTo>
                    <a:pt x="2668" y="4009"/>
                    <a:pt x="2811" y="3989"/>
                    <a:pt x="2954" y="3950"/>
                  </a:cubicBezTo>
                  <a:cubicBezTo>
                    <a:pt x="2980" y="3943"/>
                    <a:pt x="3003" y="3938"/>
                    <a:pt x="3030" y="3938"/>
                  </a:cubicBezTo>
                  <a:cubicBezTo>
                    <a:pt x="3105" y="3938"/>
                    <a:pt x="3191" y="3970"/>
                    <a:pt x="3289" y="4038"/>
                  </a:cubicBezTo>
                  <a:cubicBezTo>
                    <a:pt x="3517" y="4193"/>
                    <a:pt x="3782" y="4275"/>
                    <a:pt x="4058" y="4275"/>
                  </a:cubicBezTo>
                  <a:cubicBezTo>
                    <a:pt x="4334" y="4275"/>
                    <a:pt x="4598" y="4193"/>
                    <a:pt x="4826" y="4038"/>
                  </a:cubicBezTo>
                  <a:cubicBezTo>
                    <a:pt x="4917" y="3976"/>
                    <a:pt x="5003" y="3947"/>
                    <a:pt x="5089" y="3947"/>
                  </a:cubicBezTo>
                  <a:cubicBezTo>
                    <a:pt x="5132" y="3947"/>
                    <a:pt x="5176" y="3953"/>
                    <a:pt x="5219" y="3967"/>
                  </a:cubicBezTo>
                  <a:cubicBezTo>
                    <a:pt x="5340" y="4001"/>
                    <a:pt x="5465" y="4019"/>
                    <a:pt x="5586" y="4019"/>
                  </a:cubicBezTo>
                  <a:cubicBezTo>
                    <a:pt x="6035" y="4019"/>
                    <a:pt x="6460" y="3785"/>
                    <a:pt x="6753" y="3375"/>
                  </a:cubicBezTo>
                  <a:cubicBezTo>
                    <a:pt x="6805" y="3303"/>
                    <a:pt x="6891" y="3254"/>
                    <a:pt x="6994" y="3240"/>
                  </a:cubicBezTo>
                  <a:cubicBezTo>
                    <a:pt x="7334" y="3192"/>
                    <a:pt x="7630" y="3027"/>
                    <a:pt x="7845" y="2761"/>
                  </a:cubicBezTo>
                  <a:cubicBezTo>
                    <a:pt x="7960" y="2619"/>
                    <a:pt x="8048" y="2452"/>
                    <a:pt x="8103" y="2268"/>
                  </a:cubicBezTo>
                  <a:cubicBezTo>
                    <a:pt x="7301" y="913"/>
                    <a:pt x="5787" y="0"/>
                    <a:pt x="405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46"/>
            <p:cNvSpPr/>
            <p:nvPr/>
          </p:nvSpPr>
          <p:spPr>
            <a:xfrm>
              <a:off x="7296753" y="1331257"/>
              <a:ext cx="237255" cy="169327"/>
            </a:xfrm>
            <a:custGeom>
              <a:rect b="b" l="l" r="r" t="t"/>
              <a:pathLst>
                <a:path extrusionOk="0" h="5853" w="8201">
                  <a:moveTo>
                    <a:pt x="4100" y="0"/>
                  </a:moveTo>
                  <a:cubicBezTo>
                    <a:pt x="3935" y="0"/>
                    <a:pt x="3769" y="49"/>
                    <a:pt x="3626" y="146"/>
                  </a:cubicBezTo>
                  <a:cubicBezTo>
                    <a:pt x="3452" y="266"/>
                    <a:pt x="3264" y="328"/>
                    <a:pt x="3068" y="328"/>
                  </a:cubicBezTo>
                  <a:cubicBezTo>
                    <a:pt x="2979" y="328"/>
                    <a:pt x="2887" y="315"/>
                    <a:pt x="2795" y="289"/>
                  </a:cubicBezTo>
                  <a:cubicBezTo>
                    <a:pt x="2719" y="267"/>
                    <a:pt x="2641" y="256"/>
                    <a:pt x="2565" y="256"/>
                  </a:cubicBezTo>
                  <a:cubicBezTo>
                    <a:pt x="2299" y="256"/>
                    <a:pt x="2042" y="384"/>
                    <a:pt x="1881" y="608"/>
                  </a:cubicBezTo>
                  <a:cubicBezTo>
                    <a:pt x="1724" y="829"/>
                    <a:pt x="1510" y="991"/>
                    <a:pt x="1235" y="1030"/>
                  </a:cubicBezTo>
                  <a:cubicBezTo>
                    <a:pt x="850" y="1083"/>
                    <a:pt x="551" y="1395"/>
                    <a:pt x="513" y="1783"/>
                  </a:cubicBezTo>
                  <a:cubicBezTo>
                    <a:pt x="491" y="1999"/>
                    <a:pt x="439" y="2194"/>
                    <a:pt x="290" y="2361"/>
                  </a:cubicBezTo>
                  <a:cubicBezTo>
                    <a:pt x="0" y="2682"/>
                    <a:pt x="0" y="3171"/>
                    <a:pt x="290" y="3493"/>
                  </a:cubicBezTo>
                  <a:cubicBezTo>
                    <a:pt x="439" y="3657"/>
                    <a:pt x="491" y="3855"/>
                    <a:pt x="513" y="4072"/>
                  </a:cubicBezTo>
                  <a:cubicBezTo>
                    <a:pt x="553" y="4469"/>
                    <a:pt x="870" y="4771"/>
                    <a:pt x="1258" y="4825"/>
                  </a:cubicBezTo>
                  <a:cubicBezTo>
                    <a:pt x="1527" y="4862"/>
                    <a:pt x="1727" y="5030"/>
                    <a:pt x="1881" y="5243"/>
                  </a:cubicBezTo>
                  <a:cubicBezTo>
                    <a:pt x="2048" y="5477"/>
                    <a:pt x="2303" y="5586"/>
                    <a:pt x="2570" y="5586"/>
                  </a:cubicBezTo>
                  <a:cubicBezTo>
                    <a:pt x="2665" y="5586"/>
                    <a:pt x="2762" y="5573"/>
                    <a:pt x="2856" y="5546"/>
                  </a:cubicBezTo>
                  <a:cubicBezTo>
                    <a:pt x="2930" y="5525"/>
                    <a:pt x="3002" y="5516"/>
                    <a:pt x="3073" y="5516"/>
                  </a:cubicBezTo>
                  <a:cubicBezTo>
                    <a:pt x="3271" y="5516"/>
                    <a:pt x="3457" y="5590"/>
                    <a:pt x="3628" y="5705"/>
                  </a:cubicBezTo>
                  <a:cubicBezTo>
                    <a:pt x="3771" y="5803"/>
                    <a:pt x="3936" y="5852"/>
                    <a:pt x="4102" y="5852"/>
                  </a:cubicBezTo>
                  <a:cubicBezTo>
                    <a:pt x="4268" y="5852"/>
                    <a:pt x="4434" y="5803"/>
                    <a:pt x="4577" y="5705"/>
                  </a:cubicBezTo>
                  <a:cubicBezTo>
                    <a:pt x="4752" y="5586"/>
                    <a:pt x="4937" y="5524"/>
                    <a:pt x="5132" y="5524"/>
                  </a:cubicBezTo>
                  <a:cubicBezTo>
                    <a:pt x="5222" y="5524"/>
                    <a:pt x="5314" y="5537"/>
                    <a:pt x="5407" y="5564"/>
                  </a:cubicBezTo>
                  <a:cubicBezTo>
                    <a:pt x="5483" y="5585"/>
                    <a:pt x="5558" y="5596"/>
                    <a:pt x="5630" y="5596"/>
                  </a:cubicBezTo>
                  <a:cubicBezTo>
                    <a:pt x="5931" y="5596"/>
                    <a:pt x="6195" y="5422"/>
                    <a:pt x="6375" y="5168"/>
                  </a:cubicBezTo>
                  <a:cubicBezTo>
                    <a:pt x="6515" y="4974"/>
                    <a:pt x="6733" y="4854"/>
                    <a:pt x="6967" y="4822"/>
                  </a:cubicBezTo>
                  <a:cubicBezTo>
                    <a:pt x="7411" y="4760"/>
                    <a:pt x="7658" y="4391"/>
                    <a:pt x="7701" y="3973"/>
                  </a:cubicBezTo>
                  <a:cubicBezTo>
                    <a:pt x="7717" y="3794"/>
                    <a:pt x="7793" y="3625"/>
                    <a:pt x="7914" y="3493"/>
                  </a:cubicBezTo>
                  <a:cubicBezTo>
                    <a:pt x="8201" y="3171"/>
                    <a:pt x="8201" y="2682"/>
                    <a:pt x="7912" y="2361"/>
                  </a:cubicBezTo>
                  <a:cubicBezTo>
                    <a:pt x="7762" y="2197"/>
                    <a:pt x="7710" y="1999"/>
                    <a:pt x="7690" y="1783"/>
                  </a:cubicBezTo>
                  <a:cubicBezTo>
                    <a:pt x="7651" y="1395"/>
                    <a:pt x="7352" y="1083"/>
                    <a:pt x="6966" y="1030"/>
                  </a:cubicBezTo>
                  <a:cubicBezTo>
                    <a:pt x="6687" y="991"/>
                    <a:pt x="6481" y="833"/>
                    <a:pt x="6320" y="608"/>
                  </a:cubicBezTo>
                  <a:cubicBezTo>
                    <a:pt x="6159" y="384"/>
                    <a:pt x="5902" y="257"/>
                    <a:pt x="5635" y="257"/>
                  </a:cubicBezTo>
                  <a:cubicBezTo>
                    <a:pt x="5559" y="257"/>
                    <a:pt x="5482" y="267"/>
                    <a:pt x="5406" y="289"/>
                  </a:cubicBezTo>
                  <a:cubicBezTo>
                    <a:pt x="5312" y="315"/>
                    <a:pt x="5220" y="328"/>
                    <a:pt x="5131" y="328"/>
                  </a:cubicBezTo>
                  <a:cubicBezTo>
                    <a:pt x="4936" y="328"/>
                    <a:pt x="4751" y="266"/>
                    <a:pt x="4574" y="146"/>
                  </a:cubicBezTo>
                  <a:cubicBezTo>
                    <a:pt x="4432" y="49"/>
                    <a:pt x="4266" y="0"/>
                    <a:pt x="410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46"/>
            <p:cNvSpPr/>
            <p:nvPr/>
          </p:nvSpPr>
          <p:spPr>
            <a:xfrm>
              <a:off x="7337718" y="1527142"/>
              <a:ext cx="155209" cy="84996"/>
            </a:xfrm>
            <a:custGeom>
              <a:rect b="b" l="l" r="r" t="t"/>
              <a:pathLst>
                <a:path extrusionOk="0" h="2938" w="5365">
                  <a:moveTo>
                    <a:pt x="1944" y="0"/>
                  </a:moveTo>
                  <a:cubicBezTo>
                    <a:pt x="1442" y="106"/>
                    <a:pt x="985" y="321"/>
                    <a:pt x="621" y="629"/>
                  </a:cubicBezTo>
                  <a:cubicBezTo>
                    <a:pt x="69" y="1095"/>
                    <a:pt x="0" y="1921"/>
                    <a:pt x="465" y="2473"/>
                  </a:cubicBezTo>
                  <a:cubicBezTo>
                    <a:pt x="726" y="2780"/>
                    <a:pt x="1094" y="2938"/>
                    <a:pt x="1467" y="2938"/>
                  </a:cubicBezTo>
                  <a:cubicBezTo>
                    <a:pt x="1683" y="2938"/>
                    <a:pt x="1902" y="2882"/>
                    <a:pt x="2098" y="2772"/>
                  </a:cubicBezTo>
                  <a:cubicBezTo>
                    <a:pt x="2272" y="2677"/>
                    <a:pt x="2465" y="2626"/>
                    <a:pt x="2663" y="2626"/>
                  </a:cubicBezTo>
                  <a:lnTo>
                    <a:pt x="2703" y="2626"/>
                  </a:lnTo>
                  <a:cubicBezTo>
                    <a:pt x="2902" y="2626"/>
                    <a:pt x="3096" y="2680"/>
                    <a:pt x="3270" y="2777"/>
                  </a:cubicBezTo>
                  <a:cubicBezTo>
                    <a:pt x="3466" y="2883"/>
                    <a:pt x="3682" y="2936"/>
                    <a:pt x="3896" y="2936"/>
                  </a:cubicBezTo>
                  <a:cubicBezTo>
                    <a:pt x="4268" y="2936"/>
                    <a:pt x="4638" y="2778"/>
                    <a:pt x="4896" y="2471"/>
                  </a:cubicBezTo>
                  <a:cubicBezTo>
                    <a:pt x="5364" y="1919"/>
                    <a:pt x="5295" y="1094"/>
                    <a:pt x="4743" y="628"/>
                  </a:cubicBezTo>
                  <a:cubicBezTo>
                    <a:pt x="4379" y="321"/>
                    <a:pt x="3924" y="106"/>
                    <a:pt x="3421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46"/>
            <p:cNvSpPr/>
            <p:nvPr/>
          </p:nvSpPr>
          <p:spPr>
            <a:xfrm>
              <a:off x="7394074" y="1525088"/>
              <a:ext cx="42614" cy="21437"/>
            </a:xfrm>
            <a:custGeom>
              <a:rect b="b" l="l" r="r" t="t"/>
              <a:pathLst>
                <a:path extrusionOk="0" h="741" w="1473">
                  <a:moveTo>
                    <a:pt x="736" y="1"/>
                  </a:moveTo>
                  <a:cubicBezTo>
                    <a:pt x="483" y="1"/>
                    <a:pt x="235" y="25"/>
                    <a:pt x="0" y="76"/>
                  </a:cubicBezTo>
                  <a:cubicBezTo>
                    <a:pt x="35" y="449"/>
                    <a:pt x="353" y="740"/>
                    <a:pt x="736" y="740"/>
                  </a:cubicBezTo>
                  <a:cubicBezTo>
                    <a:pt x="1120" y="740"/>
                    <a:pt x="1434" y="449"/>
                    <a:pt x="1473" y="76"/>
                  </a:cubicBezTo>
                  <a:cubicBezTo>
                    <a:pt x="1237" y="25"/>
                    <a:pt x="990" y="1"/>
                    <a:pt x="736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46"/>
            <p:cNvSpPr/>
            <p:nvPr/>
          </p:nvSpPr>
          <p:spPr>
            <a:xfrm>
              <a:off x="7344864" y="1505503"/>
              <a:ext cx="11109" cy="21264"/>
            </a:xfrm>
            <a:custGeom>
              <a:rect b="b" l="l" r="r" t="t"/>
              <a:pathLst>
                <a:path extrusionOk="0" h="735" w="384">
                  <a:moveTo>
                    <a:pt x="195" y="1"/>
                  </a:moveTo>
                  <a:cubicBezTo>
                    <a:pt x="190" y="1"/>
                    <a:pt x="185" y="1"/>
                    <a:pt x="180" y="1"/>
                  </a:cubicBezTo>
                  <a:cubicBezTo>
                    <a:pt x="77" y="9"/>
                    <a:pt x="0" y="98"/>
                    <a:pt x="0" y="201"/>
                  </a:cubicBezTo>
                  <a:lnTo>
                    <a:pt x="0" y="535"/>
                  </a:lnTo>
                  <a:cubicBezTo>
                    <a:pt x="0" y="639"/>
                    <a:pt x="77" y="730"/>
                    <a:pt x="180" y="734"/>
                  </a:cubicBezTo>
                  <a:cubicBezTo>
                    <a:pt x="183" y="735"/>
                    <a:pt x="187" y="735"/>
                    <a:pt x="191" y="735"/>
                  </a:cubicBezTo>
                  <a:cubicBezTo>
                    <a:pt x="298" y="735"/>
                    <a:pt x="384" y="649"/>
                    <a:pt x="384" y="543"/>
                  </a:cubicBezTo>
                  <a:lnTo>
                    <a:pt x="384" y="193"/>
                  </a:lnTo>
                  <a:cubicBezTo>
                    <a:pt x="384" y="86"/>
                    <a:pt x="300" y="1"/>
                    <a:pt x="19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46"/>
            <p:cNvSpPr/>
            <p:nvPr/>
          </p:nvSpPr>
          <p:spPr>
            <a:xfrm>
              <a:off x="7319811" y="1528242"/>
              <a:ext cx="23173" cy="11138"/>
            </a:xfrm>
            <a:custGeom>
              <a:rect b="b" l="l" r="r" t="t"/>
              <a:pathLst>
                <a:path extrusionOk="0" h="385" w="801">
                  <a:moveTo>
                    <a:pt x="199" y="1"/>
                  </a:moveTo>
                  <a:cubicBezTo>
                    <a:pt x="88" y="1"/>
                    <a:pt x="1" y="93"/>
                    <a:pt x="7" y="203"/>
                  </a:cubicBezTo>
                  <a:cubicBezTo>
                    <a:pt x="12" y="307"/>
                    <a:pt x="102" y="384"/>
                    <a:pt x="206" y="384"/>
                  </a:cubicBezTo>
                  <a:lnTo>
                    <a:pt x="604" y="384"/>
                  </a:lnTo>
                  <a:cubicBezTo>
                    <a:pt x="713" y="384"/>
                    <a:pt x="800" y="291"/>
                    <a:pt x="795" y="182"/>
                  </a:cubicBezTo>
                  <a:cubicBezTo>
                    <a:pt x="788" y="77"/>
                    <a:pt x="697" y="1"/>
                    <a:pt x="59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46"/>
            <p:cNvSpPr/>
            <p:nvPr/>
          </p:nvSpPr>
          <p:spPr>
            <a:xfrm>
              <a:off x="7474644" y="1505503"/>
              <a:ext cx="11138" cy="21264"/>
            </a:xfrm>
            <a:custGeom>
              <a:rect b="b" l="l" r="r" t="t"/>
              <a:pathLst>
                <a:path extrusionOk="0" h="735" w="385">
                  <a:moveTo>
                    <a:pt x="196" y="1"/>
                  </a:moveTo>
                  <a:cubicBezTo>
                    <a:pt x="191" y="1"/>
                    <a:pt x="186" y="1"/>
                    <a:pt x="180" y="1"/>
                  </a:cubicBezTo>
                  <a:cubicBezTo>
                    <a:pt x="77" y="9"/>
                    <a:pt x="1" y="96"/>
                    <a:pt x="1" y="201"/>
                  </a:cubicBezTo>
                  <a:lnTo>
                    <a:pt x="1" y="535"/>
                  </a:lnTo>
                  <a:cubicBezTo>
                    <a:pt x="1" y="639"/>
                    <a:pt x="77" y="730"/>
                    <a:pt x="180" y="734"/>
                  </a:cubicBezTo>
                  <a:cubicBezTo>
                    <a:pt x="184" y="735"/>
                    <a:pt x="188" y="735"/>
                    <a:pt x="191" y="735"/>
                  </a:cubicBezTo>
                  <a:cubicBezTo>
                    <a:pt x="298" y="735"/>
                    <a:pt x="384" y="649"/>
                    <a:pt x="384" y="543"/>
                  </a:cubicBezTo>
                  <a:lnTo>
                    <a:pt x="384" y="193"/>
                  </a:lnTo>
                  <a:cubicBezTo>
                    <a:pt x="384" y="86"/>
                    <a:pt x="301" y="1"/>
                    <a:pt x="196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46"/>
            <p:cNvSpPr/>
            <p:nvPr/>
          </p:nvSpPr>
          <p:spPr>
            <a:xfrm>
              <a:off x="7487749" y="1528242"/>
              <a:ext cx="23173" cy="11138"/>
            </a:xfrm>
            <a:custGeom>
              <a:rect b="b" l="l" r="r" t="t"/>
              <a:pathLst>
                <a:path extrusionOk="0" h="385" w="801">
                  <a:moveTo>
                    <a:pt x="198" y="1"/>
                  </a:moveTo>
                  <a:cubicBezTo>
                    <a:pt x="88" y="1"/>
                    <a:pt x="0" y="93"/>
                    <a:pt x="6" y="203"/>
                  </a:cubicBezTo>
                  <a:cubicBezTo>
                    <a:pt x="11" y="307"/>
                    <a:pt x="102" y="384"/>
                    <a:pt x="206" y="384"/>
                  </a:cubicBezTo>
                  <a:lnTo>
                    <a:pt x="602" y="384"/>
                  </a:lnTo>
                  <a:cubicBezTo>
                    <a:pt x="712" y="384"/>
                    <a:pt x="801" y="291"/>
                    <a:pt x="793" y="182"/>
                  </a:cubicBezTo>
                  <a:cubicBezTo>
                    <a:pt x="786" y="77"/>
                    <a:pt x="697" y="1"/>
                    <a:pt x="594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4" name="Google Shape;3084;p46"/>
          <p:cNvGrpSpPr/>
          <p:nvPr/>
        </p:nvGrpSpPr>
        <p:grpSpPr>
          <a:xfrm>
            <a:off x="8016677" y="1354922"/>
            <a:ext cx="376842" cy="274141"/>
            <a:chOff x="8016677" y="1354922"/>
            <a:chExt cx="376842" cy="274141"/>
          </a:xfrm>
        </p:grpSpPr>
        <p:sp>
          <p:nvSpPr>
            <p:cNvPr id="3085" name="Google Shape;3085;p46"/>
            <p:cNvSpPr/>
            <p:nvPr/>
          </p:nvSpPr>
          <p:spPr>
            <a:xfrm>
              <a:off x="8016677" y="1405492"/>
              <a:ext cx="80657" cy="176791"/>
            </a:xfrm>
            <a:custGeom>
              <a:rect b="b" l="l" r="r" t="t"/>
              <a:pathLst>
                <a:path extrusionOk="0" h="6111" w="2788">
                  <a:moveTo>
                    <a:pt x="2787" y="1"/>
                  </a:moveTo>
                  <a:lnTo>
                    <a:pt x="2787" y="1"/>
                  </a:lnTo>
                  <a:cubicBezTo>
                    <a:pt x="1641" y="311"/>
                    <a:pt x="285" y="924"/>
                    <a:pt x="66" y="2234"/>
                  </a:cubicBezTo>
                  <a:cubicBezTo>
                    <a:pt x="0" y="2639"/>
                    <a:pt x="41" y="3055"/>
                    <a:pt x="155" y="3446"/>
                  </a:cubicBezTo>
                  <a:cubicBezTo>
                    <a:pt x="262" y="3823"/>
                    <a:pt x="480" y="4172"/>
                    <a:pt x="537" y="4561"/>
                  </a:cubicBezTo>
                  <a:cubicBezTo>
                    <a:pt x="569" y="4782"/>
                    <a:pt x="572" y="5009"/>
                    <a:pt x="618" y="5227"/>
                  </a:cubicBezTo>
                  <a:cubicBezTo>
                    <a:pt x="741" y="5807"/>
                    <a:pt x="1221" y="6031"/>
                    <a:pt x="1772" y="6110"/>
                  </a:cubicBezTo>
                  <a:lnTo>
                    <a:pt x="2586" y="5710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9F5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46"/>
            <p:cNvSpPr/>
            <p:nvPr/>
          </p:nvSpPr>
          <p:spPr>
            <a:xfrm>
              <a:off x="8312862" y="1405492"/>
              <a:ext cx="80657" cy="176791"/>
            </a:xfrm>
            <a:custGeom>
              <a:rect b="b" l="l" r="r" t="t"/>
              <a:pathLst>
                <a:path extrusionOk="0" h="6111" w="2788">
                  <a:moveTo>
                    <a:pt x="1" y="1"/>
                  </a:moveTo>
                  <a:lnTo>
                    <a:pt x="203" y="5710"/>
                  </a:lnTo>
                  <a:lnTo>
                    <a:pt x="1016" y="6110"/>
                  </a:lnTo>
                  <a:cubicBezTo>
                    <a:pt x="1567" y="6031"/>
                    <a:pt x="2046" y="5807"/>
                    <a:pt x="2168" y="5227"/>
                  </a:cubicBezTo>
                  <a:cubicBezTo>
                    <a:pt x="2214" y="5009"/>
                    <a:pt x="2219" y="4782"/>
                    <a:pt x="2251" y="4561"/>
                  </a:cubicBezTo>
                  <a:cubicBezTo>
                    <a:pt x="2306" y="4172"/>
                    <a:pt x="2526" y="3823"/>
                    <a:pt x="2633" y="3446"/>
                  </a:cubicBezTo>
                  <a:cubicBezTo>
                    <a:pt x="2747" y="3055"/>
                    <a:pt x="2788" y="2639"/>
                    <a:pt x="2721" y="2234"/>
                  </a:cubicBezTo>
                  <a:cubicBezTo>
                    <a:pt x="2503" y="924"/>
                    <a:pt x="1147" y="311"/>
                    <a:pt x="1" y="1"/>
                  </a:cubicBezTo>
                  <a:close/>
                </a:path>
              </a:pathLst>
            </a:custGeom>
            <a:solidFill>
              <a:srgbClr val="9F5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46"/>
            <p:cNvSpPr/>
            <p:nvPr/>
          </p:nvSpPr>
          <p:spPr>
            <a:xfrm>
              <a:off x="8091432" y="1354922"/>
              <a:ext cx="227332" cy="274141"/>
            </a:xfrm>
            <a:custGeom>
              <a:rect b="b" l="l" r="r" t="t"/>
              <a:pathLst>
                <a:path extrusionOk="0" h="9476" w="7858">
                  <a:moveTo>
                    <a:pt x="3929" y="0"/>
                  </a:moveTo>
                  <a:cubicBezTo>
                    <a:pt x="2426" y="0"/>
                    <a:pt x="1084" y="683"/>
                    <a:pt x="203" y="1750"/>
                  </a:cubicBezTo>
                  <a:lnTo>
                    <a:pt x="1" y="7460"/>
                  </a:lnTo>
                  <a:cubicBezTo>
                    <a:pt x="869" y="8679"/>
                    <a:pt x="2305" y="9475"/>
                    <a:pt x="3929" y="9475"/>
                  </a:cubicBezTo>
                  <a:cubicBezTo>
                    <a:pt x="5553" y="9475"/>
                    <a:pt x="6989" y="8679"/>
                    <a:pt x="7857" y="7460"/>
                  </a:cubicBezTo>
                  <a:lnTo>
                    <a:pt x="7655" y="1750"/>
                  </a:lnTo>
                  <a:cubicBezTo>
                    <a:pt x="6774" y="683"/>
                    <a:pt x="5432" y="0"/>
                    <a:pt x="392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46"/>
            <p:cNvSpPr/>
            <p:nvPr/>
          </p:nvSpPr>
          <p:spPr>
            <a:xfrm>
              <a:off x="8226506" y="1399908"/>
              <a:ext cx="117456" cy="170832"/>
            </a:xfrm>
            <a:custGeom>
              <a:rect b="b" l="l" r="r" t="t"/>
              <a:pathLst>
                <a:path extrusionOk="0" h="5905" w="4060">
                  <a:moveTo>
                    <a:pt x="2151" y="1"/>
                  </a:moveTo>
                  <a:cubicBezTo>
                    <a:pt x="1119" y="1"/>
                    <a:pt x="0" y="746"/>
                    <a:pt x="111" y="1746"/>
                  </a:cubicBezTo>
                  <a:lnTo>
                    <a:pt x="180" y="2421"/>
                  </a:lnTo>
                  <a:lnTo>
                    <a:pt x="1997" y="4116"/>
                  </a:lnTo>
                  <a:lnTo>
                    <a:pt x="3188" y="5905"/>
                  </a:lnTo>
                  <a:cubicBezTo>
                    <a:pt x="3738" y="5135"/>
                    <a:pt x="4060" y="4196"/>
                    <a:pt x="4060" y="3182"/>
                  </a:cubicBezTo>
                  <a:cubicBezTo>
                    <a:pt x="4060" y="2050"/>
                    <a:pt x="3656" y="1008"/>
                    <a:pt x="2984" y="195"/>
                  </a:cubicBezTo>
                  <a:cubicBezTo>
                    <a:pt x="2734" y="62"/>
                    <a:pt x="2446" y="1"/>
                    <a:pt x="215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46"/>
            <p:cNvSpPr/>
            <p:nvPr/>
          </p:nvSpPr>
          <p:spPr>
            <a:xfrm>
              <a:off x="8066234" y="1399879"/>
              <a:ext cx="117427" cy="170832"/>
            </a:xfrm>
            <a:custGeom>
              <a:rect b="b" l="l" r="r" t="t"/>
              <a:pathLst>
                <a:path extrusionOk="0" h="5905" w="4059">
                  <a:moveTo>
                    <a:pt x="1909" y="0"/>
                  </a:moveTo>
                  <a:cubicBezTo>
                    <a:pt x="1614" y="0"/>
                    <a:pt x="1326" y="61"/>
                    <a:pt x="1076" y="195"/>
                  </a:cubicBezTo>
                  <a:cubicBezTo>
                    <a:pt x="402" y="1009"/>
                    <a:pt x="0" y="2049"/>
                    <a:pt x="0" y="3181"/>
                  </a:cubicBezTo>
                  <a:cubicBezTo>
                    <a:pt x="0" y="4197"/>
                    <a:pt x="323" y="5134"/>
                    <a:pt x="870" y="5904"/>
                  </a:cubicBezTo>
                  <a:lnTo>
                    <a:pt x="2064" y="4115"/>
                  </a:lnTo>
                  <a:lnTo>
                    <a:pt x="3880" y="2421"/>
                  </a:lnTo>
                  <a:lnTo>
                    <a:pt x="3949" y="1746"/>
                  </a:lnTo>
                  <a:cubicBezTo>
                    <a:pt x="4058" y="745"/>
                    <a:pt x="2940" y="0"/>
                    <a:pt x="190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46"/>
            <p:cNvSpPr/>
            <p:nvPr/>
          </p:nvSpPr>
          <p:spPr>
            <a:xfrm>
              <a:off x="8095742" y="1354951"/>
              <a:ext cx="120696" cy="94283"/>
            </a:xfrm>
            <a:custGeom>
              <a:rect b="b" l="l" r="r" t="t"/>
              <a:pathLst>
                <a:path extrusionOk="0" h="3259" w="4172">
                  <a:moveTo>
                    <a:pt x="3780" y="1"/>
                  </a:moveTo>
                  <a:cubicBezTo>
                    <a:pt x="2935" y="1"/>
                    <a:pt x="2140" y="217"/>
                    <a:pt x="1450" y="594"/>
                  </a:cubicBezTo>
                  <a:cubicBezTo>
                    <a:pt x="918" y="889"/>
                    <a:pt x="442" y="1281"/>
                    <a:pt x="54" y="1751"/>
                  </a:cubicBezTo>
                  <a:lnTo>
                    <a:pt x="0" y="3259"/>
                  </a:lnTo>
                  <a:cubicBezTo>
                    <a:pt x="185" y="2702"/>
                    <a:pt x="470" y="2193"/>
                    <a:pt x="836" y="1749"/>
                  </a:cubicBezTo>
                  <a:cubicBezTo>
                    <a:pt x="1640" y="775"/>
                    <a:pt x="2827" y="122"/>
                    <a:pt x="4171" y="16"/>
                  </a:cubicBezTo>
                  <a:cubicBezTo>
                    <a:pt x="4119" y="11"/>
                    <a:pt x="4067" y="8"/>
                    <a:pt x="4016" y="7"/>
                  </a:cubicBezTo>
                  <a:cubicBezTo>
                    <a:pt x="3936" y="2"/>
                    <a:pt x="3860" y="1"/>
                    <a:pt x="378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46"/>
            <p:cNvSpPr/>
            <p:nvPr/>
          </p:nvSpPr>
          <p:spPr>
            <a:xfrm>
              <a:off x="8091432" y="1525551"/>
              <a:ext cx="125007" cy="103512"/>
            </a:xfrm>
            <a:custGeom>
              <a:rect b="b" l="l" r="r" t="t"/>
              <a:pathLst>
                <a:path extrusionOk="0" h="3578" w="4321">
                  <a:moveTo>
                    <a:pt x="56" y="0"/>
                  </a:moveTo>
                  <a:lnTo>
                    <a:pt x="1" y="1562"/>
                  </a:lnTo>
                  <a:cubicBezTo>
                    <a:pt x="54" y="1638"/>
                    <a:pt x="111" y="1713"/>
                    <a:pt x="169" y="1787"/>
                  </a:cubicBezTo>
                  <a:cubicBezTo>
                    <a:pt x="462" y="2151"/>
                    <a:pt x="807" y="2471"/>
                    <a:pt x="1197" y="2735"/>
                  </a:cubicBezTo>
                  <a:cubicBezTo>
                    <a:pt x="1972" y="3266"/>
                    <a:pt x="2912" y="3577"/>
                    <a:pt x="3931" y="3577"/>
                  </a:cubicBezTo>
                  <a:cubicBezTo>
                    <a:pt x="4007" y="3577"/>
                    <a:pt x="4084" y="3576"/>
                    <a:pt x="4161" y="3573"/>
                  </a:cubicBezTo>
                  <a:cubicBezTo>
                    <a:pt x="4214" y="3569"/>
                    <a:pt x="4266" y="3566"/>
                    <a:pt x="4320" y="3562"/>
                  </a:cubicBezTo>
                  <a:cubicBezTo>
                    <a:pt x="2857" y="3445"/>
                    <a:pt x="1581" y="2683"/>
                    <a:pt x="783" y="1562"/>
                  </a:cubicBezTo>
                  <a:cubicBezTo>
                    <a:pt x="450" y="1097"/>
                    <a:pt x="202" y="568"/>
                    <a:pt x="5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46"/>
            <p:cNvSpPr/>
            <p:nvPr/>
          </p:nvSpPr>
          <p:spPr>
            <a:xfrm>
              <a:off x="8066234" y="1399908"/>
              <a:ext cx="58554" cy="170832"/>
            </a:xfrm>
            <a:custGeom>
              <a:rect b="b" l="l" r="r" t="t"/>
              <a:pathLst>
                <a:path extrusionOk="0" h="5905" w="2024">
                  <a:moveTo>
                    <a:pt x="1910" y="1"/>
                  </a:moveTo>
                  <a:cubicBezTo>
                    <a:pt x="1614" y="1"/>
                    <a:pt x="1326" y="61"/>
                    <a:pt x="1074" y="195"/>
                  </a:cubicBezTo>
                  <a:cubicBezTo>
                    <a:pt x="1053" y="220"/>
                    <a:pt x="1033" y="247"/>
                    <a:pt x="1013" y="272"/>
                  </a:cubicBezTo>
                  <a:cubicBezTo>
                    <a:pt x="361" y="1099"/>
                    <a:pt x="0" y="2130"/>
                    <a:pt x="0" y="3182"/>
                  </a:cubicBezTo>
                  <a:cubicBezTo>
                    <a:pt x="0" y="3463"/>
                    <a:pt x="25" y="3742"/>
                    <a:pt x="76" y="4018"/>
                  </a:cubicBezTo>
                  <a:cubicBezTo>
                    <a:pt x="198" y="4711"/>
                    <a:pt x="476" y="5351"/>
                    <a:pt x="872" y="5905"/>
                  </a:cubicBezTo>
                  <a:lnTo>
                    <a:pt x="1281" y="5289"/>
                  </a:lnTo>
                  <a:cubicBezTo>
                    <a:pt x="961" y="4656"/>
                    <a:pt x="781" y="3940"/>
                    <a:pt x="781" y="3182"/>
                  </a:cubicBezTo>
                  <a:cubicBezTo>
                    <a:pt x="781" y="2050"/>
                    <a:pt x="1183" y="1010"/>
                    <a:pt x="1856" y="195"/>
                  </a:cubicBezTo>
                  <a:cubicBezTo>
                    <a:pt x="1910" y="129"/>
                    <a:pt x="1965" y="66"/>
                    <a:pt x="2024" y="4"/>
                  </a:cubicBezTo>
                  <a:cubicBezTo>
                    <a:pt x="1986" y="2"/>
                    <a:pt x="1948" y="1"/>
                    <a:pt x="1910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46"/>
            <p:cNvSpPr/>
            <p:nvPr/>
          </p:nvSpPr>
          <p:spPr>
            <a:xfrm>
              <a:off x="8030245" y="1450362"/>
              <a:ext cx="349706" cy="166781"/>
            </a:xfrm>
            <a:custGeom>
              <a:rect b="b" l="l" r="r" t="t"/>
              <a:pathLst>
                <a:path extrusionOk="0" h="5765" w="12088">
                  <a:moveTo>
                    <a:pt x="5193" y="1"/>
                  </a:moveTo>
                  <a:cubicBezTo>
                    <a:pt x="844" y="453"/>
                    <a:pt x="0" y="4362"/>
                    <a:pt x="2364" y="5682"/>
                  </a:cubicBezTo>
                  <a:cubicBezTo>
                    <a:pt x="2462" y="5737"/>
                    <a:pt x="2570" y="5765"/>
                    <a:pt x="2679" y="5765"/>
                  </a:cubicBezTo>
                  <a:cubicBezTo>
                    <a:pt x="2764" y="5765"/>
                    <a:pt x="2850" y="5747"/>
                    <a:pt x="2932" y="5713"/>
                  </a:cubicBezTo>
                  <a:cubicBezTo>
                    <a:pt x="3139" y="5624"/>
                    <a:pt x="3284" y="5437"/>
                    <a:pt x="3321" y="5214"/>
                  </a:cubicBezTo>
                  <a:cubicBezTo>
                    <a:pt x="3377" y="4872"/>
                    <a:pt x="3585" y="4342"/>
                    <a:pt x="4303" y="3937"/>
                  </a:cubicBezTo>
                  <a:cubicBezTo>
                    <a:pt x="5447" y="3289"/>
                    <a:pt x="6044" y="1947"/>
                    <a:pt x="6044" y="1947"/>
                  </a:cubicBezTo>
                  <a:cubicBezTo>
                    <a:pt x="6044" y="1947"/>
                    <a:pt x="6641" y="3291"/>
                    <a:pt x="7785" y="3937"/>
                  </a:cubicBezTo>
                  <a:cubicBezTo>
                    <a:pt x="8501" y="4342"/>
                    <a:pt x="8711" y="4872"/>
                    <a:pt x="8767" y="5214"/>
                  </a:cubicBezTo>
                  <a:cubicBezTo>
                    <a:pt x="8805" y="5437"/>
                    <a:pt x="8949" y="5624"/>
                    <a:pt x="9156" y="5713"/>
                  </a:cubicBezTo>
                  <a:cubicBezTo>
                    <a:pt x="9238" y="5747"/>
                    <a:pt x="9324" y="5764"/>
                    <a:pt x="9410" y="5764"/>
                  </a:cubicBezTo>
                  <a:cubicBezTo>
                    <a:pt x="9519" y="5764"/>
                    <a:pt x="9626" y="5737"/>
                    <a:pt x="9724" y="5682"/>
                  </a:cubicBezTo>
                  <a:cubicBezTo>
                    <a:pt x="12088" y="4362"/>
                    <a:pt x="11244" y="453"/>
                    <a:pt x="6895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46"/>
            <p:cNvSpPr/>
            <p:nvPr/>
          </p:nvSpPr>
          <p:spPr>
            <a:xfrm>
              <a:off x="8180449" y="1449176"/>
              <a:ext cx="49297" cy="20743"/>
            </a:xfrm>
            <a:custGeom>
              <a:rect b="b" l="l" r="r" t="t"/>
              <a:pathLst>
                <a:path extrusionOk="0" h="717" w="1704">
                  <a:moveTo>
                    <a:pt x="852" y="0"/>
                  </a:moveTo>
                  <a:cubicBezTo>
                    <a:pt x="554" y="0"/>
                    <a:pt x="271" y="12"/>
                    <a:pt x="1" y="42"/>
                  </a:cubicBezTo>
                  <a:cubicBezTo>
                    <a:pt x="91" y="430"/>
                    <a:pt x="438" y="717"/>
                    <a:pt x="852" y="717"/>
                  </a:cubicBezTo>
                  <a:cubicBezTo>
                    <a:pt x="1266" y="717"/>
                    <a:pt x="1613" y="430"/>
                    <a:pt x="1703" y="42"/>
                  </a:cubicBezTo>
                  <a:cubicBezTo>
                    <a:pt x="1433" y="16"/>
                    <a:pt x="1150" y="0"/>
                    <a:pt x="85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46"/>
            <p:cNvSpPr/>
            <p:nvPr/>
          </p:nvSpPr>
          <p:spPr>
            <a:xfrm>
              <a:off x="8124180" y="1427913"/>
              <a:ext cx="11138" cy="24272"/>
            </a:xfrm>
            <a:custGeom>
              <a:rect b="b" l="l" r="r" t="t"/>
              <a:pathLst>
                <a:path extrusionOk="0" h="839" w="385">
                  <a:moveTo>
                    <a:pt x="193" y="0"/>
                  </a:moveTo>
                  <a:cubicBezTo>
                    <a:pt x="189" y="0"/>
                    <a:pt x="185" y="0"/>
                    <a:pt x="182" y="0"/>
                  </a:cubicBezTo>
                  <a:cubicBezTo>
                    <a:pt x="77" y="7"/>
                    <a:pt x="1" y="96"/>
                    <a:pt x="1" y="200"/>
                  </a:cubicBezTo>
                  <a:lnTo>
                    <a:pt x="1" y="640"/>
                  </a:lnTo>
                  <a:cubicBezTo>
                    <a:pt x="1" y="744"/>
                    <a:pt x="77" y="835"/>
                    <a:pt x="182" y="838"/>
                  </a:cubicBezTo>
                  <a:cubicBezTo>
                    <a:pt x="185" y="838"/>
                    <a:pt x="189" y="838"/>
                    <a:pt x="192" y="838"/>
                  </a:cubicBezTo>
                  <a:cubicBezTo>
                    <a:pt x="298" y="838"/>
                    <a:pt x="384" y="752"/>
                    <a:pt x="384" y="646"/>
                  </a:cubicBezTo>
                  <a:lnTo>
                    <a:pt x="384" y="192"/>
                  </a:lnTo>
                  <a:cubicBezTo>
                    <a:pt x="384" y="85"/>
                    <a:pt x="298" y="0"/>
                    <a:pt x="19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46"/>
            <p:cNvSpPr/>
            <p:nvPr/>
          </p:nvSpPr>
          <p:spPr>
            <a:xfrm>
              <a:off x="8275050" y="1427913"/>
              <a:ext cx="11138" cy="24301"/>
            </a:xfrm>
            <a:custGeom>
              <a:rect b="b" l="l" r="r" t="t"/>
              <a:pathLst>
                <a:path extrusionOk="0" h="840" w="385">
                  <a:moveTo>
                    <a:pt x="193" y="0"/>
                  </a:moveTo>
                  <a:cubicBezTo>
                    <a:pt x="189" y="0"/>
                    <a:pt x="186" y="0"/>
                    <a:pt x="182" y="0"/>
                  </a:cubicBezTo>
                  <a:cubicBezTo>
                    <a:pt x="78" y="7"/>
                    <a:pt x="1" y="96"/>
                    <a:pt x="1" y="200"/>
                  </a:cubicBezTo>
                  <a:lnTo>
                    <a:pt x="1" y="640"/>
                  </a:lnTo>
                  <a:cubicBezTo>
                    <a:pt x="1" y="744"/>
                    <a:pt x="78" y="835"/>
                    <a:pt x="182" y="839"/>
                  </a:cubicBezTo>
                  <a:cubicBezTo>
                    <a:pt x="186" y="840"/>
                    <a:pt x="189" y="840"/>
                    <a:pt x="193" y="840"/>
                  </a:cubicBezTo>
                  <a:cubicBezTo>
                    <a:pt x="298" y="840"/>
                    <a:pt x="384" y="753"/>
                    <a:pt x="384" y="648"/>
                  </a:cubicBezTo>
                  <a:lnTo>
                    <a:pt x="384" y="192"/>
                  </a:lnTo>
                  <a:cubicBezTo>
                    <a:pt x="384" y="85"/>
                    <a:pt x="298" y="0"/>
                    <a:pt x="19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46"/>
            <p:cNvSpPr/>
            <p:nvPr/>
          </p:nvSpPr>
          <p:spPr>
            <a:xfrm>
              <a:off x="8113708" y="1419291"/>
              <a:ext cx="31939" cy="16693"/>
            </a:xfrm>
            <a:custGeom>
              <a:rect b="b" l="l" r="r" t="t"/>
              <a:pathLst>
                <a:path extrusionOk="0" h="577" w="1104">
                  <a:moveTo>
                    <a:pt x="306" y="1"/>
                  </a:moveTo>
                  <a:cubicBezTo>
                    <a:pt x="151" y="1"/>
                    <a:pt x="16" y="120"/>
                    <a:pt x="8" y="275"/>
                  </a:cubicBezTo>
                  <a:cubicBezTo>
                    <a:pt x="1" y="440"/>
                    <a:pt x="133" y="576"/>
                    <a:pt x="297" y="576"/>
                  </a:cubicBezTo>
                  <a:lnTo>
                    <a:pt x="798" y="576"/>
                  </a:lnTo>
                  <a:cubicBezTo>
                    <a:pt x="953" y="576"/>
                    <a:pt x="1088" y="458"/>
                    <a:pt x="1096" y="301"/>
                  </a:cubicBezTo>
                  <a:cubicBezTo>
                    <a:pt x="1104" y="137"/>
                    <a:pt x="972" y="1"/>
                    <a:pt x="808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46"/>
            <p:cNvSpPr/>
            <p:nvPr/>
          </p:nvSpPr>
          <p:spPr>
            <a:xfrm>
              <a:off x="8264549" y="1419291"/>
              <a:ext cx="31852" cy="16693"/>
            </a:xfrm>
            <a:custGeom>
              <a:rect b="b" l="l" r="r" t="t"/>
              <a:pathLst>
                <a:path extrusionOk="0" h="577" w="1101">
                  <a:moveTo>
                    <a:pt x="293" y="1"/>
                  </a:moveTo>
                  <a:cubicBezTo>
                    <a:pt x="131" y="1"/>
                    <a:pt x="0" y="137"/>
                    <a:pt x="7" y="301"/>
                  </a:cubicBezTo>
                  <a:cubicBezTo>
                    <a:pt x="14" y="458"/>
                    <a:pt x="148" y="576"/>
                    <a:pt x="303" y="576"/>
                  </a:cubicBezTo>
                  <a:lnTo>
                    <a:pt x="806" y="576"/>
                  </a:lnTo>
                  <a:cubicBezTo>
                    <a:pt x="968" y="576"/>
                    <a:pt x="1100" y="440"/>
                    <a:pt x="1093" y="275"/>
                  </a:cubicBezTo>
                  <a:cubicBezTo>
                    <a:pt x="1085" y="120"/>
                    <a:pt x="951" y="1"/>
                    <a:pt x="797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9" name="Google Shape;3099;p46"/>
          <p:cNvGrpSpPr/>
          <p:nvPr/>
        </p:nvGrpSpPr>
        <p:grpSpPr>
          <a:xfrm>
            <a:off x="729557" y="1901757"/>
            <a:ext cx="389571" cy="374933"/>
            <a:chOff x="729557" y="1901757"/>
            <a:chExt cx="389571" cy="374933"/>
          </a:xfrm>
        </p:grpSpPr>
        <p:sp>
          <p:nvSpPr>
            <p:cNvPr id="3100" name="Google Shape;3100;p46"/>
            <p:cNvSpPr/>
            <p:nvPr/>
          </p:nvSpPr>
          <p:spPr>
            <a:xfrm>
              <a:off x="729557" y="1901757"/>
              <a:ext cx="164670" cy="162124"/>
            </a:xfrm>
            <a:custGeom>
              <a:rect b="b" l="l" r="r" t="t"/>
              <a:pathLst>
                <a:path extrusionOk="0" h="5604" w="5692">
                  <a:moveTo>
                    <a:pt x="2634" y="0"/>
                  </a:moveTo>
                  <a:cubicBezTo>
                    <a:pt x="2500" y="0"/>
                    <a:pt x="2370" y="9"/>
                    <a:pt x="2245" y="25"/>
                  </a:cubicBezTo>
                  <a:cubicBezTo>
                    <a:pt x="2164" y="34"/>
                    <a:pt x="2091" y="73"/>
                    <a:pt x="2036" y="129"/>
                  </a:cubicBezTo>
                  <a:cubicBezTo>
                    <a:pt x="1622" y="554"/>
                    <a:pt x="1" y="2499"/>
                    <a:pt x="1548" y="5604"/>
                  </a:cubicBezTo>
                  <a:lnTo>
                    <a:pt x="5692" y="2150"/>
                  </a:lnTo>
                  <a:cubicBezTo>
                    <a:pt x="5167" y="615"/>
                    <a:pt x="3775" y="0"/>
                    <a:pt x="2634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46"/>
            <p:cNvSpPr/>
            <p:nvPr/>
          </p:nvSpPr>
          <p:spPr>
            <a:xfrm>
              <a:off x="762624" y="1942953"/>
              <a:ext cx="131603" cy="120927"/>
            </a:xfrm>
            <a:custGeom>
              <a:rect b="b" l="l" r="r" t="t"/>
              <a:pathLst>
                <a:path extrusionOk="0" h="4180" w="4549">
                  <a:moveTo>
                    <a:pt x="4199" y="0"/>
                  </a:moveTo>
                  <a:cubicBezTo>
                    <a:pt x="2943" y="281"/>
                    <a:pt x="1798" y="940"/>
                    <a:pt x="913" y="1902"/>
                  </a:cubicBezTo>
                  <a:cubicBezTo>
                    <a:pt x="553" y="2295"/>
                    <a:pt x="247" y="2729"/>
                    <a:pt x="0" y="3189"/>
                  </a:cubicBezTo>
                  <a:cubicBezTo>
                    <a:pt x="100" y="3505"/>
                    <a:pt x="234" y="3835"/>
                    <a:pt x="405" y="4180"/>
                  </a:cubicBezTo>
                  <a:lnTo>
                    <a:pt x="4549" y="726"/>
                  </a:lnTo>
                  <a:cubicBezTo>
                    <a:pt x="4456" y="454"/>
                    <a:pt x="4338" y="213"/>
                    <a:pt x="4199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46"/>
            <p:cNvSpPr/>
            <p:nvPr/>
          </p:nvSpPr>
          <p:spPr>
            <a:xfrm>
              <a:off x="787909" y="1944168"/>
              <a:ext cx="76086" cy="112104"/>
            </a:xfrm>
            <a:custGeom>
              <a:rect b="b" l="l" r="r" t="t"/>
              <a:pathLst>
                <a:path extrusionOk="0" h="3875" w="2630">
                  <a:moveTo>
                    <a:pt x="907" y="0"/>
                  </a:moveTo>
                  <a:cubicBezTo>
                    <a:pt x="804" y="0"/>
                    <a:pt x="708" y="53"/>
                    <a:pt x="651" y="141"/>
                  </a:cubicBezTo>
                  <a:cubicBezTo>
                    <a:pt x="536" y="315"/>
                    <a:pt x="413" y="542"/>
                    <a:pt x="318" y="817"/>
                  </a:cubicBezTo>
                  <a:cubicBezTo>
                    <a:pt x="1" y="1730"/>
                    <a:pt x="120" y="2757"/>
                    <a:pt x="676" y="3874"/>
                  </a:cubicBezTo>
                  <a:lnTo>
                    <a:pt x="2630" y="1332"/>
                  </a:lnTo>
                  <a:cubicBezTo>
                    <a:pt x="2323" y="440"/>
                    <a:pt x="1572" y="75"/>
                    <a:pt x="943" y="3"/>
                  </a:cubicBezTo>
                  <a:cubicBezTo>
                    <a:pt x="931" y="1"/>
                    <a:pt x="919" y="0"/>
                    <a:pt x="907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46"/>
            <p:cNvSpPr/>
            <p:nvPr/>
          </p:nvSpPr>
          <p:spPr>
            <a:xfrm>
              <a:off x="954516" y="1901757"/>
              <a:ext cx="164612" cy="162124"/>
            </a:xfrm>
            <a:custGeom>
              <a:rect b="b" l="l" r="r" t="t"/>
              <a:pathLst>
                <a:path extrusionOk="0" h="5604" w="5690">
                  <a:moveTo>
                    <a:pt x="3056" y="0"/>
                  </a:moveTo>
                  <a:cubicBezTo>
                    <a:pt x="1916" y="0"/>
                    <a:pt x="523" y="615"/>
                    <a:pt x="0" y="2150"/>
                  </a:cubicBezTo>
                  <a:lnTo>
                    <a:pt x="4142" y="5604"/>
                  </a:lnTo>
                  <a:cubicBezTo>
                    <a:pt x="5689" y="2499"/>
                    <a:pt x="4070" y="554"/>
                    <a:pt x="3655" y="129"/>
                  </a:cubicBezTo>
                  <a:cubicBezTo>
                    <a:pt x="3599" y="73"/>
                    <a:pt x="3527" y="34"/>
                    <a:pt x="3445" y="25"/>
                  </a:cubicBezTo>
                  <a:cubicBezTo>
                    <a:pt x="3320" y="9"/>
                    <a:pt x="3190" y="0"/>
                    <a:pt x="3056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46"/>
            <p:cNvSpPr/>
            <p:nvPr/>
          </p:nvSpPr>
          <p:spPr>
            <a:xfrm>
              <a:off x="954545" y="1942953"/>
              <a:ext cx="131574" cy="120985"/>
            </a:xfrm>
            <a:custGeom>
              <a:rect b="b" l="l" r="r" t="t"/>
              <a:pathLst>
                <a:path extrusionOk="0" h="4182" w="4548">
                  <a:moveTo>
                    <a:pt x="352" y="0"/>
                  </a:moveTo>
                  <a:cubicBezTo>
                    <a:pt x="212" y="215"/>
                    <a:pt x="93" y="457"/>
                    <a:pt x="1" y="726"/>
                  </a:cubicBezTo>
                  <a:lnTo>
                    <a:pt x="4145" y="4181"/>
                  </a:lnTo>
                  <a:cubicBezTo>
                    <a:pt x="4316" y="3836"/>
                    <a:pt x="4447" y="3507"/>
                    <a:pt x="4547" y="3191"/>
                  </a:cubicBezTo>
                  <a:cubicBezTo>
                    <a:pt x="4300" y="2729"/>
                    <a:pt x="3993" y="2298"/>
                    <a:pt x="3634" y="1904"/>
                  </a:cubicBezTo>
                  <a:cubicBezTo>
                    <a:pt x="2752" y="942"/>
                    <a:pt x="1608" y="282"/>
                    <a:pt x="352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46"/>
            <p:cNvSpPr/>
            <p:nvPr/>
          </p:nvSpPr>
          <p:spPr>
            <a:xfrm>
              <a:off x="984719" y="1944168"/>
              <a:ext cx="76144" cy="112104"/>
            </a:xfrm>
            <a:custGeom>
              <a:rect b="b" l="l" r="r" t="t"/>
              <a:pathLst>
                <a:path extrusionOk="0" h="3875" w="2632">
                  <a:moveTo>
                    <a:pt x="1724" y="0"/>
                  </a:moveTo>
                  <a:cubicBezTo>
                    <a:pt x="1712" y="0"/>
                    <a:pt x="1700" y="1"/>
                    <a:pt x="1688" y="3"/>
                  </a:cubicBezTo>
                  <a:cubicBezTo>
                    <a:pt x="1059" y="75"/>
                    <a:pt x="306" y="440"/>
                    <a:pt x="1" y="1332"/>
                  </a:cubicBezTo>
                  <a:lnTo>
                    <a:pt x="1955" y="3874"/>
                  </a:lnTo>
                  <a:cubicBezTo>
                    <a:pt x="2512" y="2757"/>
                    <a:pt x="2631" y="1730"/>
                    <a:pt x="2314" y="817"/>
                  </a:cubicBezTo>
                  <a:cubicBezTo>
                    <a:pt x="2217" y="542"/>
                    <a:pt x="2095" y="315"/>
                    <a:pt x="1979" y="141"/>
                  </a:cubicBezTo>
                  <a:cubicBezTo>
                    <a:pt x="1923" y="53"/>
                    <a:pt x="1826" y="0"/>
                    <a:pt x="172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46"/>
            <p:cNvSpPr/>
            <p:nvPr/>
          </p:nvSpPr>
          <p:spPr>
            <a:xfrm>
              <a:off x="984806" y="1956261"/>
              <a:ext cx="72412" cy="99924"/>
            </a:xfrm>
            <a:custGeom>
              <a:rect b="b" l="l" r="r" t="t"/>
              <a:pathLst>
                <a:path extrusionOk="0" h="3454" w="2503">
                  <a:moveTo>
                    <a:pt x="642" y="0"/>
                  </a:moveTo>
                  <a:cubicBezTo>
                    <a:pt x="372" y="209"/>
                    <a:pt x="140" y="506"/>
                    <a:pt x="1" y="913"/>
                  </a:cubicBezTo>
                  <a:lnTo>
                    <a:pt x="1953" y="3453"/>
                  </a:lnTo>
                  <a:cubicBezTo>
                    <a:pt x="2326" y="2706"/>
                    <a:pt x="2503" y="1994"/>
                    <a:pt x="2483" y="1332"/>
                  </a:cubicBezTo>
                  <a:cubicBezTo>
                    <a:pt x="1947" y="775"/>
                    <a:pt x="1325" y="327"/>
                    <a:pt x="642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46"/>
            <p:cNvSpPr/>
            <p:nvPr/>
          </p:nvSpPr>
          <p:spPr>
            <a:xfrm>
              <a:off x="791467" y="1956261"/>
              <a:ext cx="72499" cy="99924"/>
            </a:xfrm>
            <a:custGeom>
              <a:rect b="b" l="l" r="r" t="t"/>
              <a:pathLst>
                <a:path extrusionOk="0" h="3454" w="2506">
                  <a:moveTo>
                    <a:pt x="1863" y="0"/>
                  </a:moveTo>
                  <a:cubicBezTo>
                    <a:pt x="1180" y="327"/>
                    <a:pt x="554" y="775"/>
                    <a:pt x="22" y="1332"/>
                  </a:cubicBezTo>
                  <a:cubicBezTo>
                    <a:pt x="1" y="1994"/>
                    <a:pt x="177" y="2705"/>
                    <a:pt x="551" y="3453"/>
                  </a:cubicBezTo>
                  <a:lnTo>
                    <a:pt x="2505" y="913"/>
                  </a:lnTo>
                  <a:cubicBezTo>
                    <a:pt x="2367" y="506"/>
                    <a:pt x="2136" y="209"/>
                    <a:pt x="1863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46"/>
            <p:cNvSpPr/>
            <p:nvPr/>
          </p:nvSpPr>
          <p:spPr>
            <a:xfrm>
              <a:off x="763607" y="1961931"/>
              <a:ext cx="321673" cy="279377"/>
            </a:xfrm>
            <a:custGeom>
              <a:rect b="b" l="l" r="r" t="t"/>
              <a:pathLst>
                <a:path extrusionOk="0" h="9657" w="11119">
                  <a:moveTo>
                    <a:pt x="5036" y="1"/>
                  </a:moveTo>
                  <a:cubicBezTo>
                    <a:pt x="2211" y="263"/>
                    <a:pt x="0" y="2640"/>
                    <a:pt x="0" y="5535"/>
                  </a:cubicBezTo>
                  <a:cubicBezTo>
                    <a:pt x="0" y="7169"/>
                    <a:pt x="704" y="8638"/>
                    <a:pt x="1827" y="9657"/>
                  </a:cubicBezTo>
                  <a:lnTo>
                    <a:pt x="9291" y="9657"/>
                  </a:lnTo>
                  <a:cubicBezTo>
                    <a:pt x="10412" y="8640"/>
                    <a:pt x="11118" y="7169"/>
                    <a:pt x="11118" y="5535"/>
                  </a:cubicBezTo>
                  <a:cubicBezTo>
                    <a:pt x="11118" y="2642"/>
                    <a:pt x="8906" y="263"/>
                    <a:pt x="6081" y="1"/>
                  </a:cubicBezTo>
                  <a:lnTo>
                    <a:pt x="5559" y="341"/>
                  </a:lnTo>
                  <a:lnTo>
                    <a:pt x="5036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46"/>
            <p:cNvSpPr/>
            <p:nvPr/>
          </p:nvSpPr>
          <p:spPr>
            <a:xfrm>
              <a:off x="763521" y="1961989"/>
              <a:ext cx="150002" cy="279377"/>
            </a:xfrm>
            <a:custGeom>
              <a:rect b="b" l="l" r="r" t="t"/>
              <a:pathLst>
                <a:path extrusionOk="0" h="9657" w="5185">
                  <a:moveTo>
                    <a:pt x="5038" y="0"/>
                  </a:moveTo>
                  <a:cubicBezTo>
                    <a:pt x="2212" y="262"/>
                    <a:pt x="0" y="2640"/>
                    <a:pt x="0" y="5536"/>
                  </a:cubicBezTo>
                  <a:cubicBezTo>
                    <a:pt x="0" y="7168"/>
                    <a:pt x="706" y="8638"/>
                    <a:pt x="1829" y="9656"/>
                  </a:cubicBezTo>
                  <a:lnTo>
                    <a:pt x="2611" y="9656"/>
                  </a:lnTo>
                  <a:cubicBezTo>
                    <a:pt x="1488" y="8636"/>
                    <a:pt x="782" y="7167"/>
                    <a:pt x="782" y="5533"/>
                  </a:cubicBezTo>
                  <a:cubicBezTo>
                    <a:pt x="782" y="2861"/>
                    <a:pt x="2669" y="627"/>
                    <a:pt x="5185" y="95"/>
                  </a:cubicBezTo>
                  <a:lnTo>
                    <a:pt x="5038" y="0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46"/>
            <p:cNvSpPr/>
            <p:nvPr/>
          </p:nvSpPr>
          <p:spPr>
            <a:xfrm>
              <a:off x="860291" y="1960919"/>
              <a:ext cx="128160" cy="213156"/>
            </a:xfrm>
            <a:custGeom>
              <a:rect b="b" l="l" r="r" t="t"/>
              <a:pathLst>
                <a:path extrusionOk="0" h="7368" w="4430">
                  <a:moveTo>
                    <a:pt x="2217" y="0"/>
                  </a:moveTo>
                  <a:cubicBezTo>
                    <a:pt x="2041" y="0"/>
                    <a:pt x="1867" y="9"/>
                    <a:pt x="1696" y="25"/>
                  </a:cubicBezTo>
                  <a:cubicBezTo>
                    <a:pt x="1326" y="345"/>
                    <a:pt x="956" y="672"/>
                    <a:pt x="643" y="1048"/>
                  </a:cubicBezTo>
                  <a:cubicBezTo>
                    <a:pt x="287" y="1474"/>
                    <a:pt x="1" y="2031"/>
                    <a:pt x="53" y="2602"/>
                  </a:cubicBezTo>
                  <a:cubicBezTo>
                    <a:pt x="103" y="3146"/>
                    <a:pt x="453" y="3583"/>
                    <a:pt x="781" y="3996"/>
                  </a:cubicBezTo>
                  <a:cubicBezTo>
                    <a:pt x="1131" y="4436"/>
                    <a:pt x="1476" y="4939"/>
                    <a:pt x="1321" y="5530"/>
                  </a:cubicBezTo>
                  <a:lnTo>
                    <a:pt x="728" y="7032"/>
                  </a:lnTo>
                  <a:lnTo>
                    <a:pt x="2216" y="7368"/>
                  </a:lnTo>
                  <a:lnTo>
                    <a:pt x="3561" y="6943"/>
                  </a:lnTo>
                  <a:lnTo>
                    <a:pt x="3111" y="5530"/>
                  </a:lnTo>
                  <a:cubicBezTo>
                    <a:pt x="2955" y="4939"/>
                    <a:pt x="3300" y="4435"/>
                    <a:pt x="3650" y="3996"/>
                  </a:cubicBezTo>
                  <a:cubicBezTo>
                    <a:pt x="3980" y="3583"/>
                    <a:pt x="4331" y="3149"/>
                    <a:pt x="4378" y="2602"/>
                  </a:cubicBezTo>
                  <a:cubicBezTo>
                    <a:pt x="4429" y="2031"/>
                    <a:pt x="4145" y="1474"/>
                    <a:pt x="3792" y="1048"/>
                  </a:cubicBezTo>
                  <a:cubicBezTo>
                    <a:pt x="3478" y="671"/>
                    <a:pt x="3108" y="345"/>
                    <a:pt x="2740" y="25"/>
                  </a:cubicBezTo>
                  <a:cubicBezTo>
                    <a:pt x="2567" y="8"/>
                    <a:pt x="2395" y="0"/>
                    <a:pt x="2217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46"/>
            <p:cNvSpPr/>
            <p:nvPr/>
          </p:nvSpPr>
          <p:spPr>
            <a:xfrm>
              <a:off x="849240" y="2205551"/>
              <a:ext cx="150349" cy="71139"/>
            </a:xfrm>
            <a:custGeom>
              <a:rect b="b" l="l" r="r" t="t"/>
              <a:pathLst>
                <a:path extrusionOk="0" h="2459" w="5197">
                  <a:moveTo>
                    <a:pt x="2598" y="1"/>
                  </a:moveTo>
                  <a:cubicBezTo>
                    <a:pt x="1163" y="1"/>
                    <a:pt x="1" y="550"/>
                    <a:pt x="1" y="1229"/>
                  </a:cubicBezTo>
                  <a:cubicBezTo>
                    <a:pt x="1" y="1907"/>
                    <a:pt x="1163" y="2458"/>
                    <a:pt x="2598" y="2458"/>
                  </a:cubicBezTo>
                  <a:cubicBezTo>
                    <a:pt x="4032" y="2458"/>
                    <a:pt x="5196" y="1906"/>
                    <a:pt x="5196" y="1229"/>
                  </a:cubicBezTo>
                  <a:cubicBezTo>
                    <a:pt x="5196" y="550"/>
                    <a:pt x="4032" y="1"/>
                    <a:pt x="2598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46"/>
            <p:cNvSpPr/>
            <p:nvPr/>
          </p:nvSpPr>
          <p:spPr>
            <a:xfrm>
              <a:off x="790715" y="2120786"/>
              <a:ext cx="267255" cy="144853"/>
            </a:xfrm>
            <a:custGeom>
              <a:rect b="b" l="l" r="r" t="t"/>
              <a:pathLst>
                <a:path extrusionOk="0" h="5007" w="9238">
                  <a:moveTo>
                    <a:pt x="3725" y="1"/>
                  </a:moveTo>
                  <a:cubicBezTo>
                    <a:pt x="3252" y="81"/>
                    <a:pt x="2792" y="226"/>
                    <a:pt x="2367" y="430"/>
                  </a:cubicBezTo>
                  <a:cubicBezTo>
                    <a:pt x="1651" y="777"/>
                    <a:pt x="1048" y="1283"/>
                    <a:pt x="623" y="1898"/>
                  </a:cubicBezTo>
                  <a:cubicBezTo>
                    <a:pt x="0" y="2800"/>
                    <a:pt x="226" y="4035"/>
                    <a:pt x="1128" y="4656"/>
                  </a:cubicBezTo>
                  <a:cubicBezTo>
                    <a:pt x="1473" y="4894"/>
                    <a:pt x="1864" y="5006"/>
                    <a:pt x="2252" y="5006"/>
                  </a:cubicBezTo>
                  <a:cubicBezTo>
                    <a:pt x="2705" y="5006"/>
                    <a:pt x="3154" y="4851"/>
                    <a:pt x="3513" y="4557"/>
                  </a:cubicBezTo>
                  <a:cubicBezTo>
                    <a:pt x="3824" y="4297"/>
                    <a:pt x="4214" y="4150"/>
                    <a:pt x="4621" y="4150"/>
                  </a:cubicBezTo>
                  <a:cubicBezTo>
                    <a:pt x="4822" y="4150"/>
                    <a:pt x="5022" y="4189"/>
                    <a:pt x="5210" y="4258"/>
                  </a:cubicBezTo>
                  <a:cubicBezTo>
                    <a:pt x="5395" y="4327"/>
                    <a:pt x="5572" y="4428"/>
                    <a:pt x="5730" y="4557"/>
                  </a:cubicBezTo>
                  <a:cubicBezTo>
                    <a:pt x="6089" y="4851"/>
                    <a:pt x="6536" y="5006"/>
                    <a:pt x="6989" y="5006"/>
                  </a:cubicBezTo>
                  <a:cubicBezTo>
                    <a:pt x="7377" y="5006"/>
                    <a:pt x="7770" y="4894"/>
                    <a:pt x="8113" y="4656"/>
                  </a:cubicBezTo>
                  <a:cubicBezTo>
                    <a:pt x="9014" y="4035"/>
                    <a:pt x="9238" y="2800"/>
                    <a:pt x="8616" y="1898"/>
                  </a:cubicBezTo>
                  <a:cubicBezTo>
                    <a:pt x="8192" y="1285"/>
                    <a:pt x="7589" y="777"/>
                    <a:pt x="6872" y="432"/>
                  </a:cubicBezTo>
                  <a:cubicBezTo>
                    <a:pt x="6449" y="228"/>
                    <a:pt x="5990" y="82"/>
                    <a:pt x="5515" y="3"/>
                  </a:cubicBezTo>
                  <a:lnTo>
                    <a:pt x="5515" y="1"/>
                  </a:ln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6"/>
            <p:cNvSpPr/>
            <p:nvPr/>
          </p:nvSpPr>
          <p:spPr>
            <a:xfrm>
              <a:off x="790744" y="2139128"/>
              <a:ext cx="106231" cy="126684"/>
            </a:xfrm>
            <a:custGeom>
              <a:rect b="b" l="l" r="r" t="t"/>
              <a:pathLst>
                <a:path extrusionOk="0" h="4379" w="3672">
                  <a:moveTo>
                    <a:pt x="2000" y="0"/>
                  </a:moveTo>
                  <a:lnTo>
                    <a:pt x="2000" y="0"/>
                  </a:lnTo>
                  <a:cubicBezTo>
                    <a:pt x="1443" y="330"/>
                    <a:pt x="973" y="764"/>
                    <a:pt x="622" y="1271"/>
                  </a:cubicBezTo>
                  <a:cubicBezTo>
                    <a:pt x="1" y="2171"/>
                    <a:pt x="225" y="3406"/>
                    <a:pt x="1127" y="4027"/>
                  </a:cubicBezTo>
                  <a:cubicBezTo>
                    <a:pt x="1470" y="4265"/>
                    <a:pt x="1863" y="4378"/>
                    <a:pt x="2253" y="4378"/>
                  </a:cubicBezTo>
                  <a:cubicBezTo>
                    <a:pt x="2705" y="4378"/>
                    <a:pt x="3153" y="4223"/>
                    <a:pt x="3512" y="3927"/>
                  </a:cubicBezTo>
                  <a:cubicBezTo>
                    <a:pt x="3564" y="3886"/>
                    <a:pt x="3615" y="3848"/>
                    <a:pt x="3672" y="3811"/>
                  </a:cubicBezTo>
                  <a:lnTo>
                    <a:pt x="3672" y="3811"/>
                  </a:lnTo>
                  <a:cubicBezTo>
                    <a:pt x="3383" y="3964"/>
                    <a:pt x="3066" y="4041"/>
                    <a:pt x="2745" y="4041"/>
                  </a:cubicBezTo>
                  <a:cubicBezTo>
                    <a:pt x="2356" y="4041"/>
                    <a:pt x="1964" y="3927"/>
                    <a:pt x="1621" y="3690"/>
                  </a:cubicBezTo>
                  <a:cubicBezTo>
                    <a:pt x="720" y="3068"/>
                    <a:pt x="493" y="1834"/>
                    <a:pt x="1118" y="933"/>
                  </a:cubicBezTo>
                  <a:cubicBezTo>
                    <a:pt x="1357" y="583"/>
                    <a:pt x="1656" y="270"/>
                    <a:pt x="200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6"/>
            <p:cNvSpPr/>
            <p:nvPr/>
          </p:nvSpPr>
          <p:spPr>
            <a:xfrm>
              <a:off x="898421" y="2118848"/>
              <a:ext cx="51843" cy="25979"/>
            </a:xfrm>
            <a:custGeom>
              <a:rect b="b" l="l" r="r" t="t"/>
              <a:pathLst>
                <a:path extrusionOk="0" h="898" w="1792">
                  <a:moveTo>
                    <a:pt x="896" y="0"/>
                  </a:moveTo>
                  <a:cubicBezTo>
                    <a:pt x="595" y="0"/>
                    <a:pt x="293" y="25"/>
                    <a:pt x="0" y="76"/>
                  </a:cubicBezTo>
                  <a:cubicBezTo>
                    <a:pt x="39" y="536"/>
                    <a:pt x="425" y="898"/>
                    <a:pt x="896" y="898"/>
                  </a:cubicBezTo>
                  <a:cubicBezTo>
                    <a:pt x="1369" y="898"/>
                    <a:pt x="1754" y="536"/>
                    <a:pt x="1792" y="76"/>
                  </a:cubicBezTo>
                  <a:cubicBezTo>
                    <a:pt x="1499" y="25"/>
                    <a:pt x="1200" y="0"/>
                    <a:pt x="89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6"/>
            <p:cNvSpPr/>
            <p:nvPr/>
          </p:nvSpPr>
          <p:spPr>
            <a:xfrm>
              <a:off x="830088" y="2089947"/>
              <a:ext cx="11109" cy="23607"/>
            </a:xfrm>
            <a:custGeom>
              <a:rect b="b" l="l" r="r" t="t"/>
              <a:pathLst>
                <a:path extrusionOk="0" h="816" w="384">
                  <a:moveTo>
                    <a:pt x="194" y="0"/>
                  </a:moveTo>
                  <a:cubicBezTo>
                    <a:pt x="190" y="0"/>
                    <a:pt x="185" y="1"/>
                    <a:pt x="181" y="1"/>
                  </a:cubicBezTo>
                  <a:cubicBezTo>
                    <a:pt x="77" y="9"/>
                    <a:pt x="0" y="98"/>
                    <a:pt x="0" y="200"/>
                  </a:cubicBezTo>
                  <a:lnTo>
                    <a:pt x="0" y="618"/>
                  </a:lnTo>
                  <a:cubicBezTo>
                    <a:pt x="0" y="722"/>
                    <a:pt x="77" y="811"/>
                    <a:pt x="181" y="815"/>
                  </a:cubicBezTo>
                  <a:cubicBezTo>
                    <a:pt x="185" y="816"/>
                    <a:pt x="188" y="816"/>
                    <a:pt x="192" y="816"/>
                  </a:cubicBezTo>
                  <a:cubicBezTo>
                    <a:pt x="297" y="816"/>
                    <a:pt x="384" y="729"/>
                    <a:pt x="384" y="624"/>
                  </a:cubicBezTo>
                  <a:lnTo>
                    <a:pt x="384" y="193"/>
                  </a:lnTo>
                  <a:cubicBezTo>
                    <a:pt x="384" y="87"/>
                    <a:pt x="299" y="0"/>
                    <a:pt x="19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46"/>
            <p:cNvSpPr/>
            <p:nvPr/>
          </p:nvSpPr>
          <p:spPr>
            <a:xfrm>
              <a:off x="813309" y="2117517"/>
              <a:ext cx="23375" cy="11109"/>
            </a:xfrm>
            <a:custGeom>
              <a:rect b="b" l="l" r="r" t="t"/>
              <a:pathLst>
                <a:path extrusionOk="0" h="384" w="808">
                  <a:moveTo>
                    <a:pt x="200" y="0"/>
                  </a:moveTo>
                  <a:cubicBezTo>
                    <a:pt x="88" y="0"/>
                    <a:pt x="0" y="92"/>
                    <a:pt x="8" y="203"/>
                  </a:cubicBezTo>
                  <a:cubicBezTo>
                    <a:pt x="16" y="307"/>
                    <a:pt x="105" y="384"/>
                    <a:pt x="207" y="384"/>
                  </a:cubicBezTo>
                  <a:lnTo>
                    <a:pt x="608" y="384"/>
                  </a:lnTo>
                  <a:cubicBezTo>
                    <a:pt x="718" y="384"/>
                    <a:pt x="807" y="292"/>
                    <a:pt x="799" y="180"/>
                  </a:cubicBezTo>
                  <a:cubicBezTo>
                    <a:pt x="793" y="77"/>
                    <a:pt x="703" y="0"/>
                    <a:pt x="600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46"/>
            <p:cNvSpPr/>
            <p:nvPr/>
          </p:nvSpPr>
          <p:spPr>
            <a:xfrm>
              <a:off x="1007574" y="2089947"/>
              <a:ext cx="11138" cy="23607"/>
            </a:xfrm>
            <a:custGeom>
              <a:rect b="b" l="l" r="r" t="t"/>
              <a:pathLst>
                <a:path extrusionOk="0" h="816" w="385">
                  <a:moveTo>
                    <a:pt x="195" y="0"/>
                  </a:moveTo>
                  <a:cubicBezTo>
                    <a:pt x="191" y="0"/>
                    <a:pt x="186" y="1"/>
                    <a:pt x="182" y="1"/>
                  </a:cubicBezTo>
                  <a:cubicBezTo>
                    <a:pt x="77" y="9"/>
                    <a:pt x="1" y="98"/>
                    <a:pt x="1" y="200"/>
                  </a:cubicBezTo>
                  <a:lnTo>
                    <a:pt x="1" y="618"/>
                  </a:lnTo>
                  <a:cubicBezTo>
                    <a:pt x="1" y="722"/>
                    <a:pt x="77" y="811"/>
                    <a:pt x="182" y="815"/>
                  </a:cubicBezTo>
                  <a:cubicBezTo>
                    <a:pt x="185" y="816"/>
                    <a:pt x="189" y="816"/>
                    <a:pt x="192" y="816"/>
                  </a:cubicBezTo>
                  <a:cubicBezTo>
                    <a:pt x="298" y="816"/>
                    <a:pt x="384" y="729"/>
                    <a:pt x="384" y="624"/>
                  </a:cubicBezTo>
                  <a:lnTo>
                    <a:pt x="384" y="193"/>
                  </a:lnTo>
                  <a:cubicBezTo>
                    <a:pt x="384" y="87"/>
                    <a:pt x="299" y="0"/>
                    <a:pt x="19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46"/>
            <p:cNvSpPr/>
            <p:nvPr/>
          </p:nvSpPr>
          <p:spPr>
            <a:xfrm>
              <a:off x="1012116" y="2117517"/>
              <a:ext cx="23318" cy="11109"/>
            </a:xfrm>
            <a:custGeom>
              <a:rect b="b" l="l" r="r" t="t"/>
              <a:pathLst>
                <a:path extrusionOk="0" h="384" w="806">
                  <a:moveTo>
                    <a:pt x="200" y="0"/>
                  </a:moveTo>
                  <a:cubicBezTo>
                    <a:pt x="89" y="0"/>
                    <a:pt x="0" y="92"/>
                    <a:pt x="8" y="203"/>
                  </a:cubicBezTo>
                  <a:cubicBezTo>
                    <a:pt x="15" y="307"/>
                    <a:pt x="103" y="384"/>
                    <a:pt x="207" y="384"/>
                  </a:cubicBezTo>
                  <a:lnTo>
                    <a:pt x="608" y="384"/>
                  </a:lnTo>
                  <a:cubicBezTo>
                    <a:pt x="716" y="384"/>
                    <a:pt x="805" y="292"/>
                    <a:pt x="799" y="180"/>
                  </a:cubicBezTo>
                  <a:cubicBezTo>
                    <a:pt x="792" y="77"/>
                    <a:pt x="703" y="0"/>
                    <a:pt x="600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9" name="Google Shape;3119;p46"/>
          <p:cNvGrpSpPr/>
          <p:nvPr/>
        </p:nvGrpSpPr>
        <p:grpSpPr>
          <a:xfrm>
            <a:off x="1553946" y="1919433"/>
            <a:ext cx="379880" cy="339522"/>
            <a:chOff x="1553946" y="1919433"/>
            <a:chExt cx="379880" cy="339522"/>
          </a:xfrm>
        </p:grpSpPr>
        <p:sp>
          <p:nvSpPr>
            <p:cNvPr id="3120" name="Google Shape;3120;p46"/>
            <p:cNvSpPr/>
            <p:nvPr/>
          </p:nvSpPr>
          <p:spPr>
            <a:xfrm>
              <a:off x="1553946" y="1934969"/>
              <a:ext cx="86906" cy="92894"/>
            </a:xfrm>
            <a:custGeom>
              <a:rect b="b" l="l" r="r" t="t"/>
              <a:pathLst>
                <a:path extrusionOk="0" h="3211" w="3004">
                  <a:moveTo>
                    <a:pt x="1571" y="0"/>
                  </a:moveTo>
                  <a:cubicBezTo>
                    <a:pt x="773" y="0"/>
                    <a:pt x="367" y="311"/>
                    <a:pt x="217" y="462"/>
                  </a:cubicBezTo>
                  <a:cubicBezTo>
                    <a:pt x="171" y="508"/>
                    <a:pt x="141" y="567"/>
                    <a:pt x="135" y="630"/>
                  </a:cubicBezTo>
                  <a:cubicBezTo>
                    <a:pt x="0" y="1924"/>
                    <a:pt x="714" y="3210"/>
                    <a:pt x="717" y="3210"/>
                  </a:cubicBezTo>
                  <a:cubicBezTo>
                    <a:pt x="717" y="3210"/>
                    <a:pt x="717" y="3210"/>
                    <a:pt x="717" y="3210"/>
                  </a:cubicBezTo>
                  <a:lnTo>
                    <a:pt x="3004" y="267"/>
                  </a:lnTo>
                  <a:cubicBezTo>
                    <a:pt x="2426" y="72"/>
                    <a:pt x="1953" y="0"/>
                    <a:pt x="1571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46"/>
            <p:cNvSpPr/>
            <p:nvPr/>
          </p:nvSpPr>
          <p:spPr>
            <a:xfrm>
              <a:off x="1579954" y="1958344"/>
              <a:ext cx="56240" cy="61389"/>
            </a:xfrm>
            <a:custGeom>
              <a:rect b="b" l="l" r="r" t="t"/>
              <a:pathLst>
                <a:path extrusionOk="0" h="2122" w="1944">
                  <a:moveTo>
                    <a:pt x="746" y="0"/>
                  </a:moveTo>
                  <a:cubicBezTo>
                    <a:pt x="554" y="0"/>
                    <a:pt x="405" y="25"/>
                    <a:pt x="292" y="56"/>
                  </a:cubicBezTo>
                  <a:cubicBezTo>
                    <a:pt x="177" y="85"/>
                    <a:pt x="91" y="126"/>
                    <a:pt x="29" y="160"/>
                  </a:cubicBezTo>
                  <a:cubicBezTo>
                    <a:pt x="0" y="1138"/>
                    <a:pt x="528" y="2111"/>
                    <a:pt x="532" y="2122"/>
                  </a:cubicBezTo>
                  <a:lnTo>
                    <a:pt x="1944" y="229"/>
                  </a:lnTo>
                  <a:cubicBezTo>
                    <a:pt x="1434" y="57"/>
                    <a:pt x="1042" y="0"/>
                    <a:pt x="746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46"/>
            <p:cNvSpPr/>
            <p:nvPr/>
          </p:nvSpPr>
          <p:spPr>
            <a:xfrm>
              <a:off x="1846862" y="1934969"/>
              <a:ext cx="86964" cy="92894"/>
            </a:xfrm>
            <a:custGeom>
              <a:rect b="b" l="l" r="r" t="t"/>
              <a:pathLst>
                <a:path extrusionOk="0" h="3211" w="3006">
                  <a:moveTo>
                    <a:pt x="1433" y="0"/>
                  </a:moveTo>
                  <a:cubicBezTo>
                    <a:pt x="1051" y="0"/>
                    <a:pt x="578" y="72"/>
                    <a:pt x="1" y="267"/>
                  </a:cubicBezTo>
                  <a:lnTo>
                    <a:pt x="2288" y="3210"/>
                  </a:lnTo>
                  <a:cubicBezTo>
                    <a:pt x="2288" y="3210"/>
                    <a:pt x="2288" y="3210"/>
                    <a:pt x="2288" y="3210"/>
                  </a:cubicBezTo>
                  <a:cubicBezTo>
                    <a:pt x="2290" y="3210"/>
                    <a:pt x="3005" y="1924"/>
                    <a:pt x="2869" y="630"/>
                  </a:cubicBezTo>
                  <a:cubicBezTo>
                    <a:pt x="2863" y="567"/>
                    <a:pt x="2834" y="508"/>
                    <a:pt x="2788" y="462"/>
                  </a:cubicBezTo>
                  <a:cubicBezTo>
                    <a:pt x="2637" y="311"/>
                    <a:pt x="2231" y="0"/>
                    <a:pt x="1433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46"/>
            <p:cNvSpPr/>
            <p:nvPr/>
          </p:nvSpPr>
          <p:spPr>
            <a:xfrm>
              <a:off x="1846920" y="1937341"/>
              <a:ext cx="74784" cy="90551"/>
            </a:xfrm>
            <a:custGeom>
              <a:rect b="b" l="l" r="r" t="t"/>
              <a:pathLst>
                <a:path extrusionOk="0" h="3130" w="2585">
                  <a:moveTo>
                    <a:pt x="681" y="1"/>
                  </a:moveTo>
                  <a:cubicBezTo>
                    <a:pt x="473" y="42"/>
                    <a:pt x="246" y="104"/>
                    <a:pt x="0" y="186"/>
                  </a:cubicBezTo>
                  <a:lnTo>
                    <a:pt x="2287" y="3130"/>
                  </a:lnTo>
                  <a:cubicBezTo>
                    <a:pt x="2287" y="3130"/>
                    <a:pt x="2436" y="2863"/>
                    <a:pt x="2585" y="2450"/>
                  </a:cubicBezTo>
                  <a:cubicBezTo>
                    <a:pt x="2393" y="2004"/>
                    <a:pt x="2160" y="1571"/>
                    <a:pt x="1865" y="1173"/>
                  </a:cubicBezTo>
                  <a:cubicBezTo>
                    <a:pt x="1531" y="714"/>
                    <a:pt x="1134" y="323"/>
                    <a:pt x="681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46"/>
            <p:cNvSpPr/>
            <p:nvPr/>
          </p:nvSpPr>
          <p:spPr>
            <a:xfrm>
              <a:off x="1566068" y="1937341"/>
              <a:ext cx="74784" cy="90551"/>
            </a:xfrm>
            <a:custGeom>
              <a:rect b="b" l="l" r="r" t="t"/>
              <a:pathLst>
                <a:path extrusionOk="0" h="3130" w="2585">
                  <a:moveTo>
                    <a:pt x="1905" y="1"/>
                  </a:moveTo>
                  <a:cubicBezTo>
                    <a:pt x="1450" y="323"/>
                    <a:pt x="1054" y="716"/>
                    <a:pt x="719" y="1173"/>
                  </a:cubicBezTo>
                  <a:cubicBezTo>
                    <a:pt x="426" y="1571"/>
                    <a:pt x="192" y="2004"/>
                    <a:pt x="0" y="2450"/>
                  </a:cubicBezTo>
                  <a:cubicBezTo>
                    <a:pt x="149" y="2863"/>
                    <a:pt x="298" y="3130"/>
                    <a:pt x="298" y="3130"/>
                  </a:cubicBezTo>
                  <a:lnTo>
                    <a:pt x="2585" y="186"/>
                  </a:lnTo>
                  <a:cubicBezTo>
                    <a:pt x="2339" y="104"/>
                    <a:pt x="2114" y="42"/>
                    <a:pt x="1905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46"/>
            <p:cNvSpPr/>
            <p:nvPr/>
          </p:nvSpPr>
          <p:spPr>
            <a:xfrm>
              <a:off x="1851520" y="1958344"/>
              <a:ext cx="56269" cy="61389"/>
            </a:xfrm>
            <a:custGeom>
              <a:rect b="b" l="l" r="r" t="t"/>
              <a:pathLst>
                <a:path extrusionOk="0" h="2122" w="1945">
                  <a:moveTo>
                    <a:pt x="1199" y="0"/>
                  </a:moveTo>
                  <a:cubicBezTo>
                    <a:pt x="904" y="0"/>
                    <a:pt x="510" y="57"/>
                    <a:pt x="1" y="229"/>
                  </a:cubicBezTo>
                  <a:lnTo>
                    <a:pt x="1412" y="2122"/>
                  </a:lnTo>
                  <a:cubicBezTo>
                    <a:pt x="1418" y="2111"/>
                    <a:pt x="1944" y="1138"/>
                    <a:pt x="1917" y="160"/>
                  </a:cubicBezTo>
                  <a:cubicBezTo>
                    <a:pt x="1855" y="126"/>
                    <a:pt x="1768" y="85"/>
                    <a:pt x="1653" y="56"/>
                  </a:cubicBezTo>
                  <a:cubicBezTo>
                    <a:pt x="1541" y="25"/>
                    <a:pt x="1389" y="0"/>
                    <a:pt x="1199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46"/>
            <p:cNvSpPr/>
            <p:nvPr/>
          </p:nvSpPr>
          <p:spPr>
            <a:xfrm>
              <a:off x="1851578" y="1958344"/>
              <a:ext cx="54388" cy="61389"/>
            </a:xfrm>
            <a:custGeom>
              <a:rect b="b" l="l" r="r" t="t"/>
              <a:pathLst>
                <a:path extrusionOk="0" h="2122" w="1880">
                  <a:moveTo>
                    <a:pt x="1198" y="0"/>
                  </a:moveTo>
                  <a:cubicBezTo>
                    <a:pt x="904" y="0"/>
                    <a:pt x="511" y="57"/>
                    <a:pt x="0" y="229"/>
                  </a:cubicBezTo>
                  <a:lnTo>
                    <a:pt x="1410" y="2122"/>
                  </a:lnTo>
                  <a:cubicBezTo>
                    <a:pt x="1413" y="2114"/>
                    <a:pt x="1764" y="1465"/>
                    <a:pt x="1879" y="698"/>
                  </a:cubicBezTo>
                  <a:cubicBezTo>
                    <a:pt x="1824" y="612"/>
                    <a:pt x="1766" y="528"/>
                    <a:pt x="1704" y="447"/>
                  </a:cubicBezTo>
                  <a:cubicBezTo>
                    <a:pt x="1592" y="293"/>
                    <a:pt x="1471" y="144"/>
                    <a:pt x="1344" y="6"/>
                  </a:cubicBezTo>
                  <a:cubicBezTo>
                    <a:pt x="1298" y="3"/>
                    <a:pt x="1250" y="0"/>
                    <a:pt x="1198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46"/>
            <p:cNvSpPr/>
            <p:nvPr/>
          </p:nvSpPr>
          <p:spPr>
            <a:xfrm>
              <a:off x="1581777" y="1958373"/>
              <a:ext cx="54388" cy="61361"/>
            </a:xfrm>
            <a:custGeom>
              <a:rect b="b" l="l" r="r" t="t"/>
              <a:pathLst>
                <a:path extrusionOk="0" h="2121" w="1880">
                  <a:moveTo>
                    <a:pt x="681" y="1"/>
                  </a:moveTo>
                  <a:cubicBezTo>
                    <a:pt x="629" y="1"/>
                    <a:pt x="581" y="2"/>
                    <a:pt x="535" y="5"/>
                  </a:cubicBezTo>
                  <a:cubicBezTo>
                    <a:pt x="408" y="147"/>
                    <a:pt x="288" y="292"/>
                    <a:pt x="175" y="446"/>
                  </a:cubicBezTo>
                  <a:cubicBezTo>
                    <a:pt x="115" y="527"/>
                    <a:pt x="55" y="611"/>
                    <a:pt x="0" y="699"/>
                  </a:cubicBezTo>
                  <a:cubicBezTo>
                    <a:pt x="115" y="1466"/>
                    <a:pt x="465" y="2113"/>
                    <a:pt x="469" y="2121"/>
                  </a:cubicBezTo>
                  <a:lnTo>
                    <a:pt x="1879" y="228"/>
                  </a:lnTo>
                  <a:cubicBezTo>
                    <a:pt x="1370" y="56"/>
                    <a:pt x="976" y="1"/>
                    <a:pt x="681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46"/>
            <p:cNvSpPr/>
            <p:nvPr/>
          </p:nvSpPr>
          <p:spPr>
            <a:xfrm>
              <a:off x="1554380" y="1919462"/>
              <a:ext cx="379041" cy="339494"/>
            </a:xfrm>
            <a:custGeom>
              <a:rect b="b" l="l" r="r" t="t"/>
              <a:pathLst>
                <a:path extrusionOk="0" h="11735" w="13102">
                  <a:moveTo>
                    <a:pt x="6549" y="1"/>
                  </a:moveTo>
                  <a:cubicBezTo>
                    <a:pt x="1323" y="1"/>
                    <a:pt x="591" y="3481"/>
                    <a:pt x="68" y="6366"/>
                  </a:cubicBezTo>
                  <a:cubicBezTo>
                    <a:pt x="1" y="6754"/>
                    <a:pt x="39" y="7152"/>
                    <a:pt x="183" y="7515"/>
                  </a:cubicBezTo>
                  <a:cubicBezTo>
                    <a:pt x="623" y="8603"/>
                    <a:pt x="1982" y="10707"/>
                    <a:pt x="6072" y="11678"/>
                  </a:cubicBezTo>
                  <a:cubicBezTo>
                    <a:pt x="6229" y="11716"/>
                    <a:pt x="6389" y="11735"/>
                    <a:pt x="6550" y="11735"/>
                  </a:cubicBezTo>
                  <a:cubicBezTo>
                    <a:pt x="6710" y="11735"/>
                    <a:pt x="6870" y="11716"/>
                    <a:pt x="7027" y="11678"/>
                  </a:cubicBezTo>
                  <a:cubicBezTo>
                    <a:pt x="11117" y="10707"/>
                    <a:pt x="12476" y="8603"/>
                    <a:pt x="12916" y="7515"/>
                  </a:cubicBezTo>
                  <a:cubicBezTo>
                    <a:pt x="13062" y="7152"/>
                    <a:pt x="13102" y="6753"/>
                    <a:pt x="13031" y="6366"/>
                  </a:cubicBezTo>
                  <a:cubicBezTo>
                    <a:pt x="12510" y="3480"/>
                    <a:pt x="11775" y="1"/>
                    <a:pt x="6549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46"/>
            <p:cNvSpPr/>
            <p:nvPr/>
          </p:nvSpPr>
          <p:spPr>
            <a:xfrm>
              <a:off x="1554467" y="1919433"/>
              <a:ext cx="200977" cy="325868"/>
            </a:xfrm>
            <a:custGeom>
              <a:rect b="b" l="l" r="r" t="t"/>
              <a:pathLst>
                <a:path extrusionOk="0" h="11264" w="6947">
                  <a:moveTo>
                    <a:pt x="6550" y="0"/>
                  </a:moveTo>
                  <a:cubicBezTo>
                    <a:pt x="1324" y="0"/>
                    <a:pt x="591" y="3481"/>
                    <a:pt x="70" y="6366"/>
                  </a:cubicBezTo>
                  <a:cubicBezTo>
                    <a:pt x="1" y="6754"/>
                    <a:pt x="39" y="7150"/>
                    <a:pt x="185" y="7515"/>
                  </a:cubicBezTo>
                  <a:cubicBezTo>
                    <a:pt x="568" y="8466"/>
                    <a:pt x="1656" y="10194"/>
                    <a:pt x="4658" y="11264"/>
                  </a:cubicBezTo>
                  <a:cubicBezTo>
                    <a:pt x="2245" y="10164"/>
                    <a:pt x="1317" y="8619"/>
                    <a:pt x="969" y="7731"/>
                  </a:cubicBezTo>
                  <a:cubicBezTo>
                    <a:pt x="821" y="7357"/>
                    <a:pt x="783" y="6947"/>
                    <a:pt x="854" y="6550"/>
                  </a:cubicBezTo>
                  <a:cubicBezTo>
                    <a:pt x="1363" y="3655"/>
                    <a:pt x="2071" y="184"/>
                    <a:pt x="6946" y="8"/>
                  </a:cubicBezTo>
                  <a:cubicBezTo>
                    <a:pt x="6817" y="5"/>
                    <a:pt x="6685" y="0"/>
                    <a:pt x="6550" y="0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46"/>
            <p:cNvSpPr/>
            <p:nvPr/>
          </p:nvSpPr>
          <p:spPr>
            <a:xfrm>
              <a:off x="1622221" y="2070274"/>
              <a:ext cx="243272" cy="132210"/>
            </a:xfrm>
            <a:custGeom>
              <a:rect b="b" l="l" r="r" t="t"/>
              <a:pathLst>
                <a:path extrusionOk="0" h="4570" w="8409">
                  <a:moveTo>
                    <a:pt x="6726" y="1"/>
                  </a:moveTo>
                  <a:cubicBezTo>
                    <a:pt x="6484" y="1"/>
                    <a:pt x="6239" y="61"/>
                    <a:pt x="6012" y="187"/>
                  </a:cubicBezTo>
                  <a:cubicBezTo>
                    <a:pt x="5578" y="431"/>
                    <a:pt x="4900" y="575"/>
                    <a:pt x="4204" y="575"/>
                  </a:cubicBezTo>
                  <a:cubicBezTo>
                    <a:pt x="3509" y="575"/>
                    <a:pt x="2834" y="429"/>
                    <a:pt x="2397" y="187"/>
                  </a:cubicBezTo>
                  <a:cubicBezTo>
                    <a:pt x="2170" y="61"/>
                    <a:pt x="1925" y="2"/>
                    <a:pt x="1683" y="2"/>
                  </a:cubicBezTo>
                  <a:cubicBezTo>
                    <a:pt x="1166" y="2"/>
                    <a:pt x="665" y="274"/>
                    <a:pt x="397" y="758"/>
                  </a:cubicBezTo>
                  <a:cubicBezTo>
                    <a:pt x="1" y="1466"/>
                    <a:pt x="257" y="2362"/>
                    <a:pt x="966" y="2756"/>
                  </a:cubicBezTo>
                  <a:cubicBezTo>
                    <a:pt x="1380" y="2986"/>
                    <a:pt x="1855" y="3169"/>
                    <a:pt x="2368" y="3298"/>
                  </a:cubicBezTo>
                  <a:cubicBezTo>
                    <a:pt x="2547" y="3342"/>
                    <a:pt x="2696" y="3470"/>
                    <a:pt x="2773" y="3638"/>
                  </a:cubicBezTo>
                  <a:cubicBezTo>
                    <a:pt x="3015" y="4187"/>
                    <a:pt x="3566" y="4569"/>
                    <a:pt x="4204" y="4569"/>
                  </a:cubicBezTo>
                  <a:cubicBezTo>
                    <a:pt x="4845" y="4569"/>
                    <a:pt x="5396" y="4186"/>
                    <a:pt x="5638" y="3635"/>
                  </a:cubicBezTo>
                  <a:cubicBezTo>
                    <a:pt x="5713" y="3466"/>
                    <a:pt x="5861" y="3342"/>
                    <a:pt x="6040" y="3298"/>
                  </a:cubicBezTo>
                  <a:cubicBezTo>
                    <a:pt x="6542" y="3174"/>
                    <a:pt x="7006" y="2997"/>
                    <a:pt x="7414" y="2772"/>
                  </a:cubicBezTo>
                  <a:cubicBezTo>
                    <a:pt x="8128" y="2384"/>
                    <a:pt x="8408" y="1489"/>
                    <a:pt x="8022" y="774"/>
                  </a:cubicBezTo>
                  <a:cubicBezTo>
                    <a:pt x="7756" y="281"/>
                    <a:pt x="7250" y="1"/>
                    <a:pt x="6726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46"/>
            <p:cNvSpPr/>
            <p:nvPr/>
          </p:nvSpPr>
          <p:spPr>
            <a:xfrm>
              <a:off x="1684883" y="2109532"/>
              <a:ext cx="11659" cy="21495"/>
            </a:xfrm>
            <a:custGeom>
              <a:rect b="b" l="l" r="r" t="t"/>
              <a:pathLst>
                <a:path extrusionOk="0" h="743" w="403">
                  <a:moveTo>
                    <a:pt x="201" y="0"/>
                  </a:moveTo>
                  <a:cubicBezTo>
                    <a:pt x="180" y="0"/>
                    <a:pt x="159" y="3"/>
                    <a:pt x="137" y="10"/>
                  </a:cubicBezTo>
                  <a:cubicBezTo>
                    <a:pt x="55" y="37"/>
                    <a:pt x="1" y="115"/>
                    <a:pt x="1" y="201"/>
                  </a:cubicBezTo>
                  <a:lnTo>
                    <a:pt x="1" y="540"/>
                  </a:lnTo>
                  <a:cubicBezTo>
                    <a:pt x="1" y="628"/>
                    <a:pt x="55" y="707"/>
                    <a:pt x="137" y="732"/>
                  </a:cubicBezTo>
                  <a:cubicBezTo>
                    <a:pt x="159" y="739"/>
                    <a:pt x="180" y="742"/>
                    <a:pt x="201" y="742"/>
                  </a:cubicBezTo>
                  <a:cubicBezTo>
                    <a:pt x="312" y="742"/>
                    <a:pt x="403" y="653"/>
                    <a:pt x="403" y="540"/>
                  </a:cubicBezTo>
                  <a:lnTo>
                    <a:pt x="403" y="201"/>
                  </a:lnTo>
                  <a:cubicBezTo>
                    <a:pt x="403" y="90"/>
                    <a:pt x="313" y="0"/>
                    <a:pt x="20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46"/>
            <p:cNvSpPr/>
            <p:nvPr/>
          </p:nvSpPr>
          <p:spPr>
            <a:xfrm>
              <a:off x="1791403" y="2109532"/>
              <a:ext cx="11659" cy="21553"/>
            </a:xfrm>
            <a:custGeom>
              <a:rect b="b" l="l" r="r" t="t"/>
              <a:pathLst>
                <a:path extrusionOk="0" h="745" w="403">
                  <a:moveTo>
                    <a:pt x="201" y="0"/>
                  </a:moveTo>
                  <a:cubicBezTo>
                    <a:pt x="90" y="0"/>
                    <a:pt x="0" y="90"/>
                    <a:pt x="0" y="201"/>
                  </a:cubicBezTo>
                  <a:lnTo>
                    <a:pt x="0" y="543"/>
                  </a:lnTo>
                  <a:cubicBezTo>
                    <a:pt x="0" y="629"/>
                    <a:pt x="54" y="709"/>
                    <a:pt x="137" y="735"/>
                  </a:cubicBezTo>
                  <a:cubicBezTo>
                    <a:pt x="158" y="742"/>
                    <a:pt x="180" y="744"/>
                    <a:pt x="200" y="744"/>
                  </a:cubicBezTo>
                  <a:cubicBezTo>
                    <a:pt x="312" y="744"/>
                    <a:pt x="402" y="655"/>
                    <a:pt x="402" y="543"/>
                  </a:cubicBezTo>
                  <a:lnTo>
                    <a:pt x="402" y="201"/>
                  </a:lnTo>
                  <a:cubicBezTo>
                    <a:pt x="402" y="115"/>
                    <a:pt x="348" y="34"/>
                    <a:pt x="264" y="10"/>
                  </a:cubicBezTo>
                  <a:cubicBezTo>
                    <a:pt x="243" y="3"/>
                    <a:pt x="222" y="0"/>
                    <a:pt x="20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46"/>
            <p:cNvSpPr/>
            <p:nvPr/>
          </p:nvSpPr>
          <p:spPr>
            <a:xfrm>
              <a:off x="1726051" y="2132474"/>
              <a:ext cx="35700" cy="11080"/>
            </a:xfrm>
            <a:custGeom>
              <a:rect b="b" l="l" r="r" t="t"/>
              <a:pathLst>
                <a:path extrusionOk="0" h="383" w="1234">
                  <a:moveTo>
                    <a:pt x="205" y="0"/>
                  </a:moveTo>
                  <a:cubicBezTo>
                    <a:pt x="44" y="0"/>
                    <a:pt x="0" y="221"/>
                    <a:pt x="149" y="287"/>
                  </a:cubicBezTo>
                  <a:cubicBezTo>
                    <a:pt x="290" y="349"/>
                    <a:pt x="449" y="382"/>
                    <a:pt x="616" y="382"/>
                  </a:cubicBezTo>
                  <a:cubicBezTo>
                    <a:pt x="782" y="382"/>
                    <a:pt x="942" y="349"/>
                    <a:pt x="1084" y="287"/>
                  </a:cubicBezTo>
                  <a:cubicBezTo>
                    <a:pt x="1233" y="223"/>
                    <a:pt x="1185" y="0"/>
                    <a:pt x="1024" y="0"/>
                  </a:cubicBezTo>
                  <a:lnTo>
                    <a:pt x="207" y="0"/>
                  </a:lnTo>
                  <a:cubicBezTo>
                    <a:pt x="206" y="0"/>
                    <a:pt x="206" y="0"/>
                    <a:pt x="20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46"/>
            <p:cNvSpPr/>
            <p:nvPr/>
          </p:nvSpPr>
          <p:spPr>
            <a:xfrm>
              <a:off x="1721277" y="2149340"/>
              <a:ext cx="45247" cy="15015"/>
            </a:xfrm>
            <a:custGeom>
              <a:rect b="b" l="l" r="r" t="t"/>
              <a:pathLst>
                <a:path extrusionOk="0" h="519" w="1564">
                  <a:moveTo>
                    <a:pt x="221" y="0"/>
                  </a:moveTo>
                  <a:cubicBezTo>
                    <a:pt x="175" y="0"/>
                    <a:pt x="128" y="16"/>
                    <a:pt x="91" y="49"/>
                  </a:cubicBezTo>
                  <a:cubicBezTo>
                    <a:pt x="8" y="120"/>
                    <a:pt x="1" y="244"/>
                    <a:pt x="71" y="327"/>
                  </a:cubicBezTo>
                  <a:cubicBezTo>
                    <a:pt x="179" y="450"/>
                    <a:pt x="334" y="519"/>
                    <a:pt x="501" y="519"/>
                  </a:cubicBezTo>
                  <a:cubicBezTo>
                    <a:pt x="600" y="519"/>
                    <a:pt x="699" y="494"/>
                    <a:pt x="783" y="445"/>
                  </a:cubicBezTo>
                  <a:cubicBezTo>
                    <a:pt x="867" y="491"/>
                    <a:pt x="962" y="519"/>
                    <a:pt x="1065" y="519"/>
                  </a:cubicBezTo>
                  <a:cubicBezTo>
                    <a:pt x="1231" y="519"/>
                    <a:pt x="1387" y="450"/>
                    <a:pt x="1495" y="327"/>
                  </a:cubicBezTo>
                  <a:cubicBezTo>
                    <a:pt x="1564" y="244"/>
                    <a:pt x="1556" y="120"/>
                    <a:pt x="1473" y="49"/>
                  </a:cubicBezTo>
                  <a:cubicBezTo>
                    <a:pt x="1435" y="16"/>
                    <a:pt x="1389" y="0"/>
                    <a:pt x="1343" y="0"/>
                  </a:cubicBezTo>
                  <a:cubicBezTo>
                    <a:pt x="1289" y="0"/>
                    <a:pt x="1235" y="23"/>
                    <a:pt x="1196" y="68"/>
                  </a:cubicBezTo>
                  <a:cubicBezTo>
                    <a:pt x="1162" y="105"/>
                    <a:pt x="1114" y="126"/>
                    <a:pt x="1062" y="126"/>
                  </a:cubicBezTo>
                  <a:cubicBezTo>
                    <a:pt x="1008" y="126"/>
                    <a:pt x="961" y="105"/>
                    <a:pt x="930" y="68"/>
                  </a:cubicBezTo>
                  <a:cubicBezTo>
                    <a:pt x="893" y="26"/>
                    <a:pt x="838" y="0"/>
                    <a:pt x="783" y="0"/>
                  </a:cubicBezTo>
                  <a:cubicBezTo>
                    <a:pt x="728" y="0"/>
                    <a:pt x="671" y="26"/>
                    <a:pt x="636" y="68"/>
                  </a:cubicBezTo>
                  <a:cubicBezTo>
                    <a:pt x="602" y="105"/>
                    <a:pt x="554" y="126"/>
                    <a:pt x="501" y="126"/>
                  </a:cubicBezTo>
                  <a:cubicBezTo>
                    <a:pt x="447" y="126"/>
                    <a:pt x="399" y="105"/>
                    <a:pt x="369" y="68"/>
                  </a:cubicBezTo>
                  <a:cubicBezTo>
                    <a:pt x="331" y="23"/>
                    <a:pt x="276" y="0"/>
                    <a:pt x="22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46"/>
            <p:cNvSpPr/>
            <p:nvPr/>
          </p:nvSpPr>
          <p:spPr>
            <a:xfrm>
              <a:off x="1667814" y="2135222"/>
              <a:ext cx="26905" cy="11659"/>
            </a:xfrm>
            <a:custGeom>
              <a:rect b="b" l="l" r="r" t="t"/>
              <a:pathLst>
                <a:path extrusionOk="0" h="403" w="930">
                  <a:moveTo>
                    <a:pt x="233" y="0"/>
                  </a:moveTo>
                  <a:cubicBezTo>
                    <a:pt x="148" y="0"/>
                    <a:pt x="68" y="54"/>
                    <a:pt x="42" y="135"/>
                  </a:cubicBezTo>
                  <a:cubicBezTo>
                    <a:pt x="0" y="274"/>
                    <a:pt x="102" y="402"/>
                    <a:pt x="233" y="402"/>
                  </a:cubicBezTo>
                  <a:lnTo>
                    <a:pt x="697" y="402"/>
                  </a:lnTo>
                  <a:cubicBezTo>
                    <a:pt x="783" y="402"/>
                    <a:pt x="862" y="349"/>
                    <a:pt x="888" y="264"/>
                  </a:cubicBezTo>
                  <a:cubicBezTo>
                    <a:pt x="930" y="126"/>
                    <a:pt x="829" y="0"/>
                    <a:pt x="697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46"/>
            <p:cNvSpPr/>
            <p:nvPr/>
          </p:nvSpPr>
          <p:spPr>
            <a:xfrm>
              <a:off x="1792995" y="2135222"/>
              <a:ext cx="26905" cy="11659"/>
            </a:xfrm>
            <a:custGeom>
              <a:rect b="b" l="l" r="r" t="t"/>
              <a:pathLst>
                <a:path extrusionOk="0" h="403" w="930">
                  <a:moveTo>
                    <a:pt x="235" y="0"/>
                  </a:moveTo>
                  <a:cubicBezTo>
                    <a:pt x="148" y="0"/>
                    <a:pt x="68" y="54"/>
                    <a:pt x="43" y="135"/>
                  </a:cubicBezTo>
                  <a:cubicBezTo>
                    <a:pt x="0" y="274"/>
                    <a:pt x="102" y="402"/>
                    <a:pt x="235" y="402"/>
                  </a:cubicBezTo>
                  <a:lnTo>
                    <a:pt x="697" y="402"/>
                  </a:lnTo>
                  <a:cubicBezTo>
                    <a:pt x="783" y="402"/>
                    <a:pt x="863" y="349"/>
                    <a:pt x="889" y="264"/>
                  </a:cubicBezTo>
                  <a:cubicBezTo>
                    <a:pt x="930" y="126"/>
                    <a:pt x="829" y="0"/>
                    <a:pt x="697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7" name="Google Shape;3137;p46"/>
          <p:cNvGrpSpPr/>
          <p:nvPr/>
        </p:nvGrpSpPr>
        <p:grpSpPr>
          <a:xfrm>
            <a:off x="2376947" y="1901728"/>
            <a:ext cx="344903" cy="374962"/>
            <a:chOff x="2376947" y="1901728"/>
            <a:chExt cx="344903" cy="374962"/>
          </a:xfrm>
        </p:grpSpPr>
        <p:sp>
          <p:nvSpPr>
            <p:cNvPr id="3138" name="Google Shape;3138;p46"/>
            <p:cNvSpPr/>
            <p:nvPr/>
          </p:nvSpPr>
          <p:spPr>
            <a:xfrm>
              <a:off x="2617239" y="1901728"/>
              <a:ext cx="104611" cy="145489"/>
            </a:xfrm>
            <a:custGeom>
              <a:rect b="b" l="l" r="r" t="t"/>
              <a:pathLst>
                <a:path extrusionOk="0" h="5029" w="3616">
                  <a:moveTo>
                    <a:pt x="2299" y="1"/>
                  </a:moveTo>
                  <a:cubicBezTo>
                    <a:pt x="2285" y="1"/>
                    <a:pt x="2272" y="2"/>
                    <a:pt x="2258" y="3"/>
                  </a:cubicBezTo>
                  <a:cubicBezTo>
                    <a:pt x="1757" y="54"/>
                    <a:pt x="698" y="299"/>
                    <a:pt x="0" y="1427"/>
                  </a:cubicBezTo>
                  <a:lnTo>
                    <a:pt x="2332" y="5028"/>
                  </a:lnTo>
                  <a:cubicBezTo>
                    <a:pt x="2332" y="5027"/>
                    <a:pt x="3616" y="2689"/>
                    <a:pt x="2649" y="242"/>
                  </a:cubicBezTo>
                  <a:cubicBezTo>
                    <a:pt x="2592" y="96"/>
                    <a:pt x="2452" y="1"/>
                    <a:pt x="229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46"/>
            <p:cNvSpPr/>
            <p:nvPr/>
          </p:nvSpPr>
          <p:spPr>
            <a:xfrm>
              <a:off x="2617181" y="1925248"/>
              <a:ext cx="79702" cy="121824"/>
            </a:xfrm>
            <a:custGeom>
              <a:rect b="b" l="l" r="r" t="t"/>
              <a:pathLst>
                <a:path extrusionOk="0" h="4211" w="2755">
                  <a:moveTo>
                    <a:pt x="492" y="0"/>
                  </a:moveTo>
                  <a:cubicBezTo>
                    <a:pt x="317" y="167"/>
                    <a:pt x="150" y="368"/>
                    <a:pt x="1" y="611"/>
                  </a:cubicBezTo>
                  <a:lnTo>
                    <a:pt x="2332" y="4211"/>
                  </a:lnTo>
                  <a:cubicBezTo>
                    <a:pt x="2332" y="4211"/>
                    <a:pt x="2332" y="4211"/>
                    <a:pt x="2332" y="4211"/>
                  </a:cubicBezTo>
                  <a:cubicBezTo>
                    <a:pt x="2336" y="4211"/>
                    <a:pt x="2563" y="3794"/>
                    <a:pt x="2754" y="3129"/>
                  </a:cubicBezTo>
                  <a:cubicBezTo>
                    <a:pt x="2306" y="2085"/>
                    <a:pt x="1751" y="1218"/>
                    <a:pt x="1093" y="543"/>
                  </a:cubicBezTo>
                  <a:cubicBezTo>
                    <a:pt x="892" y="337"/>
                    <a:pt x="691" y="158"/>
                    <a:pt x="492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46"/>
            <p:cNvSpPr/>
            <p:nvPr/>
          </p:nvSpPr>
          <p:spPr>
            <a:xfrm>
              <a:off x="2636854" y="1943445"/>
              <a:ext cx="38708" cy="80107"/>
            </a:xfrm>
            <a:custGeom>
              <a:rect b="b" l="l" r="r" t="t"/>
              <a:pathLst>
                <a:path extrusionOk="0" h="2769" w="1338">
                  <a:moveTo>
                    <a:pt x="971" y="1"/>
                  </a:moveTo>
                  <a:cubicBezTo>
                    <a:pt x="933" y="1"/>
                    <a:pt x="895" y="9"/>
                    <a:pt x="858" y="28"/>
                  </a:cubicBezTo>
                  <a:cubicBezTo>
                    <a:pt x="566" y="172"/>
                    <a:pt x="252" y="411"/>
                    <a:pt x="0" y="816"/>
                  </a:cubicBezTo>
                  <a:lnTo>
                    <a:pt x="1025" y="2769"/>
                  </a:lnTo>
                  <a:cubicBezTo>
                    <a:pt x="1086" y="2580"/>
                    <a:pt x="1146" y="2361"/>
                    <a:pt x="1195" y="2117"/>
                  </a:cubicBezTo>
                  <a:cubicBezTo>
                    <a:pt x="1330" y="1442"/>
                    <a:pt x="1338" y="802"/>
                    <a:pt x="1218" y="204"/>
                  </a:cubicBezTo>
                  <a:cubicBezTo>
                    <a:pt x="1194" y="81"/>
                    <a:pt x="1087" y="1"/>
                    <a:pt x="971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46"/>
            <p:cNvSpPr/>
            <p:nvPr/>
          </p:nvSpPr>
          <p:spPr>
            <a:xfrm>
              <a:off x="2376947" y="1901728"/>
              <a:ext cx="104611" cy="145431"/>
            </a:xfrm>
            <a:custGeom>
              <a:rect b="b" l="l" r="r" t="t"/>
              <a:pathLst>
                <a:path extrusionOk="0" h="5027" w="3616">
                  <a:moveTo>
                    <a:pt x="1317" y="1"/>
                  </a:moveTo>
                  <a:cubicBezTo>
                    <a:pt x="1162" y="1"/>
                    <a:pt x="1023" y="96"/>
                    <a:pt x="965" y="242"/>
                  </a:cubicBezTo>
                  <a:cubicBezTo>
                    <a:pt x="0" y="2689"/>
                    <a:pt x="1284" y="5027"/>
                    <a:pt x="1284" y="5027"/>
                  </a:cubicBezTo>
                  <a:lnTo>
                    <a:pt x="3616" y="1427"/>
                  </a:lnTo>
                  <a:cubicBezTo>
                    <a:pt x="2918" y="299"/>
                    <a:pt x="1859" y="54"/>
                    <a:pt x="1358" y="3"/>
                  </a:cubicBezTo>
                  <a:cubicBezTo>
                    <a:pt x="1344" y="2"/>
                    <a:pt x="1330" y="1"/>
                    <a:pt x="131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46"/>
            <p:cNvSpPr/>
            <p:nvPr/>
          </p:nvSpPr>
          <p:spPr>
            <a:xfrm>
              <a:off x="2401884" y="1925277"/>
              <a:ext cx="79673" cy="121882"/>
            </a:xfrm>
            <a:custGeom>
              <a:rect b="b" l="l" r="r" t="t"/>
              <a:pathLst>
                <a:path extrusionOk="0" h="4213" w="2754">
                  <a:moveTo>
                    <a:pt x="2263" y="1"/>
                  </a:moveTo>
                  <a:cubicBezTo>
                    <a:pt x="2063" y="157"/>
                    <a:pt x="1862" y="336"/>
                    <a:pt x="1662" y="542"/>
                  </a:cubicBezTo>
                  <a:cubicBezTo>
                    <a:pt x="1003" y="1217"/>
                    <a:pt x="448" y="2084"/>
                    <a:pt x="0" y="3128"/>
                  </a:cubicBezTo>
                  <a:cubicBezTo>
                    <a:pt x="192" y="3794"/>
                    <a:pt x="422" y="4213"/>
                    <a:pt x="422" y="4213"/>
                  </a:cubicBezTo>
                  <a:lnTo>
                    <a:pt x="2754" y="611"/>
                  </a:lnTo>
                  <a:cubicBezTo>
                    <a:pt x="2605" y="370"/>
                    <a:pt x="2438" y="168"/>
                    <a:pt x="2263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46"/>
            <p:cNvSpPr/>
            <p:nvPr/>
          </p:nvSpPr>
          <p:spPr>
            <a:xfrm>
              <a:off x="2423264" y="1943445"/>
              <a:ext cx="38679" cy="80107"/>
            </a:xfrm>
            <a:custGeom>
              <a:rect b="b" l="l" r="r" t="t"/>
              <a:pathLst>
                <a:path extrusionOk="0" h="2769" w="1337">
                  <a:moveTo>
                    <a:pt x="367" y="1"/>
                  </a:moveTo>
                  <a:cubicBezTo>
                    <a:pt x="251" y="1"/>
                    <a:pt x="143" y="81"/>
                    <a:pt x="119" y="204"/>
                  </a:cubicBezTo>
                  <a:cubicBezTo>
                    <a:pt x="1" y="802"/>
                    <a:pt x="5" y="1442"/>
                    <a:pt x="142" y="2117"/>
                  </a:cubicBezTo>
                  <a:cubicBezTo>
                    <a:pt x="191" y="2361"/>
                    <a:pt x="251" y="2580"/>
                    <a:pt x="312" y="2769"/>
                  </a:cubicBezTo>
                  <a:lnTo>
                    <a:pt x="1337" y="816"/>
                  </a:lnTo>
                  <a:cubicBezTo>
                    <a:pt x="1085" y="411"/>
                    <a:pt x="771" y="172"/>
                    <a:pt x="479" y="28"/>
                  </a:cubicBezTo>
                  <a:cubicBezTo>
                    <a:pt x="443" y="9"/>
                    <a:pt x="404" y="1"/>
                    <a:pt x="36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46"/>
            <p:cNvSpPr/>
            <p:nvPr/>
          </p:nvSpPr>
          <p:spPr>
            <a:xfrm>
              <a:off x="2636854" y="1947871"/>
              <a:ext cx="37754" cy="75652"/>
            </a:xfrm>
            <a:custGeom>
              <a:rect b="b" l="l" r="r" t="t"/>
              <a:pathLst>
                <a:path extrusionOk="0" h="2615" w="1305">
                  <a:moveTo>
                    <a:pt x="635" y="0"/>
                  </a:moveTo>
                  <a:cubicBezTo>
                    <a:pt x="413" y="149"/>
                    <a:pt x="189" y="359"/>
                    <a:pt x="0" y="660"/>
                  </a:cubicBezTo>
                  <a:lnTo>
                    <a:pt x="1025" y="2614"/>
                  </a:lnTo>
                  <a:cubicBezTo>
                    <a:pt x="1086" y="2424"/>
                    <a:pt x="1148" y="2206"/>
                    <a:pt x="1195" y="1962"/>
                  </a:cubicBezTo>
                  <a:cubicBezTo>
                    <a:pt x="1270" y="1593"/>
                    <a:pt x="1304" y="1232"/>
                    <a:pt x="1303" y="882"/>
                  </a:cubicBezTo>
                  <a:cubicBezTo>
                    <a:pt x="1096" y="563"/>
                    <a:pt x="873" y="267"/>
                    <a:pt x="635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46"/>
            <p:cNvSpPr/>
            <p:nvPr/>
          </p:nvSpPr>
          <p:spPr>
            <a:xfrm>
              <a:off x="2424189" y="1947871"/>
              <a:ext cx="37754" cy="75652"/>
            </a:xfrm>
            <a:custGeom>
              <a:rect b="b" l="l" r="r" t="t"/>
              <a:pathLst>
                <a:path extrusionOk="0" h="2615" w="1305">
                  <a:moveTo>
                    <a:pt x="670" y="0"/>
                  </a:moveTo>
                  <a:cubicBezTo>
                    <a:pt x="433" y="269"/>
                    <a:pt x="211" y="563"/>
                    <a:pt x="2" y="882"/>
                  </a:cubicBezTo>
                  <a:cubicBezTo>
                    <a:pt x="1" y="1232"/>
                    <a:pt x="35" y="1593"/>
                    <a:pt x="110" y="1962"/>
                  </a:cubicBezTo>
                  <a:cubicBezTo>
                    <a:pt x="157" y="2206"/>
                    <a:pt x="219" y="2424"/>
                    <a:pt x="280" y="2614"/>
                  </a:cubicBezTo>
                  <a:lnTo>
                    <a:pt x="1305" y="660"/>
                  </a:lnTo>
                  <a:cubicBezTo>
                    <a:pt x="1116" y="358"/>
                    <a:pt x="892" y="149"/>
                    <a:pt x="67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46"/>
            <p:cNvSpPr/>
            <p:nvPr/>
          </p:nvSpPr>
          <p:spPr>
            <a:xfrm>
              <a:off x="2379637" y="1918450"/>
              <a:ext cx="339522" cy="358240"/>
            </a:xfrm>
            <a:custGeom>
              <a:rect b="b" l="l" r="r" t="t"/>
              <a:pathLst>
                <a:path extrusionOk="0" h="12383" w="11736">
                  <a:moveTo>
                    <a:pt x="5868" y="0"/>
                  </a:moveTo>
                  <a:cubicBezTo>
                    <a:pt x="3216" y="0"/>
                    <a:pt x="1" y="3088"/>
                    <a:pt x="239" y="12382"/>
                  </a:cubicBezTo>
                  <a:lnTo>
                    <a:pt x="2601" y="12382"/>
                  </a:lnTo>
                  <a:lnTo>
                    <a:pt x="5868" y="11911"/>
                  </a:lnTo>
                  <a:lnTo>
                    <a:pt x="9135" y="12382"/>
                  </a:lnTo>
                  <a:lnTo>
                    <a:pt x="11498" y="12382"/>
                  </a:lnTo>
                  <a:cubicBezTo>
                    <a:pt x="11735" y="3088"/>
                    <a:pt x="8520" y="0"/>
                    <a:pt x="5868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46"/>
            <p:cNvSpPr/>
            <p:nvPr/>
          </p:nvSpPr>
          <p:spPr>
            <a:xfrm>
              <a:off x="2379637" y="1918450"/>
              <a:ext cx="181102" cy="358240"/>
            </a:xfrm>
            <a:custGeom>
              <a:rect b="b" l="l" r="r" t="t"/>
              <a:pathLst>
                <a:path extrusionOk="0" h="12383" w="6260">
                  <a:moveTo>
                    <a:pt x="5868" y="0"/>
                  </a:moveTo>
                  <a:cubicBezTo>
                    <a:pt x="3216" y="0"/>
                    <a:pt x="1" y="3088"/>
                    <a:pt x="239" y="12382"/>
                  </a:cubicBezTo>
                  <a:lnTo>
                    <a:pt x="1021" y="12382"/>
                  </a:lnTo>
                  <a:cubicBezTo>
                    <a:pt x="795" y="3541"/>
                    <a:pt x="3694" y="316"/>
                    <a:pt x="6259" y="23"/>
                  </a:cubicBezTo>
                  <a:cubicBezTo>
                    <a:pt x="6127" y="6"/>
                    <a:pt x="5997" y="0"/>
                    <a:pt x="5868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46"/>
            <p:cNvSpPr/>
            <p:nvPr/>
          </p:nvSpPr>
          <p:spPr>
            <a:xfrm>
              <a:off x="2454450" y="2230055"/>
              <a:ext cx="189925" cy="46635"/>
            </a:xfrm>
            <a:custGeom>
              <a:rect b="b" l="l" r="r" t="t"/>
              <a:pathLst>
                <a:path extrusionOk="0" h="1612" w="6565">
                  <a:moveTo>
                    <a:pt x="691" y="0"/>
                  </a:moveTo>
                  <a:cubicBezTo>
                    <a:pt x="691" y="0"/>
                    <a:pt x="231" y="261"/>
                    <a:pt x="1" y="1611"/>
                  </a:cubicBezTo>
                  <a:lnTo>
                    <a:pt x="6565" y="1611"/>
                  </a:lnTo>
                  <a:cubicBezTo>
                    <a:pt x="6335" y="263"/>
                    <a:pt x="5873" y="0"/>
                    <a:pt x="5874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46"/>
            <p:cNvSpPr/>
            <p:nvPr/>
          </p:nvSpPr>
          <p:spPr>
            <a:xfrm>
              <a:off x="2437555" y="2014295"/>
              <a:ext cx="223600" cy="237457"/>
            </a:xfrm>
            <a:custGeom>
              <a:rect b="b" l="l" r="r" t="t"/>
              <a:pathLst>
                <a:path extrusionOk="0" h="8208" w="7729">
                  <a:moveTo>
                    <a:pt x="2340" y="1"/>
                  </a:moveTo>
                  <a:cubicBezTo>
                    <a:pt x="1550" y="1"/>
                    <a:pt x="945" y="668"/>
                    <a:pt x="593" y="1307"/>
                  </a:cubicBezTo>
                  <a:cubicBezTo>
                    <a:pt x="146" y="2120"/>
                    <a:pt x="1" y="3068"/>
                    <a:pt x="17" y="3984"/>
                  </a:cubicBezTo>
                  <a:cubicBezTo>
                    <a:pt x="37" y="5016"/>
                    <a:pt x="175" y="6138"/>
                    <a:pt x="815" y="6984"/>
                  </a:cubicBezTo>
                  <a:cubicBezTo>
                    <a:pt x="1527" y="7926"/>
                    <a:pt x="2737" y="8207"/>
                    <a:pt x="3863" y="8207"/>
                  </a:cubicBezTo>
                  <a:cubicBezTo>
                    <a:pt x="4987" y="8207"/>
                    <a:pt x="6198" y="7926"/>
                    <a:pt x="6909" y="6984"/>
                  </a:cubicBezTo>
                  <a:cubicBezTo>
                    <a:pt x="7549" y="6138"/>
                    <a:pt x="7687" y="5016"/>
                    <a:pt x="7707" y="3984"/>
                  </a:cubicBezTo>
                  <a:cubicBezTo>
                    <a:pt x="7728" y="3068"/>
                    <a:pt x="7584" y="2119"/>
                    <a:pt x="7135" y="1307"/>
                  </a:cubicBezTo>
                  <a:cubicBezTo>
                    <a:pt x="6782" y="668"/>
                    <a:pt x="6179" y="1"/>
                    <a:pt x="5389" y="1"/>
                  </a:cubicBezTo>
                  <a:cubicBezTo>
                    <a:pt x="4696" y="1"/>
                    <a:pt x="4242" y="284"/>
                    <a:pt x="4021" y="465"/>
                  </a:cubicBezTo>
                  <a:cubicBezTo>
                    <a:pt x="3975" y="503"/>
                    <a:pt x="3919" y="522"/>
                    <a:pt x="3864" y="522"/>
                  </a:cubicBezTo>
                  <a:cubicBezTo>
                    <a:pt x="3808" y="522"/>
                    <a:pt x="3753" y="503"/>
                    <a:pt x="3707" y="465"/>
                  </a:cubicBezTo>
                  <a:cubicBezTo>
                    <a:pt x="3487" y="284"/>
                    <a:pt x="3032" y="1"/>
                    <a:pt x="234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6"/>
            <p:cNvSpPr/>
            <p:nvPr/>
          </p:nvSpPr>
          <p:spPr>
            <a:xfrm>
              <a:off x="2499118" y="2112715"/>
              <a:ext cx="100561" cy="110484"/>
            </a:xfrm>
            <a:custGeom>
              <a:rect b="b" l="l" r="r" t="t"/>
              <a:pathLst>
                <a:path extrusionOk="0" h="3819" w="3476">
                  <a:moveTo>
                    <a:pt x="1738" y="1"/>
                  </a:moveTo>
                  <a:cubicBezTo>
                    <a:pt x="1505" y="1"/>
                    <a:pt x="1296" y="157"/>
                    <a:pt x="1233" y="383"/>
                  </a:cubicBezTo>
                  <a:cubicBezTo>
                    <a:pt x="1166" y="620"/>
                    <a:pt x="1011" y="826"/>
                    <a:pt x="796" y="950"/>
                  </a:cubicBezTo>
                  <a:cubicBezTo>
                    <a:pt x="318" y="1228"/>
                    <a:pt x="0" y="1711"/>
                    <a:pt x="0" y="2260"/>
                  </a:cubicBezTo>
                  <a:cubicBezTo>
                    <a:pt x="0" y="3121"/>
                    <a:pt x="779" y="3819"/>
                    <a:pt x="1738" y="3819"/>
                  </a:cubicBezTo>
                  <a:cubicBezTo>
                    <a:pt x="2697" y="3819"/>
                    <a:pt x="3474" y="3121"/>
                    <a:pt x="3474" y="2260"/>
                  </a:cubicBezTo>
                  <a:cubicBezTo>
                    <a:pt x="3476" y="1710"/>
                    <a:pt x="3157" y="1228"/>
                    <a:pt x="2680" y="950"/>
                  </a:cubicBezTo>
                  <a:cubicBezTo>
                    <a:pt x="2465" y="826"/>
                    <a:pt x="2310" y="620"/>
                    <a:pt x="2243" y="383"/>
                  </a:cubicBezTo>
                  <a:cubicBezTo>
                    <a:pt x="2178" y="157"/>
                    <a:pt x="1973" y="1"/>
                    <a:pt x="1738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46"/>
            <p:cNvSpPr/>
            <p:nvPr/>
          </p:nvSpPr>
          <p:spPr>
            <a:xfrm>
              <a:off x="2535541" y="2147431"/>
              <a:ext cx="27773" cy="13395"/>
            </a:xfrm>
            <a:custGeom>
              <a:rect b="b" l="l" r="r" t="t"/>
              <a:pathLst>
                <a:path extrusionOk="0" h="463" w="960">
                  <a:moveTo>
                    <a:pt x="85" y="0"/>
                  </a:moveTo>
                  <a:cubicBezTo>
                    <a:pt x="39" y="0"/>
                    <a:pt x="0" y="39"/>
                    <a:pt x="0" y="85"/>
                  </a:cubicBezTo>
                  <a:cubicBezTo>
                    <a:pt x="0" y="293"/>
                    <a:pt x="215" y="462"/>
                    <a:pt x="479" y="462"/>
                  </a:cubicBezTo>
                  <a:cubicBezTo>
                    <a:pt x="744" y="462"/>
                    <a:pt x="959" y="293"/>
                    <a:pt x="959" y="85"/>
                  </a:cubicBezTo>
                  <a:cubicBezTo>
                    <a:pt x="959" y="39"/>
                    <a:pt x="921" y="0"/>
                    <a:pt x="87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46"/>
            <p:cNvSpPr/>
            <p:nvPr/>
          </p:nvSpPr>
          <p:spPr>
            <a:xfrm>
              <a:off x="2482830" y="2093418"/>
              <a:ext cx="11109" cy="22131"/>
            </a:xfrm>
            <a:custGeom>
              <a:rect b="b" l="l" r="r" t="t"/>
              <a:pathLst>
                <a:path extrusionOk="0" h="765" w="384">
                  <a:moveTo>
                    <a:pt x="189" y="0"/>
                  </a:moveTo>
                  <a:cubicBezTo>
                    <a:pt x="187" y="0"/>
                    <a:pt x="184" y="0"/>
                    <a:pt x="181" y="1"/>
                  </a:cubicBezTo>
                  <a:cubicBezTo>
                    <a:pt x="77" y="7"/>
                    <a:pt x="0" y="97"/>
                    <a:pt x="0" y="200"/>
                  </a:cubicBezTo>
                  <a:lnTo>
                    <a:pt x="0" y="565"/>
                  </a:lnTo>
                  <a:cubicBezTo>
                    <a:pt x="0" y="668"/>
                    <a:pt x="77" y="758"/>
                    <a:pt x="181" y="764"/>
                  </a:cubicBezTo>
                  <a:cubicBezTo>
                    <a:pt x="185" y="765"/>
                    <a:pt x="188" y="765"/>
                    <a:pt x="192" y="765"/>
                  </a:cubicBezTo>
                  <a:cubicBezTo>
                    <a:pt x="298" y="765"/>
                    <a:pt x="384" y="678"/>
                    <a:pt x="384" y="573"/>
                  </a:cubicBezTo>
                  <a:lnTo>
                    <a:pt x="384" y="192"/>
                  </a:lnTo>
                  <a:cubicBezTo>
                    <a:pt x="384" y="86"/>
                    <a:pt x="296" y="0"/>
                    <a:pt x="18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46"/>
            <p:cNvSpPr/>
            <p:nvPr/>
          </p:nvSpPr>
          <p:spPr>
            <a:xfrm>
              <a:off x="2467411" y="2120786"/>
              <a:ext cx="23347" cy="11138"/>
            </a:xfrm>
            <a:custGeom>
              <a:rect b="b" l="l" r="r" t="t"/>
              <a:pathLst>
                <a:path extrusionOk="0" h="385" w="807">
                  <a:moveTo>
                    <a:pt x="208" y="1"/>
                  </a:moveTo>
                  <a:cubicBezTo>
                    <a:pt x="104" y="1"/>
                    <a:pt x="16" y="78"/>
                    <a:pt x="9" y="180"/>
                  </a:cubicBezTo>
                  <a:cubicBezTo>
                    <a:pt x="1" y="292"/>
                    <a:pt x="90" y="384"/>
                    <a:pt x="200" y="384"/>
                  </a:cubicBezTo>
                  <a:lnTo>
                    <a:pt x="601" y="384"/>
                  </a:lnTo>
                  <a:cubicBezTo>
                    <a:pt x="703" y="384"/>
                    <a:pt x="794" y="308"/>
                    <a:pt x="800" y="203"/>
                  </a:cubicBezTo>
                  <a:cubicBezTo>
                    <a:pt x="806" y="93"/>
                    <a:pt x="717" y="1"/>
                    <a:pt x="608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46"/>
            <p:cNvSpPr/>
            <p:nvPr/>
          </p:nvSpPr>
          <p:spPr>
            <a:xfrm>
              <a:off x="2604857" y="2093418"/>
              <a:ext cx="11109" cy="22131"/>
            </a:xfrm>
            <a:custGeom>
              <a:rect b="b" l="l" r="r" t="t"/>
              <a:pathLst>
                <a:path extrusionOk="0" h="765" w="384">
                  <a:moveTo>
                    <a:pt x="196" y="0"/>
                  </a:moveTo>
                  <a:cubicBezTo>
                    <a:pt x="88" y="0"/>
                    <a:pt x="0" y="86"/>
                    <a:pt x="0" y="192"/>
                  </a:cubicBezTo>
                  <a:lnTo>
                    <a:pt x="0" y="565"/>
                  </a:lnTo>
                  <a:cubicBezTo>
                    <a:pt x="0" y="668"/>
                    <a:pt x="77" y="757"/>
                    <a:pt x="181" y="764"/>
                  </a:cubicBezTo>
                  <a:cubicBezTo>
                    <a:pt x="185" y="765"/>
                    <a:pt x="189" y="765"/>
                    <a:pt x="192" y="765"/>
                  </a:cubicBezTo>
                  <a:cubicBezTo>
                    <a:pt x="298" y="765"/>
                    <a:pt x="384" y="678"/>
                    <a:pt x="384" y="573"/>
                  </a:cubicBezTo>
                  <a:lnTo>
                    <a:pt x="384" y="200"/>
                  </a:lnTo>
                  <a:cubicBezTo>
                    <a:pt x="384" y="97"/>
                    <a:pt x="307" y="7"/>
                    <a:pt x="204" y="1"/>
                  </a:cubicBezTo>
                  <a:cubicBezTo>
                    <a:pt x="202" y="0"/>
                    <a:pt x="199" y="0"/>
                    <a:pt x="19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46"/>
            <p:cNvSpPr/>
            <p:nvPr/>
          </p:nvSpPr>
          <p:spPr>
            <a:xfrm>
              <a:off x="2608011" y="2120786"/>
              <a:ext cx="23318" cy="11138"/>
            </a:xfrm>
            <a:custGeom>
              <a:rect b="b" l="l" r="r" t="t"/>
              <a:pathLst>
                <a:path extrusionOk="0" h="385" w="806">
                  <a:moveTo>
                    <a:pt x="207" y="1"/>
                  </a:moveTo>
                  <a:cubicBezTo>
                    <a:pt x="105" y="1"/>
                    <a:pt x="16" y="78"/>
                    <a:pt x="8" y="180"/>
                  </a:cubicBezTo>
                  <a:cubicBezTo>
                    <a:pt x="0" y="292"/>
                    <a:pt x="89" y="384"/>
                    <a:pt x="200" y="384"/>
                  </a:cubicBezTo>
                  <a:lnTo>
                    <a:pt x="602" y="384"/>
                  </a:lnTo>
                  <a:cubicBezTo>
                    <a:pt x="704" y="384"/>
                    <a:pt x="795" y="308"/>
                    <a:pt x="801" y="203"/>
                  </a:cubicBezTo>
                  <a:cubicBezTo>
                    <a:pt x="806" y="93"/>
                    <a:pt x="718" y="1"/>
                    <a:pt x="609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46"/>
            <p:cNvSpPr/>
            <p:nvPr/>
          </p:nvSpPr>
          <p:spPr>
            <a:xfrm>
              <a:off x="2520497" y="2166843"/>
              <a:ext cx="57715" cy="16345"/>
            </a:xfrm>
            <a:custGeom>
              <a:rect b="b" l="l" r="r" t="t"/>
              <a:pathLst>
                <a:path extrusionOk="0" h="565" w="1995">
                  <a:moveTo>
                    <a:pt x="1775" y="1"/>
                  </a:moveTo>
                  <a:cubicBezTo>
                    <a:pt x="1721" y="1"/>
                    <a:pt x="1666" y="24"/>
                    <a:pt x="1628" y="69"/>
                  </a:cubicBezTo>
                  <a:cubicBezTo>
                    <a:pt x="1571" y="136"/>
                    <a:pt x="1482" y="175"/>
                    <a:pt x="1387" y="175"/>
                  </a:cubicBezTo>
                  <a:cubicBezTo>
                    <a:pt x="1292" y="175"/>
                    <a:pt x="1205" y="136"/>
                    <a:pt x="1145" y="69"/>
                  </a:cubicBezTo>
                  <a:cubicBezTo>
                    <a:pt x="1108" y="27"/>
                    <a:pt x="1053" y="1"/>
                    <a:pt x="998" y="1"/>
                  </a:cubicBezTo>
                  <a:cubicBezTo>
                    <a:pt x="942" y="1"/>
                    <a:pt x="886" y="27"/>
                    <a:pt x="850" y="69"/>
                  </a:cubicBezTo>
                  <a:cubicBezTo>
                    <a:pt x="792" y="136"/>
                    <a:pt x="705" y="175"/>
                    <a:pt x="608" y="175"/>
                  </a:cubicBezTo>
                  <a:cubicBezTo>
                    <a:pt x="513" y="175"/>
                    <a:pt x="425" y="136"/>
                    <a:pt x="367" y="69"/>
                  </a:cubicBezTo>
                  <a:cubicBezTo>
                    <a:pt x="328" y="25"/>
                    <a:pt x="272" y="2"/>
                    <a:pt x="218" y="2"/>
                  </a:cubicBezTo>
                  <a:cubicBezTo>
                    <a:pt x="172" y="2"/>
                    <a:pt x="127" y="18"/>
                    <a:pt x="91" y="50"/>
                  </a:cubicBezTo>
                  <a:cubicBezTo>
                    <a:pt x="10" y="121"/>
                    <a:pt x="0" y="244"/>
                    <a:pt x="71" y="326"/>
                  </a:cubicBezTo>
                  <a:cubicBezTo>
                    <a:pt x="203" y="477"/>
                    <a:pt x="399" y="564"/>
                    <a:pt x="606" y="564"/>
                  </a:cubicBezTo>
                  <a:cubicBezTo>
                    <a:pt x="746" y="564"/>
                    <a:pt x="881" y="523"/>
                    <a:pt x="993" y="451"/>
                  </a:cubicBezTo>
                  <a:cubicBezTo>
                    <a:pt x="1106" y="523"/>
                    <a:pt x="1241" y="564"/>
                    <a:pt x="1383" y="564"/>
                  </a:cubicBezTo>
                  <a:cubicBezTo>
                    <a:pt x="1590" y="564"/>
                    <a:pt x="1786" y="477"/>
                    <a:pt x="1918" y="326"/>
                  </a:cubicBezTo>
                  <a:cubicBezTo>
                    <a:pt x="1995" y="245"/>
                    <a:pt x="1985" y="122"/>
                    <a:pt x="1904" y="50"/>
                  </a:cubicBezTo>
                  <a:cubicBezTo>
                    <a:pt x="1868" y="17"/>
                    <a:pt x="1821" y="1"/>
                    <a:pt x="177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7" name="Google Shape;3157;p46"/>
          <p:cNvGrpSpPr/>
          <p:nvPr/>
        </p:nvGrpSpPr>
        <p:grpSpPr>
          <a:xfrm>
            <a:off x="3189012" y="1901699"/>
            <a:ext cx="336456" cy="375020"/>
            <a:chOff x="3189012" y="1901699"/>
            <a:chExt cx="336456" cy="375020"/>
          </a:xfrm>
        </p:grpSpPr>
        <p:sp>
          <p:nvSpPr>
            <p:cNvPr id="3158" name="Google Shape;3158;p46"/>
            <p:cNvSpPr/>
            <p:nvPr/>
          </p:nvSpPr>
          <p:spPr>
            <a:xfrm>
              <a:off x="3436363" y="1901699"/>
              <a:ext cx="89104" cy="208267"/>
            </a:xfrm>
            <a:custGeom>
              <a:rect b="b" l="l" r="r" t="t"/>
              <a:pathLst>
                <a:path extrusionOk="0" h="7199" w="3080">
                  <a:moveTo>
                    <a:pt x="2002" y="1"/>
                  </a:moveTo>
                  <a:cubicBezTo>
                    <a:pt x="1993" y="1"/>
                    <a:pt x="1983" y="2"/>
                    <a:pt x="1974" y="4"/>
                  </a:cubicBezTo>
                  <a:cubicBezTo>
                    <a:pt x="363" y="380"/>
                    <a:pt x="1" y="3149"/>
                    <a:pt x="1" y="3149"/>
                  </a:cubicBezTo>
                  <a:lnTo>
                    <a:pt x="1210" y="7198"/>
                  </a:lnTo>
                  <a:cubicBezTo>
                    <a:pt x="1210" y="7198"/>
                    <a:pt x="2602" y="6416"/>
                    <a:pt x="2846" y="4569"/>
                  </a:cubicBezTo>
                  <a:cubicBezTo>
                    <a:pt x="3080" y="2791"/>
                    <a:pt x="1926" y="1547"/>
                    <a:pt x="2119" y="136"/>
                  </a:cubicBezTo>
                  <a:cubicBezTo>
                    <a:pt x="2129" y="63"/>
                    <a:pt x="2073" y="1"/>
                    <a:pt x="200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46"/>
            <p:cNvSpPr/>
            <p:nvPr/>
          </p:nvSpPr>
          <p:spPr>
            <a:xfrm>
              <a:off x="3436363" y="1967515"/>
              <a:ext cx="57773" cy="142365"/>
            </a:xfrm>
            <a:custGeom>
              <a:rect b="b" l="l" r="r" t="t"/>
              <a:pathLst>
                <a:path extrusionOk="0" h="4921" w="1997">
                  <a:moveTo>
                    <a:pt x="193" y="1"/>
                  </a:moveTo>
                  <a:cubicBezTo>
                    <a:pt x="48" y="495"/>
                    <a:pt x="1" y="871"/>
                    <a:pt x="1" y="871"/>
                  </a:cubicBezTo>
                  <a:lnTo>
                    <a:pt x="1210" y="4920"/>
                  </a:lnTo>
                  <a:cubicBezTo>
                    <a:pt x="1210" y="4920"/>
                    <a:pt x="1210" y="4920"/>
                    <a:pt x="1210" y="4920"/>
                  </a:cubicBezTo>
                  <a:cubicBezTo>
                    <a:pt x="1218" y="4920"/>
                    <a:pt x="1600" y="4700"/>
                    <a:pt x="1997" y="4230"/>
                  </a:cubicBezTo>
                  <a:cubicBezTo>
                    <a:pt x="1987" y="3905"/>
                    <a:pt x="1958" y="3553"/>
                    <a:pt x="1900" y="3190"/>
                  </a:cubicBezTo>
                  <a:cubicBezTo>
                    <a:pt x="1722" y="2064"/>
                    <a:pt x="1316" y="1148"/>
                    <a:pt x="694" y="464"/>
                  </a:cubicBezTo>
                  <a:cubicBezTo>
                    <a:pt x="539" y="294"/>
                    <a:pt x="372" y="140"/>
                    <a:pt x="193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46"/>
            <p:cNvSpPr/>
            <p:nvPr/>
          </p:nvSpPr>
          <p:spPr>
            <a:xfrm>
              <a:off x="3454647" y="1962047"/>
              <a:ext cx="40126" cy="120349"/>
            </a:xfrm>
            <a:custGeom>
              <a:rect b="b" l="l" r="r" t="t"/>
              <a:pathLst>
                <a:path extrusionOk="0" h="4160" w="1387">
                  <a:moveTo>
                    <a:pt x="749" y="1"/>
                  </a:moveTo>
                  <a:cubicBezTo>
                    <a:pt x="721" y="1"/>
                    <a:pt x="694" y="13"/>
                    <a:pt x="674" y="40"/>
                  </a:cubicBezTo>
                  <a:cubicBezTo>
                    <a:pt x="48" y="902"/>
                    <a:pt x="45" y="2440"/>
                    <a:pt x="1" y="2764"/>
                  </a:cubicBezTo>
                  <a:lnTo>
                    <a:pt x="223" y="4160"/>
                  </a:lnTo>
                  <a:cubicBezTo>
                    <a:pt x="233" y="4157"/>
                    <a:pt x="1134" y="3617"/>
                    <a:pt x="1297" y="2383"/>
                  </a:cubicBezTo>
                  <a:cubicBezTo>
                    <a:pt x="1386" y="1718"/>
                    <a:pt x="1188" y="1129"/>
                    <a:pt x="981" y="504"/>
                  </a:cubicBezTo>
                  <a:cubicBezTo>
                    <a:pt x="934" y="360"/>
                    <a:pt x="884" y="214"/>
                    <a:pt x="838" y="69"/>
                  </a:cubicBezTo>
                  <a:cubicBezTo>
                    <a:pt x="825" y="25"/>
                    <a:pt x="787" y="1"/>
                    <a:pt x="749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46"/>
            <p:cNvSpPr/>
            <p:nvPr/>
          </p:nvSpPr>
          <p:spPr>
            <a:xfrm>
              <a:off x="3312080" y="2224760"/>
              <a:ext cx="90233" cy="51958"/>
            </a:xfrm>
            <a:custGeom>
              <a:rect b="b" l="l" r="r" t="t"/>
              <a:pathLst>
                <a:path extrusionOk="0" h="1796" w="3119">
                  <a:moveTo>
                    <a:pt x="1560" y="1"/>
                  </a:moveTo>
                  <a:cubicBezTo>
                    <a:pt x="700" y="1"/>
                    <a:pt x="0" y="403"/>
                    <a:pt x="0" y="898"/>
                  </a:cubicBezTo>
                  <a:cubicBezTo>
                    <a:pt x="0" y="1395"/>
                    <a:pt x="698" y="1796"/>
                    <a:pt x="1560" y="1796"/>
                  </a:cubicBezTo>
                  <a:cubicBezTo>
                    <a:pt x="2421" y="1794"/>
                    <a:pt x="3119" y="1394"/>
                    <a:pt x="3119" y="898"/>
                  </a:cubicBezTo>
                  <a:cubicBezTo>
                    <a:pt x="3119" y="404"/>
                    <a:pt x="2421" y="1"/>
                    <a:pt x="1560" y="1"/>
                  </a:cubicBezTo>
                  <a:close/>
                </a:path>
              </a:pathLst>
            </a:custGeom>
            <a:solidFill>
              <a:srgbClr val="9F54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46"/>
            <p:cNvSpPr/>
            <p:nvPr/>
          </p:nvSpPr>
          <p:spPr>
            <a:xfrm>
              <a:off x="3189012" y="1901699"/>
              <a:ext cx="89104" cy="208267"/>
            </a:xfrm>
            <a:custGeom>
              <a:rect b="b" l="l" r="r" t="t"/>
              <a:pathLst>
                <a:path extrusionOk="0" h="7199" w="3080">
                  <a:moveTo>
                    <a:pt x="1078" y="1"/>
                  </a:moveTo>
                  <a:cubicBezTo>
                    <a:pt x="1008" y="1"/>
                    <a:pt x="952" y="63"/>
                    <a:pt x="961" y="136"/>
                  </a:cubicBezTo>
                  <a:cubicBezTo>
                    <a:pt x="1154" y="1547"/>
                    <a:pt x="1" y="2791"/>
                    <a:pt x="234" y="4569"/>
                  </a:cubicBezTo>
                  <a:cubicBezTo>
                    <a:pt x="478" y="6416"/>
                    <a:pt x="1871" y="7198"/>
                    <a:pt x="1871" y="7198"/>
                  </a:cubicBezTo>
                  <a:lnTo>
                    <a:pt x="3079" y="3149"/>
                  </a:lnTo>
                  <a:cubicBezTo>
                    <a:pt x="3079" y="3149"/>
                    <a:pt x="2717" y="380"/>
                    <a:pt x="1107" y="4"/>
                  </a:cubicBezTo>
                  <a:cubicBezTo>
                    <a:pt x="1097" y="2"/>
                    <a:pt x="1087" y="1"/>
                    <a:pt x="107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46"/>
            <p:cNvSpPr/>
            <p:nvPr/>
          </p:nvSpPr>
          <p:spPr>
            <a:xfrm>
              <a:off x="3220314" y="1967602"/>
              <a:ext cx="57802" cy="142393"/>
            </a:xfrm>
            <a:custGeom>
              <a:rect b="b" l="l" r="r" t="t"/>
              <a:pathLst>
                <a:path extrusionOk="0" h="4922" w="1998">
                  <a:moveTo>
                    <a:pt x="1806" y="1"/>
                  </a:moveTo>
                  <a:cubicBezTo>
                    <a:pt x="1626" y="139"/>
                    <a:pt x="1459" y="292"/>
                    <a:pt x="1304" y="464"/>
                  </a:cubicBezTo>
                  <a:cubicBezTo>
                    <a:pt x="680" y="1147"/>
                    <a:pt x="275" y="2062"/>
                    <a:pt x="95" y="3188"/>
                  </a:cubicBezTo>
                  <a:cubicBezTo>
                    <a:pt x="39" y="3550"/>
                    <a:pt x="10" y="3903"/>
                    <a:pt x="0" y="4230"/>
                  </a:cubicBezTo>
                  <a:cubicBezTo>
                    <a:pt x="401" y="4705"/>
                    <a:pt x="789" y="4922"/>
                    <a:pt x="789" y="4922"/>
                  </a:cubicBezTo>
                  <a:lnTo>
                    <a:pt x="1997" y="872"/>
                  </a:lnTo>
                  <a:cubicBezTo>
                    <a:pt x="1997" y="872"/>
                    <a:pt x="1948" y="496"/>
                    <a:pt x="1806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46"/>
            <p:cNvSpPr/>
            <p:nvPr/>
          </p:nvSpPr>
          <p:spPr>
            <a:xfrm>
              <a:off x="3219735" y="1962047"/>
              <a:ext cx="40097" cy="120349"/>
            </a:xfrm>
            <a:custGeom>
              <a:rect b="b" l="l" r="r" t="t"/>
              <a:pathLst>
                <a:path extrusionOk="0" h="4160" w="1386">
                  <a:moveTo>
                    <a:pt x="637" y="1"/>
                  </a:moveTo>
                  <a:cubicBezTo>
                    <a:pt x="599" y="1"/>
                    <a:pt x="561" y="25"/>
                    <a:pt x="546" y="69"/>
                  </a:cubicBezTo>
                  <a:cubicBezTo>
                    <a:pt x="502" y="214"/>
                    <a:pt x="453" y="360"/>
                    <a:pt x="405" y="504"/>
                  </a:cubicBezTo>
                  <a:cubicBezTo>
                    <a:pt x="198" y="1129"/>
                    <a:pt x="0" y="1718"/>
                    <a:pt x="89" y="2383"/>
                  </a:cubicBezTo>
                  <a:cubicBezTo>
                    <a:pt x="252" y="3617"/>
                    <a:pt x="1154" y="4157"/>
                    <a:pt x="1163" y="4160"/>
                  </a:cubicBezTo>
                  <a:lnTo>
                    <a:pt x="1385" y="2764"/>
                  </a:lnTo>
                  <a:cubicBezTo>
                    <a:pt x="1341" y="2440"/>
                    <a:pt x="1338" y="902"/>
                    <a:pt x="712" y="40"/>
                  </a:cubicBezTo>
                  <a:cubicBezTo>
                    <a:pt x="693" y="13"/>
                    <a:pt x="665" y="1"/>
                    <a:pt x="63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46"/>
            <p:cNvSpPr/>
            <p:nvPr/>
          </p:nvSpPr>
          <p:spPr>
            <a:xfrm>
              <a:off x="3263188" y="2175174"/>
              <a:ext cx="188074" cy="80223"/>
            </a:xfrm>
            <a:custGeom>
              <a:rect b="b" l="l" r="r" t="t"/>
              <a:pathLst>
                <a:path extrusionOk="0" h="2773" w="6501">
                  <a:moveTo>
                    <a:pt x="333" y="0"/>
                  </a:moveTo>
                  <a:lnTo>
                    <a:pt x="0" y="1189"/>
                  </a:lnTo>
                  <a:cubicBezTo>
                    <a:pt x="152" y="1489"/>
                    <a:pt x="342" y="1779"/>
                    <a:pt x="581" y="2055"/>
                  </a:cubicBezTo>
                  <a:cubicBezTo>
                    <a:pt x="589" y="2065"/>
                    <a:pt x="597" y="2072"/>
                    <a:pt x="604" y="2082"/>
                  </a:cubicBezTo>
                  <a:cubicBezTo>
                    <a:pt x="1001" y="2533"/>
                    <a:pt x="1566" y="2773"/>
                    <a:pt x="2148" y="2773"/>
                  </a:cubicBezTo>
                  <a:cubicBezTo>
                    <a:pt x="2356" y="2773"/>
                    <a:pt x="2565" y="2742"/>
                    <a:pt x="2770" y="2680"/>
                  </a:cubicBezTo>
                  <a:cubicBezTo>
                    <a:pt x="2924" y="2634"/>
                    <a:pt x="3088" y="2603"/>
                    <a:pt x="3250" y="2603"/>
                  </a:cubicBezTo>
                  <a:cubicBezTo>
                    <a:pt x="3413" y="2603"/>
                    <a:pt x="3576" y="2634"/>
                    <a:pt x="3729" y="2680"/>
                  </a:cubicBezTo>
                  <a:cubicBezTo>
                    <a:pt x="3934" y="2742"/>
                    <a:pt x="4144" y="2773"/>
                    <a:pt x="4352" y="2773"/>
                  </a:cubicBezTo>
                  <a:cubicBezTo>
                    <a:pt x="4935" y="2773"/>
                    <a:pt x="5500" y="2533"/>
                    <a:pt x="5896" y="2082"/>
                  </a:cubicBezTo>
                  <a:cubicBezTo>
                    <a:pt x="5904" y="2072"/>
                    <a:pt x="5912" y="2065"/>
                    <a:pt x="5919" y="2055"/>
                  </a:cubicBezTo>
                  <a:cubicBezTo>
                    <a:pt x="6160" y="1779"/>
                    <a:pt x="6349" y="1489"/>
                    <a:pt x="6501" y="1189"/>
                  </a:cubicBezTo>
                  <a:lnTo>
                    <a:pt x="6235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46"/>
            <p:cNvSpPr/>
            <p:nvPr/>
          </p:nvSpPr>
          <p:spPr>
            <a:xfrm>
              <a:off x="3454647" y="1988258"/>
              <a:ext cx="34022" cy="94109"/>
            </a:xfrm>
            <a:custGeom>
              <a:rect b="b" l="l" r="r" t="t"/>
              <a:pathLst>
                <a:path extrusionOk="0" h="3253" w="1176">
                  <a:moveTo>
                    <a:pt x="274" y="0"/>
                  </a:moveTo>
                  <a:cubicBezTo>
                    <a:pt x="44" y="779"/>
                    <a:pt x="33" y="1626"/>
                    <a:pt x="1" y="1856"/>
                  </a:cubicBezTo>
                  <a:lnTo>
                    <a:pt x="223" y="3252"/>
                  </a:lnTo>
                  <a:cubicBezTo>
                    <a:pt x="231" y="3249"/>
                    <a:pt x="880" y="2861"/>
                    <a:pt x="1176" y="1994"/>
                  </a:cubicBezTo>
                  <a:cubicBezTo>
                    <a:pt x="996" y="1212"/>
                    <a:pt x="696" y="543"/>
                    <a:pt x="274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46"/>
            <p:cNvSpPr/>
            <p:nvPr/>
          </p:nvSpPr>
          <p:spPr>
            <a:xfrm>
              <a:off x="3225811" y="1988258"/>
              <a:ext cx="33964" cy="94109"/>
            </a:xfrm>
            <a:custGeom>
              <a:rect b="b" l="l" r="r" t="t"/>
              <a:pathLst>
                <a:path extrusionOk="0" h="3253" w="1174">
                  <a:moveTo>
                    <a:pt x="901" y="0"/>
                  </a:moveTo>
                  <a:cubicBezTo>
                    <a:pt x="484" y="543"/>
                    <a:pt x="180" y="1212"/>
                    <a:pt x="1" y="1994"/>
                  </a:cubicBezTo>
                  <a:cubicBezTo>
                    <a:pt x="297" y="2861"/>
                    <a:pt x="944" y="3249"/>
                    <a:pt x="952" y="3252"/>
                  </a:cubicBezTo>
                  <a:lnTo>
                    <a:pt x="1174" y="1856"/>
                  </a:lnTo>
                  <a:cubicBezTo>
                    <a:pt x="1143" y="1626"/>
                    <a:pt x="1131" y="779"/>
                    <a:pt x="901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46"/>
            <p:cNvSpPr/>
            <p:nvPr/>
          </p:nvSpPr>
          <p:spPr>
            <a:xfrm>
              <a:off x="3239176" y="1964593"/>
              <a:ext cx="236185" cy="245471"/>
            </a:xfrm>
            <a:custGeom>
              <a:rect b="b" l="l" r="r" t="t"/>
              <a:pathLst>
                <a:path extrusionOk="0" h="8485" w="8164">
                  <a:moveTo>
                    <a:pt x="4082" y="1"/>
                  </a:moveTo>
                  <a:cubicBezTo>
                    <a:pt x="0" y="1"/>
                    <a:pt x="42" y="4088"/>
                    <a:pt x="164" y="5431"/>
                  </a:cubicBezTo>
                  <a:cubicBezTo>
                    <a:pt x="264" y="6517"/>
                    <a:pt x="362" y="7552"/>
                    <a:pt x="830" y="8485"/>
                  </a:cubicBezTo>
                  <a:cubicBezTo>
                    <a:pt x="1200" y="8297"/>
                    <a:pt x="1746" y="8082"/>
                    <a:pt x="2309" y="8082"/>
                  </a:cubicBezTo>
                  <a:cubicBezTo>
                    <a:pt x="2678" y="8082"/>
                    <a:pt x="3055" y="8175"/>
                    <a:pt x="3393" y="8429"/>
                  </a:cubicBezTo>
                  <a:lnTo>
                    <a:pt x="4771" y="8429"/>
                  </a:lnTo>
                  <a:cubicBezTo>
                    <a:pt x="5109" y="8175"/>
                    <a:pt x="5486" y="8082"/>
                    <a:pt x="5855" y="8082"/>
                  </a:cubicBezTo>
                  <a:cubicBezTo>
                    <a:pt x="6417" y="8082"/>
                    <a:pt x="6963" y="8297"/>
                    <a:pt x="7332" y="8485"/>
                  </a:cubicBezTo>
                  <a:cubicBezTo>
                    <a:pt x="7800" y="7552"/>
                    <a:pt x="7898" y="6517"/>
                    <a:pt x="7998" y="5431"/>
                  </a:cubicBezTo>
                  <a:cubicBezTo>
                    <a:pt x="8122" y="4090"/>
                    <a:pt x="8164" y="2"/>
                    <a:pt x="408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46"/>
            <p:cNvSpPr/>
            <p:nvPr/>
          </p:nvSpPr>
          <p:spPr>
            <a:xfrm>
              <a:off x="3263130" y="2175059"/>
              <a:ext cx="73598" cy="80339"/>
            </a:xfrm>
            <a:custGeom>
              <a:rect b="b" l="l" r="r" t="t"/>
              <a:pathLst>
                <a:path extrusionOk="0" h="2777" w="2544">
                  <a:moveTo>
                    <a:pt x="335" y="1"/>
                  </a:moveTo>
                  <a:lnTo>
                    <a:pt x="1" y="1190"/>
                  </a:lnTo>
                  <a:cubicBezTo>
                    <a:pt x="39" y="1265"/>
                    <a:pt x="79" y="1340"/>
                    <a:pt x="120" y="1412"/>
                  </a:cubicBezTo>
                  <a:cubicBezTo>
                    <a:pt x="260" y="1653"/>
                    <a:pt x="421" y="1883"/>
                    <a:pt x="606" y="2086"/>
                  </a:cubicBezTo>
                  <a:cubicBezTo>
                    <a:pt x="628" y="2109"/>
                    <a:pt x="651" y="2133"/>
                    <a:pt x="674" y="2156"/>
                  </a:cubicBezTo>
                  <a:cubicBezTo>
                    <a:pt x="921" y="2412"/>
                    <a:pt x="1232" y="2598"/>
                    <a:pt x="1574" y="2696"/>
                  </a:cubicBezTo>
                  <a:cubicBezTo>
                    <a:pt x="1668" y="2722"/>
                    <a:pt x="1765" y="2744"/>
                    <a:pt x="1860" y="2756"/>
                  </a:cubicBezTo>
                  <a:cubicBezTo>
                    <a:pt x="1958" y="2770"/>
                    <a:pt x="2058" y="2777"/>
                    <a:pt x="2157" y="2777"/>
                  </a:cubicBezTo>
                  <a:cubicBezTo>
                    <a:pt x="2225" y="2777"/>
                    <a:pt x="2292" y="2773"/>
                    <a:pt x="2358" y="2767"/>
                  </a:cubicBezTo>
                  <a:cubicBezTo>
                    <a:pt x="2420" y="2760"/>
                    <a:pt x="2482" y="2751"/>
                    <a:pt x="2544" y="2739"/>
                  </a:cubicBezTo>
                  <a:cubicBezTo>
                    <a:pt x="2105" y="2656"/>
                    <a:pt x="1697" y="2434"/>
                    <a:pt x="1389" y="2084"/>
                  </a:cubicBezTo>
                  <a:cubicBezTo>
                    <a:pt x="1381" y="2075"/>
                    <a:pt x="1373" y="2066"/>
                    <a:pt x="1366" y="2056"/>
                  </a:cubicBezTo>
                  <a:cubicBezTo>
                    <a:pt x="1123" y="1780"/>
                    <a:pt x="936" y="1490"/>
                    <a:pt x="784" y="1190"/>
                  </a:cubicBezTo>
                  <a:cubicBezTo>
                    <a:pt x="593" y="811"/>
                    <a:pt x="464" y="412"/>
                    <a:pt x="370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46"/>
            <p:cNvSpPr/>
            <p:nvPr/>
          </p:nvSpPr>
          <p:spPr>
            <a:xfrm>
              <a:off x="3236891" y="1964362"/>
              <a:ext cx="131718" cy="245471"/>
            </a:xfrm>
            <a:custGeom>
              <a:rect b="b" l="l" r="r" t="t"/>
              <a:pathLst>
                <a:path extrusionOk="0" h="8485" w="4553">
                  <a:moveTo>
                    <a:pt x="4161" y="1"/>
                  </a:moveTo>
                  <a:cubicBezTo>
                    <a:pt x="2695" y="1"/>
                    <a:pt x="1759" y="527"/>
                    <a:pt x="1170" y="1268"/>
                  </a:cubicBezTo>
                  <a:cubicBezTo>
                    <a:pt x="1" y="2733"/>
                    <a:pt x="124" y="4784"/>
                    <a:pt x="361" y="6531"/>
                  </a:cubicBezTo>
                  <a:cubicBezTo>
                    <a:pt x="446" y="7152"/>
                    <a:pt x="573" y="7749"/>
                    <a:pt x="825" y="8309"/>
                  </a:cubicBezTo>
                  <a:cubicBezTo>
                    <a:pt x="852" y="8368"/>
                    <a:pt x="878" y="8425"/>
                    <a:pt x="909" y="8485"/>
                  </a:cubicBezTo>
                  <a:cubicBezTo>
                    <a:pt x="1092" y="8393"/>
                    <a:pt x="1317" y="8293"/>
                    <a:pt x="1567" y="8217"/>
                  </a:cubicBezTo>
                  <a:cubicBezTo>
                    <a:pt x="1205" y="7356"/>
                    <a:pt x="1116" y="6414"/>
                    <a:pt x="1026" y="5431"/>
                  </a:cubicBezTo>
                  <a:cubicBezTo>
                    <a:pt x="908" y="4135"/>
                    <a:pt x="863" y="269"/>
                    <a:pt x="4552" y="13"/>
                  </a:cubicBezTo>
                  <a:cubicBezTo>
                    <a:pt x="4491" y="10"/>
                    <a:pt x="4429" y="6"/>
                    <a:pt x="4367" y="4"/>
                  </a:cubicBezTo>
                  <a:cubicBezTo>
                    <a:pt x="4299" y="2"/>
                    <a:pt x="4162" y="1"/>
                    <a:pt x="4161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46"/>
            <p:cNvSpPr/>
            <p:nvPr/>
          </p:nvSpPr>
          <p:spPr>
            <a:xfrm>
              <a:off x="3337423" y="2204538"/>
              <a:ext cx="39952" cy="19383"/>
            </a:xfrm>
            <a:custGeom>
              <a:rect b="b" l="l" r="r" t="t"/>
              <a:pathLst>
                <a:path extrusionOk="0" h="670" w="1381">
                  <a:moveTo>
                    <a:pt x="121" y="0"/>
                  </a:moveTo>
                  <a:cubicBezTo>
                    <a:pt x="56" y="0"/>
                    <a:pt x="0" y="56"/>
                    <a:pt x="0" y="123"/>
                  </a:cubicBezTo>
                  <a:cubicBezTo>
                    <a:pt x="0" y="424"/>
                    <a:pt x="309" y="669"/>
                    <a:pt x="691" y="669"/>
                  </a:cubicBezTo>
                  <a:cubicBezTo>
                    <a:pt x="1071" y="669"/>
                    <a:pt x="1381" y="427"/>
                    <a:pt x="1381" y="123"/>
                  </a:cubicBezTo>
                  <a:lnTo>
                    <a:pt x="1381" y="122"/>
                  </a:lnTo>
                  <a:cubicBezTo>
                    <a:pt x="1381" y="56"/>
                    <a:pt x="1327" y="0"/>
                    <a:pt x="126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46"/>
            <p:cNvSpPr/>
            <p:nvPr/>
          </p:nvSpPr>
          <p:spPr>
            <a:xfrm>
              <a:off x="3297470" y="2120121"/>
              <a:ext cx="11138" cy="22739"/>
            </a:xfrm>
            <a:custGeom>
              <a:rect b="b" l="l" r="r" t="t"/>
              <a:pathLst>
                <a:path extrusionOk="0" h="786" w="385">
                  <a:moveTo>
                    <a:pt x="194" y="0"/>
                  </a:moveTo>
                  <a:cubicBezTo>
                    <a:pt x="189" y="0"/>
                    <a:pt x="185" y="1"/>
                    <a:pt x="180" y="1"/>
                  </a:cubicBezTo>
                  <a:cubicBezTo>
                    <a:pt x="77" y="6"/>
                    <a:pt x="1" y="96"/>
                    <a:pt x="1" y="200"/>
                  </a:cubicBezTo>
                  <a:lnTo>
                    <a:pt x="1" y="587"/>
                  </a:lnTo>
                  <a:cubicBezTo>
                    <a:pt x="1" y="688"/>
                    <a:pt x="79" y="779"/>
                    <a:pt x="180" y="785"/>
                  </a:cubicBezTo>
                  <a:cubicBezTo>
                    <a:pt x="184" y="785"/>
                    <a:pt x="188" y="785"/>
                    <a:pt x="191" y="785"/>
                  </a:cubicBezTo>
                  <a:cubicBezTo>
                    <a:pt x="298" y="785"/>
                    <a:pt x="384" y="698"/>
                    <a:pt x="384" y="593"/>
                  </a:cubicBezTo>
                  <a:lnTo>
                    <a:pt x="384" y="193"/>
                  </a:lnTo>
                  <a:cubicBezTo>
                    <a:pt x="384" y="87"/>
                    <a:pt x="299" y="0"/>
                    <a:pt x="19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46"/>
            <p:cNvSpPr/>
            <p:nvPr/>
          </p:nvSpPr>
          <p:spPr>
            <a:xfrm>
              <a:off x="3282890" y="2148530"/>
              <a:ext cx="23260" cy="11138"/>
            </a:xfrm>
            <a:custGeom>
              <a:rect b="b" l="l" r="r" t="t"/>
              <a:pathLst>
                <a:path extrusionOk="0" h="385" w="804">
                  <a:moveTo>
                    <a:pt x="200" y="1"/>
                  </a:moveTo>
                  <a:cubicBezTo>
                    <a:pt x="88" y="1"/>
                    <a:pt x="0" y="93"/>
                    <a:pt x="8" y="203"/>
                  </a:cubicBezTo>
                  <a:cubicBezTo>
                    <a:pt x="15" y="307"/>
                    <a:pt x="103" y="384"/>
                    <a:pt x="207" y="384"/>
                  </a:cubicBezTo>
                  <a:lnTo>
                    <a:pt x="604" y="384"/>
                  </a:lnTo>
                  <a:cubicBezTo>
                    <a:pt x="715" y="384"/>
                    <a:pt x="804" y="292"/>
                    <a:pt x="796" y="180"/>
                  </a:cubicBezTo>
                  <a:cubicBezTo>
                    <a:pt x="790" y="77"/>
                    <a:pt x="700" y="1"/>
                    <a:pt x="59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46"/>
            <p:cNvSpPr/>
            <p:nvPr/>
          </p:nvSpPr>
          <p:spPr>
            <a:xfrm>
              <a:off x="3406189" y="2120121"/>
              <a:ext cx="11138" cy="22739"/>
            </a:xfrm>
            <a:custGeom>
              <a:rect b="b" l="l" r="r" t="t"/>
              <a:pathLst>
                <a:path extrusionOk="0" h="786" w="385">
                  <a:moveTo>
                    <a:pt x="194" y="0"/>
                  </a:moveTo>
                  <a:cubicBezTo>
                    <a:pt x="189" y="0"/>
                    <a:pt x="185" y="1"/>
                    <a:pt x="180" y="1"/>
                  </a:cubicBezTo>
                  <a:cubicBezTo>
                    <a:pt x="78" y="6"/>
                    <a:pt x="1" y="96"/>
                    <a:pt x="1" y="200"/>
                  </a:cubicBezTo>
                  <a:lnTo>
                    <a:pt x="1" y="587"/>
                  </a:lnTo>
                  <a:cubicBezTo>
                    <a:pt x="1" y="688"/>
                    <a:pt x="79" y="779"/>
                    <a:pt x="180" y="785"/>
                  </a:cubicBezTo>
                  <a:cubicBezTo>
                    <a:pt x="184" y="785"/>
                    <a:pt x="188" y="785"/>
                    <a:pt x="191" y="785"/>
                  </a:cubicBezTo>
                  <a:cubicBezTo>
                    <a:pt x="298" y="785"/>
                    <a:pt x="384" y="698"/>
                    <a:pt x="384" y="593"/>
                  </a:cubicBezTo>
                  <a:lnTo>
                    <a:pt x="384" y="193"/>
                  </a:lnTo>
                  <a:cubicBezTo>
                    <a:pt x="384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46"/>
            <p:cNvSpPr/>
            <p:nvPr/>
          </p:nvSpPr>
          <p:spPr>
            <a:xfrm>
              <a:off x="3408272" y="2148530"/>
              <a:ext cx="23260" cy="11138"/>
            </a:xfrm>
            <a:custGeom>
              <a:rect b="b" l="l" r="r" t="t"/>
              <a:pathLst>
                <a:path extrusionOk="0" h="385" w="804">
                  <a:moveTo>
                    <a:pt x="200" y="1"/>
                  </a:moveTo>
                  <a:cubicBezTo>
                    <a:pt x="90" y="1"/>
                    <a:pt x="1" y="93"/>
                    <a:pt x="9" y="203"/>
                  </a:cubicBezTo>
                  <a:cubicBezTo>
                    <a:pt x="16" y="307"/>
                    <a:pt x="105" y="384"/>
                    <a:pt x="208" y="384"/>
                  </a:cubicBezTo>
                  <a:lnTo>
                    <a:pt x="605" y="384"/>
                  </a:lnTo>
                  <a:cubicBezTo>
                    <a:pt x="714" y="384"/>
                    <a:pt x="803" y="292"/>
                    <a:pt x="797" y="180"/>
                  </a:cubicBezTo>
                  <a:cubicBezTo>
                    <a:pt x="791" y="77"/>
                    <a:pt x="700" y="1"/>
                    <a:pt x="598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6" name="Google Shape;3176;p46"/>
          <p:cNvGrpSpPr/>
          <p:nvPr/>
        </p:nvGrpSpPr>
        <p:grpSpPr>
          <a:xfrm>
            <a:off x="3970122" y="1919433"/>
            <a:ext cx="396601" cy="339494"/>
            <a:chOff x="3970122" y="1919433"/>
            <a:chExt cx="396601" cy="339494"/>
          </a:xfrm>
        </p:grpSpPr>
        <p:sp>
          <p:nvSpPr>
            <p:cNvPr id="3177" name="Google Shape;3177;p46"/>
            <p:cNvSpPr/>
            <p:nvPr/>
          </p:nvSpPr>
          <p:spPr>
            <a:xfrm>
              <a:off x="3970122" y="1949000"/>
              <a:ext cx="114042" cy="272810"/>
            </a:xfrm>
            <a:custGeom>
              <a:rect b="b" l="l" r="r" t="t"/>
              <a:pathLst>
                <a:path extrusionOk="0" h="9430" w="3942">
                  <a:moveTo>
                    <a:pt x="3039" y="0"/>
                  </a:moveTo>
                  <a:cubicBezTo>
                    <a:pt x="1079" y="0"/>
                    <a:pt x="1" y="2390"/>
                    <a:pt x="510" y="4586"/>
                  </a:cubicBezTo>
                  <a:cubicBezTo>
                    <a:pt x="864" y="6118"/>
                    <a:pt x="636" y="7273"/>
                    <a:pt x="404" y="7942"/>
                  </a:cubicBezTo>
                  <a:cubicBezTo>
                    <a:pt x="257" y="8367"/>
                    <a:pt x="375" y="8840"/>
                    <a:pt x="713" y="9139"/>
                  </a:cubicBezTo>
                  <a:lnTo>
                    <a:pt x="728" y="9153"/>
                  </a:lnTo>
                  <a:cubicBezTo>
                    <a:pt x="933" y="9335"/>
                    <a:pt x="1195" y="9429"/>
                    <a:pt x="1459" y="9429"/>
                  </a:cubicBezTo>
                  <a:cubicBezTo>
                    <a:pt x="1612" y="9429"/>
                    <a:pt x="1765" y="9398"/>
                    <a:pt x="1909" y="9334"/>
                  </a:cubicBezTo>
                  <a:cubicBezTo>
                    <a:pt x="2561" y="9047"/>
                    <a:pt x="3501" y="8498"/>
                    <a:pt x="3941" y="7603"/>
                  </a:cubicBezTo>
                  <a:lnTo>
                    <a:pt x="3941" y="158"/>
                  </a:lnTo>
                  <a:cubicBezTo>
                    <a:pt x="3624" y="50"/>
                    <a:pt x="3322" y="0"/>
                    <a:pt x="3039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46"/>
            <p:cNvSpPr/>
            <p:nvPr/>
          </p:nvSpPr>
          <p:spPr>
            <a:xfrm>
              <a:off x="4252623" y="1949000"/>
              <a:ext cx="114100" cy="272810"/>
            </a:xfrm>
            <a:custGeom>
              <a:rect b="b" l="l" r="r" t="t"/>
              <a:pathLst>
                <a:path extrusionOk="0" h="9430" w="3944">
                  <a:moveTo>
                    <a:pt x="904" y="0"/>
                  </a:moveTo>
                  <a:cubicBezTo>
                    <a:pt x="620" y="0"/>
                    <a:pt x="319" y="50"/>
                    <a:pt x="1" y="158"/>
                  </a:cubicBezTo>
                  <a:lnTo>
                    <a:pt x="1" y="7603"/>
                  </a:lnTo>
                  <a:cubicBezTo>
                    <a:pt x="441" y="8498"/>
                    <a:pt x="1381" y="9047"/>
                    <a:pt x="2033" y="9334"/>
                  </a:cubicBezTo>
                  <a:cubicBezTo>
                    <a:pt x="2178" y="9398"/>
                    <a:pt x="2331" y="9429"/>
                    <a:pt x="2484" y="9429"/>
                  </a:cubicBezTo>
                  <a:cubicBezTo>
                    <a:pt x="2748" y="9429"/>
                    <a:pt x="3010" y="9335"/>
                    <a:pt x="3216" y="9153"/>
                  </a:cubicBezTo>
                  <a:lnTo>
                    <a:pt x="3231" y="9139"/>
                  </a:lnTo>
                  <a:cubicBezTo>
                    <a:pt x="3569" y="8840"/>
                    <a:pt x="3687" y="8367"/>
                    <a:pt x="3540" y="7942"/>
                  </a:cubicBezTo>
                  <a:cubicBezTo>
                    <a:pt x="3308" y="7273"/>
                    <a:pt x="3079" y="6118"/>
                    <a:pt x="3434" y="4586"/>
                  </a:cubicBezTo>
                  <a:cubicBezTo>
                    <a:pt x="3943" y="2390"/>
                    <a:pt x="2865" y="0"/>
                    <a:pt x="904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46"/>
            <p:cNvSpPr/>
            <p:nvPr/>
          </p:nvSpPr>
          <p:spPr>
            <a:xfrm>
              <a:off x="4093508" y="2151857"/>
              <a:ext cx="150378" cy="107070"/>
            </a:xfrm>
            <a:custGeom>
              <a:rect b="b" l="l" r="r" t="t"/>
              <a:pathLst>
                <a:path extrusionOk="0" h="3701" w="5198">
                  <a:moveTo>
                    <a:pt x="0" y="1"/>
                  </a:moveTo>
                  <a:lnTo>
                    <a:pt x="0" y="1125"/>
                  </a:lnTo>
                  <a:cubicBezTo>
                    <a:pt x="143" y="1381"/>
                    <a:pt x="276" y="1657"/>
                    <a:pt x="391" y="1972"/>
                  </a:cubicBezTo>
                  <a:cubicBezTo>
                    <a:pt x="555" y="2417"/>
                    <a:pt x="819" y="2817"/>
                    <a:pt x="1174" y="3131"/>
                  </a:cubicBezTo>
                  <a:cubicBezTo>
                    <a:pt x="1517" y="3434"/>
                    <a:pt x="1993" y="3701"/>
                    <a:pt x="2599" y="3701"/>
                  </a:cubicBezTo>
                  <a:cubicBezTo>
                    <a:pt x="3205" y="3701"/>
                    <a:pt x="3678" y="3434"/>
                    <a:pt x="4024" y="3131"/>
                  </a:cubicBezTo>
                  <a:cubicBezTo>
                    <a:pt x="4378" y="2819"/>
                    <a:pt x="4643" y="2417"/>
                    <a:pt x="4806" y="1972"/>
                  </a:cubicBezTo>
                  <a:cubicBezTo>
                    <a:pt x="4921" y="1654"/>
                    <a:pt x="5054" y="1378"/>
                    <a:pt x="5197" y="1125"/>
                  </a:cubicBezTo>
                  <a:lnTo>
                    <a:pt x="5197" y="1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46"/>
            <p:cNvSpPr/>
            <p:nvPr/>
          </p:nvSpPr>
          <p:spPr>
            <a:xfrm>
              <a:off x="4252710" y="1948971"/>
              <a:ext cx="63704" cy="240119"/>
            </a:xfrm>
            <a:custGeom>
              <a:rect b="b" l="l" r="r" t="t"/>
              <a:pathLst>
                <a:path extrusionOk="0" h="8300" w="2202">
                  <a:moveTo>
                    <a:pt x="897" y="1"/>
                  </a:moveTo>
                  <a:cubicBezTo>
                    <a:pt x="614" y="4"/>
                    <a:pt x="315" y="53"/>
                    <a:pt x="1" y="159"/>
                  </a:cubicBezTo>
                  <a:lnTo>
                    <a:pt x="1" y="7604"/>
                  </a:lnTo>
                  <a:cubicBezTo>
                    <a:pt x="130" y="7865"/>
                    <a:pt x="300" y="8095"/>
                    <a:pt x="493" y="8299"/>
                  </a:cubicBezTo>
                  <a:cubicBezTo>
                    <a:pt x="598" y="8127"/>
                    <a:pt x="706" y="7960"/>
                    <a:pt x="821" y="7788"/>
                  </a:cubicBezTo>
                  <a:cubicBezTo>
                    <a:pt x="1315" y="7037"/>
                    <a:pt x="1875" y="6182"/>
                    <a:pt x="2044" y="4705"/>
                  </a:cubicBezTo>
                  <a:cubicBezTo>
                    <a:pt x="2202" y="3328"/>
                    <a:pt x="1972" y="1418"/>
                    <a:pt x="897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46"/>
            <p:cNvSpPr/>
            <p:nvPr/>
          </p:nvSpPr>
          <p:spPr>
            <a:xfrm>
              <a:off x="4020460" y="1948971"/>
              <a:ext cx="63704" cy="240119"/>
            </a:xfrm>
            <a:custGeom>
              <a:rect b="b" l="l" r="r" t="t"/>
              <a:pathLst>
                <a:path extrusionOk="0" h="8300" w="2202">
                  <a:moveTo>
                    <a:pt x="1306" y="1"/>
                  </a:moveTo>
                  <a:cubicBezTo>
                    <a:pt x="232" y="1420"/>
                    <a:pt x="0" y="3329"/>
                    <a:pt x="158" y="4705"/>
                  </a:cubicBezTo>
                  <a:cubicBezTo>
                    <a:pt x="327" y="6182"/>
                    <a:pt x="887" y="7037"/>
                    <a:pt x="1381" y="7788"/>
                  </a:cubicBezTo>
                  <a:cubicBezTo>
                    <a:pt x="1494" y="7960"/>
                    <a:pt x="1603" y="8127"/>
                    <a:pt x="1709" y="8299"/>
                  </a:cubicBezTo>
                  <a:cubicBezTo>
                    <a:pt x="1902" y="8097"/>
                    <a:pt x="2073" y="7865"/>
                    <a:pt x="2201" y="7604"/>
                  </a:cubicBezTo>
                  <a:lnTo>
                    <a:pt x="2201" y="159"/>
                  </a:lnTo>
                  <a:cubicBezTo>
                    <a:pt x="1886" y="53"/>
                    <a:pt x="1586" y="4"/>
                    <a:pt x="1306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46"/>
            <p:cNvSpPr/>
            <p:nvPr/>
          </p:nvSpPr>
          <p:spPr>
            <a:xfrm>
              <a:off x="4040190" y="1919549"/>
              <a:ext cx="256522" cy="264883"/>
            </a:xfrm>
            <a:custGeom>
              <a:rect b="b" l="l" r="r" t="t"/>
              <a:pathLst>
                <a:path extrusionOk="0" h="9156" w="8867">
                  <a:moveTo>
                    <a:pt x="4434" y="1"/>
                  </a:moveTo>
                  <a:cubicBezTo>
                    <a:pt x="934" y="1"/>
                    <a:pt x="1" y="3391"/>
                    <a:pt x="259" y="5638"/>
                  </a:cubicBezTo>
                  <a:cubicBezTo>
                    <a:pt x="455" y="7368"/>
                    <a:pt x="1228" y="8058"/>
                    <a:pt x="1840" y="9155"/>
                  </a:cubicBezTo>
                  <a:cubicBezTo>
                    <a:pt x="2285" y="8723"/>
                    <a:pt x="2702" y="8600"/>
                    <a:pt x="3034" y="8600"/>
                  </a:cubicBezTo>
                  <a:cubicBezTo>
                    <a:pt x="3475" y="8600"/>
                    <a:pt x="3765" y="8818"/>
                    <a:pt x="3765" y="8818"/>
                  </a:cubicBezTo>
                  <a:lnTo>
                    <a:pt x="5103" y="8818"/>
                  </a:lnTo>
                  <a:cubicBezTo>
                    <a:pt x="5103" y="8818"/>
                    <a:pt x="5392" y="8600"/>
                    <a:pt x="5834" y="8600"/>
                  </a:cubicBezTo>
                  <a:cubicBezTo>
                    <a:pt x="6166" y="8600"/>
                    <a:pt x="6583" y="8723"/>
                    <a:pt x="7028" y="9155"/>
                  </a:cubicBezTo>
                  <a:cubicBezTo>
                    <a:pt x="7640" y="8058"/>
                    <a:pt x="8413" y="7367"/>
                    <a:pt x="8611" y="5638"/>
                  </a:cubicBezTo>
                  <a:cubicBezTo>
                    <a:pt x="8867" y="3391"/>
                    <a:pt x="7936" y="1"/>
                    <a:pt x="4434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46"/>
            <p:cNvSpPr/>
            <p:nvPr/>
          </p:nvSpPr>
          <p:spPr>
            <a:xfrm>
              <a:off x="4093450" y="2151857"/>
              <a:ext cx="86559" cy="107070"/>
            </a:xfrm>
            <a:custGeom>
              <a:rect b="b" l="l" r="r" t="t"/>
              <a:pathLst>
                <a:path extrusionOk="0" h="3701" w="2992">
                  <a:moveTo>
                    <a:pt x="1" y="1"/>
                  </a:moveTo>
                  <a:lnTo>
                    <a:pt x="1" y="1125"/>
                  </a:lnTo>
                  <a:cubicBezTo>
                    <a:pt x="54" y="1222"/>
                    <a:pt x="106" y="1320"/>
                    <a:pt x="156" y="1421"/>
                  </a:cubicBezTo>
                  <a:cubicBezTo>
                    <a:pt x="245" y="1599"/>
                    <a:pt x="323" y="1783"/>
                    <a:pt x="392" y="1972"/>
                  </a:cubicBezTo>
                  <a:cubicBezTo>
                    <a:pt x="580" y="2481"/>
                    <a:pt x="907" y="2943"/>
                    <a:pt x="1344" y="3269"/>
                  </a:cubicBezTo>
                  <a:cubicBezTo>
                    <a:pt x="1709" y="3539"/>
                    <a:pt x="2142" y="3701"/>
                    <a:pt x="2599" y="3701"/>
                  </a:cubicBezTo>
                  <a:cubicBezTo>
                    <a:pt x="2731" y="3701"/>
                    <a:pt x="2861" y="3687"/>
                    <a:pt x="2992" y="3662"/>
                  </a:cubicBezTo>
                  <a:cubicBezTo>
                    <a:pt x="2571" y="3578"/>
                    <a:pt x="2229" y="3368"/>
                    <a:pt x="1962" y="3131"/>
                  </a:cubicBezTo>
                  <a:cubicBezTo>
                    <a:pt x="1608" y="2819"/>
                    <a:pt x="1343" y="2417"/>
                    <a:pt x="1180" y="1972"/>
                  </a:cubicBezTo>
                  <a:cubicBezTo>
                    <a:pt x="1065" y="1654"/>
                    <a:pt x="930" y="1378"/>
                    <a:pt x="789" y="1125"/>
                  </a:cubicBezTo>
                  <a:cubicBezTo>
                    <a:pt x="562" y="719"/>
                    <a:pt x="314" y="369"/>
                    <a:pt x="79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46"/>
            <p:cNvSpPr/>
            <p:nvPr/>
          </p:nvSpPr>
          <p:spPr>
            <a:xfrm>
              <a:off x="4046208" y="1919433"/>
              <a:ext cx="133599" cy="264854"/>
            </a:xfrm>
            <a:custGeom>
              <a:rect b="b" l="l" r="r" t="t"/>
              <a:pathLst>
                <a:path extrusionOk="0" h="9155" w="4618">
                  <a:moveTo>
                    <a:pt x="4224" y="0"/>
                  </a:moveTo>
                  <a:cubicBezTo>
                    <a:pt x="2583" y="0"/>
                    <a:pt x="1505" y="744"/>
                    <a:pt x="851" y="1767"/>
                  </a:cubicBezTo>
                  <a:cubicBezTo>
                    <a:pt x="268" y="2680"/>
                    <a:pt x="15" y="3790"/>
                    <a:pt x="8" y="4864"/>
                  </a:cubicBezTo>
                  <a:cubicBezTo>
                    <a:pt x="0" y="5907"/>
                    <a:pt x="253" y="6924"/>
                    <a:pt x="796" y="7826"/>
                  </a:cubicBezTo>
                  <a:cubicBezTo>
                    <a:pt x="882" y="7970"/>
                    <a:pt x="971" y="8108"/>
                    <a:pt x="1060" y="8246"/>
                  </a:cubicBezTo>
                  <a:cubicBezTo>
                    <a:pt x="1252" y="8541"/>
                    <a:pt x="1448" y="8829"/>
                    <a:pt x="1631" y="9154"/>
                  </a:cubicBezTo>
                  <a:cubicBezTo>
                    <a:pt x="1819" y="8970"/>
                    <a:pt x="2003" y="8842"/>
                    <a:pt x="2178" y="8754"/>
                  </a:cubicBezTo>
                  <a:cubicBezTo>
                    <a:pt x="1618" y="7868"/>
                    <a:pt x="1006" y="7148"/>
                    <a:pt x="834" y="5636"/>
                  </a:cubicBezTo>
                  <a:cubicBezTo>
                    <a:pt x="587" y="3474"/>
                    <a:pt x="1440" y="259"/>
                    <a:pt x="4617" y="15"/>
                  </a:cubicBezTo>
                  <a:cubicBezTo>
                    <a:pt x="4565" y="12"/>
                    <a:pt x="4516" y="8"/>
                    <a:pt x="4462" y="6"/>
                  </a:cubicBezTo>
                  <a:cubicBezTo>
                    <a:pt x="4384" y="2"/>
                    <a:pt x="4303" y="0"/>
                    <a:pt x="4224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46"/>
            <p:cNvSpPr/>
            <p:nvPr/>
          </p:nvSpPr>
          <p:spPr>
            <a:xfrm>
              <a:off x="4084135" y="2066427"/>
              <a:ext cx="36423" cy="22218"/>
            </a:xfrm>
            <a:custGeom>
              <a:rect b="b" l="l" r="r" t="t"/>
              <a:pathLst>
                <a:path extrusionOk="0" h="768" w="1259">
                  <a:moveTo>
                    <a:pt x="430" y="1"/>
                  </a:moveTo>
                  <a:cubicBezTo>
                    <a:pt x="247" y="1"/>
                    <a:pt x="85" y="127"/>
                    <a:pt x="48" y="305"/>
                  </a:cubicBezTo>
                  <a:cubicBezTo>
                    <a:pt x="0" y="550"/>
                    <a:pt x="186" y="768"/>
                    <a:pt x="424" y="768"/>
                  </a:cubicBezTo>
                  <a:lnTo>
                    <a:pt x="829" y="768"/>
                  </a:lnTo>
                  <a:cubicBezTo>
                    <a:pt x="1011" y="768"/>
                    <a:pt x="1174" y="641"/>
                    <a:pt x="1211" y="463"/>
                  </a:cubicBezTo>
                  <a:cubicBezTo>
                    <a:pt x="1258" y="217"/>
                    <a:pt x="1071" y="1"/>
                    <a:pt x="83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46"/>
            <p:cNvSpPr/>
            <p:nvPr/>
          </p:nvSpPr>
          <p:spPr>
            <a:xfrm>
              <a:off x="4217531" y="2066427"/>
              <a:ext cx="35266" cy="22218"/>
            </a:xfrm>
            <a:custGeom>
              <a:rect b="b" l="l" r="r" t="t"/>
              <a:pathLst>
                <a:path extrusionOk="0" h="768" w="1219">
                  <a:moveTo>
                    <a:pt x="384" y="1"/>
                  </a:moveTo>
                  <a:cubicBezTo>
                    <a:pt x="172" y="1"/>
                    <a:pt x="0" y="173"/>
                    <a:pt x="2" y="384"/>
                  </a:cubicBezTo>
                  <a:cubicBezTo>
                    <a:pt x="2" y="595"/>
                    <a:pt x="175" y="768"/>
                    <a:pt x="385" y="768"/>
                  </a:cubicBezTo>
                  <a:lnTo>
                    <a:pt x="795" y="768"/>
                  </a:lnTo>
                  <a:cubicBezTo>
                    <a:pt x="1033" y="768"/>
                    <a:pt x="1218" y="550"/>
                    <a:pt x="1171" y="305"/>
                  </a:cubicBezTo>
                  <a:cubicBezTo>
                    <a:pt x="1134" y="127"/>
                    <a:pt x="971" y="1"/>
                    <a:pt x="78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46"/>
            <p:cNvSpPr/>
            <p:nvPr/>
          </p:nvSpPr>
          <p:spPr>
            <a:xfrm>
              <a:off x="4138350" y="2201096"/>
              <a:ext cx="60088" cy="16606"/>
            </a:xfrm>
            <a:custGeom>
              <a:rect b="b" l="l" r="r" t="t"/>
              <a:pathLst>
                <a:path extrusionOk="0" h="574" w="2077">
                  <a:moveTo>
                    <a:pt x="222" y="1"/>
                  </a:moveTo>
                  <a:cubicBezTo>
                    <a:pt x="176" y="1"/>
                    <a:pt x="129" y="17"/>
                    <a:pt x="91" y="49"/>
                  </a:cubicBezTo>
                  <a:cubicBezTo>
                    <a:pt x="9" y="119"/>
                    <a:pt x="1" y="244"/>
                    <a:pt x="73" y="327"/>
                  </a:cubicBezTo>
                  <a:cubicBezTo>
                    <a:pt x="211" y="485"/>
                    <a:pt x="414" y="574"/>
                    <a:pt x="628" y="574"/>
                  </a:cubicBezTo>
                  <a:cubicBezTo>
                    <a:pt x="776" y="574"/>
                    <a:pt x="918" y="532"/>
                    <a:pt x="1036" y="455"/>
                  </a:cubicBezTo>
                  <a:cubicBezTo>
                    <a:pt x="1156" y="532"/>
                    <a:pt x="1299" y="574"/>
                    <a:pt x="1446" y="574"/>
                  </a:cubicBezTo>
                  <a:cubicBezTo>
                    <a:pt x="1662" y="574"/>
                    <a:pt x="1863" y="485"/>
                    <a:pt x="2001" y="327"/>
                  </a:cubicBezTo>
                  <a:cubicBezTo>
                    <a:pt x="2076" y="244"/>
                    <a:pt x="2069" y="119"/>
                    <a:pt x="1986" y="49"/>
                  </a:cubicBezTo>
                  <a:cubicBezTo>
                    <a:pt x="1949" y="17"/>
                    <a:pt x="1903" y="1"/>
                    <a:pt x="1857" y="1"/>
                  </a:cubicBezTo>
                  <a:cubicBezTo>
                    <a:pt x="1803" y="1"/>
                    <a:pt x="1748" y="23"/>
                    <a:pt x="1708" y="67"/>
                  </a:cubicBezTo>
                  <a:cubicBezTo>
                    <a:pt x="1645" y="141"/>
                    <a:pt x="1552" y="181"/>
                    <a:pt x="1447" y="181"/>
                  </a:cubicBezTo>
                  <a:cubicBezTo>
                    <a:pt x="1346" y="181"/>
                    <a:pt x="1250" y="139"/>
                    <a:pt x="1187" y="67"/>
                  </a:cubicBezTo>
                  <a:cubicBezTo>
                    <a:pt x="1150" y="26"/>
                    <a:pt x="1095" y="1"/>
                    <a:pt x="1039" y="1"/>
                  </a:cubicBezTo>
                  <a:cubicBezTo>
                    <a:pt x="984" y="1"/>
                    <a:pt x="927" y="26"/>
                    <a:pt x="892" y="67"/>
                  </a:cubicBezTo>
                  <a:cubicBezTo>
                    <a:pt x="828" y="141"/>
                    <a:pt x="734" y="181"/>
                    <a:pt x="630" y="181"/>
                  </a:cubicBezTo>
                  <a:cubicBezTo>
                    <a:pt x="527" y="181"/>
                    <a:pt x="434" y="139"/>
                    <a:pt x="369" y="67"/>
                  </a:cubicBezTo>
                  <a:cubicBezTo>
                    <a:pt x="331" y="23"/>
                    <a:pt x="277" y="1"/>
                    <a:pt x="222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46"/>
            <p:cNvSpPr/>
            <p:nvPr/>
          </p:nvSpPr>
          <p:spPr>
            <a:xfrm>
              <a:off x="4096285" y="2098770"/>
              <a:ext cx="11659" cy="22710"/>
            </a:xfrm>
            <a:custGeom>
              <a:rect b="b" l="l" r="r" t="t"/>
              <a:pathLst>
                <a:path extrusionOk="0" h="785" w="403">
                  <a:moveTo>
                    <a:pt x="202" y="0"/>
                  </a:moveTo>
                  <a:cubicBezTo>
                    <a:pt x="181" y="0"/>
                    <a:pt x="159" y="4"/>
                    <a:pt x="137" y="10"/>
                  </a:cubicBezTo>
                  <a:cubicBezTo>
                    <a:pt x="54" y="36"/>
                    <a:pt x="1" y="115"/>
                    <a:pt x="1" y="204"/>
                  </a:cubicBezTo>
                  <a:lnTo>
                    <a:pt x="1" y="583"/>
                  </a:lnTo>
                  <a:cubicBezTo>
                    <a:pt x="1" y="670"/>
                    <a:pt x="54" y="750"/>
                    <a:pt x="139" y="774"/>
                  </a:cubicBezTo>
                  <a:cubicBezTo>
                    <a:pt x="161" y="781"/>
                    <a:pt x="182" y="784"/>
                    <a:pt x="203" y="784"/>
                  </a:cubicBezTo>
                  <a:cubicBezTo>
                    <a:pt x="314" y="784"/>
                    <a:pt x="403" y="695"/>
                    <a:pt x="403" y="583"/>
                  </a:cubicBezTo>
                  <a:lnTo>
                    <a:pt x="403" y="202"/>
                  </a:lnTo>
                  <a:cubicBezTo>
                    <a:pt x="403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46"/>
            <p:cNvSpPr/>
            <p:nvPr/>
          </p:nvSpPr>
          <p:spPr>
            <a:xfrm>
              <a:off x="4077163" y="2124663"/>
              <a:ext cx="25429" cy="11688"/>
            </a:xfrm>
            <a:custGeom>
              <a:rect b="b" l="l" r="r" t="t"/>
              <a:pathLst>
                <a:path extrusionOk="0" h="404" w="879">
                  <a:moveTo>
                    <a:pt x="234" y="0"/>
                  </a:moveTo>
                  <a:cubicBezTo>
                    <a:pt x="148" y="0"/>
                    <a:pt x="67" y="54"/>
                    <a:pt x="42" y="138"/>
                  </a:cubicBezTo>
                  <a:cubicBezTo>
                    <a:pt x="1" y="277"/>
                    <a:pt x="102" y="404"/>
                    <a:pt x="234" y="404"/>
                  </a:cubicBezTo>
                  <a:lnTo>
                    <a:pt x="642" y="404"/>
                  </a:lnTo>
                  <a:cubicBezTo>
                    <a:pt x="729" y="404"/>
                    <a:pt x="809" y="350"/>
                    <a:pt x="834" y="267"/>
                  </a:cubicBezTo>
                  <a:cubicBezTo>
                    <a:pt x="878" y="129"/>
                    <a:pt x="777" y="0"/>
                    <a:pt x="64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46"/>
            <p:cNvSpPr/>
            <p:nvPr/>
          </p:nvSpPr>
          <p:spPr>
            <a:xfrm>
              <a:off x="4228843" y="2098799"/>
              <a:ext cx="11717" cy="22681"/>
            </a:xfrm>
            <a:custGeom>
              <a:rect b="b" l="l" r="r" t="t"/>
              <a:pathLst>
                <a:path extrusionOk="0" h="784" w="405">
                  <a:moveTo>
                    <a:pt x="202" y="1"/>
                  </a:moveTo>
                  <a:cubicBezTo>
                    <a:pt x="91" y="1"/>
                    <a:pt x="1" y="91"/>
                    <a:pt x="1" y="203"/>
                  </a:cubicBezTo>
                  <a:lnTo>
                    <a:pt x="1" y="582"/>
                  </a:lnTo>
                  <a:cubicBezTo>
                    <a:pt x="1" y="669"/>
                    <a:pt x="54" y="749"/>
                    <a:pt x="139" y="773"/>
                  </a:cubicBezTo>
                  <a:cubicBezTo>
                    <a:pt x="161" y="780"/>
                    <a:pt x="182" y="783"/>
                    <a:pt x="203" y="783"/>
                  </a:cubicBezTo>
                  <a:cubicBezTo>
                    <a:pt x="314" y="783"/>
                    <a:pt x="404" y="694"/>
                    <a:pt x="404" y="582"/>
                  </a:cubicBezTo>
                  <a:lnTo>
                    <a:pt x="404" y="203"/>
                  </a:lnTo>
                  <a:cubicBezTo>
                    <a:pt x="404" y="117"/>
                    <a:pt x="350" y="35"/>
                    <a:pt x="266" y="11"/>
                  </a:cubicBezTo>
                  <a:cubicBezTo>
                    <a:pt x="244" y="4"/>
                    <a:pt x="223" y="1"/>
                    <a:pt x="202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46"/>
            <p:cNvSpPr/>
            <p:nvPr/>
          </p:nvSpPr>
          <p:spPr>
            <a:xfrm>
              <a:off x="4234310" y="2124663"/>
              <a:ext cx="25487" cy="11688"/>
            </a:xfrm>
            <a:custGeom>
              <a:rect b="b" l="l" r="r" t="t"/>
              <a:pathLst>
                <a:path extrusionOk="0" h="404" w="881">
                  <a:moveTo>
                    <a:pt x="233" y="0"/>
                  </a:moveTo>
                  <a:cubicBezTo>
                    <a:pt x="148" y="0"/>
                    <a:pt x="68" y="54"/>
                    <a:pt x="42" y="138"/>
                  </a:cubicBezTo>
                  <a:cubicBezTo>
                    <a:pt x="0" y="277"/>
                    <a:pt x="102" y="404"/>
                    <a:pt x="233" y="404"/>
                  </a:cubicBezTo>
                  <a:lnTo>
                    <a:pt x="643" y="404"/>
                  </a:lnTo>
                  <a:cubicBezTo>
                    <a:pt x="729" y="404"/>
                    <a:pt x="809" y="350"/>
                    <a:pt x="835" y="267"/>
                  </a:cubicBezTo>
                  <a:cubicBezTo>
                    <a:pt x="881" y="129"/>
                    <a:pt x="776" y="0"/>
                    <a:pt x="64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46"/>
            <p:cNvSpPr/>
            <p:nvPr/>
          </p:nvSpPr>
          <p:spPr>
            <a:xfrm>
              <a:off x="4148967" y="2171269"/>
              <a:ext cx="38853" cy="18833"/>
            </a:xfrm>
            <a:custGeom>
              <a:rect b="b" l="l" r="r" t="t"/>
              <a:pathLst>
                <a:path extrusionOk="0" h="651" w="1343">
                  <a:moveTo>
                    <a:pt x="120" y="0"/>
                  </a:moveTo>
                  <a:cubicBezTo>
                    <a:pt x="54" y="0"/>
                    <a:pt x="1" y="54"/>
                    <a:pt x="1" y="120"/>
                  </a:cubicBezTo>
                  <a:cubicBezTo>
                    <a:pt x="1" y="413"/>
                    <a:pt x="303" y="650"/>
                    <a:pt x="672" y="650"/>
                  </a:cubicBezTo>
                  <a:cubicBezTo>
                    <a:pt x="1042" y="650"/>
                    <a:pt x="1343" y="413"/>
                    <a:pt x="1343" y="120"/>
                  </a:cubicBezTo>
                  <a:lnTo>
                    <a:pt x="1343" y="117"/>
                  </a:lnTo>
                  <a:cubicBezTo>
                    <a:pt x="1343" y="54"/>
                    <a:pt x="1289" y="0"/>
                    <a:pt x="122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3" name="Google Shape;3193;p46"/>
          <p:cNvGrpSpPr/>
          <p:nvPr/>
        </p:nvGrpSpPr>
        <p:grpSpPr>
          <a:xfrm>
            <a:off x="4770007" y="1901757"/>
            <a:ext cx="410170" cy="374933"/>
            <a:chOff x="4770007" y="1901757"/>
            <a:chExt cx="410170" cy="374933"/>
          </a:xfrm>
        </p:grpSpPr>
        <p:sp>
          <p:nvSpPr>
            <p:cNvPr id="3194" name="Google Shape;3194;p46"/>
            <p:cNvSpPr/>
            <p:nvPr/>
          </p:nvSpPr>
          <p:spPr>
            <a:xfrm>
              <a:off x="4787452" y="1901757"/>
              <a:ext cx="116790" cy="112046"/>
            </a:xfrm>
            <a:custGeom>
              <a:rect b="b" l="l" r="r" t="t"/>
              <a:pathLst>
                <a:path extrusionOk="0" h="3873" w="4037">
                  <a:moveTo>
                    <a:pt x="1399" y="0"/>
                  </a:moveTo>
                  <a:cubicBezTo>
                    <a:pt x="1254" y="0"/>
                    <a:pt x="1106" y="8"/>
                    <a:pt x="953" y="27"/>
                  </a:cubicBezTo>
                  <a:cubicBezTo>
                    <a:pt x="755" y="50"/>
                    <a:pt x="591" y="188"/>
                    <a:pt x="531" y="378"/>
                  </a:cubicBezTo>
                  <a:cubicBezTo>
                    <a:pt x="336" y="999"/>
                    <a:pt x="1" y="2487"/>
                    <a:pt x="702" y="3872"/>
                  </a:cubicBezTo>
                  <a:lnTo>
                    <a:pt x="4035" y="1031"/>
                  </a:lnTo>
                  <a:cubicBezTo>
                    <a:pt x="4036" y="1031"/>
                    <a:pt x="2997" y="0"/>
                    <a:pt x="139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46"/>
            <p:cNvSpPr/>
            <p:nvPr/>
          </p:nvSpPr>
          <p:spPr>
            <a:xfrm>
              <a:off x="4799227" y="1918218"/>
              <a:ext cx="105016" cy="95585"/>
            </a:xfrm>
            <a:custGeom>
              <a:rect b="b" l="l" r="r" t="t"/>
              <a:pathLst>
                <a:path extrusionOk="0" h="3304" w="3630">
                  <a:moveTo>
                    <a:pt x="3002" y="1"/>
                  </a:moveTo>
                  <a:cubicBezTo>
                    <a:pt x="1506" y="576"/>
                    <a:pt x="604" y="1535"/>
                    <a:pt x="69" y="2387"/>
                  </a:cubicBezTo>
                  <a:cubicBezTo>
                    <a:pt x="46" y="2426"/>
                    <a:pt x="23" y="2463"/>
                    <a:pt x="0" y="2501"/>
                  </a:cubicBezTo>
                  <a:cubicBezTo>
                    <a:pt x="66" y="2766"/>
                    <a:pt x="163" y="3038"/>
                    <a:pt x="296" y="3303"/>
                  </a:cubicBezTo>
                  <a:lnTo>
                    <a:pt x="3629" y="462"/>
                  </a:lnTo>
                  <a:cubicBezTo>
                    <a:pt x="3629" y="462"/>
                    <a:pt x="3402" y="238"/>
                    <a:pt x="3002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46"/>
            <p:cNvSpPr/>
            <p:nvPr/>
          </p:nvSpPr>
          <p:spPr>
            <a:xfrm>
              <a:off x="4819709" y="1932249"/>
              <a:ext cx="70358" cy="76173"/>
            </a:xfrm>
            <a:custGeom>
              <a:rect b="b" l="l" r="r" t="t"/>
              <a:pathLst>
                <a:path extrusionOk="0" h="2633" w="2432">
                  <a:moveTo>
                    <a:pt x="398" y="0"/>
                  </a:moveTo>
                  <a:cubicBezTo>
                    <a:pt x="329" y="0"/>
                    <a:pt x="272" y="48"/>
                    <a:pt x="254" y="115"/>
                  </a:cubicBezTo>
                  <a:cubicBezTo>
                    <a:pt x="113" y="721"/>
                    <a:pt x="1" y="1724"/>
                    <a:pt x="464" y="2633"/>
                  </a:cubicBezTo>
                  <a:lnTo>
                    <a:pt x="2432" y="784"/>
                  </a:lnTo>
                  <a:cubicBezTo>
                    <a:pt x="2358" y="714"/>
                    <a:pt x="1571" y="0"/>
                    <a:pt x="39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46"/>
            <p:cNvSpPr/>
            <p:nvPr/>
          </p:nvSpPr>
          <p:spPr>
            <a:xfrm>
              <a:off x="5045942" y="1901757"/>
              <a:ext cx="116790" cy="112046"/>
            </a:xfrm>
            <a:custGeom>
              <a:rect b="b" l="l" r="r" t="t"/>
              <a:pathLst>
                <a:path extrusionOk="0" h="3873" w="4037">
                  <a:moveTo>
                    <a:pt x="2638" y="0"/>
                  </a:moveTo>
                  <a:cubicBezTo>
                    <a:pt x="1040" y="0"/>
                    <a:pt x="1" y="1031"/>
                    <a:pt x="2" y="1031"/>
                  </a:cubicBezTo>
                  <a:lnTo>
                    <a:pt x="3335" y="3872"/>
                  </a:lnTo>
                  <a:cubicBezTo>
                    <a:pt x="4036" y="2487"/>
                    <a:pt x="3700" y="999"/>
                    <a:pt x="3506" y="378"/>
                  </a:cubicBezTo>
                  <a:cubicBezTo>
                    <a:pt x="3446" y="188"/>
                    <a:pt x="3280" y="50"/>
                    <a:pt x="3084" y="27"/>
                  </a:cubicBezTo>
                  <a:cubicBezTo>
                    <a:pt x="2931" y="8"/>
                    <a:pt x="2782" y="0"/>
                    <a:pt x="263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46"/>
            <p:cNvSpPr/>
            <p:nvPr/>
          </p:nvSpPr>
          <p:spPr>
            <a:xfrm>
              <a:off x="5045999" y="1918218"/>
              <a:ext cx="105016" cy="95585"/>
            </a:xfrm>
            <a:custGeom>
              <a:rect b="b" l="l" r="r" t="t"/>
              <a:pathLst>
                <a:path extrusionOk="0" h="3304" w="3630">
                  <a:moveTo>
                    <a:pt x="627" y="1"/>
                  </a:moveTo>
                  <a:cubicBezTo>
                    <a:pt x="224" y="240"/>
                    <a:pt x="0" y="462"/>
                    <a:pt x="0" y="462"/>
                  </a:cubicBezTo>
                  <a:lnTo>
                    <a:pt x="3332" y="3303"/>
                  </a:lnTo>
                  <a:cubicBezTo>
                    <a:pt x="3467" y="3038"/>
                    <a:pt x="3563" y="2766"/>
                    <a:pt x="3629" y="2501"/>
                  </a:cubicBezTo>
                  <a:cubicBezTo>
                    <a:pt x="3606" y="2463"/>
                    <a:pt x="3583" y="2424"/>
                    <a:pt x="3560" y="2387"/>
                  </a:cubicBezTo>
                  <a:cubicBezTo>
                    <a:pt x="3023" y="1535"/>
                    <a:pt x="2123" y="576"/>
                    <a:pt x="627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46"/>
            <p:cNvSpPr/>
            <p:nvPr/>
          </p:nvSpPr>
          <p:spPr>
            <a:xfrm>
              <a:off x="5060002" y="1932249"/>
              <a:ext cx="70387" cy="76173"/>
            </a:xfrm>
            <a:custGeom>
              <a:rect b="b" l="l" r="r" t="t"/>
              <a:pathLst>
                <a:path extrusionOk="0" h="2633" w="2433">
                  <a:moveTo>
                    <a:pt x="2036" y="0"/>
                  </a:moveTo>
                  <a:cubicBezTo>
                    <a:pt x="864" y="0"/>
                    <a:pt x="76" y="714"/>
                    <a:pt x="1" y="784"/>
                  </a:cubicBezTo>
                  <a:lnTo>
                    <a:pt x="1970" y="2633"/>
                  </a:lnTo>
                  <a:cubicBezTo>
                    <a:pt x="2432" y="1721"/>
                    <a:pt x="2320" y="720"/>
                    <a:pt x="2179" y="115"/>
                  </a:cubicBezTo>
                  <a:cubicBezTo>
                    <a:pt x="2167" y="48"/>
                    <a:pt x="2107" y="0"/>
                    <a:pt x="2036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46"/>
            <p:cNvSpPr/>
            <p:nvPr/>
          </p:nvSpPr>
          <p:spPr>
            <a:xfrm>
              <a:off x="5059915" y="1954873"/>
              <a:ext cx="116" cy="116"/>
            </a:xfrm>
            <a:custGeom>
              <a:rect b="b" l="l" r="r" t="t"/>
              <a:pathLst>
                <a:path extrusionOk="0" h="4" w="4">
                  <a:moveTo>
                    <a:pt x="1" y="4"/>
                  </a:move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46"/>
            <p:cNvSpPr/>
            <p:nvPr/>
          </p:nvSpPr>
          <p:spPr>
            <a:xfrm>
              <a:off x="5060059" y="1934998"/>
              <a:ext cx="67262" cy="73395"/>
            </a:xfrm>
            <a:custGeom>
              <a:rect b="b" l="l" r="r" t="t"/>
              <a:pathLst>
                <a:path extrusionOk="0" h="2537" w="2325">
                  <a:moveTo>
                    <a:pt x="1289" y="0"/>
                  </a:moveTo>
                  <a:cubicBezTo>
                    <a:pt x="537" y="198"/>
                    <a:pt x="59" y="634"/>
                    <a:pt x="0" y="688"/>
                  </a:cubicBezTo>
                  <a:lnTo>
                    <a:pt x="1970" y="2536"/>
                  </a:lnTo>
                  <a:cubicBezTo>
                    <a:pt x="2263" y="1959"/>
                    <a:pt x="2324" y="1346"/>
                    <a:pt x="2297" y="820"/>
                  </a:cubicBezTo>
                  <a:cubicBezTo>
                    <a:pt x="2013" y="533"/>
                    <a:pt x="1682" y="254"/>
                    <a:pt x="1289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46"/>
            <p:cNvSpPr/>
            <p:nvPr/>
          </p:nvSpPr>
          <p:spPr>
            <a:xfrm>
              <a:off x="4890154" y="1954873"/>
              <a:ext cx="116" cy="116"/>
            </a:xfrm>
            <a:custGeom>
              <a:rect b="b" l="l" r="r" t="t"/>
              <a:pathLst>
                <a:path extrusionOk="0" h="4" w="4">
                  <a:moveTo>
                    <a:pt x="0" y="1"/>
                  </a:moveTo>
                  <a:lnTo>
                    <a:pt x="0" y="1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46"/>
            <p:cNvSpPr/>
            <p:nvPr/>
          </p:nvSpPr>
          <p:spPr>
            <a:xfrm>
              <a:off x="4822920" y="1934998"/>
              <a:ext cx="67233" cy="73395"/>
            </a:xfrm>
            <a:custGeom>
              <a:rect b="b" l="l" r="r" t="t"/>
              <a:pathLst>
                <a:path extrusionOk="0" h="2537" w="2324">
                  <a:moveTo>
                    <a:pt x="1036" y="0"/>
                  </a:moveTo>
                  <a:cubicBezTo>
                    <a:pt x="641" y="254"/>
                    <a:pt x="310" y="533"/>
                    <a:pt x="28" y="820"/>
                  </a:cubicBezTo>
                  <a:cubicBezTo>
                    <a:pt x="0" y="1347"/>
                    <a:pt x="61" y="1959"/>
                    <a:pt x="354" y="2536"/>
                  </a:cubicBezTo>
                  <a:lnTo>
                    <a:pt x="2324" y="688"/>
                  </a:lnTo>
                  <a:cubicBezTo>
                    <a:pt x="2266" y="634"/>
                    <a:pt x="1787" y="198"/>
                    <a:pt x="1036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46"/>
            <p:cNvSpPr/>
            <p:nvPr/>
          </p:nvSpPr>
          <p:spPr>
            <a:xfrm>
              <a:off x="4770065" y="1921690"/>
              <a:ext cx="410112" cy="355000"/>
            </a:xfrm>
            <a:custGeom>
              <a:rect b="b" l="l" r="r" t="t"/>
              <a:pathLst>
                <a:path extrusionOk="0" h="12271" w="14176">
                  <a:moveTo>
                    <a:pt x="7088" y="0"/>
                  </a:moveTo>
                  <a:cubicBezTo>
                    <a:pt x="686" y="0"/>
                    <a:pt x="0" y="5805"/>
                    <a:pt x="1192" y="8280"/>
                  </a:cubicBezTo>
                  <a:cubicBezTo>
                    <a:pt x="2126" y="10222"/>
                    <a:pt x="5226" y="11640"/>
                    <a:pt x="6516" y="12160"/>
                  </a:cubicBezTo>
                  <a:cubicBezTo>
                    <a:pt x="6700" y="12233"/>
                    <a:pt x="6894" y="12270"/>
                    <a:pt x="7089" y="12270"/>
                  </a:cubicBezTo>
                  <a:cubicBezTo>
                    <a:pt x="7284" y="12270"/>
                    <a:pt x="7478" y="12233"/>
                    <a:pt x="7661" y="12160"/>
                  </a:cubicBezTo>
                  <a:cubicBezTo>
                    <a:pt x="8951" y="11640"/>
                    <a:pt x="12049" y="10222"/>
                    <a:pt x="12986" y="8280"/>
                  </a:cubicBezTo>
                  <a:cubicBezTo>
                    <a:pt x="14175" y="5805"/>
                    <a:pt x="13489" y="0"/>
                    <a:pt x="708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46"/>
            <p:cNvSpPr/>
            <p:nvPr/>
          </p:nvSpPr>
          <p:spPr>
            <a:xfrm>
              <a:off x="4770007" y="1921690"/>
              <a:ext cx="216281" cy="354711"/>
            </a:xfrm>
            <a:custGeom>
              <a:rect b="b" l="l" r="r" t="t"/>
              <a:pathLst>
                <a:path extrusionOk="0" h="12261" w="7476">
                  <a:moveTo>
                    <a:pt x="7087" y="0"/>
                  </a:moveTo>
                  <a:cubicBezTo>
                    <a:pt x="686" y="0"/>
                    <a:pt x="1" y="5805"/>
                    <a:pt x="1193" y="8280"/>
                  </a:cubicBezTo>
                  <a:cubicBezTo>
                    <a:pt x="2125" y="10222"/>
                    <a:pt x="5227" y="11640"/>
                    <a:pt x="6517" y="12160"/>
                  </a:cubicBezTo>
                  <a:cubicBezTo>
                    <a:pt x="6649" y="12213"/>
                    <a:pt x="6787" y="12246"/>
                    <a:pt x="6925" y="12261"/>
                  </a:cubicBezTo>
                  <a:cubicBezTo>
                    <a:pt x="5491" y="11635"/>
                    <a:pt x="2820" y="10268"/>
                    <a:pt x="1963" y="8452"/>
                  </a:cubicBezTo>
                  <a:cubicBezTo>
                    <a:pt x="795" y="5978"/>
                    <a:pt x="1430" y="240"/>
                    <a:pt x="7475" y="8"/>
                  </a:cubicBezTo>
                  <a:cubicBezTo>
                    <a:pt x="7348" y="2"/>
                    <a:pt x="7221" y="0"/>
                    <a:pt x="7087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46"/>
            <p:cNvSpPr/>
            <p:nvPr/>
          </p:nvSpPr>
          <p:spPr>
            <a:xfrm>
              <a:off x="4849131" y="2053611"/>
              <a:ext cx="251922" cy="196232"/>
            </a:xfrm>
            <a:custGeom>
              <a:rect b="b" l="l" r="r" t="t"/>
              <a:pathLst>
                <a:path extrusionOk="0" h="6783" w="8708">
                  <a:moveTo>
                    <a:pt x="1993" y="1"/>
                  </a:moveTo>
                  <a:cubicBezTo>
                    <a:pt x="892" y="1"/>
                    <a:pt x="1" y="892"/>
                    <a:pt x="1" y="1993"/>
                  </a:cubicBezTo>
                  <a:cubicBezTo>
                    <a:pt x="1" y="4809"/>
                    <a:pt x="1384" y="6158"/>
                    <a:pt x="4355" y="6782"/>
                  </a:cubicBezTo>
                  <a:cubicBezTo>
                    <a:pt x="7322" y="6158"/>
                    <a:pt x="8707" y="4809"/>
                    <a:pt x="8707" y="1993"/>
                  </a:cubicBezTo>
                  <a:cubicBezTo>
                    <a:pt x="8707" y="892"/>
                    <a:pt x="7816" y="1"/>
                    <a:pt x="6715" y="1"/>
                  </a:cubicBezTo>
                  <a:cubicBezTo>
                    <a:pt x="5690" y="1"/>
                    <a:pt x="5127" y="777"/>
                    <a:pt x="5020" y="1775"/>
                  </a:cubicBezTo>
                  <a:lnTo>
                    <a:pt x="4368" y="2050"/>
                  </a:lnTo>
                  <a:lnTo>
                    <a:pt x="3688" y="1775"/>
                  </a:lnTo>
                  <a:cubicBezTo>
                    <a:pt x="3581" y="778"/>
                    <a:pt x="3018" y="1"/>
                    <a:pt x="1993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46"/>
            <p:cNvSpPr/>
            <p:nvPr/>
          </p:nvSpPr>
          <p:spPr>
            <a:xfrm>
              <a:off x="4951688" y="2104730"/>
              <a:ext cx="46751" cy="21119"/>
            </a:xfrm>
            <a:custGeom>
              <a:rect b="b" l="l" r="r" t="t"/>
              <a:pathLst>
                <a:path extrusionOk="0" h="730" w="1616">
                  <a:moveTo>
                    <a:pt x="132" y="1"/>
                  </a:moveTo>
                  <a:cubicBezTo>
                    <a:pt x="60" y="1"/>
                    <a:pt x="1" y="61"/>
                    <a:pt x="1" y="134"/>
                  </a:cubicBezTo>
                  <a:lnTo>
                    <a:pt x="1" y="136"/>
                  </a:lnTo>
                  <a:cubicBezTo>
                    <a:pt x="1" y="464"/>
                    <a:pt x="439" y="729"/>
                    <a:pt x="853" y="729"/>
                  </a:cubicBezTo>
                  <a:cubicBezTo>
                    <a:pt x="1268" y="729"/>
                    <a:pt x="1603" y="464"/>
                    <a:pt x="1603" y="136"/>
                  </a:cubicBezTo>
                  <a:cubicBezTo>
                    <a:pt x="1616" y="62"/>
                    <a:pt x="1557" y="1"/>
                    <a:pt x="148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46"/>
            <p:cNvSpPr/>
            <p:nvPr/>
          </p:nvSpPr>
          <p:spPr>
            <a:xfrm>
              <a:off x="4888273" y="2005558"/>
              <a:ext cx="38853" cy="29422"/>
            </a:xfrm>
            <a:custGeom>
              <a:rect b="b" l="l" r="r" t="t"/>
              <a:pathLst>
                <a:path extrusionOk="0" h="1017" w="1343">
                  <a:moveTo>
                    <a:pt x="486" y="0"/>
                  </a:moveTo>
                  <a:cubicBezTo>
                    <a:pt x="321" y="0"/>
                    <a:pt x="165" y="95"/>
                    <a:pt x="96" y="257"/>
                  </a:cubicBezTo>
                  <a:cubicBezTo>
                    <a:pt x="1" y="473"/>
                    <a:pt x="99" y="724"/>
                    <a:pt x="315" y="818"/>
                  </a:cubicBezTo>
                  <a:lnTo>
                    <a:pt x="688" y="981"/>
                  </a:lnTo>
                  <a:cubicBezTo>
                    <a:pt x="744" y="1005"/>
                    <a:pt x="802" y="1016"/>
                    <a:pt x="859" y="1016"/>
                  </a:cubicBezTo>
                  <a:cubicBezTo>
                    <a:pt x="1023" y="1016"/>
                    <a:pt x="1180" y="921"/>
                    <a:pt x="1249" y="760"/>
                  </a:cubicBezTo>
                  <a:cubicBezTo>
                    <a:pt x="1343" y="545"/>
                    <a:pt x="1243" y="292"/>
                    <a:pt x="1028" y="198"/>
                  </a:cubicBezTo>
                  <a:lnTo>
                    <a:pt x="657" y="36"/>
                  </a:lnTo>
                  <a:cubicBezTo>
                    <a:pt x="601" y="12"/>
                    <a:pt x="543" y="0"/>
                    <a:pt x="486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46"/>
            <p:cNvSpPr/>
            <p:nvPr/>
          </p:nvSpPr>
          <p:spPr>
            <a:xfrm>
              <a:off x="5023000" y="2005558"/>
              <a:ext cx="38853" cy="29422"/>
            </a:xfrm>
            <a:custGeom>
              <a:rect b="b" l="l" r="r" t="t"/>
              <a:pathLst>
                <a:path extrusionOk="0" h="1017" w="1343">
                  <a:moveTo>
                    <a:pt x="859" y="0"/>
                  </a:moveTo>
                  <a:cubicBezTo>
                    <a:pt x="802" y="0"/>
                    <a:pt x="744" y="12"/>
                    <a:pt x="688" y="36"/>
                  </a:cubicBezTo>
                  <a:lnTo>
                    <a:pt x="317" y="198"/>
                  </a:lnTo>
                  <a:cubicBezTo>
                    <a:pt x="102" y="292"/>
                    <a:pt x="1" y="545"/>
                    <a:pt x="96" y="760"/>
                  </a:cubicBezTo>
                  <a:cubicBezTo>
                    <a:pt x="165" y="921"/>
                    <a:pt x="321" y="1016"/>
                    <a:pt x="486" y="1016"/>
                  </a:cubicBezTo>
                  <a:cubicBezTo>
                    <a:pt x="543" y="1016"/>
                    <a:pt x="601" y="1005"/>
                    <a:pt x="657" y="981"/>
                  </a:cubicBezTo>
                  <a:lnTo>
                    <a:pt x="1030" y="818"/>
                  </a:lnTo>
                  <a:cubicBezTo>
                    <a:pt x="1246" y="724"/>
                    <a:pt x="1343" y="473"/>
                    <a:pt x="1249" y="257"/>
                  </a:cubicBezTo>
                  <a:cubicBezTo>
                    <a:pt x="1180" y="95"/>
                    <a:pt x="1023" y="0"/>
                    <a:pt x="859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46"/>
            <p:cNvSpPr/>
            <p:nvPr/>
          </p:nvSpPr>
          <p:spPr>
            <a:xfrm>
              <a:off x="4946046" y="2138433"/>
              <a:ext cx="57947" cy="16201"/>
            </a:xfrm>
            <a:custGeom>
              <a:rect b="b" l="l" r="r" t="t"/>
              <a:pathLst>
                <a:path extrusionOk="0" h="560" w="2003">
                  <a:moveTo>
                    <a:pt x="215" y="1"/>
                  </a:moveTo>
                  <a:cubicBezTo>
                    <a:pt x="170" y="1"/>
                    <a:pt x="125" y="16"/>
                    <a:pt x="88" y="47"/>
                  </a:cubicBezTo>
                  <a:cubicBezTo>
                    <a:pt x="8" y="120"/>
                    <a:pt x="1" y="239"/>
                    <a:pt x="70" y="321"/>
                  </a:cubicBezTo>
                  <a:cubicBezTo>
                    <a:pt x="202" y="472"/>
                    <a:pt x="396" y="560"/>
                    <a:pt x="607" y="560"/>
                  </a:cubicBezTo>
                  <a:cubicBezTo>
                    <a:pt x="748" y="560"/>
                    <a:pt x="884" y="520"/>
                    <a:pt x="998" y="446"/>
                  </a:cubicBezTo>
                  <a:cubicBezTo>
                    <a:pt x="1113" y="520"/>
                    <a:pt x="1246" y="560"/>
                    <a:pt x="1389" y="560"/>
                  </a:cubicBezTo>
                  <a:cubicBezTo>
                    <a:pt x="1598" y="560"/>
                    <a:pt x="1791" y="474"/>
                    <a:pt x="1926" y="321"/>
                  </a:cubicBezTo>
                  <a:cubicBezTo>
                    <a:pt x="2002" y="239"/>
                    <a:pt x="1995" y="120"/>
                    <a:pt x="1914" y="47"/>
                  </a:cubicBezTo>
                  <a:cubicBezTo>
                    <a:pt x="1877" y="16"/>
                    <a:pt x="1833" y="1"/>
                    <a:pt x="1788" y="1"/>
                  </a:cubicBezTo>
                  <a:cubicBezTo>
                    <a:pt x="1734" y="1"/>
                    <a:pt x="1681" y="23"/>
                    <a:pt x="1642" y="67"/>
                  </a:cubicBezTo>
                  <a:cubicBezTo>
                    <a:pt x="1582" y="136"/>
                    <a:pt x="1492" y="175"/>
                    <a:pt x="1394" y="175"/>
                  </a:cubicBezTo>
                  <a:cubicBezTo>
                    <a:pt x="1297" y="175"/>
                    <a:pt x="1208" y="136"/>
                    <a:pt x="1147" y="67"/>
                  </a:cubicBezTo>
                  <a:cubicBezTo>
                    <a:pt x="1110" y="24"/>
                    <a:pt x="1056" y="1"/>
                    <a:pt x="1001" y="1"/>
                  </a:cubicBezTo>
                  <a:cubicBezTo>
                    <a:pt x="946" y="1"/>
                    <a:pt x="892" y="28"/>
                    <a:pt x="855" y="67"/>
                  </a:cubicBezTo>
                  <a:cubicBezTo>
                    <a:pt x="795" y="136"/>
                    <a:pt x="706" y="175"/>
                    <a:pt x="608" y="175"/>
                  </a:cubicBezTo>
                  <a:cubicBezTo>
                    <a:pt x="510" y="175"/>
                    <a:pt x="423" y="136"/>
                    <a:pt x="361" y="67"/>
                  </a:cubicBezTo>
                  <a:cubicBezTo>
                    <a:pt x="322" y="23"/>
                    <a:pt x="268" y="1"/>
                    <a:pt x="21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46"/>
            <p:cNvSpPr/>
            <p:nvPr/>
          </p:nvSpPr>
          <p:spPr>
            <a:xfrm>
              <a:off x="4906788" y="2092203"/>
              <a:ext cx="11109" cy="22247"/>
            </a:xfrm>
            <a:custGeom>
              <a:rect b="b" l="l" r="r" t="t"/>
              <a:pathLst>
                <a:path extrusionOk="0" h="769" w="384">
                  <a:moveTo>
                    <a:pt x="191" y="1"/>
                  </a:moveTo>
                  <a:cubicBezTo>
                    <a:pt x="187" y="1"/>
                    <a:pt x="183" y="1"/>
                    <a:pt x="180" y="1"/>
                  </a:cubicBezTo>
                  <a:cubicBezTo>
                    <a:pt x="78" y="7"/>
                    <a:pt x="0" y="96"/>
                    <a:pt x="0" y="199"/>
                  </a:cubicBezTo>
                  <a:lnTo>
                    <a:pt x="0" y="569"/>
                  </a:lnTo>
                  <a:cubicBezTo>
                    <a:pt x="0" y="670"/>
                    <a:pt x="77" y="760"/>
                    <a:pt x="180" y="768"/>
                  </a:cubicBezTo>
                  <a:cubicBezTo>
                    <a:pt x="184" y="768"/>
                    <a:pt x="189" y="769"/>
                    <a:pt x="193" y="769"/>
                  </a:cubicBezTo>
                  <a:cubicBezTo>
                    <a:pt x="299" y="769"/>
                    <a:pt x="384" y="682"/>
                    <a:pt x="384" y="576"/>
                  </a:cubicBezTo>
                  <a:lnTo>
                    <a:pt x="384" y="193"/>
                  </a:lnTo>
                  <a:cubicBezTo>
                    <a:pt x="384" y="88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46"/>
            <p:cNvSpPr/>
            <p:nvPr/>
          </p:nvSpPr>
          <p:spPr>
            <a:xfrm>
              <a:off x="4888360" y="2121365"/>
              <a:ext cx="26529" cy="11138"/>
            </a:xfrm>
            <a:custGeom>
              <a:rect b="b" l="l" r="r" t="t"/>
              <a:pathLst>
                <a:path extrusionOk="0" h="385" w="917">
                  <a:moveTo>
                    <a:pt x="208" y="1"/>
                  </a:moveTo>
                  <a:cubicBezTo>
                    <a:pt x="105" y="1"/>
                    <a:pt x="16" y="78"/>
                    <a:pt x="8" y="182"/>
                  </a:cubicBezTo>
                  <a:cubicBezTo>
                    <a:pt x="1" y="292"/>
                    <a:pt x="88" y="384"/>
                    <a:pt x="200" y="384"/>
                  </a:cubicBezTo>
                  <a:lnTo>
                    <a:pt x="711" y="384"/>
                  </a:lnTo>
                  <a:cubicBezTo>
                    <a:pt x="814" y="384"/>
                    <a:pt x="903" y="308"/>
                    <a:pt x="910" y="205"/>
                  </a:cubicBezTo>
                  <a:cubicBezTo>
                    <a:pt x="916" y="93"/>
                    <a:pt x="829" y="1"/>
                    <a:pt x="719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46"/>
            <p:cNvSpPr/>
            <p:nvPr/>
          </p:nvSpPr>
          <p:spPr>
            <a:xfrm>
              <a:off x="5032142" y="2092174"/>
              <a:ext cx="11109" cy="22276"/>
            </a:xfrm>
            <a:custGeom>
              <a:rect b="b" l="l" r="r" t="t"/>
              <a:pathLst>
                <a:path extrusionOk="0" h="770" w="384">
                  <a:moveTo>
                    <a:pt x="190" y="0"/>
                  </a:moveTo>
                  <a:cubicBezTo>
                    <a:pt x="85" y="0"/>
                    <a:pt x="1" y="85"/>
                    <a:pt x="1" y="192"/>
                  </a:cubicBezTo>
                  <a:lnTo>
                    <a:pt x="1" y="570"/>
                  </a:lnTo>
                  <a:cubicBezTo>
                    <a:pt x="1" y="671"/>
                    <a:pt x="77" y="761"/>
                    <a:pt x="180" y="769"/>
                  </a:cubicBezTo>
                  <a:cubicBezTo>
                    <a:pt x="184" y="769"/>
                    <a:pt x="187" y="769"/>
                    <a:pt x="191" y="769"/>
                  </a:cubicBezTo>
                  <a:cubicBezTo>
                    <a:pt x="298" y="769"/>
                    <a:pt x="384" y="683"/>
                    <a:pt x="384" y="577"/>
                  </a:cubicBezTo>
                  <a:lnTo>
                    <a:pt x="384" y="200"/>
                  </a:lnTo>
                  <a:cubicBezTo>
                    <a:pt x="384" y="97"/>
                    <a:pt x="307" y="8"/>
                    <a:pt x="203" y="1"/>
                  </a:cubicBezTo>
                  <a:cubicBezTo>
                    <a:pt x="198" y="0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46"/>
            <p:cNvSpPr/>
            <p:nvPr/>
          </p:nvSpPr>
          <p:spPr>
            <a:xfrm>
              <a:off x="5035209" y="2121365"/>
              <a:ext cx="26616" cy="11138"/>
            </a:xfrm>
            <a:custGeom>
              <a:rect b="b" l="l" r="r" t="t"/>
              <a:pathLst>
                <a:path extrusionOk="0" h="385" w="920">
                  <a:moveTo>
                    <a:pt x="207" y="1"/>
                  </a:moveTo>
                  <a:cubicBezTo>
                    <a:pt x="106" y="1"/>
                    <a:pt x="16" y="78"/>
                    <a:pt x="8" y="182"/>
                  </a:cubicBezTo>
                  <a:cubicBezTo>
                    <a:pt x="0" y="292"/>
                    <a:pt x="89" y="384"/>
                    <a:pt x="200" y="384"/>
                  </a:cubicBezTo>
                  <a:lnTo>
                    <a:pt x="712" y="384"/>
                  </a:lnTo>
                  <a:cubicBezTo>
                    <a:pt x="813" y="384"/>
                    <a:pt x="904" y="308"/>
                    <a:pt x="912" y="205"/>
                  </a:cubicBezTo>
                  <a:cubicBezTo>
                    <a:pt x="919" y="93"/>
                    <a:pt x="832" y="1"/>
                    <a:pt x="720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5" name="Google Shape;3215;p46"/>
          <p:cNvGrpSpPr/>
          <p:nvPr/>
        </p:nvGrpSpPr>
        <p:grpSpPr>
          <a:xfrm>
            <a:off x="5627001" y="1901641"/>
            <a:ext cx="330467" cy="375077"/>
            <a:chOff x="5627001" y="1901641"/>
            <a:chExt cx="330467" cy="375077"/>
          </a:xfrm>
        </p:grpSpPr>
        <p:sp>
          <p:nvSpPr>
            <p:cNvPr id="3216" name="Google Shape;3216;p46"/>
            <p:cNvSpPr/>
            <p:nvPr/>
          </p:nvSpPr>
          <p:spPr>
            <a:xfrm>
              <a:off x="5636808" y="1901641"/>
              <a:ext cx="108343" cy="151825"/>
            </a:xfrm>
            <a:custGeom>
              <a:rect b="b" l="l" r="r" t="t"/>
              <a:pathLst>
                <a:path extrusionOk="0" h="5248" w="3745">
                  <a:moveTo>
                    <a:pt x="2328" y="1"/>
                  </a:moveTo>
                  <a:cubicBezTo>
                    <a:pt x="2278" y="1"/>
                    <a:pt x="2229" y="18"/>
                    <a:pt x="2190" y="52"/>
                  </a:cubicBezTo>
                  <a:cubicBezTo>
                    <a:pt x="1716" y="451"/>
                    <a:pt x="1" y="2154"/>
                    <a:pt x="804" y="5247"/>
                  </a:cubicBezTo>
                  <a:lnTo>
                    <a:pt x="3745" y="1994"/>
                  </a:lnTo>
                  <a:cubicBezTo>
                    <a:pt x="3745" y="1993"/>
                    <a:pt x="3553" y="689"/>
                    <a:pt x="2438" y="31"/>
                  </a:cubicBezTo>
                  <a:cubicBezTo>
                    <a:pt x="2404" y="11"/>
                    <a:pt x="2366" y="1"/>
                    <a:pt x="2328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46"/>
            <p:cNvSpPr/>
            <p:nvPr/>
          </p:nvSpPr>
          <p:spPr>
            <a:xfrm>
              <a:off x="5839376" y="1901641"/>
              <a:ext cx="108372" cy="151825"/>
            </a:xfrm>
            <a:custGeom>
              <a:rect b="b" l="l" r="r" t="t"/>
              <a:pathLst>
                <a:path extrusionOk="0" h="5248" w="3746">
                  <a:moveTo>
                    <a:pt x="1418" y="1"/>
                  </a:moveTo>
                  <a:cubicBezTo>
                    <a:pt x="1380" y="1"/>
                    <a:pt x="1342" y="11"/>
                    <a:pt x="1308" y="31"/>
                  </a:cubicBezTo>
                  <a:cubicBezTo>
                    <a:pt x="193" y="689"/>
                    <a:pt x="3" y="1993"/>
                    <a:pt x="1" y="1994"/>
                  </a:cubicBezTo>
                  <a:lnTo>
                    <a:pt x="2941" y="5247"/>
                  </a:lnTo>
                  <a:cubicBezTo>
                    <a:pt x="3745" y="2154"/>
                    <a:pt x="2029" y="451"/>
                    <a:pt x="1556" y="52"/>
                  </a:cubicBezTo>
                  <a:cubicBezTo>
                    <a:pt x="1517" y="18"/>
                    <a:pt x="1468" y="1"/>
                    <a:pt x="1418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46"/>
            <p:cNvSpPr/>
            <p:nvPr/>
          </p:nvSpPr>
          <p:spPr>
            <a:xfrm>
              <a:off x="5839434" y="1941073"/>
              <a:ext cx="90782" cy="112306"/>
            </a:xfrm>
            <a:custGeom>
              <a:rect b="b" l="l" r="r" t="t"/>
              <a:pathLst>
                <a:path extrusionOk="0" h="3882" w="3138">
                  <a:moveTo>
                    <a:pt x="189" y="1"/>
                  </a:moveTo>
                  <a:cubicBezTo>
                    <a:pt x="39" y="356"/>
                    <a:pt x="1" y="626"/>
                    <a:pt x="1" y="626"/>
                  </a:cubicBezTo>
                  <a:lnTo>
                    <a:pt x="2943" y="3881"/>
                  </a:lnTo>
                  <a:cubicBezTo>
                    <a:pt x="3050" y="3469"/>
                    <a:pt x="3110" y="3079"/>
                    <a:pt x="3137" y="2716"/>
                  </a:cubicBezTo>
                  <a:cubicBezTo>
                    <a:pt x="2909" y="2289"/>
                    <a:pt x="2633" y="1884"/>
                    <a:pt x="2321" y="1524"/>
                  </a:cubicBezTo>
                  <a:cubicBezTo>
                    <a:pt x="1847" y="979"/>
                    <a:pt x="1148" y="366"/>
                    <a:pt x="189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46"/>
            <p:cNvSpPr/>
            <p:nvPr/>
          </p:nvSpPr>
          <p:spPr>
            <a:xfrm>
              <a:off x="5654340" y="1941160"/>
              <a:ext cx="90782" cy="112306"/>
            </a:xfrm>
            <a:custGeom>
              <a:rect b="b" l="l" r="r" t="t"/>
              <a:pathLst>
                <a:path extrusionOk="0" h="3882" w="3138">
                  <a:moveTo>
                    <a:pt x="2949" y="1"/>
                  </a:moveTo>
                  <a:cubicBezTo>
                    <a:pt x="1992" y="366"/>
                    <a:pt x="1291" y="976"/>
                    <a:pt x="817" y="1524"/>
                  </a:cubicBezTo>
                  <a:cubicBezTo>
                    <a:pt x="505" y="1884"/>
                    <a:pt x="231" y="2286"/>
                    <a:pt x="1" y="2714"/>
                  </a:cubicBezTo>
                  <a:cubicBezTo>
                    <a:pt x="27" y="3078"/>
                    <a:pt x="88" y="3467"/>
                    <a:pt x="195" y="3881"/>
                  </a:cubicBezTo>
                  <a:lnTo>
                    <a:pt x="3137" y="628"/>
                  </a:lnTo>
                  <a:cubicBezTo>
                    <a:pt x="3137" y="628"/>
                    <a:pt x="3098" y="358"/>
                    <a:pt x="2949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46"/>
            <p:cNvSpPr/>
            <p:nvPr/>
          </p:nvSpPr>
          <p:spPr>
            <a:xfrm>
              <a:off x="5673144" y="1941160"/>
              <a:ext cx="49441" cy="93936"/>
            </a:xfrm>
            <a:custGeom>
              <a:rect b="b" l="l" r="r" t="t"/>
              <a:pathLst>
                <a:path extrusionOk="0" h="3247" w="1709">
                  <a:moveTo>
                    <a:pt x="1119" y="0"/>
                  </a:moveTo>
                  <a:cubicBezTo>
                    <a:pt x="1087" y="0"/>
                    <a:pt x="1055" y="14"/>
                    <a:pt x="1032" y="41"/>
                  </a:cubicBezTo>
                  <a:cubicBezTo>
                    <a:pt x="584" y="593"/>
                    <a:pt x="1" y="1694"/>
                    <a:pt x="147" y="3246"/>
                  </a:cubicBezTo>
                  <a:lnTo>
                    <a:pt x="1708" y="1212"/>
                  </a:lnTo>
                  <a:cubicBezTo>
                    <a:pt x="1699" y="1145"/>
                    <a:pt x="1590" y="499"/>
                    <a:pt x="1205" y="41"/>
                  </a:cubicBezTo>
                  <a:cubicBezTo>
                    <a:pt x="1183" y="14"/>
                    <a:pt x="1151" y="0"/>
                    <a:pt x="1119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46"/>
            <p:cNvSpPr/>
            <p:nvPr/>
          </p:nvSpPr>
          <p:spPr>
            <a:xfrm>
              <a:off x="5861970" y="1941160"/>
              <a:ext cx="49412" cy="93936"/>
            </a:xfrm>
            <a:custGeom>
              <a:rect b="b" l="l" r="r" t="t"/>
              <a:pathLst>
                <a:path extrusionOk="0" h="3247" w="1708">
                  <a:moveTo>
                    <a:pt x="591" y="0"/>
                  </a:moveTo>
                  <a:cubicBezTo>
                    <a:pt x="558" y="0"/>
                    <a:pt x="526" y="14"/>
                    <a:pt x="504" y="41"/>
                  </a:cubicBezTo>
                  <a:cubicBezTo>
                    <a:pt x="117" y="499"/>
                    <a:pt x="10" y="1145"/>
                    <a:pt x="1" y="1212"/>
                  </a:cubicBezTo>
                  <a:lnTo>
                    <a:pt x="1562" y="3246"/>
                  </a:lnTo>
                  <a:cubicBezTo>
                    <a:pt x="1708" y="1694"/>
                    <a:pt x="1125" y="593"/>
                    <a:pt x="677" y="41"/>
                  </a:cubicBezTo>
                  <a:cubicBezTo>
                    <a:pt x="655" y="14"/>
                    <a:pt x="623" y="0"/>
                    <a:pt x="591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46"/>
            <p:cNvSpPr/>
            <p:nvPr/>
          </p:nvSpPr>
          <p:spPr>
            <a:xfrm>
              <a:off x="5642363" y="2040303"/>
              <a:ext cx="299570" cy="236416"/>
            </a:xfrm>
            <a:custGeom>
              <a:rect b="b" l="l" r="r" t="t"/>
              <a:pathLst>
                <a:path extrusionOk="0" h="8172" w="10355">
                  <a:moveTo>
                    <a:pt x="2076" y="0"/>
                  </a:moveTo>
                  <a:lnTo>
                    <a:pt x="0" y="2990"/>
                  </a:lnTo>
                  <a:lnTo>
                    <a:pt x="0" y="4509"/>
                  </a:lnTo>
                  <a:cubicBezTo>
                    <a:pt x="677" y="6108"/>
                    <a:pt x="2140" y="8172"/>
                    <a:pt x="5177" y="8172"/>
                  </a:cubicBezTo>
                  <a:cubicBezTo>
                    <a:pt x="8215" y="8172"/>
                    <a:pt x="9678" y="6108"/>
                    <a:pt x="10354" y="4509"/>
                  </a:cubicBezTo>
                  <a:lnTo>
                    <a:pt x="10354" y="3113"/>
                  </a:lnTo>
                  <a:lnTo>
                    <a:pt x="8119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46"/>
            <p:cNvSpPr/>
            <p:nvPr/>
          </p:nvSpPr>
          <p:spPr>
            <a:xfrm>
              <a:off x="5642391" y="2125241"/>
              <a:ext cx="161169" cy="151449"/>
            </a:xfrm>
            <a:custGeom>
              <a:rect b="b" l="l" r="r" t="t"/>
              <a:pathLst>
                <a:path extrusionOk="0" h="5235" w="5571">
                  <a:moveTo>
                    <a:pt x="286" y="0"/>
                  </a:move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286" y="0"/>
                  </a:lnTo>
                  <a:cubicBezTo>
                    <a:pt x="286" y="0"/>
                    <a:pt x="286" y="0"/>
                    <a:pt x="286" y="0"/>
                  </a:cubicBezTo>
                  <a:close/>
                  <a:moveTo>
                    <a:pt x="286" y="0"/>
                  </a:moveTo>
                  <a:cubicBezTo>
                    <a:pt x="286" y="16"/>
                    <a:pt x="1" y="1568"/>
                    <a:pt x="1" y="1570"/>
                  </a:cubicBezTo>
                  <a:cubicBezTo>
                    <a:pt x="76" y="1744"/>
                    <a:pt x="159" y="1925"/>
                    <a:pt x="252" y="2109"/>
                  </a:cubicBezTo>
                  <a:cubicBezTo>
                    <a:pt x="346" y="2290"/>
                    <a:pt x="449" y="2476"/>
                    <a:pt x="567" y="2662"/>
                  </a:cubicBezTo>
                  <a:cubicBezTo>
                    <a:pt x="1395" y="3975"/>
                    <a:pt x="2806" y="5234"/>
                    <a:pt x="5182" y="5234"/>
                  </a:cubicBezTo>
                  <a:cubicBezTo>
                    <a:pt x="5222" y="5234"/>
                    <a:pt x="5262" y="5234"/>
                    <a:pt x="5302" y="5233"/>
                  </a:cubicBezTo>
                  <a:cubicBezTo>
                    <a:pt x="5340" y="5233"/>
                    <a:pt x="5517" y="5225"/>
                    <a:pt x="5566" y="5223"/>
                  </a:cubicBezTo>
                  <a:lnTo>
                    <a:pt x="5571" y="5223"/>
                  </a:lnTo>
                  <a:cubicBezTo>
                    <a:pt x="2796" y="5053"/>
                    <a:pt x="1429" y="3100"/>
                    <a:pt x="782" y="1570"/>
                  </a:cubicBezTo>
                  <a:cubicBezTo>
                    <a:pt x="499" y="907"/>
                    <a:pt x="354" y="324"/>
                    <a:pt x="28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46"/>
            <p:cNvSpPr/>
            <p:nvPr/>
          </p:nvSpPr>
          <p:spPr>
            <a:xfrm>
              <a:off x="5861883" y="1976223"/>
              <a:ext cx="29" cy="174"/>
            </a:xfrm>
            <a:custGeom>
              <a:rect b="b" l="l" r="r" t="t"/>
              <a:pathLst>
                <a:path extrusionOk="0" h="6" w="1">
                  <a:moveTo>
                    <a:pt x="1" y="5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46"/>
            <p:cNvSpPr/>
            <p:nvPr/>
          </p:nvSpPr>
          <p:spPr>
            <a:xfrm>
              <a:off x="5861883" y="1953281"/>
              <a:ext cx="47301" cy="81814"/>
            </a:xfrm>
            <a:custGeom>
              <a:rect b="b" l="l" r="r" t="t"/>
              <a:pathLst>
                <a:path extrusionOk="0" h="2828" w="1635">
                  <a:moveTo>
                    <a:pt x="260" y="0"/>
                  </a:moveTo>
                  <a:cubicBezTo>
                    <a:pt x="70" y="373"/>
                    <a:pt x="8" y="744"/>
                    <a:pt x="1" y="793"/>
                  </a:cubicBezTo>
                  <a:lnTo>
                    <a:pt x="1564" y="2827"/>
                  </a:lnTo>
                  <a:cubicBezTo>
                    <a:pt x="1634" y="2079"/>
                    <a:pt x="1535" y="1432"/>
                    <a:pt x="1363" y="905"/>
                  </a:cubicBezTo>
                  <a:cubicBezTo>
                    <a:pt x="1068" y="594"/>
                    <a:pt x="703" y="273"/>
                    <a:pt x="26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46"/>
            <p:cNvSpPr/>
            <p:nvPr/>
          </p:nvSpPr>
          <p:spPr>
            <a:xfrm>
              <a:off x="5722643" y="1976223"/>
              <a:ext cx="29" cy="116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46"/>
            <p:cNvSpPr/>
            <p:nvPr/>
          </p:nvSpPr>
          <p:spPr>
            <a:xfrm>
              <a:off x="5675343" y="1953310"/>
              <a:ext cx="47329" cy="81872"/>
            </a:xfrm>
            <a:custGeom>
              <a:rect b="b" l="l" r="r" t="t"/>
              <a:pathLst>
                <a:path extrusionOk="0" h="2830" w="1636">
                  <a:moveTo>
                    <a:pt x="1376" y="1"/>
                  </a:moveTo>
                  <a:cubicBezTo>
                    <a:pt x="933" y="272"/>
                    <a:pt x="566" y="593"/>
                    <a:pt x="273" y="904"/>
                  </a:cubicBezTo>
                  <a:cubicBezTo>
                    <a:pt x="101" y="1434"/>
                    <a:pt x="0" y="2078"/>
                    <a:pt x="72" y="2830"/>
                  </a:cubicBezTo>
                  <a:lnTo>
                    <a:pt x="1635" y="794"/>
                  </a:lnTo>
                  <a:cubicBezTo>
                    <a:pt x="1628" y="745"/>
                    <a:pt x="1566" y="377"/>
                    <a:pt x="137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46"/>
            <p:cNvSpPr/>
            <p:nvPr/>
          </p:nvSpPr>
          <p:spPr>
            <a:xfrm>
              <a:off x="5627001" y="1950475"/>
              <a:ext cx="330467" cy="220157"/>
            </a:xfrm>
            <a:custGeom>
              <a:rect b="b" l="l" r="r" t="t"/>
              <a:pathLst>
                <a:path extrusionOk="0" h="7610" w="11423">
                  <a:moveTo>
                    <a:pt x="5710" y="1"/>
                  </a:moveTo>
                  <a:cubicBezTo>
                    <a:pt x="2708" y="1"/>
                    <a:pt x="1100" y="2800"/>
                    <a:pt x="887" y="4615"/>
                  </a:cubicBezTo>
                  <a:cubicBezTo>
                    <a:pt x="863" y="4827"/>
                    <a:pt x="768" y="5021"/>
                    <a:pt x="622" y="5161"/>
                  </a:cubicBezTo>
                  <a:lnTo>
                    <a:pt x="165" y="5597"/>
                  </a:lnTo>
                  <a:cubicBezTo>
                    <a:pt x="50" y="5705"/>
                    <a:pt x="1" y="5876"/>
                    <a:pt x="34" y="6038"/>
                  </a:cubicBezTo>
                  <a:cubicBezTo>
                    <a:pt x="102" y="6363"/>
                    <a:pt x="248" y="6946"/>
                    <a:pt x="530" y="7609"/>
                  </a:cubicBezTo>
                  <a:cubicBezTo>
                    <a:pt x="729" y="6624"/>
                    <a:pt x="1377" y="6100"/>
                    <a:pt x="1835" y="5845"/>
                  </a:cubicBezTo>
                  <a:cubicBezTo>
                    <a:pt x="2128" y="5684"/>
                    <a:pt x="2343" y="5414"/>
                    <a:pt x="2444" y="5095"/>
                  </a:cubicBezTo>
                  <a:cubicBezTo>
                    <a:pt x="2631" y="4517"/>
                    <a:pt x="2980" y="4012"/>
                    <a:pt x="3641" y="4012"/>
                  </a:cubicBezTo>
                  <a:cubicBezTo>
                    <a:pt x="5196" y="4012"/>
                    <a:pt x="5032" y="6804"/>
                    <a:pt x="5032" y="6804"/>
                  </a:cubicBezTo>
                  <a:lnTo>
                    <a:pt x="5711" y="7207"/>
                  </a:lnTo>
                  <a:lnTo>
                    <a:pt x="6392" y="6804"/>
                  </a:lnTo>
                  <a:cubicBezTo>
                    <a:pt x="6392" y="6804"/>
                    <a:pt x="6228" y="4012"/>
                    <a:pt x="7782" y="4012"/>
                  </a:cubicBezTo>
                  <a:cubicBezTo>
                    <a:pt x="8442" y="4012"/>
                    <a:pt x="8793" y="4517"/>
                    <a:pt x="8977" y="5095"/>
                  </a:cubicBezTo>
                  <a:cubicBezTo>
                    <a:pt x="9078" y="5412"/>
                    <a:pt x="9296" y="5684"/>
                    <a:pt x="9588" y="5845"/>
                  </a:cubicBezTo>
                  <a:cubicBezTo>
                    <a:pt x="10048" y="6100"/>
                    <a:pt x="10695" y="6624"/>
                    <a:pt x="10893" y="7609"/>
                  </a:cubicBezTo>
                  <a:cubicBezTo>
                    <a:pt x="11175" y="6948"/>
                    <a:pt x="11321" y="6363"/>
                    <a:pt x="11387" y="6038"/>
                  </a:cubicBezTo>
                  <a:cubicBezTo>
                    <a:pt x="11422" y="5876"/>
                    <a:pt x="11372" y="5705"/>
                    <a:pt x="11253" y="5597"/>
                  </a:cubicBezTo>
                  <a:lnTo>
                    <a:pt x="10796" y="5161"/>
                  </a:lnTo>
                  <a:cubicBezTo>
                    <a:pt x="10651" y="5021"/>
                    <a:pt x="10557" y="4827"/>
                    <a:pt x="10533" y="4615"/>
                  </a:cubicBezTo>
                  <a:cubicBezTo>
                    <a:pt x="10321" y="2802"/>
                    <a:pt x="8713" y="1"/>
                    <a:pt x="5710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46"/>
            <p:cNvSpPr/>
            <p:nvPr/>
          </p:nvSpPr>
          <p:spPr>
            <a:xfrm>
              <a:off x="5627087" y="1950475"/>
              <a:ext cx="176473" cy="220186"/>
            </a:xfrm>
            <a:custGeom>
              <a:rect b="b" l="l" r="r" t="t"/>
              <a:pathLst>
                <a:path extrusionOk="0" h="7611" w="6100">
                  <a:moveTo>
                    <a:pt x="5708" y="1"/>
                  </a:moveTo>
                  <a:cubicBezTo>
                    <a:pt x="4489" y="1"/>
                    <a:pt x="3500" y="463"/>
                    <a:pt x="2740" y="1134"/>
                  </a:cubicBezTo>
                  <a:cubicBezTo>
                    <a:pt x="2257" y="1562"/>
                    <a:pt x="1857" y="2081"/>
                    <a:pt x="1547" y="2645"/>
                  </a:cubicBezTo>
                  <a:cubicBezTo>
                    <a:pt x="1282" y="3127"/>
                    <a:pt x="1093" y="3621"/>
                    <a:pt x="982" y="4083"/>
                  </a:cubicBezTo>
                  <a:cubicBezTo>
                    <a:pt x="938" y="4267"/>
                    <a:pt x="906" y="4446"/>
                    <a:pt x="887" y="4616"/>
                  </a:cubicBezTo>
                  <a:cubicBezTo>
                    <a:pt x="861" y="4822"/>
                    <a:pt x="772" y="5018"/>
                    <a:pt x="620" y="5162"/>
                  </a:cubicBezTo>
                  <a:lnTo>
                    <a:pt x="163" y="5598"/>
                  </a:lnTo>
                  <a:cubicBezTo>
                    <a:pt x="48" y="5709"/>
                    <a:pt x="1" y="5882"/>
                    <a:pt x="33" y="6041"/>
                  </a:cubicBezTo>
                  <a:cubicBezTo>
                    <a:pt x="145" y="6574"/>
                    <a:pt x="314" y="7106"/>
                    <a:pt x="528" y="7611"/>
                  </a:cubicBezTo>
                  <a:cubicBezTo>
                    <a:pt x="611" y="7203"/>
                    <a:pt x="769" y="6877"/>
                    <a:pt x="959" y="6612"/>
                  </a:cubicBezTo>
                  <a:cubicBezTo>
                    <a:pt x="892" y="6380"/>
                    <a:pt x="846" y="6182"/>
                    <a:pt x="818" y="6038"/>
                  </a:cubicBezTo>
                  <a:cubicBezTo>
                    <a:pt x="783" y="5876"/>
                    <a:pt x="832" y="5705"/>
                    <a:pt x="947" y="5597"/>
                  </a:cubicBezTo>
                  <a:lnTo>
                    <a:pt x="1404" y="5161"/>
                  </a:lnTo>
                  <a:cubicBezTo>
                    <a:pt x="1550" y="5021"/>
                    <a:pt x="1644" y="4827"/>
                    <a:pt x="1668" y="4615"/>
                  </a:cubicBezTo>
                  <a:cubicBezTo>
                    <a:pt x="1872" y="2881"/>
                    <a:pt x="3348" y="246"/>
                    <a:pt x="6100" y="16"/>
                  </a:cubicBezTo>
                  <a:cubicBezTo>
                    <a:pt x="6050" y="13"/>
                    <a:pt x="5998" y="8"/>
                    <a:pt x="5946" y="7"/>
                  </a:cubicBezTo>
                  <a:cubicBezTo>
                    <a:pt x="5868" y="2"/>
                    <a:pt x="5787" y="1"/>
                    <a:pt x="5708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46"/>
            <p:cNvSpPr/>
            <p:nvPr/>
          </p:nvSpPr>
          <p:spPr>
            <a:xfrm>
              <a:off x="5764794" y="2183506"/>
              <a:ext cx="55054" cy="15998"/>
            </a:xfrm>
            <a:custGeom>
              <a:rect b="b" l="l" r="r" t="t"/>
              <a:pathLst>
                <a:path extrusionOk="0" h="553" w="1903">
                  <a:moveTo>
                    <a:pt x="1683" y="0"/>
                  </a:moveTo>
                  <a:cubicBezTo>
                    <a:pt x="1628" y="0"/>
                    <a:pt x="1574" y="23"/>
                    <a:pt x="1536" y="68"/>
                  </a:cubicBezTo>
                  <a:cubicBezTo>
                    <a:pt x="1482" y="129"/>
                    <a:pt x="1404" y="165"/>
                    <a:pt x="1317" y="165"/>
                  </a:cubicBezTo>
                  <a:cubicBezTo>
                    <a:pt x="1231" y="165"/>
                    <a:pt x="1151" y="129"/>
                    <a:pt x="1099" y="68"/>
                  </a:cubicBezTo>
                  <a:cubicBezTo>
                    <a:pt x="1062" y="26"/>
                    <a:pt x="1007" y="0"/>
                    <a:pt x="951" y="0"/>
                  </a:cubicBezTo>
                  <a:cubicBezTo>
                    <a:pt x="895" y="0"/>
                    <a:pt x="840" y="26"/>
                    <a:pt x="803" y="68"/>
                  </a:cubicBezTo>
                  <a:cubicBezTo>
                    <a:pt x="749" y="129"/>
                    <a:pt x="671" y="165"/>
                    <a:pt x="585" y="165"/>
                  </a:cubicBezTo>
                  <a:cubicBezTo>
                    <a:pt x="499" y="165"/>
                    <a:pt x="418" y="129"/>
                    <a:pt x="366" y="68"/>
                  </a:cubicBezTo>
                  <a:cubicBezTo>
                    <a:pt x="327" y="24"/>
                    <a:pt x="272" y="1"/>
                    <a:pt x="217" y="1"/>
                  </a:cubicBezTo>
                  <a:cubicBezTo>
                    <a:pt x="172" y="1"/>
                    <a:pt x="126" y="17"/>
                    <a:pt x="89" y="49"/>
                  </a:cubicBezTo>
                  <a:cubicBezTo>
                    <a:pt x="10" y="120"/>
                    <a:pt x="0" y="244"/>
                    <a:pt x="71" y="326"/>
                  </a:cubicBezTo>
                  <a:cubicBezTo>
                    <a:pt x="197" y="471"/>
                    <a:pt x="385" y="553"/>
                    <a:pt x="585" y="553"/>
                  </a:cubicBezTo>
                  <a:cubicBezTo>
                    <a:pt x="717" y="553"/>
                    <a:pt x="844" y="517"/>
                    <a:pt x="951" y="450"/>
                  </a:cubicBezTo>
                  <a:cubicBezTo>
                    <a:pt x="1059" y="517"/>
                    <a:pt x="1185" y="553"/>
                    <a:pt x="1317" y="553"/>
                  </a:cubicBezTo>
                  <a:cubicBezTo>
                    <a:pt x="1516" y="553"/>
                    <a:pt x="1703" y="468"/>
                    <a:pt x="1830" y="326"/>
                  </a:cubicBezTo>
                  <a:cubicBezTo>
                    <a:pt x="1903" y="243"/>
                    <a:pt x="1892" y="120"/>
                    <a:pt x="1812" y="49"/>
                  </a:cubicBezTo>
                  <a:cubicBezTo>
                    <a:pt x="1775" y="16"/>
                    <a:pt x="1729" y="0"/>
                    <a:pt x="168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46"/>
            <p:cNvSpPr/>
            <p:nvPr/>
          </p:nvSpPr>
          <p:spPr>
            <a:xfrm>
              <a:off x="5722238" y="2099812"/>
              <a:ext cx="11109" cy="24417"/>
            </a:xfrm>
            <a:custGeom>
              <a:rect b="b" l="l" r="r" t="t"/>
              <a:pathLst>
                <a:path extrusionOk="0" h="844" w="384">
                  <a:moveTo>
                    <a:pt x="191" y="0"/>
                  </a:moveTo>
                  <a:cubicBezTo>
                    <a:pt x="187" y="0"/>
                    <a:pt x="184" y="0"/>
                    <a:pt x="180" y="0"/>
                  </a:cubicBezTo>
                  <a:cubicBezTo>
                    <a:pt x="79" y="7"/>
                    <a:pt x="0" y="97"/>
                    <a:pt x="0" y="200"/>
                  </a:cubicBezTo>
                  <a:lnTo>
                    <a:pt x="0" y="643"/>
                  </a:lnTo>
                  <a:cubicBezTo>
                    <a:pt x="0" y="746"/>
                    <a:pt x="77" y="836"/>
                    <a:pt x="180" y="843"/>
                  </a:cubicBezTo>
                  <a:cubicBezTo>
                    <a:pt x="184" y="843"/>
                    <a:pt x="189" y="843"/>
                    <a:pt x="193" y="843"/>
                  </a:cubicBezTo>
                  <a:cubicBezTo>
                    <a:pt x="299" y="843"/>
                    <a:pt x="384" y="757"/>
                    <a:pt x="384" y="651"/>
                  </a:cubicBezTo>
                  <a:lnTo>
                    <a:pt x="384" y="192"/>
                  </a:lnTo>
                  <a:cubicBezTo>
                    <a:pt x="384" y="87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46"/>
            <p:cNvSpPr/>
            <p:nvPr/>
          </p:nvSpPr>
          <p:spPr>
            <a:xfrm>
              <a:off x="5704128" y="2131808"/>
              <a:ext cx="26384" cy="11109"/>
            </a:xfrm>
            <a:custGeom>
              <a:rect b="b" l="l" r="r" t="t"/>
              <a:pathLst>
                <a:path extrusionOk="0" h="384" w="912">
                  <a:moveTo>
                    <a:pt x="206" y="0"/>
                  </a:moveTo>
                  <a:cubicBezTo>
                    <a:pt x="103" y="0"/>
                    <a:pt x="13" y="77"/>
                    <a:pt x="7" y="181"/>
                  </a:cubicBezTo>
                  <a:cubicBezTo>
                    <a:pt x="1" y="292"/>
                    <a:pt x="90" y="384"/>
                    <a:pt x="198" y="384"/>
                  </a:cubicBezTo>
                  <a:lnTo>
                    <a:pt x="706" y="384"/>
                  </a:lnTo>
                  <a:cubicBezTo>
                    <a:pt x="811" y="384"/>
                    <a:pt x="898" y="307"/>
                    <a:pt x="906" y="204"/>
                  </a:cubicBezTo>
                  <a:cubicBezTo>
                    <a:pt x="912" y="95"/>
                    <a:pt x="824" y="0"/>
                    <a:pt x="71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46"/>
            <p:cNvSpPr/>
            <p:nvPr/>
          </p:nvSpPr>
          <p:spPr>
            <a:xfrm>
              <a:off x="5850919" y="2099783"/>
              <a:ext cx="11138" cy="24417"/>
            </a:xfrm>
            <a:custGeom>
              <a:rect b="b" l="l" r="r" t="t"/>
              <a:pathLst>
                <a:path extrusionOk="0" h="844" w="385">
                  <a:moveTo>
                    <a:pt x="190" y="1"/>
                  </a:moveTo>
                  <a:cubicBezTo>
                    <a:pt x="86" y="1"/>
                    <a:pt x="1" y="87"/>
                    <a:pt x="1" y="193"/>
                  </a:cubicBezTo>
                  <a:lnTo>
                    <a:pt x="1" y="644"/>
                  </a:lnTo>
                  <a:cubicBezTo>
                    <a:pt x="1" y="747"/>
                    <a:pt x="77" y="837"/>
                    <a:pt x="180" y="844"/>
                  </a:cubicBezTo>
                  <a:cubicBezTo>
                    <a:pt x="184" y="844"/>
                    <a:pt x="188" y="844"/>
                    <a:pt x="191" y="844"/>
                  </a:cubicBezTo>
                  <a:cubicBezTo>
                    <a:pt x="298" y="844"/>
                    <a:pt x="384" y="757"/>
                    <a:pt x="384" y="652"/>
                  </a:cubicBezTo>
                  <a:lnTo>
                    <a:pt x="384" y="201"/>
                  </a:lnTo>
                  <a:cubicBezTo>
                    <a:pt x="384" y="98"/>
                    <a:pt x="308" y="9"/>
                    <a:pt x="203" y="1"/>
                  </a:cubicBezTo>
                  <a:cubicBezTo>
                    <a:pt x="199" y="1"/>
                    <a:pt x="194" y="1"/>
                    <a:pt x="19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46"/>
            <p:cNvSpPr/>
            <p:nvPr/>
          </p:nvSpPr>
          <p:spPr>
            <a:xfrm>
              <a:off x="5854072" y="2131808"/>
              <a:ext cx="26384" cy="11109"/>
            </a:xfrm>
            <a:custGeom>
              <a:rect b="b" l="l" r="r" t="t"/>
              <a:pathLst>
                <a:path extrusionOk="0" h="384" w="912">
                  <a:moveTo>
                    <a:pt x="206" y="0"/>
                  </a:moveTo>
                  <a:cubicBezTo>
                    <a:pt x="102" y="0"/>
                    <a:pt x="13" y="77"/>
                    <a:pt x="7" y="181"/>
                  </a:cubicBezTo>
                  <a:cubicBezTo>
                    <a:pt x="1" y="292"/>
                    <a:pt x="90" y="384"/>
                    <a:pt x="199" y="384"/>
                  </a:cubicBezTo>
                  <a:lnTo>
                    <a:pt x="706" y="384"/>
                  </a:lnTo>
                  <a:cubicBezTo>
                    <a:pt x="811" y="384"/>
                    <a:pt x="898" y="307"/>
                    <a:pt x="906" y="204"/>
                  </a:cubicBezTo>
                  <a:cubicBezTo>
                    <a:pt x="912" y="95"/>
                    <a:pt x="823" y="0"/>
                    <a:pt x="71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46"/>
            <p:cNvSpPr/>
            <p:nvPr/>
          </p:nvSpPr>
          <p:spPr>
            <a:xfrm>
              <a:off x="5768266" y="2147344"/>
              <a:ext cx="48313" cy="23404"/>
            </a:xfrm>
            <a:custGeom>
              <a:rect b="b" l="l" r="r" t="t"/>
              <a:pathLst>
                <a:path extrusionOk="0" h="809" w="1670">
                  <a:moveTo>
                    <a:pt x="149" y="0"/>
                  </a:moveTo>
                  <a:cubicBezTo>
                    <a:pt x="66" y="0"/>
                    <a:pt x="0" y="66"/>
                    <a:pt x="0" y="148"/>
                  </a:cubicBezTo>
                  <a:cubicBezTo>
                    <a:pt x="0" y="513"/>
                    <a:pt x="374" y="809"/>
                    <a:pt x="835" y="809"/>
                  </a:cubicBezTo>
                  <a:cubicBezTo>
                    <a:pt x="1295" y="809"/>
                    <a:pt x="1669" y="513"/>
                    <a:pt x="1669" y="148"/>
                  </a:cubicBezTo>
                  <a:lnTo>
                    <a:pt x="1669" y="146"/>
                  </a:lnTo>
                  <a:cubicBezTo>
                    <a:pt x="1669" y="68"/>
                    <a:pt x="1603" y="0"/>
                    <a:pt x="152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6" name="Google Shape;3236;p46"/>
          <p:cNvGrpSpPr/>
          <p:nvPr/>
        </p:nvGrpSpPr>
        <p:grpSpPr>
          <a:xfrm>
            <a:off x="6412161" y="1931121"/>
            <a:ext cx="379880" cy="316234"/>
            <a:chOff x="6412161" y="1931121"/>
            <a:chExt cx="379880" cy="316234"/>
          </a:xfrm>
        </p:grpSpPr>
        <p:sp>
          <p:nvSpPr>
            <p:cNvPr id="3237" name="Google Shape;3237;p46"/>
            <p:cNvSpPr/>
            <p:nvPr/>
          </p:nvSpPr>
          <p:spPr>
            <a:xfrm>
              <a:off x="6412161" y="1931121"/>
              <a:ext cx="107157" cy="103830"/>
            </a:xfrm>
            <a:custGeom>
              <a:rect b="b" l="l" r="r" t="t"/>
              <a:pathLst>
                <a:path extrusionOk="0" h="3589" w="3704">
                  <a:moveTo>
                    <a:pt x="1972" y="0"/>
                  </a:moveTo>
                  <a:cubicBezTo>
                    <a:pt x="1766" y="0"/>
                    <a:pt x="1563" y="30"/>
                    <a:pt x="1370" y="99"/>
                  </a:cubicBezTo>
                  <a:cubicBezTo>
                    <a:pt x="885" y="273"/>
                    <a:pt x="671" y="736"/>
                    <a:pt x="694" y="1228"/>
                  </a:cubicBezTo>
                  <a:cubicBezTo>
                    <a:pt x="703" y="1451"/>
                    <a:pt x="772" y="1687"/>
                    <a:pt x="687" y="1902"/>
                  </a:cubicBezTo>
                  <a:cubicBezTo>
                    <a:pt x="602" y="2121"/>
                    <a:pt x="379" y="2244"/>
                    <a:pt x="250" y="2434"/>
                  </a:cubicBezTo>
                  <a:cubicBezTo>
                    <a:pt x="57" y="2719"/>
                    <a:pt x="0" y="3161"/>
                    <a:pt x="269" y="3420"/>
                  </a:cubicBezTo>
                  <a:cubicBezTo>
                    <a:pt x="397" y="3544"/>
                    <a:pt x="561" y="3588"/>
                    <a:pt x="733" y="3588"/>
                  </a:cubicBezTo>
                  <a:cubicBezTo>
                    <a:pt x="991" y="3588"/>
                    <a:pt x="1269" y="3490"/>
                    <a:pt x="1480" y="3409"/>
                  </a:cubicBezTo>
                  <a:lnTo>
                    <a:pt x="3703" y="495"/>
                  </a:lnTo>
                  <a:cubicBezTo>
                    <a:pt x="3201" y="250"/>
                    <a:pt x="2572" y="0"/>
                    <a:pt x="1972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46"/>
            <p:cNvSpPr/>
            <p:nvPr/>
          </p:nvSpPr>
          <p:spPr>
            <a:xfrm>
              <a:off x="6684942" y="1931121"/>
              <a:ext cx="107099" cy="103830"/>
            </a:xfrm>
            <a:custGeom>
              <a:rect b="b" l="l" r="r" t="t"/>
              <a:pathLst>
                <a:path extrusionOk="0" h="3589" w="3702">
                  <a:moveTo>
                    <a:pt x="1731" y="0"/>
                  </a:moveTo>
                  <a:cubicBezTo>
                    <a:pt x="1132" y="0"/>
                    <a:pt x="502" y="250"/>
                    <a:pt x="0" y="495"/>
                  </a:cubicBezTo>
                  <a:lnTo>
                    <a:pt x="2221" y="3409"/>
                  </a:lnTo>
                  <a:cubicBezTo>
                    <a:pt x="2433" y="3490"/>
                    <a:pt x="2712" y="3588"/>
                    <a:pt x="2969" y="3588"/>
                  </a:cubicBezTo>
                  <a:cubicBezTo>
                    <a:pt x="3142" y="3588"/>
                    <a:pt x="3305" y="3544"/>
                    <a:pt x="3433" y="3420"/>
                  </a:cubicBezTo>
                  <a:cubicBezTo>
                    <a:pt x="3702" y="3161"/>
                    <a:pt x="3646" y="2719"/>
                    <a:pt x="3453" y="2434"/>
                  </a:cubicBezTo>
                  <a:cubicBezTo>
                    <a:pt x="3324" y="2244"/>
                    <a:pt x="3102" y="2121"/>
                    <a:pt x="3016" y="1902"/>
                  </a:cubicBezTo>
                  <a:cubicBezTo>
                    <a:pt x="2932" y="1687"/>
                    <a:pt x="3001" y="1451"/>
                    <a:pt x="3010" y="1228"/>
                  </a:cubicBezTo>
                  <a:cubicBezTo>
                    <a:pt x="3033" y="736"/>
                    <a:pt x="2818" y="273"/>
                    <a:pt x="2333" y="99"/>
                  </a:cubicBezTo>
                  <a:cubicBezTo>
                    <a:pt x="2140" y="30"/>
                    <a:pt x="1938" y="0"/>
                    <a:pt x="1731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46"/>
            <p:cNvSpPr/>
            <p:nvPr/>
          </p:nvSpPr>
          <p:spPr>
            <a:xfrm>
              <a:off x="6413578" y="1933667"/>
              <a:ext cx="377131" cy="243735"/>
            </a:xfrm>
            <a:custGeom>
              <a:rect b="b" l="l" r="r" t="t"/>
              <a:pathLst>
                <a:path extrusionOk="0" h="8425" w="13036">
                  <a:moveTo>
                    <a:pt x="5266" y="1"/>
                  </a:moveTo>
                  <a:cubicBezTo>
                    <a:pt x="1735" y="1"/>
                    <a:pt x="0" y="5230"/>
                    <a:pt x="1846" y="8425"/>
                  </a:cubicBezTo>
                  <a:lnTo>
                    <a:pt x="11187" y="8425"/>
                  </a:lnTo>
                  <a:cubicBezTo>
                    <a:pt x="13036" y="5230"/>
                    <a:pt x="11301" y="1"/>
                    <a:pt x="7769" y="1"/>
                  </a:cubicBezTo>
                  <a:cubicBezTo>
                    <a:pt x="7447" y="1"/>
                    <a:pt x="7110" y="44"/>
                    <a:pt x="6759" y="137"/>
                  </a:cubicBezTo>
                  <a:cubicBezTo>
                    <a:pt x="6679" y="158"/>
                    <a:pt x="6598" y="169"/>
                    <a:pt x="6517" y="169"/>
                  </a:cubicBezTo>
                  <a:cubicBezTo>
                    <a:pt x="6436" y="169"/>
                    <a:pt x="6355" y="158"/>
                    <a:pt x="6276" y="137"/>
                  </a:cubicBezTo>
                  <a:cubicBezTo>
                    <a:pt x="5925" y="44"/>
                    <a:pt x="5588" y="1"/>
                    <a:pt x="5266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46"/>
            <p:cNvSpPr/>
            <p:nvPr/>
          </p:nvSpPr>
          <p:spPr>
            <a:xfrm>
              <a:off x="6413578" y="1933725"/>
              <a:ext cx="163773" cy="243677"/>
            </a:xfrm>
            <a:custGeom>
              <a:rect b="b" l="l" r="r" t="t"/>
              <a:pathLst>
                <a:path extrusionOk="0" h="8423" w="5661">
                  <a:moveTo>
                    <a:pt x="5266" y="0"/>
                  </a:moveTo>
                  <a:cubicBezTo>
                    <a:pt x="1735" y="0"/>
                    <a:pt x="0" y="5229"/>
                    <a:pt x="1849" y="8423"/>
                  </a:cubicBezTo>
                  <a:lnTo>
                    <a:pt x="2631" y="8423"/>
                  </a:lnTo>
                  <a:cubicBezTo>
                    <a:pt x="852" y="5347"/>
                    <a:pt x="2393" y="387"/>
                    <a:pt x="5660" y="21"/>
                  </a:cubicBezTo>
                  <a:cubicBezTo>
                    <a:pt x="5527" y="7"/>
                    <a:pt x="5395" y="0"/>
                    <a:pt x="526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46"/>
            <p:cNvSpPr/>
            <p:nvPr/>
          </p:nvSpPr>
          <p:spPr>
            <a:xfrm>
              <a:off x="6507861" y="2185184"/>
              <a:ext cx="188074" cy="62171"/>
            </a:xfrm>
            <a:custGeom>
              <a:rect b="b" l="l" r="r" t="t"/>
              <a:pathLst>
                <a:path extrusionOk="0" h="2149" w="6501">
                  <a:moveTo>
                    <a:pt x="1" y="1"/>
                  </a:moveTo>
                  <a:lnTo>
                    <a:pt x="1" y="1260"/>
                  </a:lnTo>
                  <a:cubicBezTo>
                    <a:pt x="823" y="1812"/>
                    <a:pt x="1897" y="2148"/>
                    <a:pt x="3250" y="2148"/>
                  </a:cubicBezTo>
                  <a:cubicBezTo>
                    <a:pt x="4604" y="2148"/>
                    <a:pt x="5678" y="1812"/>
                    <a:pt x="6500" y="1262"/>
                  </a:cubicBezTo>
                  <a:lnTo>
                    <a:pt x="6500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46"/>
            <p:cNvSpPr/>
            <p:nvPr/>
          </p:nvSpPr>
          <p:spPr>
            <a:xfrm>
              <a:off x="6507861" y="2185155"/>
              <a:ext cx="107330" cy="62199"/>
            </a:xfrm>
            <a:custGeom>
              <a:rect b="b" l="l" r="r" t="t"/>
              <a:pathLst>
                <a:path extrusionOk="0" h="2150" w="3710">
                  <a:moveTo>
                    <a:pt x="1" y="0"/>
                  </a:moveTo>
                  <a:lnTo>
                    <a:pt x="1" y="1261"/>
                  </a:lnTo>
                  <a:cubicBezTo>
                    <a:pt x="826" y="1813"/>
                    <a:pt x="1904" y="2149"/>
                    <a:pt x="3264" y="2149"/>
                  </a:cubicBezTo>
                  <a:cubicBezTo>
                    <a:pt x="3417" y="2149"/>
                    <a:pt x="3564" y="2145"/>
                    <a:pt x="3710" y="2135"/>
                  </a:cubicBezTo>
                  <a:cubicBezTo>
                    <a:pt x="2510" y="2048"/>
                    <a:pt x="1544" y="1505"/>
                    <a:pt x="786" y="1000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46"/>
            <p:cNvSpPr/>
            <p:nvPr/>
          </p:nvSpPr>
          <p:spPr>
            <a:xfrm>
              <a:off x="6531960" y="2009087"/>
              <a:ext cx="140310" cy="21437"/>
            </a:xfrm>
            <a:custGeom>
              <a:rect b="b" l="l" r="r" t="t"/>
              <a:pathLst>
                <a:path extrusionOk="0" h="741" w="4850">
                  <a:moveTo>
                    <a:pt x="958" y="0"/>
                  </a:moveTo>
                  <a:cubicBezTo>
                    <a:pt x="676" y="0"/>
                    <a:pt x="393" y="66"/>
                    <a:pt x="136" y="196"/>
                  </a:cubicBezTo>
                  <a:cubicBezTo>
                    <a:pt x="39" y="243"/>
                    <a:pt x="1" y="362"/>
                    <a:pt x="50" y="458"/>
                  </a:cubicBezTo>
                  <a:cubicBezTo>
                    <a:pt x="84" y="525"/>
                    <a:pt x="152" y="566"/>
                    <a:pt x="224" y="566"/>
                  </a:cubicBezTo>
                  <a:cubicBezTo>
                    <a:pt x="254" y="566"/>
                    <a:pt x="284" y="559"/>
                    <a:pt x="312" y="544"/>
                  </a:cubicBezTo>
                  <a:cubicBezTo>
                    <a:pt x="515" y="441"/>
                    <a:pt x="736" y="390"/>
                    <a:pt x="957" y="390"/>
                  </a:cubicBezTo>
                  <a:cubicBezTo>
                    <a:pt x="1178" y="390"/>
                    <a:pt x="1400" y="441"/>
                    <a:pt x="1602" y="544"/>
                  </a:cubicBezTo>
                  <a:cubicBezTo>
                    <a:pt x="1860" y="674"/>
                    <a:pt x="2144" y="740"/>
                    <a:pt x="2424" y="740"/>
                  </a:cubicBezTo>
                  <a:cubicBezTo>
                    <a:pt x="2707" y="740"/>
                    <a:pt x="2990" y="674"/>
                    <a:pt x="3250" y="544"/>
                  </a:cubicBezTo>
                  <a:cubicBezTo>
                    <a:pt x="3451" y="441"/>
                    <a:pt x="3673" y="390"/>
                    <a:pt x="3894" y="390"/>
                  </a:cubicBezTo>
                  <a:cubicBezTo>
                    <a:pt x="4116" y="390"/>
                    <a:pt x="4337" y="441"/>
                    <a:pt x="4540" y="544"/>
                  </a:cubicBezTo>
                  <a:cubicBezTo>
                    <a:pt x="4567" y="558"/>
                    <a:pt x="4597" y="565"/>
                    <a:pt x="4626" y="565"/>
                  </a:cubicBezTo>
                  <a:cubicBezTo>
                    <a:pt x="4698" y="565"/>
                    <a:pt x="4767" y="526"/>
                    <a:pt x="4802" y="458"/>
                  </a:cubicBezTo>
                  <a:cubicBezTo>
                    <a:pt x="4850" y="362"/>
                    <a:pt x="4811" y="243"/>
                    <a:pt x="4716" y="196"/>
                  </a:cubicBezTo>
                  <a:cubicBezTo>
                    <a:pt x="4458" y="66"/>
                    <a:pt x="4176" y="0"/>
                    <a:pt x="3894" y="0"/>
                  </a:cubicBezTo>
                  <a:cubicBezTo>
                    <a:pt x="3612" y="0"/>
                    <a:pt x="3329" y="66"/>
                    <a:pt x="3072" y="196"/>
                  </a:cubicBezTo>
                  <a:cubicBezTo>
                    <a:pt x="2869" y="298"/>
                    <a:pt x="2648" y="349"/>
                    <a:pt x="2426" y="349"/>
                  </a:cubicBezTo>
                  <a:cubicBezTo>
                    <a:pt x="2204" y="349"/>
                    <a:pt x="1983" y="298"/>
                    <a:pt x="1780" y="196"/>
                  </a:cubicBezTo>
                  <a:cubicBezTo>
                    <a:pt x="1522" y="66"/>
                    <a:pt x="1240" y="0"/>
                    <a:pt x="95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46"/>
            <p:cNvSpPr/>
            <p:nvPr/>
          </p:nvSpPr>
          <p:spPr>
            <a:xfrm>
              <a:off x="6550620" y="1973359"/>
              <a:ext cx="103020" cy="18457"/>
            </a:xfrm>
            <a:custGeom>
              <a:rect b="b" l="l" r="r" t="t"/>
              <a:pathLst>
                <a:path extrusionOk="0" h="638" w="3561">
                  <a:moveTo>
                    <a:pt x="742" y="1"/>
                  </a:moveTo>
                  <a:cubicBezTo>
                    <a:pt x="533" y="1"/>
                    <a:pt x="324" y="49"/>
                    <a:pt x="135" y="145"/>
                  </a:cubicBezTo>
                  <a:cubicBezTo>
                    <a:pt x="38" y="193"/>
                    <a:pt x="0" y="313"/>
                    <a:pt x="49" y="408"/>
                  </a:cubicBezTo>
                  <a:cubicBezTo>
                    <a:pt x="83" y="476"/>
                    <a:pt x="152" y="516"/>
                    <a:pt x="224" y="516"/>
                  </a:cubicBezTo>
                  <a:cubicBezTo>
                    <a:pt x="254" y="516"/>
                    <a:pt x="283" y="509"/>
                    <a:pt x="311" y="495"/>
                  </a:cubicBezTo>
                  <a:cubicBezTo>
                    <a:pt x="446" y="427"/>
                    <a:pt x="593" y="393"/>
                    <a:pt x="741" y="393"/>
                  </a:cubicBezTo>
                  <a:cubicBezTo>
                    <a:pt x="889" y="393"/>
                    <a:pt x="1037" y="427"/>
                    <a:pt x="1172" y="495"/>
                  </a:cubicBezTo>
                  <a:cubicBezTo>
                    <a:pt x="1362" y="590"/>
                    <a:pt x="1571" y="638"/>
                    <a:pt x="1779" y="638"/>
                  </a:cubicBezTo>
                  <a:cubicBezTo>
                    <a:pt x="1990" y="638"/>
                    <a:pt x="2198" y="589"/>
                    <a:pt x="2390" y="495"/>
                  </a:cubicBezTo>
                  <a:cubicBezTo>
                    <a:pt x="2524" y="427"/>
                    <a:pt x="2672" y="393"/>
                    <a:pt x="2820" y="393"/>
                  </a:cubicBezTo>
                  <a:cubicBezTo>
                    <a:pt x="2967" y="393"/>
                    <a:pt x="3115" y="427"/>
                    <a:pt x="3250" y="495"/>
                  </a:cubicBezTo>
                  <a:cubicBezTo>
                    <a:pt x="3278" y="509"/>
                    <a:pt x="3308" y="516"/>
                    <a:pt x="3337" y="516"/>
                  </a:cubicBezTo>
                  <a:cubicBezTo>
                    <a:pt x="3408" y="516"/>
                    <a:pt x="3478" y="476"/>
                    <a:pt x="3513" y="408"/>
                  </a:cubicBezTo>
                  <a:cubicBezTo>
                    <a:pt x="3560" y="313"/>
                    <a:pt x="3522" y="193"/>
                    <a:pt x="3427" y="145"/>
                  </a:cubicBezTo>
                  <a:cubicBezTo>
                    <a:pt x="3236" y="49"/>
                    <a:pt x="3027" y="1"/>
                    <a:pt x="2818" y="1"/>
                  </a:cubicBezTo>
                  <a:cubicBezTo>
                    <a:pt x="2609" y="1"/>
                    <a:pt x="2401" y="49"/>
                    <a:pt x="2210" y="145"/>
                  </a:cubicBezTo>
                  <a:cubicBezTo>
                    <a:pt x="2075" y="214"/>
                    <a:pt x="1928" y="248"/>
                    <a:pt x="1781" y="248"/>
                  </a:cubicBezTo>
                  <a:cubicBezTo>
                    <a:pt x="1633" y="248"/>
                    <a:pt x="1486" y="214"/>
                    <a:pt x="1350" y="145"/>
                  </a:cubicBezTo>
                  <a:cubicBezTo>
                    <a:pt x="1160" y="49"/>
                    <a:pt x="951" y="1"/>
                    <a:pt x="74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46"/>
            <p:cNvSpPr/>
            <p:nvPr/>
          </p:nvSpPr>
          <p:spPr>
            <a:xfrm>
              <a:off x="6478063" y="2045713"/>
              <a:ext cx="84476" cy="79673"/>
            </a:xfrm>
            <a:custGeom>
              <a:rect b="b" l="l" r="r" t="t"/>
              <a:pathLst>
                <a:path extrusionOk="0" h="2754" w="2920">
                  <a:moveTo>
                    <a:pt x="1460" y="1"/>
                  </a:moveTo>
                  <a:cubicBezTo>
                    <a:pt x="655" y="1"/>
                    <a:pt x="0" y="617"/>
                    <a:pt x="0" y="1378"/>
                  </a:cubicBezTo>
                  <a:cubicBezTo>
                    <a:pt x="0" y="2137"/>
                    <a:pt x="655" y="2754"/>
                    <a:pt x="1460" y="2754"/>
                  </a:cubicBezTo>
                  <a:cubicBezTo>
                    <a:pt x="2266" y="2754"/>
                    <a:pt x="2919" y="2139"/>
                    <a:pt x="2919" y="1378"/>
                  </a:cubicBezTo>
                  <a:cubicBezTo>
                    <a:pt x="2919" y="619"/>
                    <a:pt x="2266" y="1"/>
                    <a:pt x="1460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46"/>
            <p:cNvSpPr/>
            <p:nvPr/>
          </p:nvSpPr>
          <p:spPr>
            <a:xfrm>
              <a:off x="6641749" y="2045713"/>
              <a:ext cx="84476" cy="79673"/>
            </a:xfrm>
            <a:custGeom>
              <a:rect b="b" l="l" r="r" t="t"/>
              <a:pathLst>
                <a:path extrusionOk="0" h="2754" w="2920">
                  <a:moveTo>
                    <a:pt x="1459" y="1"/>
                  </a:moveTo>
                  <a:cubicBezTo>
                    <a:pt x="654" y="1"/>
                    <a:pt x="1" y="617"/>
                    <a:pt x="1" y="1378"/>
                  </a:cubicBezTo>
                  <a:cubicBezTo>
                    <a:pt x="1" y="2137"/>
                    <a:pt x="654" y="2754"/>
                    <a:pt x="1459" y="2754"/>
                  </a:cubicBezTo>
                  <a:cubicBezTo>
                    <a:pt x="2265" y="2754"/>
                    <a:pt x="2920" y="2139"/>
                    <a:pt x="2920" y="1378"/>
                  </a:cubicBezTo>
                  <a:cubicBezTo>
                    <a:pt x="2920" y="619"/>
                    <a:pt x="2265" y="1"/>
                    <a:pt x="1459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46"/>
            <p:cNvSpPr/>
            <p:nvPr/>
          </p:nvSpPr>
          <p:spPr>
            <a:xfrm>
              <a:off x="6460619" y="2084710"/>
              <a:ext cx="282964" cy="136897"/>
            </a:xfrm>
            <a:custGeom>
              <a:rect b="b" l="l" r="r" t="t"/>
              <a:pathLst>
                <a:path extrusionOk="0" h="4732" w="9781">
                  <a:moveTo>
                    <a:pt x="4051" y="1"/>
                  </a:moveTo>
                  <a:cubicBezTo>
                    <a:pt x="2450" y="236"/>
                    <a:pt x="1068" y="1130"/>
                    <a:pt x="402" y="2414"/>
                  </a:cubicBezTo>
                  <a:cubicBezTo>
                    <a:pt x="0" y="3191"/>
                    <a:pt x="302" y="4150"/>
                    <a:pt x="1082" y="4554"/>
                  </a:cubicBezTo>
                  <a:cubicBezTo>
                    <a:pt x="1313" y="4673"/>
                    <a:pt x="1565" y="4731"/>
                    <a:pt x="1810" y="4731"/>
                  </a:cubicBezTo>
                  <a:cubicBezTo>
                    <a:pt x="2097" y="4731"/>
                    <a:pt x="2379" y="4653"/>
                    <a:pt x="2625" y="4508"/>
                  </a:cubicBezTo>
                  <a:cubicBezTo>
                    <a:pt x="3300" y="4104"/>
                    <a:pt x="4065" y="3874"/>
                    <a:pt x="4851" y="3874"/>
                  </a:cubicBezTo>
                  <a:lnTo>
                    <a:pt x="4927" y="3874"/>
                  </a:lnTo>
                  <a:cubicBezTo>
                    <a:pt x="5703" y="3874"/>
                    <a:pt x="6469" y="4081"/>
                    <a:pt x="7128" y="4492"/>
                  </a:cubicBezTo>
                  <a:cubicBezTo>
                    <a:pt x="7380" y="4648"/>
                    <a:pt x="7672" y="4731"/>
                    <a:pt x="7969" y="4731"/>
                  </a:cubicBezTo>
                  <a:cubicBezTo>
                    <a:pt x="8215" y="4731"/>
                    <a:pt x="8465" y="4674"/>
                    <a:pt x="8699" y="4554"/>
                  </a:cubicBezTo>
                  <a:cubicBezTo>
                    <a:pt x="9477" y="4149"/>
                    <a:pt x="9781" y="3191"/>
                    <a:pt x="9377" y="2414"/>
                  </a:cubicBezTo>
                  <a:cubicBezTo>
                    <a:pt x="8714" y="1130"/>
                    <a:pt x="7332" y="236"/>
                    <a:pt x="5729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46"/>
            <p:cNvSpPr/>
            <p:nvPr/>
          </p:nvSpPr>
          <p:spPr>
            <a:xfrm>
              <a:off x="6577814" y="2083177"/>
              <a:ext cx="48602" cy="24388"/>
            </a:xfrm>
            <a:custGeom>
              <a:rect b="b" l="l" r="r" t="t"/>
              <a:pathLst>
                <a:path extrusionOk="0" h="843" w="1680">
                  <a:moveTo>
                    <a:pt x="839" y="0"/>
                  </a:moveTo>
                  <a:cubicBezTo>
                    <a:pt x="554" y="0"/>
                    <a:pt x="275" y="22"/>
                    <a:pt x="0" y="62"/>
                  </a:cubicBezTo>
                  <a:cubicBezTo>
                    <a:pt x="33" y="497"/>
                    <a:pt x="395" y="842"/>
                    <a:pt x="839" y="842"/>
                  </a:cubicBezTo>
                  <a:cubicBezTo>
                    <a:pt x="1284" y="842"/>
                    <a:pt x="1649" y="497"/>
                    <a:pt x="1680" y="62"/>
                  </a:cubicBezTo>
                  <a:cubicBezTo>
                    <a:pt x="1405" y="22"/>
                    <a:pt x="1123" y="0"/>
                    <a:pt x="83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46"/>
            <p:cNvSpPr/>
            <p:nvPr/>
          </p:nvSpPr>
          <p:spPr>
            <a:xfrm>
              <a:off x="6514515" y="2064864"/>
              <a:ext cx="11138" cy="23057"/>
            </a:xfrm>
            <a:custGeom>
              <a:rect b="b" l="l" r="r" t="t"/>
              <a:pathLst>
                <a:path extrusionOk="0" h="797" w="385">
                  <a:moveTo>
                    <a:pt x="192" y="1"/>
                  </a:moveTo>
                  <a:cubicBezTo>
                    <a:pt x="188" y="1"/>
                    <a:pt x="184" y="1"/>
                    <a:pt x="180" y="1"/>
                  </a:cubicBezTo>
                  <a:cubicBezTo>
                    <a:pt x="78" y="6"/>
                    <a:pt x="1" y="96"/>
                    <a:pt x="1" y="201"/>
                  </a:cubicBezTo>
                  <a:lnTo>
                    <a:pt x="1" y="596"/>
                  </a:lnTo>
                  <a:cubicBezTo>
                    <a:pt x="1" y="701"/>
                    <a:pt x="79" y="791"/>
                    <a:pt x="180" y="796"/>
                  </a:cubicBezTo>
                  <a:cubicBezTo>
                    <a:pt x="184" y="796"/>
                    <a:pt x="188" y="796"/>
                    <a:pt x="192" y="796"/>
                  </a:cubicBezTo>
                  <a:cubicBezTo>
                    <a:pt x="298" y="796"/>
                    <a:pt x="384" y="711"/>
                    <a:pt x="384" y="604"/>
                  </a:cubicBezTo>
                  <a:lnTo>
                    <a:pt x="384" y="193"/>
                  </a:lnTo>
                  <a:cubicBezTo>
                    <a:pt x="384" y="86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46"/>
            <p:cNvSpPr/>
            <p:nvPr/>
          </p:nvSpPr>
          <p:spPr>
            <a:xfrm>
              <a:off x="6678143" y="2064864"/>
              <a:ext cx="11109" cy="23057"/>
            </a:xfrm>
            <a:custGeom>
              <a:rect b="b" l="l" r="r" t="t"/>
              <a:pathLst>
                <a:path extrusionOk="0" h="797" w="384">
                  <a:moveTo>
                    <a:pt x="191" y="1"/>
                  </a:moveTo>
                  <a:cubicBezTo>
                    <a:pt x="182" y="1"/>
                    <a:pt x="173" y="1"/>
                    <a:pt x="163" y="3"/>
                  </a:cubicBezTo>
                  <a:cubicBezTo>
                    <a:pt x="70" y="17"/>
                    <a:pt x="1" y="102"/>
                    <a:pt x="1" y="198"/>
                  </a:cubicBezTo>
                  <a:lnTo>
                    <a:pt x="1" y="596"/>
                  </a:lnTo>
                  <a:cubicBezTo>
                    <a:pt x="1" y="701"/>
                    <a:pt x="79" y="791"/>
                    <a:pt x="182" y="796"/>
                  </a:cubicBezTo>
                  <a:cubicBezTo>
                    <a:pt x="185" y="796"/>
                    <a:pt x="189" y="796"/>
                    <a:pt x="192" y="796"/>
                  </a:cubicBezTo>
                  <a:cubicBezTo>
                    <a:pt x="298" y="796"/>
                    <a:pt x="384" y="711"/>
                    <a:pt x="384" y="604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46"/>
            <p:cNvSpPr/>
            <p:nvPr/>
          </p:nvSpPr>
          <p:spPr>
            <a:xfrm>
              <a:off x="6537370" y="2144798"/>
              <a:ext cx="11659" cy="11659"/>
            </a:xfrm>
            <a:custGeom>
              <a:rect b="b" l="l" r="r" t="t"/>
              <a:pathLst>
                <a:path extrusionOk="0" h="403" w="403">
                  <a:moveTo>
                    <a:pt x="202" y="1"/>
                  </a:moveTo>
                  <a:cubicBezTo>
                    <a:pt x="90" y="1"/>
                    <a:pt x="1" y="91"/>
                    <a:pt x="1" y="202"/>
                  </a:cubicBezTo>
                  <a:cubicBezTo>
                    <a:pt x="1" y="314"/>
                    <a:pt x="90" y="403"/>
                    <a:pt x="202" y="403"/>
                  </a:cubicBezTo>
                  <a:cubicBezTo>
                    <a:pt x="312" y="403"/>
                    <a:pt x="403" y="314"/>
                    <a:pt x="403" y="202"/>
                  </a:cubicBezTo>
                  <a:cubicBezTo>
                    <a:pt x="403" y="91"/>
                    <a:pt x="312" y="1"/>
                    <a:pt x="20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46"/>
            <p:cNvSpPr/>
            <p:nvPr/>
          </p:nvSpPr>
          <p:spPr>
            <a:xfrm>
              <a:off x="6515643" y="2144798"/>
              <a:ext cx="11659" cy="11659"/>
            </a:xfrm>
            <a:custGeom>
              <a:rect b="b" l="l" r="r" t="t"/>
              <a:pathLst>
                <a:path extrusionOk="0" h="403" w="403">
                  <a:moveTo>
                    <a:pt x="201" y="1"/>
                  </a:moveTo>
                  <a:cubicBezTo>
                    <a:pt x="89" y="1"/>
                    <a:pt x="0" y="91"/>
                    <a:pt x="0" y="202"/>
                  </a:cubicBezTo>
                  <a:cubicBezTo>
                    <a:pt x="0" y="314"/>
                    <a:pt x="89" y="403"/>
                    <a:pt x="201" y="403"/>
                  </a:cubicBezTo>
                  <a:cubicBezTo>
                    <a:pt x="312" y="403"/>
                    <a:pt x="402" y="314"/>
                    <a:pt x="402" y="202"/>
                  </a:cubicBezTo>
                  <a:cubicBezTo>
                    <a:pt x="402" y="91"/>
                    <a:pt x="312" y="1"/>
                    <a:pt x="201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46"/>
            <p:cNvSpPr/>
            <p:nvPr/>
          </p:nvSpPr>
          <p:spPr>
            <a:xfrm>
              <a:off x="6526521" y="2156428"/>
              <a:ext cx="11630" cy="11717"/>
            </a:xfrm>
            <a:custGeom>
              <a:rect b="b" l="l" r="r" t="t"/>
              <a:pathLst>
                <a:path extrusionOk="0" h="405" w="402">
                  <a:moveTo>
                    <a:pt x="201" y="1"/>
                  </a:moveTo>
                  <a:cubicBezTo>
                    <a:pt x="89" y="1"/>
                    <a:pt x="0" y="91"/>
                    <a:pt x="0" y="203"/>
                  </a:cubicBezTo>
                  <a:cubicBezTo>
                    <a:pt x="0" y="314"/>
                    <a:pt x="89" y="404"/>
                    <a:pt x="201" y="404"/>
                  </a:cubicBezTo>
                  <a:cubicBezTo>
                    <a:pt x="312" y="404"/>
                    <a:pt x="402" y="314"/>
                    <a:pt x="402" y="203"/>
                  </a:cubicBezTo>
                  <a:cubicBezTo>
                    <a:pt x="402" y="91"/>
                    <a:pt x="312" y="1"/>
                    <a:pt x="201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46"/>
            <p:cNvSpPr/>
            <p:nvPr/>
          </p:nvSpPr>
          <p:spPr>
            <a:xfrm>
              <a:off x="6655202" y="2144798"/>
              <a:ext cx="11659" cy="11659"/>
            </a:xfrm>
            <a:custGeom>
              <a:rect b="b" l="l" r="r" t="t"/>
              <a:pathLst>
                <a:path extrusionOk="0" h="403" w="403">
                  <a:moveTo>
                    <a:pt x="201" y="1"/>
                  </a:moveTo>
                  <a:cubicBezTo>
                    <a:pt x="89" y="1"/>
                    <a:pt x="0" y="91"/>
                    <a:pt x="0" y="202"/>
                  </a:cubicBezTo>
                  <a:cubicBezTo>
                    <a:pt x="0" y="314"/>
                    <a:pt x="89" y="403"/>
                    <a:pt x="201" y="403"/>
                  </a:cubicBezTo>
                  <a:cubicBezTo>
                    <a:pt x="312" y="403"/>
                    <a:pt x="402" y="314"/>
                    <a:pt x="402" y="202"/>
                  </a:cubicBezTo>
                  <a:cubicBezTo>
                    <a:pt x="402" y="91"/>
                    <a:pt x="312" y="1"/>
                    <a:pt x="201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46"/>
            <p:cNvSpPr/>
            <p:nvPr/>
          </p:nvSpPr>
          <p:spPr>
            <a:xfrm>
              <a:off x="6676957" y="2144798"/>
              <a:ext cx="11630" cy="11659"/>
            </a:xfrm>
            <a:custGeom>
              <a:rect b="b" l="l" r="r" t="t"/>
              <a:pathLst>
                <a:path extrusionOk="0" h="403" w="402">
                  <a:moveTo>
                    <a:pt x="201" y="1"/>
                  </a:moveTo>
                  <a:cubicBezTo>
                    <a:pt x="89" y="1"/>
                    <a:pt x="0" y="91"/>
                    <a:pt x="0" y="202"/>
                  </a:cubicBezTo>
                  <a:cubicBezTo>
                    <a:pt x="0" y="314"/>
                    <a:pt x="89" y="403"/>
                    <a:pt x="201" y="403"/>
                  </a:cubicBezTo>
                  <a:cubicBezTo>
                    <a:pt x="311" y="403"/>
                    <a:pt x="402" y="314"/>
                    <a:pt x="402" y="202"/>
                  </a:cubicBezTo>
                  <a:cubicBezTo>
                    <a:pt x="402" y="91"/>
                    <a:pt x="311" y="1"/>
                    <a:pt x="201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46"/>
            <p:cNvSpPr/>
            <p:nvPr/>
          </p:nvSpPr>
          <p:spPr>
            <a:xfrm>
              <a:off x="6666079" y="2156428"/>
              <a:ext cx="11659" cy="11717"/>
            </a:xfrm>
            <a:custGeom>
              <a:rect b="b" l="l" r="r" t="t"/>
              <a:pathLst>
                <a:path extrusionOk="0" h="405" w="403">
                  <a:moveTo>
                    <a:pt x="201" y="1"/>
                  </a:moveTo>
                  <a:cubicBezTo>
                    <a:pt x="89" y="1"/>
                    <a:pt x="0" y="91"/>
                    <a:pt x="0" y="203"/>
                  </a:cubicBezTo>
                  <a:cubicBezTo>
                    <a:pt x="0" y="314"/>
                    <a:pt x="89" y="404"/>
                    <a:pt x="201" y="404"/>
                  </a:cubicBezTo>
                  <a:cubicBezTo>
                    <a:pt x="312" y="404"/>
                    <a:pt x="402" y="314"/>
                    <a:pt x="402" y="203"/>
                  </a:cubicBezTo>
                  <a:cubicBezTo>
                    <a:pt x="402" y="91"/>
                    <a:pt x="312" y="1"/>
                    <a:pt x="201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7" name="Google Shape;3257;p46"/>
          <p:cNvGrpSpPr/>
          <p:nvPr/>
        </p:nvGrpSpPr>
        <p:grpSpPr>
          <a:xfrm>
            <a:off x="7219684" y="1910031"/>
            <a:ext cx="391394" cy="358269"/>
            <a:chOff x="7219684" y="1910031"/>
            <a:chExt cx="391394" cy="358269"/>
          </a:xfrm>
        </p:grpSpPr>
        <p:sp>
          <p:nvSpPr>
            <p:cNvPr id="3258" name="Google Shape;3258;p46"/>
            <p:cNvSpPr/>
            <p:nvPr/>
          </p:nvSpPr>
          <p:spPr>
            <a:xfrm>
              <a:off x="7219684" y="1910031"/>
              <a:ext cx="111091" cy="143030"/>
            </a:xfrm>
            <a:custGeom>
              <a:rect b="b" l="l" r="r" t="t"/>
              <a:pathLst>
                <a:path extrusionOk="0" h="4944" w="3840">
                  <a:moveTo>
                    <a:pt x="1463" y="1"/>
                  </a:moveTo>
                  <a:cubicBezTo>
                    <a:pt x="1290" y="1"/>
                    <a:pt x="1143" y="10"/>
                    <a:pt x="1035" y="20"/>
                  </a:cubicBezTo>
                  <a:cubicBezTo>
                    <a:pt x="916" y="32"/>
                    <a:pt x="816" y="116"/>
                    <a:pt x="787" y="231"/>
                  </a:cubicBezTo>
                  <a:cubicBezTo>
                    <a:pt x="1" y="3330"/>
                    <a:pt x="1780" y="4944"/>
                    <a:pt x="1785" y="4944"/>
                  </a:cubicBezTo>
                  <a:cubicBezTo>
                    <a:pt x="1785" y="4944"/>
                    <a:pt x="1785" y="4944"/>
                    <a:pt x="1785" y="4944"/>
                  </a:cubicBezTo>
                  <a:lnTo>
                    <a:pt x="3839" y="900"/>
                  </a:lnTo>
                  <a:cubicBezTo>
                    <a:pt x="3173" y="137"/>
                    <a:pt x="2128" y="1"/>
                    <a:pt x="1463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46"/>
            <p:cNvSpPr/>
            <p:nvPr/>
          </p:nvSpPr>
          <p:spPr>
            <a:xfrm>
              <a:off x="7499958" y="1910031"/>
              <a:ext cx="111120" cy="143030"/>
            </a:xfrm>
            <a:custGeom>
              <a:rect b="b" l="l" r="r" t="t"/>
              <a:pathLst>
                <a:path extrusionOk="0" h="4944" w="3841">
                  <a:moveTo>
                    <a:pt x="2377" y="1"/>
                  </a:moveTo>
                  <a:cubicBezTo>
                    <a:pt x="1711" y="1"/>
                    <a:pt x="666" y="137"/>
                    <a:pt x="0" y="900"/>
                  </a:cubicBezTo>
                  <a:lnTo>
                    <a:pt x="2054" y="4944"/>
                  </a:lnTo>
                  <a:cubicBezTo>
                    <a:pt x="2054" y="4944"/>
                    <a:pt x="2054" y="4944"/>
                    <a:pt x="2054" y="4944"/>
                  </a:cubicBezTo>
                  <a:cubicBezTo>
                    <a:pt x="2057" y="4944"/>
                    <a:pt x="3840" y="3330"/>
                    <a:pt x="3053" y="231"/>
                  </a:cubicBezTo>
                  <a:cubicBezTo>
                    <a:pt x="3023" y="116"/>
                    <a:pt x="2924" y="32"/>
                    <a:pt x="2806" y="20"/>
                  </a:cubicBezTo>
                  <a:cubicBezTo>
                    <a:pt x="2697" y="10"/>
                    <a:pt x="2550" y="1"/>
                    <a:pt x="2377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46"/>
            <p:cNvSpPr/>
            <p:nvPr/>
          </p:nvSpPr>
          <p:spPr>
            <a:xfrm>
              <a:off x="7499987" y="1923541"/>
              <a:ext cx="74582" cy="129606"/>
            </a:xfrm>
            <a:custGeom>
              <a:rect b="b" l="l" r="r" t="t"/>
              <a:pathLst>
                <a:path extrusionOk="0" h="4480" w="2578">
                  <a:moveTo>
                    <a:pt x="514" y="1"/>
                  </a:moveTo>
                  <a:cubicBezTo>
                    <a:pt x="329" y="116"/>
                    <a:pt x="154" y="258"/>
                    <a:pt x="1" y="435"/>
                  </a:cubicBezTo>
                  <a:lnTo>
                    <a:pt x="2055" y="4480"/>
                  </a:lnTo>
                  <a:cubicBezTo>
                    <a:pt x="2055" y="4480"/>
                    <a:pt x="2306" y="4253"/>
                    <a:pt x="2578" y="3808"/>
                  </a:cubicBezTo>
                  <a:cubicBezTo>
                    <a:pt x="2346" y="2782"/>
                    <a:pt x="2042" y="1780"/>
                    <a:pt x="1447" y="949"/>
                  </a:cubicBezTo>
                  <a:cubicBezTo>
                    <a:pt x="1180" y="577"/>
                    <a:pt x="869" y="261"/>
                    <a:pt x="51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46"/>
            <p:cNvSpPr/>
            <p:nvPr/>
          </p:nvSpPr>
          <p:spPr>
            <a:xfrm>
              <a:off x="7256194" y="1923541"/>
              <a:ext cx="74582" cy="129606"/>
            </a:xfrm>
            <a:custGeom>
              <a:rect b="b" l="l" r="r" t="t"/>
              <a:pathLst>
                <a:path extrusionOk="0" h="4480" w="2578">
                  <a:moveTo>
                    <a:pt x="2063" y="1"/>
                  </a:moveTo>
                  <a:cubicBezTo>
                    <a:pt x="1706" y="261"/>
                    <a:pt x="1396" y="577"/>
                    <a:pt x="1131" y="949"/>
                  </a:cubicBezTo>
                  <a:cubicBezTo>
                    <a:pt x="536" y="1780"/>
                    <a:pt x="230" y="2783"/>
                    <a:pt x="0" y="3808"/>
                  </a:cubicBezTo>
                  <a:cubicBezTo>
                    <a:pt x="273" y="4253"/>
                    <a:pt x="525" y="4480"/>
                    <a:pt x="525" y="4480"/>
                  </a:cubicBezTo>
                  <a:lnTo>
                    <a:pt x="2577" y="435"/>
                  </a:lnTo>
                  <a:cubicBezTo>
                    <a:pt x="2424" y="258"/>
                    <a:pt x="2251" y="116"/>
                    <a:pt x="206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46"/>
            <p:cNvSpPr/>
            <p:nvPr/>
          </p:nvSpPr>
          <p:spPr>
            <a:xfrm>
              <a:off x="7519254" y="1941854"/>
              <a:ext cx="49499" cy="92605"/>
            </a:xfrm>
            <a:custGeom>
              <a:rect b="b" l="l" r="r" t="t"/>
              <a:pathLst>
                <a:path extrusionOk="0" h="3201" w="1711">
                  <a:moveTo>
                    <a:pt x="1286" y="0"/>
                  </a:moveTo>
                  <a:cubicBezTo>
                    <a:pt x="1280" y="0"/>
                    <a:pt x="1275" y="1"/>
                    <a:pt x="1269" y="1"/>
                  </a:cubicBezTo>
                  <a:cubicBezTo>
                    <a:pt x="832" y="44"/>
                    <a:pt x="318" y="176"/>
                    <a:pt x="0" y="543"/>
                  </a:cubicBezTo>
                  <a:lnTo>
                    <a:pt x="625" y="3201"/>
                  </a:lnTo>
                  <a:cubicBezTo>
                    <a:pt x="675" y="3153"/>
                    <a:pt x="1711" y="2138"/>
                    <a:pt x="1467" y="161"/>
                  </a:cubicBezTo>
                  <a:cubicBezTo>
                    <a:pt x="1457" y="68"/>
                    <a:pt x="1377" y="0"/>
                    <a:pt x="128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46"/>
            <p:cNvSpPr/>
            <p:nvPr/>
          </p:nvSpPr>
          <p:spPr>
            <a:xfrm>
              <a:off x="7261951" y="1941854"/>
              <a:ext cx="49528" cy="92605"/>
            </a:xfrm>
            <a:custGeom>
              <a:rect b="b" l="l" r="r" t="t"/>
              <a:pathLst>
                <a:path extrusionOk="0" h="3201" w="1712">
                  <a:moveTo>
                    <a:pt x="425" y="0"/>
                  </a:moveTo>
                  <a:cubicBezTo>
                    <a:pt x="334" y="0"/>
                    <a:pt x="256" y="68"/>
                    <a:pt x="245" y="161"/>
                  </a:cubicBezTo>
                  <a:cubicBezTo>
                    <a:pt x="1" y="2138"/>
                    <a:pt x="1036" y="3153"/>
                    <a:pt x="1087" y="3201"/>
                  </a:cubicBezTo>
                  <a:lnTo>
                    <a:pt x="1711" y="543"/>
                  </a:lnTo>
                  <a:cubicBezTo>
                    <a:pt x="1393" y="176"/>
                    <a:pt x="880" y="44"/>
                    <a:pt x="442" y="1"/>
                  </a:cubicBezTo>
                  <a:cubicBezTo>
                    <a:pt x="437" y="1"/>
                    <a:pt x="431" y="0"/>
                    <a:pt x="42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46"/>
            <p:cNvSpPr/>
            <p:nvPr/>
          </p:nvSpPr>
          <p:spPr>
            <a:xfrm>
              <a:off x="7519196" y="1945644"/>
              <a:ext cx="41399" cy="88873"/>
            </a:xfrm>
            <a:custGeom>
              <a:rect b="b" l="l" r="r" t="t"/>
              <a:pathLst>
                <a:path extrusionOk="0" h="3072" w="1431">
                  <a:moveTo>
                    <a:pt x="642" y="1"/>
                  </a:moveTo>
                  <a:cubicBezTo>
                    <a:pt x="401" y="85"/>
                    <a:pt x="173" y="214"/>
                    <a:pt x="1" y="412"/>
                  </a:cubicBezTo>
                  <a:lnTo>
                    <a:pt x="625" y="3072"/>
                  </a:lnTo>
                  <a:cubicBezTo>
                    <a:pt x="662" y="3036"/>
                    <a:pt x="1228" y="2482"/>
                    <a:pt x="1430" y="1410"/>
                  </a:cubicBezTo>
                  <a:cubicBezTo>
                    <a:pt x="1263" y="975"/>
                    <a:pt x="1053" y="560"/>
                    <a:pt x="783" y="185"/>
                  </a:cubicBezTo>
                  <a:cubicBezTo>
                    <a:pt x="737" y="122"/>
                    <a:pt x="691" y="60"/>
                    <a:pt x="642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46"/>
            <p:cNvSpPr/>
            <p:nvPr/>
          </p:nvSpPr>
          <p:spPr>
            <a:xfrm>
              <a:off x="7270080" y="1945644"/>
              <a:ext cx="41399" cy="88786"/>
            </a:xfrm>
            <a:custGeom>
              <a:rect b="b" l="l" r="r" t="t"/>
              <a:pathLst>
                <a:path extrusionOk="0" h="3069" w="1431">
                  <a:moveTo>
                    <a:pt x="790" y="1"/>
                  </a:moveTo>
                  <a:cubicBezTo>
                    <a:pt x="743" y="60"/>
                    <a:pt x="697" y="122"/>
                    <a:pt x="651" y="185"/>
                  </a:cubicBezTo>
                  <a:cubicBezTo>
                    <a:pt x="379" y="562"/>
                    <a:pt x="171" y="975"/>
                    <a:pt x="0" y="1409"/>
                  </a:cubicBezTo>
                  <a:cubicBezTo>
                    <a:pt x="203" y="2481"/>
                    <a:pt x="769" y="3035"/>
                    <a:pt x="806" y="3068"/>
                  </a:cubicBezTo>
                  <a:lnTo>
                    <a:pt x="1430" y="410"/>
                  </a:lnTo>
                  <a:cubicBezTo>
                    <a:pt x="1260" y="214"/>
                    <a:pt x="1031" y="85"/>
                    <a:pt x="790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46"/>
            <p:cNvSpPr/>
            <p:nvPr/>
          </p:nvSpPr>
          <p:spPr>
            <a:xfrm>
              <a:off x="7225875" y="1915152"/>
              <a:ext cx="379012" cy="340014"/>
            </a:xfrm>
            <a:custGeom>
              <a:rect b="b" l="l" r="r" t="t"/>
              <a:pathLst>
                <a:path extrusionOk="0" h="11753" w="13101">
                  <a:moveTo>
                    <a:pt x="6550" y="1"/>
                  </a:moveTo>
                  <a:cubicBezTo>
                    <a:pt x="2168" y="1"/>
                    <a:pt x="1943" y="3101"/>
                    <a:pt x="1344" y="5890"/>
                  </a:cubicBezTo>
                  <a:cubicBezTo>
                    <a:pt x="1197" y="6584"/>
                    <a:pt x="800" y="7206"/>
                    <a:pt x="287" y="7746"/>
                  </a:cubicBezTo>
                  <a:cubicBezTo>
                    <a:pt x="36" y="8009"/>
                    <a:pt x="1" y="8413"/>
                    <a:pt x="200" y="8717"/>
                  </a:cubicBezTo>
                  <a:cubicBezTo>
                    <a:pt x="694" y="9473"/>
                    <a:pt x="1872" y="10806"/>
                    <a:pt x="4398" y="11752"/>
                  </a:cubicBezTo>
                  <a:lnTo>
                    <a:pt x="8699" y="11752"/>
                  </a:lnTo>
                  <a:cubicBezTo>
                    <a:pt x="11226" y="10807"/>
                    <a:pt x="12404" y="9473"/>
                    <a:pt x="12898" y="8717"/>
                  </a:cubicBezTo>
                  <a:cubicBezTo>
                    <a:pt x="13100" y="8410"/>
                    <a:pt x="13063" y="8009"/>
                    <a:pt x="12812" y="7746"/>
                  </a:cubicBezTo>
                  <a:cubicBezTo>
                    <a:pt x="12303" y="7209"/>
                    <a:pt x="11905" y="6587"/>
                    <a:pt x="11755" y="5890"/>
                  </a:cubicBezTo>
                  <a:cubicBezTo>
                    <a:pt x="11157" y="3101"/>
                    <a:pt x="10931" y="1"/>
                    <a:pt x="6550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46"/>
            <p:cNvSpPr/>
            <p:nvPr/>
          </p:nvSpPr>
          <p:spPr>
            <a:xfrm>
              <a:off x="7304970" y="1971478"/>
              <a:ext cx="220707" cy="296822"/>
            </a:xfrm>
            <a:custGeom>
              <a:rect b="b" l="l" r="r" t="t"/>
              <a:pathLst>
                <a:path extrusionOk="0" h="10260" w="7629">
                  <a:moveTo>
                    <a:pt x="3813" y="0"/>
                  </a:moveTo>
                  <a:cubicBezTo>
                    <a:pt x="2083" y="2157"/>
                    <a:pt x="3898" y="3065"/>
                    <a:pt x="2631" y="4504"/>
                  </a:cubicBezTo>
                  <a:cubicBezTo>
                    <a:pt x="1364" y="5941"/>
                    <a:pt x="0" y="7173"/>
                    <a:pt x="1666" y="9788"/>
                  </a:cubicBezTo>
                  <a:cubicBezTo>
                    <a:pt x="1911" y="9880"/>
                    <a:pt x="2169" y="9968"/>
                    <a:pt x="2441" y="10052"/>
                  </a:cubicBezTo>
                  <a:cubicBezTo>
                    <a:pt x="2888" y="10190"/>
                    <a:pt x="3351" y="10259"/>
                    <a:pt x="3814" y="10259"/>
                  </a:cubicBezTo>
                  <a:cubicBezTo>
                    <a:pt x="4277" y="10259"/>
                    <a:pt x="4740" y="10190"/>
                    <a:pt x="5186" y="10052"/>
                  </a:cubicBezTo>
                  <a:cubicBezTo>
                    <a:pt x="5459" y="9968"/>
                    <a:pt x="5715" y="9880"/>
                    <a:pt x="5961" y="9788"/>
                  </a:cubicBezTo>
                  <a:cubicBezTo>
                    <a:pt x="7628" y="7173"/>
                    <a:pt x="6265" y="5941"/>
                    <a:pt x="4998" y="4504"/>
                  </a:cubicBezTo>
                  <a:cubicBezTo>
                    <a:pt x="3729" y="3065"/>
                    <a:pt x="5545" y="2157"/>
                    <a:pt x="381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46"/>
            <p:cNvSpPr/>
            <p:nvPr/>
          </p:nvSpPr>
          <p:spPr>
            <a:xfrm>
              <a:off x="7225875" y="1914891"/>
              <a:ext cx="200832" cy="327140"/>
            </a:xfrm>
            <a:custGeom>
              <a:rect b="b" l="l" r="r" t="t"/>
              <a:pathLst>
                <a:path extrusionOk="0" h="11308" w="6942">
                  <a:moveTo>
                    <a:pt x="6550" y="1"/>
                  </a:moveTo>
                  <a:cubicBezTo>
                    <a:pt x="2168" y="1"/>
                    <a:pt x="1943" y="3101"/>
                    <a:pt x="1344" y="5888"/>
                  </a:cubicBezTo>
                  <a:cubicBezTo>
                    <a:pt x="1194" y="6586"/>
                    <a:pt x="798" y="7207"/>
                    <a:pt x="287" y="7744"/>
                  </a:cubicBezTo>
                  <a:cubicBezTo>
                    <a:pt x="36" y="8009"/>
                    <a:pt x="1" y="8410"/>
                    <a:pt x="200" y="8716"/>
                  </a:cubicBezTo>
                  <a:cubicBezTo>
                    <a:pt x="619" y="9361"/>
                    <a:pt x="1536" y="10420"/>
                    <a:pt x="3357" y="11307"/>
                  </a:cubicBezTo>
                  <a:cubicBezTo>
                    <a:pt x="2045" y="10374"/>
                    <a:pt x="1337" y="9262"/>
                    <a:pt x="982" y="8718"/>
                  </a:cubicBezTo>
                  <a:cubicBezTo>
                    <a:pt x="783" y="8414"/>
                    <a:pt x="818" y="8011"/>
                    <a:pt x="1070" y="7747"/>
                  </a:cubicBezTo>
                  <a:cubicBezTo>
                    <a:pt x="1582" y="7207"/>
                    <a:pt x="1979" y="6586"/>
                    <a:pt x="2127" y="5891"/>
                  </a:cubicBezTo>
                  <a:cubicBezTo>
                    <a:pt x="2705" y="3188"/>
                    <a:pt x="2938" y="192"/>
                    <a:pt x="6942" y="10"/>
                  </a:cubicBezTo>
                  <a:cubicBezTo>
                    <a:pt x="6814" y="4"/>
                    <a:pt x="6684" y="1"/>
                    <a:pt x="6550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46"/>
            <p:cNvSpPr/>
            <p:nvPr/>
          </p:nvSpPr>
          <p:spPr>
            <a:xfrm>
              <a:off x="7393611" y="2119774"/>
              <a:ext cx="43337" cy="21119"/>
            </a:xfrm>
            <a:custGeom>
              <a:rect b="b" l="l" r="r" t="t"/>
              <a:pathLst>
                <a:path extrusionOk="0" h="730" w="1498">
                  <a:moveTo>
                    <a:pt x="134" y="1"/>
                  </a:moveTo>
                  <a:cubicBezTo>
                    <a:pt x="62" y="1"/>
                    <a:pt x="1" y="61"/>
                    <a:pt x="1" y="136"/>
                  </a:cubicBezTo>
                  <a:cubicBezTo>
                    <a:pt x="1" y="462"/>
                    <a:pt x="335" y="729"/>
                    <a:pt x="748" y="729"/>
                  </a:cubicBezTo>
                  <a:cubicBezTo>
                    <a:pt x="1160" y="729"/>
                    <a:pt x="1496" y="462"/>
                    <a:pt x="1496" y="136"/>
                  </a:cubicBezTo>
                  <a:lnTo>
                    <a:pt x="1496" y="133"/>
                  </a:lnTo>
                  <a:cubicBezTo>
                    <a:pt x="1498" y="59"/>
                    <a:pt x="1438" y="1"/>
                    <a:pt x="1366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46"/>
            <p:cNvSpPr/>
            <p:nvPr/>
          </p:nvSpPr>
          <p:spPr>
            <a:xfrm>
              <a:off x="7384093" y="2152725"/>
              <a:ext cx="62576" cy="16837"/>
            </a:xfrm>
            <a:custGeom>
              <a:rect b="b" l="l" r="r" t="t"/>
              <a:pathLst>
                <a:path extrusionOk="0" h="582" w="2163">
                  <a:moveTo>
                    <a:pt x="1943" y="1"/>
                  </a:moveTo>
                  <a:cubicBezTo>
                    <a:pt x="1889" y="1"/>
                    <a:pt x="1835" y="23"/>
                    <a:pt x="1796" y="67"/>
                  </a:cubicBezTo>
                  <a:cubicBezTo>
                    <a:pt x="1727" y="147"/>
                    <a:pt x="1623" y="193"/>
                    <a:pt x="1512" y="193"/>
                  </a:cubicBezTo>
                  <a:cubicBezTo>
                    <a:pt x="1401" y="193"/>
                    <a:pt x="1298" y="147"/>
                    <a:pt x="1229" y="67"/>
                  </a:cubicBezTo>
                  <a:cubicBezTo>
                    <a:pt x="1192" y="26"/>
                    <a:pt x="1137" y="1"/>
                    <a:pt x="1081" y="1"/>
                  </a:cubicBezTo>
                  <a:cubicBezTo>
                    <a:pt x="1025" y="1"/>
                    <a:pt x="969" y="26"/>
                    <a:pt x="933" y="67"/>
                  </a:cubicBezTo>
                  <a:cubicBezTo>
                    <a:pt x="864" y="147"/>
                    <a:pt x="761" y="193"/>
                    <a:pt x="649" y="193"/>
                  </a:cubicBezTo>
                  <a:cubicBezTo>
                    <a:pt x="538" y="193"/>
                    <a:pt x="434" y="147"/>
                    <a:pt x="365" y="67"/>
                  </a:cubicBezTo>
                  <a:cubicBezTo>
                    <a:pt x="327" y="24"/>
                    <a:pt x="272" y="1"/>
                    <a:pt x="217" y="1"/>
                  </a:cubicBezTo>
                  <a:cubicBezTo>
                    <a:pt x="172" y="1"/>
                    <a:pt x="126" y="17"/>
                    <a:pt x="89" y="49"/>
                  </a:cubicBezTo>
                  <a:cubicBezTo>
                    <a:pt x="9" y="119"/>
                    <a:pt x="0" y="244"/>
                    <a:pt x="71" y="325"/>
                  </a:cubicBezTo>
                  <a:cubicBezTo>
                    <a:pt x="215" y="488"/>
                    <a:pt x="425" y="581"/>
                    <a:pt x="649" y="581"/>
                  </a:cubicBezTo>
                  <a:cubicBezTo>
                    <a:pt x="807" y="581"/>
                    <a:pt x="956" y="535"/>
                    <a:pt x="1081" y="454"/>
                  </a:cubicBezTo>
                  <a:cubicBezTo>
                    <a:pt x="1206" y="535"/>
                    <a:pt x="1354" y="581"/>
                    <a:pt x="1512" y="581"/>
                  </a:cubicBezTo>
                  <a:cubicBezTo>
                    <a:pt x="1736" y="581"/>
                    <a:pt x="1948" y="488"/>
                    <a:pt x="2091" y="325"/>
                  </a:cubicBezTo>
                  <a:cubicBezTo>
                    <a:pt x="2163" y="242"/>
                    <a:pt x="2152" y="119"/>
                    <a:pt x="2072" y="49"/>
                  </a:cubicBezTo>
                  <a:cubicBezTo>
                    <a:pt x="2035" y="17"/>
                    <a:pt x="1989" y="1"/>
                    <a:pt x="194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46"/>
            <p:cNvSpPr/>
            <p:nvPr/>
          </p:nvSpPr>
          <p:spPr>
            <a:xfrm>
              <a:off x="7332656" y="2076870"/>
              <a:ext cx="11109" cy="23780"/>
            </a:xfrm>
            <a:custGeom>
              <a:rect b="b" l="l" r="r" t="t"/>
              <a:pathLst>
                <a:path extrusionOk="0" h="822" w="384">
                  <a:moveTo>
                    <a:pt x="191" y="0"/>
                  </a:moveTo>
                  <a:cubicBezTo>
                    <a:pt x="187" y="0"/>
                    <a:pt x="183" y="0"/>
                    <a:pt x="180" y="0"/>
                  </a:cubicBezTo>
                  <a:cubicBezTo>
                    <a:pt x="77" y="5"/>
                    <a:pt x="0" y="95"/>
                    <a:pt x="0" y="200"/>
                  </a:cubicBezTo>
                  <a:lnTo>
                    <a:pt x="0" y="622"/>
                  </a:lnTo>
                  <a:cubicBezTo>
                    <a:pt x="0" y="724"/>
                    <a:pt x="77" y="813"/>
                    <a:pt x="180" y="821"/>
                  </a:cubicBezTo>
                  <a:cubicBezTo>
                    <a:pt x="184" y="821"/>
                    <a:pt x="189" y="821"/>
                    <a:pt x="193" y="821"/>
                  </a:cubicBezTo>
                  <a:cubicBezTo>
                    <a:pt x="299" y="821"/>
                    <a:pt x="384" y="734"/>
                    <a:pt x="384" y="629"/>
                  </a:cubicBezTo>
                  <a:lnTo>
                    <a:pt x="384" y="192"/>
                  </a:lnTo>
                  <a:cubicBezTo>
                    <a:pt x="384" y="85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46"/>
            <p:cNvSpPr/>
            <p:nvPr/>
          </p:nvSpPr>
          <p:spPr>
            <a:xfrm>
              <a:off x="7316773" y="2107044"/>
              <a:ext cx="24301" cy="11109"/>
            </a:xfrm>
            <a:custGeom>
              <a:rect b="b" l="l" r="r" t="t"/>
              <a:pathLst>
                <a:path extrusionOk="0" h="384" w="840">
                  <a:moveTo>
                    <a:pt x="207" y="0"/>
                  </a:moveTo>
                  <a:cubicBezTo>
                    <a:pt x="104" y="0"/>
                    <a:pt x="15" y="77"/>
                    <a:pt x="8" y="180"/>
                  </a:cubicBezTo>
                  <a:cubicBezTo>
                    <a:pt x="0" y="292"/>
                    <a:pt x="89" y="384"/>
                    <a:pt x="199" y="384"/>
                  </a:cubicBezTo>
                  <a:lnTo>
                    <a:pt x="634" y="384"/>
                  </a:lnTo>
                  <a:cubicBezTo>
                    <a:pt x="736" y="384"/>
                    <a:pt x="827" y="307"/>
                    <a:pt x="833" y="203"/>
                  </a:cubicBezTo>
                  <a:cubicBezTo>
                    <a:pt x="839" y="92"/>
                    <a:pt x="750" y="0"/>
                    <a:pt x="641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46"/>
            <p:cNvSpPr/>
            <p:nvPr/>
          </p:nvSpPr>
          <p:spPr>
            <a:xfrm>
              <a:off x="7486853" y="2076870"/>
              <a:ext cx="11138" cy="23780"/>
            </a:xfrm>
            <a:custGeom>
              <a:rect b="b" l="l" r="r" t="t"/>
              <a:pathLst>
                <a:path extrusionOk="0" h="822" w="385">
                  <a:moveTo>
                    <a:pt x="192" y="0"/>
                  </a:moveTo>
                  <a:cubicBezTo>
                    <a:pt x="87" y="0"/>
                    <a:pt x="1" y="85"/>
                    <a:pt x="1" y="192"/>
                  </a:cubicBezTo>
                  <a:lnTo>
                    <a:pt x="1" y="622"/>
                  </a:lnTo>
                  <a:cubicBezTo>
                    <a:pt x="1" y="724"/>
                    <a:pt x="77" y="815"/>
                    <a:pt x="180" y="821"/>
                  </a:cubicBezTo>
                  <a:cubicBezTo>
                    <a:pt x="183" y="821"/>
                    <a:pt x="186" y="821"/>
                    <a:pt x="188" y="821"/>
                  </a:cubicBezTo>
                  <a:cubicBezTo>
                    <a:pt x="297" y="821"/>
                    <a:pt x="384" y="735"/>
                    <a:pt x="384" y="629"/>
                  </a:cubicBezTo>
                  <a:lnTo>
                    <a:pt x="384" y="200"/>
                  </a:lnTo>
                  <a:cubicBezTo>
                    <a:pt x="384" y="95"/>
                    <a:pt x="307" y="5"/>
                    <a:pt x="203" y="0"/>
                  </a:cubicBezTo>
                  <a:cubicBezTo>
                    <a:pt x="199" y="0"/>
                    <a:pt x="196" y="0"/>
                    <a:pt x="1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46"/>
            <p:cNvSpPr/>
            <p:nvPr/>
          </p:nvSpPr>
          <p:spPr>
            <a:xfrm>
              <a:off x="7489572" y="2107044"/>
              <a:ext cx="24243" cy="11109"/>
            </a:xfrm>
            <a:custGeom>
              <a:rect b="b" l="l" r="r" t="t"/>
              <a:pathLst>
                <a:path extrusionOk="0" h="384" w="838">
                  <a:moveTo>
                    <a:pt x="207" y="0"/>
                  </a:moveTo>
                  <a:cubicBezTo>
                    <a:pt x="104" y="0"/>
                    <a:pt x="15" y="77"/>
                    <a:pt x="8" y="180"/>
                  </a:cubicBezTo>
                  <a:cubicBezTo>
                    <a:pt x="0" y="292"/>
                    <a:pt x="91" y="384"/>
                    <a:pt x="200" y="384"/>
                  </a:cubicBezTo>
                  <a:lnTo>
                    <a:pt x="634" y="384"/>
                  </a:lnTo>
                  <a:cubicBezTo>
                    <a:pt x="736" y="384"/>
                    <a:pt x="827" y="307"/>
                    <a:pt x="833" y="203"/>
                  </a:cubicBezTo>
                  <a:cubicBezTo>
                    <a:pt x="838" y="92"/>
                    <a:pt x="750" y="0"/>
                    <a:pt x="641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5" name="Google Shape;3275;p46"/>
          <p:cNvGrpSpPr/>
          <p:nvPr/>
        </p:nvGrpSpPr>
        <p:grpSpPr>
          <a:xfrm>
            <a:off x="8004237" y="1946859"/>
            <a:ext cx="401722" cy="284729"/>
            <a:chOff x="8004237" y="1946859"/>
            <a:chExt cx="401722" cy="284729"/>
          </a:xfrm>
        </p:grpSpPr>
        <p:sp>
          <p:nvSpPr>
            <p:cNvPr id="3276" name="Google Shape;3276;p46"/>
            <p:cNvSpPr/>
            <p:nvPr/>
          </p:nvSpPr>
          <p:spPr>
            <a:xfrm>
              <a:off x="8004237" y="1981372"/>
              <a:ext cx="108082" cy="161082"/>
            </a:xfrm>
            <a:custGeom>
              <a:rect b="b" l="l" r="r" t="t"/>
              <a:pathLst>
                <a:path extrusionOk="0" h="5568" w="3736">
                  <a:moveTo>
                    <a:pt x="2856" y="0"/>
                  </a:moveTo>
                  <a:cubicBezTo>
                    <a:pt x="2302" y="0"/>
                    <a:pt x="1836" y="429"/>
                    <a:pt x="1553" y="1154"/>
                  </a:cubicBezTo>
                  <a:cubicBezTo>
                    <a:pt x="1129" y="2237"/>
                    <a:pt x="1" y="3240"/>
                    <a:pt x="675" y="4575"/>
                  </a:cubicBezTo>
                  <a:cubicBezTo>
                    <a:pt x="1038" y="5292"/>
                    <a:pt x="1546" y="5567"/>
                    <a:pt x="2048" y="5567"/>
                  </a:cubicBezTo>
                  <a:cubicBezTo>
                    <a:pt x="2479" y="5567"/>
                    <a:pt x="2906" y="5364"/>
                    <a:pt x="3232" y="5065"/>
                  </a:cubicBezTo>
                  <a:lnTo>
                    <a:pt x="3736" y="333"/>
                  </a:lnTo>
                  <a:cubicBezTo>
                    <a:pt x="3428" y="106"/>
                    <a:pt x="3131" y="0"/>
                    <a:pt x="285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46"/>
            <p:cNvSpPr/>
            <p:nvPr/>
          </p:nvSpPr>
          <p:spPr>
            <a:xfrm>
              <a:off x="8297876" y="1981372"/>
              <a:ext cx="108082" cy="161082"/>
            </a:xfrm>
            <a:custGeom>
              <a:rect b="b" l="l" r="r" t="t"/>
              <a:pathLst>
                <a:path extrusionOk="0" h="5568" w="3736">
                  <a:moveTo>
                    <a:pt x="879" y="0"/>
                  </a:moveTo>
                  <a:cubicBezTo>
                    <a:pt x="604" y="0"/>
                    <a:pt x="308" y="106"/>
                    <a:pt x="0" y="333"/>
                  </a:cubicBezTo>
                  <a:lnTo>
                    <a:pt x="504" y="5065"/>
                  </a:lnTo>
                  <a:cubicBezTo>
                    <a:pt x="830" y="5364"/>
                    <a:pt x="1257" y="5567"/>
                    <a:pt x="1688" y="5567"/>
                  </a:cubicBezTo>
                  <a:cubicBezTo>
                    <a:pt x="2190" y="5567"/>
                    <a:pt x="2698" y="5292"/>
                    <a:pt x="3061" y="4575"/>
                  </a:cubicBezTo>
                  <a:cubicBezTo>
                    <a:pt x="3736" y="3240"/>
                    <a:pt x="2607" y="2237"/>
                    <a:pt x="2183" y="1154"/>
                  </a:cubicBezTo>
                  <a:cubicBezTo>
                    <a:pt x="1899" y="429"/>
                    <a:pt x="1434" y="0"/>
                    <a:pt x="879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46"/>
            <p:cNvSpPr/>
            <p:nvPr/>
          </p:nvSpPr>
          <p:spPr>
            <a:xfrm>
              <a:off x="8297818" y="1981633"/>
              <a:ext cx="44205" cy="158363"/>
            </a:xfrm>
            <a:custGeom>
              <a:rect b="b" l="l" r="r" t="t"/>
              <a:pathLst>
                <a:path extrusionOk="0" h="5474" w="1528">
                  <a:moveTo>
                    <a:pt x="723" y="1"/>
                  </a:moveTo>
                  <a:cubicBezTo>
                    <a:pt x="493" y="34"/>
                    <a:pt x="252" y="137"/>
                    <a:pt x="1" y="324"/>
                  </a:cubicBezTo>
                  <a:lnTo>
                    <a:pt x="506" y="5056"/>
                  </a:lnTo>
                  <a:cubicBezTo>
                    <a:pt x="706" y="5240"/>
                    <a:pt x="946" y="5388"/>
                    <a:pt x="1199" y="5474"/>
                  </a:cubicBezTo>
                  <a:cubicBezTo>
                    <a:pt x="1351" y="4980"/>
                    <a:pt x="1441" y="4470"/>
                    <a:pt x="1461" y="3972"/>
                  </a:cubicBezTo>
                  <a:cubicBezTo>
                    <a:pt x="1469" y="3837"/>
                    <a:pt x="1480" y="3699"/>
                    <a:pt x="1487" y="3581"/>
                  </a:cubicBezTo>
                  <a:cubicBezTo>
                    <a:pt x="1510" y="3239"/>
                    <a:pt x="1527" y="2544"/>
                    <a:pt x="1381" y="1771"/>
                  </a:cubicBezTo>
                  <a:cubicBezTo>
                    <a:pt x="1254" y="1100"/>
                    <a:pt x="1035" y="507"/>
                    <a:pt x="72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46"/>
            <p:cNvSpPr/>
            <p:nvPr/>
          </p:nvSpPr>
          <p:spPr>
            <a:xfrm>
              <a:off x="8067969" y="1981691"/>
              <a:ext cx="44263" cy="158305"/>
            </a:xfrm>
            <a:custGeom>
              <a:rect b="b" l="l" r="r" t="t"/>
              <a:pathLst>
                <a:path extrusionOk="0" h="5472" w="1530">
                  <a:moveTo>
                    <a:pt x="809" y="0"/>
                  </a:moveTo>
                  <a:cubicBezTo>
                    <a:pt x="2" y="1315"/>
                    <a:pt x="0" y="2892"/>
                    <a:pt x="46" y="3579"/>
                  </a:cubicBezTo>
                  <a:cubicBezTo>
                    <a:pt x="54" y="3697"/>
                    <a:pt x="63" y="3835"/>
                    <a:pt x="69" y="3970"/>
                  </a:cubicBezTo>
                  <a:cubicBezTo>
                    <a:pt x="91" y="4468"/>
                    <a:pt x="183" y="4978"/>
                    <a:pt x="332" y="5472"/>
                  </a:cubicBezTo>
                  <a:cubicBezTo>
                    <a:pt x="586" y="5386"/>
                    <a:pt x="827" y="5238"/>
                    <a:pt x="1026" y="5054"/>
                  </a:cubicBezTo>
                  <a:lnTo>
                    <a:pt x="1530" y="322"/>
                  </a:lnTo>
                  <a:cubicBezTo>
                    <a:pt x="1281" y="138"/>
                    <a:pt x="1039" y="32"/>
                    <a:pt x="80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46"/>
            <p:cNvSpPr/>
            <p:nvPr/>
          </p:nvSpPr>
          <p:spPr>
            <a:xfrm>
              <a:off x="8089783" y="1946888"/>
              <a:ext cx="230572" cy="284700"/>
            </a:xfrm>
            <a:custGeom>
              <a:rect b="b" l="l" r="r" t="t"/>
              <a:pathLst>
                <a:path extrusionOk="0" h="9841" w="7970">
                  <a:moveTo>
                    <a:pt x="3986" y="1"/>
                  </a:moveTo>
                  <a:cubicBezTo>
                    <a:pt x="1" y="1"/>
                    <a:pt x="9" y="3785"/>
                    <a:pt x="75" y="4731"/>
                  </a:cubicBezTo>
                  <a:cubicBezTo>
                    <a:pt x="84" y="4866"/>
                    <a:pt x="91" y="5003"/>
                    <a:pt x="98" y="5141"/>
                  </a:cubicBezTo>
                  <a:cubicBezTo>
                    <a:pt x="193" y="7354"/>
                    <a:pt x="1894" y="9841"/>
                    <a:pt x="3986" y="9841"/>
                  </a:cubicBezTo>
                  <a:cubicBezTo>
                    <a:pt x="6078" y="9841"/>
                    <a:pt x="7778" y="7356"/>
                    <a:pt x="7874" y="5141"/>
                  </a:cubicBezTo>
                  <a:cubicBezTo>
                    <a:pt x="7879" y="5004"/>
                    <a:pt x="7890" y="4869"/>
                    <a:pt x="7897" y="4731"/>
                  </a:cubicBezTo>
                  <a:cubicBezTo>
                    <a:pt x="7962" y="3783"/>
                    <a:pt x="7970" y="1"/>
                    <a:pt x="398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46"/>
            <p:cNvSpPr/>
            <p:nvPr/>
          </p:nvSpPr>
          <p:spPr>
            <a:xfrm>
              <a:off x="8089869" y="1946859"/>
              <a:ext cx="124746" cy="284700"/>
            </a:xfrm>
            <a:custGeom>
              <a:rect b="b" l="l" r="r" t="t"/>
              <a:pathLst>
                <a:path extrusionOk="0" h="9841" w="4312">
                  <a:moveTo>
                    <a:pt x="3985" y="0"/>
                  </a:moveTo>
                  <a:cubicBezTo>
                    <a:pt x="1" y="0"/>
                    <a:pt x="9" y="3784"/>
                    <a:pt x="73" y="4729"/>
                  </a:cubicBezTo>
                  <a:cubicBezTo>
                    <a:pt x="82" y="4866"/>
                    <a:pt x="90" y="5002"/>
                    <a:pt x="96" y="5140"/>
                  </a:cubicBezTo>
                  <a:cubicBezTo>
                    <a:pt x="193" y="7352"/>
                    <a:pt x="1892" y="9840"/>
                    <a:pt x="3985" y="9840"/>
                  </a:cubicBezTo>
                  <a:cubicBezTo>
                    <a:pt x="4093" y="9840"/>
                    <a:pt x="4204" y="9832"/>
                    <a:pt x="4311" y="9819"/>
                  </a:cubicBezTo>
                  <a:cubicBezTo>
                    <a:pt x="2368" y="9579"/>
                    <a:pt x="837" y="7237"/>
                    <a:pt x="746" y="5140"/>
                  </a:cubicBezTo>
                  <a:cubicBezTo>
                    <a:pt x="740" y="5004"/>
                    <a:pt x="731" y="4867"/>
                    <a:pt x="723" y="4729"/>
                  </a:cubicBezTo>
                  <a:cubicBezTo>
                    <a:pt x="661" y="3809"/>
                    <a:pt x="651" y="210"/>
                    <a:pt x="4311" y="9"/>
                  </a:cubicBezTo>
                  <a:cubicBezTo>
                    <a:pt x="4205" y="3"/>
                    <a:pt x="4097" y="0"/>
                    <a:pt x="398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46"/>
            <p:cNvSpPr/>
            <p:nvPr/>
          </p:nvSpPr>
          <p:spPr>
            <a:xfrm>
              <a:off x="8186901" y="2149919"/>
              <a:ext cx="36047" cy="17503"/>
            </a:xfrm>
            <a:custGeom>
              <a:rect b="b" l="l" r="r" t="t"/>
              <a:pathLst>
                <a:path extrusionOk="0" h="605" w="1246">
                  <a:moveTo>
                    <a:pt x="111" y="0"/>
                  </a:moveTo>
                  <a:cubicBezTo>
                    <a:pt x="49" y="0"/>
                    <a:pt x="0" y="49"/>
                    <a:pt x="0" y="111"/>
                  </a:cubicBezTo>
                  <a:cubicBezTo>
                    <a:pt x="0" y="384"/>
                    <a:pt x="279" y="605"/>
                    <a:pt x="623" y="605"/>
                  </a:cubicBezTo>
                  <a:cubicBezTo>
                    <a:pt x="968" y="605"/>
                    <a:pt x="1246" y="384"/>
                    <a:pt x="1246" y="111"/>
                  </a:cubicBezTo>
                  <a:lnTo>
                    <a:pt x="1246" y="109"/>
                  </a:lnTo>
                  <a:cubicBezTo>
                    <a:pt x="1246" y="48"/>
                    <a:pt x="1197" y="0"/>
                    <a:pt x="1137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46"/>
            <p:cNvSpPr/>
            <p:nvPr/>
          </p:nvSpPr>
          <p:spPr>
            <a:xfrm>
              <a:off x="8178280" y="2178299"/>
              <a:ext cx="53492" cy="15825"/>
            </a:xfrm>
            <a:custGeom>
              <a:rect b="b" l="l" r="r" t="t"/>
              <a:pathLst>
                <a:path extrusionOk="0" h="547" w="1849">
                  <a:moveTo>
                    <a:pt x="1631" y="0"/>
                  </a:moveTo>
                  <a:cubicBezTo>
                    <a:pt x="1576" y="0"/>
                    <a:pt x="1522" y="23"/>
                    <a:pt x="1482" y="68"/>
                  </a:cubicBezTo>
                  <a:cubicBezTo>
                    <a:pt x="1433" y="124"/>
                    <a:pt x="1358" y="156"/>
                    <a:pt x="1278" y="156"/>
                  </a:cubicBezTo>
                  <a:cubicBezTo>
                    <a:pt x="1197" y="156"/>
                    <a:pt x="1122" y="124"/>
                    <a:pt x="1073" y="68"/>
                  </a:cubicBezTo>
                  <a:cubicBezTo>
                    <a:pt x="1037" y="27"/>
                    <a:pt x="987" y="4"/>
                    <a:pt x="935" y="1"/>
                  </a:cubicBezTo>
                  <a:cubicBezTo>
                    <a:pt x="933" y="1"/>
                    <a:pt x="931" y="1"/>
                    <a:pt x="929" y="1"/>
                  </a:cubicBezTo>
                  <a:cubicBezTo>
                    <a:pt x="871" y="1"/>
                    <a:pt x="815" y="24"/>
                    <a:pt x="777" y="68"/>
                  </a:cubicBezTo>
                  <a:cubicBezTo>
                    <a:pt x="728" y="124"/>
                    <a:pt x="652" y="156"/>
                    <a:pt x="571" y="156"/>
                  </a:cubicBezTo>
                  <a:cubicBezTo>
                    <a:pt x="491" y="156"/>
                    <a:pt x="416" y="124"/>
                    <a:pt x="367" y="68"/>
                  </a:cubicBezTo>
                  <a:cubicBezTo>
                    <a:pt x="328" y="24"/>
                    <a:pt x="272" y="1"/>
                    <a:pt x="218" y="1"/>
                  </a:cubicBezTo>
                  <a:cubicBezTo>
                    <a:pt x="172" y="1"/>
                    <a:pt x="127" y="17"/>
                    <a:pt x="91" y="48"/>
                  </a:cubicBezTo>
                  <a:cubicBezTo>
                    <a:pt x="10" y="119"/>
                    <a:pt x="1" y="242"/>
                    <a:pt x="71" y="325"/>
                  </a:cubicBezTo>
                  <a:cubicBezTo>
                    <a:pt x="195" y="467"/>
                    <a:pt x="376" y="547"/>
                    <a:pt x="570" y="547"/>
                  </a:cubicBezTo>
                  <a:cubicBezTo>
                    <a:pt x="697" y="547"/>
                    <a:pt x="820" y="513"/>
                    <a:pt x="922" y="449"/>
                  </a:cubicBezTo>
                  <a:cubicBezTo>
                    <a:pt x="1027" y="513"/>
                    <a:pt x="1146" y="547"/>
                    <a:pt x="1275" y="547"/>
                  </a:cubicBezTo>
                  <a:cubicBezTo>
                    <a:pt x="1468" y="547"/>
                    <a:pt x="1651" y="467"/>
                    <a:pt x="1774" y="325"/>
                  </a:cubicBezTo>
                  <a:cubicBezTo>
                    <a:pt x="1849" y="245"/>
                    <a:pt x="1841" y="119"/>
                    <a:pt x="1758" y="48"/>
                  </a:cubicBezTo>
                  <a:cubicBezTo>
                    <a:pt x="1722" y="16"/>
                    <a:pt x="1677" y="0"/>
                    <a:pt x="1631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46"/>
            <p:cNvSpPr/>
            <p:nvPr/>
          </p:nvSpPr>
          <p:spPr>
            <a:xfrm>
              <a:off x="8143043" y="2120034"/>
              <a:ext cx="11138" cy="22334"/>
            </a:xfrm>
            <a:custGeom>
              <a:rect b="b" l="l" r="r" t="t"/>
              <a:pathLst>
                <a:path extrusionOk="0" h="772" w="385">
                  <a:moveTo>
                    <a:pt x="190" y="1"/>
                  </a:moveTo>
                  <a:cubicBezTo>
                    <a:pt x="187" y="1"/>
                    <a:pt x="184" y="1"/>
                    <a:pt x="182" y="1"/>
                  </a:cubicBezTo>
                  <a:cubicBezTo>
                    <a:pt x="77" y="9"/>
                    <a:pt x="1" y="99"/>
                    <a:pt x="1" y="200"/>
                  </a:cubicBezTo>
                  <a:lnTo>
                    <a:pt x="1" y="572"/>
                  </a:lnTo>
                  <a:cubicBezTo>
                    <a:pt x="1" y="673"/>
                    <a:pt x="77" y="763"/>
                    <a:pt x="182" y="771"/>
                  </a:cubicBezTo>
                  <a:cubicBezTo>
                    <a:pt x="186" y="771"/>
                    <a:pt x="190" y="771"/>
                    <a:pt x="195" y="771"/>
                  </a:cubicBezTo>
                  <a:cubicBezTo>
                    <a:pt x="299" y="771"/>
                    <a:pt x="384" y="685"/>
                    <a:pt x="384" y="579"/>
                  </a:cubicBezTo>
                  <a:lnTo>
                    <a:pt x="384" y="193"/>
                  </a:lnTo>
                  <a:cubicBezTo>
                    <a:pt x="384" y="86"/>
                    <a:pt x="297" y="1"/>
                    <a:pt x="190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46"/>
            <p:cNvSpPr/>
            <p:nvPr/>
          </p:nvSpPr>
          <p:spPr>
            <a:xfrm>
              <a:off x="8130053" y="2146592"/>
              <a:ext cx="22016" cy="11109"/>
            </a:xfrm>
            <a:custGeom>
              <a:rect b="b" l="l" r="r" t="t"/>
              <a:pathLst>
                <a:path extrusionOk="0" h="384" w="761">
                  <a:moveTo>
                    <a:pt x="207" y="0"/>
                  </a:moveTo>
                  <a:cubicBezTo>
                    <a:pt x="103" y="0"/>
                    <a:pt x="12" y="77"/>
                    <a:pt x="8" y="180"/>
                  </a:cubicBezTo>
                  <a:cubicBezTo>
                    <a:pt x="0" y="292"/>
                    <a:pt x="89" y="384"/>
                    <a:pt x="200" y="384"/>
                  </a:cubicBezTo>
                  <a:lnTo>
                    <a:pt x="555" y="384"/>
                  </a:lnTo>
                  <a:cubicBezTo>
                    <a:pt x="660" y="384"/>
                    <a:pt x="747" y="307"/>
                    <a:pt x="755" y="203"/>
                  </a:cubicBezTo>
                  <a:cubicBezTo>
                    <a:pt x="761" y="92"/>
                    <a:pt x="672" y="0"/>
                    <a:pt x="563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46"/>
            <p:cNvSpPr/>
            <p:nvPr/>
          </p:nvSpPr>
          <p:spPr>
            <a:xfrm>
              <a:off x="8255667" y="2120034"/>
              <a:ext cx="11138" cy="22334"/>
            </a:xfrm>
            <a:custGeom>
              <a:rect b="b" l="l" r="r" t="t"/>
              <a:pathLst>
                <a:path extrusionOk="0" h="772" w="385">
                  <a:moveTo>
                    <a:pt x="195" y="1"/>
                  </a:moveTo>
                  <a:cubicBezTo>
                    <a:pt x="88" y="1"/>
                    <a:pt x="1" y="86"/>
                    <a:pt x="1" y="193"/>
                  </a:cubicBezTo>
                  <a:lnTo>
                    <a:pt x="1" y="572"/>
                  </a:lnTo>
                  <a:cubicBezTo>
                    <a:pt x="1" y="674"/>
                    <a:pt x="77" y="763"/>
                    <a:pt x="180" y="771"/>
                  </a:cubicBezTo>
                  <a:cubicBezTo>
                    <a:pt x="183" y="771"/>
                    <a:pt x="186" y="771"/>
                    <a:pt x="188" y="771"/>
                  </a:cubicBezTo>
                  <a:cubicBezTo>
                    <a:pt x="295" y="771"/>
                    <a:pt x="384" y="685"/>
                    <a:pt x="384" y="579"/>
                  </a:cubicBezTo>
                  <a:lnTo>
                    <a:pt x="384" y="200"/>
                  </a:lnTo>
                  <a:cubicBezTo>
                    <a:pt x="384" y="98"/>
                    <a:pt x="307" y="7"/>
                    <a:pt x="203" y="1"/>
                  </a:cubicBezTo>
                  <a:cubicBezTo>
                    <a:pt x="200" y="1"/>
                    <a:pt x="198" y="1"/>
                    <a:pt x="195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46"/>
            <p:cNvSpPr/>
            <p:nvPr/>
          </p:nvSpPr>
          <p:spPr>
            <a:xfrm>
              <a:off x="8258068" y="2146592"/>
              <a:ext cx="22045" cy="11109"/>
            </a:xfrm>
            <a:custGeom>
              <a:rect b="b" l="l" r="r" t="t"/>
              <a:pathLst>
                <a:path extrusionOk="0" h="384" w="762">
                  <a:moveTo>
                    <a:pt x="208" y="0"/>
                  </a:moveTo>
                  <a:cubicBezTo>
                    <a:pt x="103" y="0"/>
                    <a:pt x="13" y="77"/>
                    <a:pt x="8" y="180"/>
                  </a:cubicBezTo>
                  <a:cubicBezTo>
                    <a:pt x="1" y="292"/>
                    <a:pt x="89" y="384"/>
                    <a:pt x="200" y="384"/>
                  </a:cubicBezTo>
                  <a:lnTo>
                    <a:pt x="556" y="384"/>
                  </a:lnTo>
                  <a:cubicBezTo>
                    <a:pt x="657" y="384"/>
                    <a:pt x="748" y="307"/>
                    <a:pt x="755" y="203"/>
                  </a:cubicBezTo>
                  <a:cubicBezTo>
                    <a:pt x="761" y="92"/>
                    <a:pt x="672" y="0"/>
                    <a:pt x="563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46"/>
            <p:cNvSpPr/>
            <p:nvPr/>
          </p:nvSpPr>
          <p:spPr>
            <a:xfrm>
              <a:off x="8140352" y="1978769"/>
              <a:ext cx="41023" cy="40271"/>
            </a:xfrm>
            <a:custGeom>
              <a:rect b="b" l="l" r="r" t="t"/>
              <a:pathLst>
                <a:path extrusionOk="0" h="1392" w="1418">
                  <a:moveTo>
                    <a:pt x="799" y="1"/>
                  </a:moveTo>
                  <a:cubicBezTo>
                    <a:pt x="692" y="1"/>
                    <a:pt x="585" y="29"/>
                    <a:pt x="489" y="86"/>
                  </a:cubicBezTo>
                  <a:lnTo>
                    <a:pt x="354" y="164"/>
                  </a:lnTo>
                  <a:cubicBezTo>
                    <a:pt x="120" y="301"/>
                    <a:pt x="0" y="577"/>
                    <a:pt x="63" y="840"/>
                  </a:cubicBezTo>
                  <a:lnTo>
                    <a:pt x="81" y="916"/>
                  </a:lnTo>
                  <a:cubicBezTo>
                    <a:pt x="148" y="1198"/>
                    <a:pt x="398" y="1391"/>
                    <a:pt x="683" y="1391"/>
                  </a:cubicBezTo>
                  <a:cubicBezTo>
                    <a:pt x="698" y="1391"/>
                    <a:pt x="714" y="1391"/>
                    <a:pt x="730" y="1390"/>
                  </a:cubicBezTo>
                  <a:lnTo>
                    <a:pt x="848" y="1379"/>
                  </a:lnTo>
                  <a:cubicBezTo>
                    <a:pt x="1169" y="1354"/>
                    <a:pt x="1417" y="1086"/>
                    <a:pt x="1417" y="764"/>
                  </a:cubicBezTo>
                  <a:lnTo>
                    <a:pt x="1417" y="623"/>
                  </a:lnTo>
                  <a:cubicBezTo>
                    <a:pt x="1417" y="380"/>
                    <a:pt x="1279" y="163"/>
                    <a:pt x="1063" y="60"/>
                  </a:cubicBezTo>
                  <a:cubicBezTo>
                    <a:pt x="979" y="21"/>
                    <a:pt x="889" y="1"/>
                    <a:pt x="79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46"/>
            <p:cNvSpPr/>
            <p:nvPr/>
          </p:nvSpPr>
          <p:spPr>
            <a:xfrm>
              <a:off x="8225001" y="1997052"/>
              <a:ext cx="47301" cy="44408"/>
            </a:xfrm>
            <a:custGeom>
              <a:rect b="b" l="l" r="r" t="t"/>
              <a:pathLst>
                <a:path extrusionOk="0" h="1535" w="1635">
                  <a:moveTo>
                    <a:pt x="740" y="1"/>
                  </a:moveTo>
                  <a:cubicBezTo>
                    <a:pt x="670" y="1"/>
                    <a:pt x="599" y="12"/>
                    <a:pt x="531" y="34"/>
                  </a:cubicBezTo>
                  <a:lnTo>
                    <a:pt x="516" y="40"/>
                  </a:lnTo>
                  <a:cubicBezTo>
                    <a:pt x="262" y="121"/>
                    <a:pt x="77" y="340"/>
                    <a:pt x="42" y="607"/>
                  </a:cubicBezTo>
                  <a:lnTo>
                    <a:pt x="31" y="693"/>
                  </a:lnTo>
                  <a:cubicBezTo>
                    <a:pt x="1" y="934"/>
                    <a:pt x="96" y="1172"/>
                    <a:pt x="286" y="1321"/>
                  </a:cubicBezTo>
                  <a:lnTo>
                    <a:pt x="369" y="1387"/>
                  </a:lnTo>
                  <a:cubicBezTo>
                    <a:pt x="492" y="1484"/>
                    <a:pt x="643" y="1535"/>
                    <a:pt x="795" y="1535"/>
                  </a:cubicBezTo>
                  <a:cubicBezTo>
                    <a:pt x="871" y="1535"/>
                    <a:pt x="947" y="1522"/>
                    <a:pt x="1021" y="1497"/>
                  </a:cubicBezTo>
                  <a:lnTo>
                    <a:pt x="1144" y="1456"/>
                  </a:lnTo>
                  <a:cubicBezTo>
                    <a:pt x="1443" y="1351"/>
                    <a:pt x="1634" y="1057"/>
                    <a:pt x="1604" y="742"/>
                  </a:cubicBezTo>
                  <a:cubicBezTo>
                    <a:pt x="1584" y="531"/>
                    <a:pt x="1469" y="340"/>
                    <a:pt x="1291" y="225"/>
                  </a:cubicBezTo>
                  <a:lnTo>
                    <a:pt x="1113" y="110"/>
                  </a:lnTo>
                  <a:cubicBezTo>
                    <a:pt x="1000" y="38"/>
                    <a:pt x="870" y="1"/>
                    <a:pt x="740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46"/>
            <p:cNvSpPr/>
            <p:nvPr/>
          </p:nvSpPr>
          <p:spPr>
            <a:xfrm>
              <a:off x="8249332" y="2065327"/>
              <a:ext cx="35497" cy="31360"/>
            </a:xfrm>
            <a:custGeom>
              <a:rect b="b" l="l" r="r" t="t"/>
              <a:pathLst>
                <a:path extrusionOk="0" h="1084" w="1227">
                  <a:moveTo>
                    <a:pt x="570" y="0"/>
                  </a:moveTo>
                  <a:cubicBezTo>
                    <a:pt x="471" y="0"/>
                    <a:pt x="371" y="28"/>
                    <a:pt x="281" y="86"/>
                  </a:cubicBezTo>
                  <a:cubicBezTo>
                    <a:pt x="151" y="171"/>
                    <a:pt x="62" y="310"/>
                    <a:pt x="43" y="465"/>
                  </a:cubicBezTo>
                  <a:lnTo>
                    <a:pt x="42" y="481"/>
                  </a:lnTo>
                  <a:cubicBezTo>
                    <a:pt x="0" y="786"/>
                    <a:pt x="226" y="1061"/>
                    <a:pt x="533" y="1082"/>
                  </a:cubicBezTo>
                  <a:lnTo>
                    <a:pt x="542" y="1082"/>
                  </a:lnTo>
                  <a:cubicBezTo>
                    <a:pt x="555" y="1083"/>
                    <a:pt x="567" y="1083"/>
                    <a:pt x="580" y="1083"/>
                  </a:cubicBezTo>
                  <a:cubicBezTo>
                    <a:pt x="962" y="1083"/>
                    <a:pt x="1227" y="682"/>
                    <a:pt x="1063" y="326"/>
                  </a:cubicBezTo>
                  <a:lnTo>
                    <a:pt x="1056" y="310"/>
                  </a:lnTo>
                  <a:cubicBezTo>
                    <a:pt x="964" y="113"/>
                    <a:pt x="770" y="0"/>
                    <a:pt x="57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46"/>
            <p:cNvSpPr/>
            <p:nvPr/>
          </p:nvSpPr>
          <p:spPr>
            <a:xfrm>
              <a:off x="8122994" y="2041952"/>
              <a:ext cx="52421" cy="50656"/>
            </a:xfrm>
            <a:custGeom>
              <a:rect b="b" l="l" r="r" t="t"/>
              <a:pathLst>
                <a:path extrusionOk="0" h="1751" w="1812">
                  <a:moveTo>
                    <a:pt x="998" y="1"/>
                  </a:moveTo>
                  <a:cubicBezTo>
                    <a:pt x="824" y="1"/>
                    <a:pt x="650" y="61"/>
                    <a:pt x="511" y="180"/>
                  </a:cubicBezTo>
                  <a:lnTo>
                    <a:pt x="279" y="376"/>
                  </a:lnTo>
                  <a:cubicBezTo>
                    <a:pt x="97" y="529"/>
                    <a:pt x="0" y="763"/>
                    <a:pt x="17" y="1000"/>
                  </a:cubicBezTo>
                  <a:lnTo>
                    <a:pt x="19" y="1023"/>
                  </a:lnTo>
                  <a:cubicBezTo>
                    <a:pt x="43" y="1384"/>
                    <a:pt x="322" y="1675"/>
                    <a:pt x="680" y="1717"/>
                  </a:cubicBezTo>
                  <a:lnTo>
                    <a:pt x="933" y="1746"/>
                  </a:lnTo>
                  <a:cubicBezTo>
                    <a:pt x="961" y="1749"/>
                    <a:pt x="990" y="1751"/>
                    <a:pt x="1018" y="1751"/>
                  </a:cubicBezTo>
                  <a:cubicBezTo>
                    <a:pt x="1149" y="1751"/>
                    <a:pt x="1278" y="1716"/>
                    <a:pt x="1392" y="1652"/>
                  </a:cubicBezTo>
                  <a:lnTo>
                    <a:pt x="1401" y="1646"/>
                  </a:lnTo>
                  <a:cubicBezTo>
                    <a:pt x="1665" y="1496"/>
                    <a:pt x="1812" y="1201"/>
                    <a:pt x="1773" y="901"/>
                  </a:cubicBezTo>
                  <a:lnTo>
                    <a:pt x="1741" y="655"/>
                  </a:lnTo>
                  <a:cubicBezTo>
                    <a:pt x="1712" y="433"/>
                    <a:pt x="1585" y="235"/>
                    <a:pt x="1398" y="115"/>
                  </a:cubicBezTo>
                  <a:cubicBezTo>
                    <a:pt x="1275" y="39"/>
                    <a:pt x="1136" y="1"/>
                    <a:pt x="998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2" name="Google Shape;3292;p46"/>
          <p:cNvGrpSpPr/>
          <p:nvPr/>
        </p:nvGrpSpPr>
        <p:grpSpPr>
          <a:xfrm>
            <a:off x="739624" y="2504253"/>
            <a:ext cx="369465" cy="374817"/>
            <a:chOff x="739624" y="2504253"/>
            <a:chExt cx="369465" cy="374817"/>
          </a:xfrm>
        </p:grpSpPr>
        <p:sp>
          <p:nvSpPr>
            <p:cNvPr id="3293" name="Google Shape;3293;p46"/>
            <p:cNvSpPr/>
            <p:nvPr/>
          </p:nvSpPr>
          <p:spPr>
            <a:xfrm>
              <a:off x="982897" y="2532257"/>
              <a:ext cx="126193" cy="133281"/>
            </a:xfrm>
            <a:custGeom>
              <a:rect b="b" l="l" r="r" t="t"/>
              <a:pathLst>
                <a:path extrusionOk="0" h="4607" w="4362">
                  <a:moveTo>
                    <a:pt x="2997" y="0"/>
                  </a:moveTo>
                  <a:cubicBezTo>
                    <a:pt x="1129" y="0"/>
                    <a:pt x="2" y="1163"/>
                    <a:pt x="1" y="1163"/>
                  </a:cubicBezTo>
                  <a:lnTo>
                    <a:pt x="2365" y="4607"/>
                  </a:lnTo>
                  <a:cubicBezTo>
                    <a:pt x="4362" y="3246"/>
                    <a:pt x="3911" y="1096"/>
                    <a:pt x="3665" y="323"/>
                  </a:cubicBezTo>
                  <a:cubicBezTo>
                    <a:pt x="3607" y="145"/>
                    <a:pt x="3449" y="20"/>
                    <a:pt x="3262" y="8"/>
                  </a:cubicBezTo>
                  <a:cubicBezTo>
                    <a:pt x="3172" y="3"/>
                    <a:pt x="3084" y="0"/>
                    <a:pt x="2997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46"/>
            <p:cNvSpPr/>
            <p:nvPr/>
          </p:nvSpPr>
          <p:spPr>
            <a:xfrm>
              <a:off x="982897" y="2550049"/>
              <a:ext cx="92518" cy="115489"/>
            </a:xfrm>
            <a:custGeom>
              <a:rect b="b" l="l" r="r" t="t"/>
              <a:pathLst>
                <a:path extrusionOk="0" h="3992" w="3198">
                  <a:moveTo>
                    <a:pt x="739" y="1"/>
                  </a:moveTo>
                  <a:cubicBezTo>
                    <a:pt x="262" y="280"/>
                    <a:pt x="1" y="548"/>
                    <a:pt x="1" y="548"/>
                  </a:cubicBezTo>
                  <a:lnTo>
                    <a:pt x="2365" y="3992"/>
                  </a:lnTo>
                  <a:cubicBezTo>
                    <a:pt x="2713" y="3756"/>
                    <a:pt x="2984" y="3496"/>
                    <a:pt x="3198" y="3225"/>
                  </a:cubicBezTo>
                  <a:cubicBezTo>
                    <a:pt x="3038" y="2682"/>
                    <a:pt x="2808" y="2125"/>
                    <a:pt x="2470" y="1608"/>
                  </a:cubicBezTo>
                  <a:cubicBezTo>
                    <a:pt x="2111" y="1056"/>
                    <a:pt x="1562" y="445"/>
                    <a:pt x="739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46"/>
            <p:cNvSpPr/>
            <p:nvPr/>
          </p:nvSpPr>
          <p:spPr>
            <a:xfrm>
              <a:off x="999676" y="2563704"/>
              <a:ext cx="65353" cy="82132"/>
            </a:xfrm>
            <a:custGeom>
              <a:rect b="b" l="l" r="r" t="t"/>
              <a:pathLst>
                <a:path extrusionOk="0" h="2839" w="2259">
                  <a:moveTo>
                    <a:pt x="1927" y="1"/>
                  </a:moveTo>
                  <a:cubicBezTo>
                    <a:pt x="1917" y="1"/>
                    <a:pt x="1907" y="1"/>
                    <a:pt x="1897" y="3"/>
                  </a:cubicBezTo>
                  <a:cubicBezTo>
                    <a:pt x="769" y="134"/>
                    <a:pt x="77" y="776"/>
                    <a:pt x="1" y="851"/>
                  </a:cubicBezTo>
                  <a:lnTo>
                    <a:pt x="1137" y="2839"/>
                  </a:lnTo>
                  <a:cubicBezTo>
                    <a:pt x="1769" y="2408"/>
                    <a:pt x="2122" y="1852"/>
                    <a:pt x="2217" y="1144"/>
                  </a:cubicBezTo>
                  <a:cubicBezTo>
                    <a:pt x="2259" y="822"/>
                    <a:pt x="2242" y="509"/>
                    <a:pt x="2203" y="245"/>
                  </a:cubicBezTo>
                  <a:cubicBezTo>
                    <a:pt x="2183" y="104"/>
                    <a:pt x="2064" y="1"/>
                    <a:pt x="192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46"/>
            <p:cNvSpPr/>
            <p:nvPr/>
          </p:nvSpPr>
          <p:spPr>
            <a:xfrm>
              <a:off x="999503" y="2588295"/>
              <a:ext cx="174" cy="174"/>
            </a:xfrm>
            <a:custGeom>
              <a:rect b="b" l="l" r="r" t="t"/>
              <a:pathLst>
                <a:path extrusionOk="0" h="6" w="6">
                  <a:moveTo>
                    <a:pt x="1" y="5"/>
                  </a:move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46"/>
            <p:cNvSpPr/>
            <p:nvPr/>
          </p:nvSpPr>
          <p:spPr>
            <a:xfrm>
              <a:off x="999647" y="2569317"/>
              <a:ext cx="61737" cy="76520"/>
            </a:xfrm>
            <a:custGeom>
              <a:rect b="b" l="l" r="r" t="t"/>
              <a:pathLst>
                <a:path extrusionOk="0" h="2645" w="2134">
                  <a:moveTo>
                    <a:pt x="1098" y="0"/>
                  </a:moveTo>
                  <a:cubicBezTo>
                    <a:pt x="448" y="240"/>
                    <a:pt x="58" y="600"/>
                    <a:pt x="0" y="657"/>
                  </a:cubicBezTo>
                  <a:lnTo>
                    <a:pt x="1138" y="2645"/>
                  </a:lnTo>
                  <a:cubicBezTo>
                    <a:pt x="1646" y="2298"/>
                    <a:pt x="1974" y="1872"/>
                    <a:pt x="2134" y="1350"/>
                  </a:cubicBezTo>
                  <a:cubicBezTo>
                    <a:pt x="2060" y="1212"/>
                    <a:pt x="1980" y="1074"/>
                    <a:pt x="1891" y="941"/>
                  </a:cubicBezTo>
                  <a:cubicBezTo>
                    <a:pt x="1690" y="631"/>
                    <a:pt x="1431" y="305"/>
                    <a:pt x="1098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46"/>
            <p:cNvSpPr/>
            <p:nvPr/>
          </p:nvSpPr>
          <p:spPr>
            <a:xfrm>
              <a:off x="739624" y="2532257"/>
              <a:ext cx="126164" cy="133281"/>
            </a:xfrm>
            <a:custGeom>
              <a:rect b="b" l="l" r="r" t="t"/>
              <a:pathLst>
                <a:path extrusionOk="0" h="4607" w="4361">
                  <a:moveTo>
                    <a:pt x="1364" y="0"/>
                  </a:moveTo>
                  <a:cubicBezTo>
                    <a:pt x="1277" y="0"/>
                    <a:pt x="1189" y="3"/>
                    <a:pt x="1099" y="8"/>
                  </a:cubicBezTo>
                  <a:cubicBezTo>
                    <a:pt x="914" y="20"/>
                    <a:pt x="754" y="145"/>
                    <a:pt x="696" y="323"/>
                  </a:cubicBezTo>
                  <a:cubicBezTo>
                    <a:pt x="450" y="1096"/>
                    <a:pt x="1" y="3246"/>
                    <a:pt x="1997" y="4607"/>
                  </a:cubicBezTo>
                  <a:lnTo>
                    <a:pt x="4360" y="1163"/>
                  </a:lnTo>
                  <a:cubicBezTo>
                    <a:pt x="4360" y="1163"/>
                    <a:pt x="3234" y="0"/>
                    <a:pt x="1364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46"/>
            <p:cNvSpPr/>
            <p:nvPr/>
          </p:nvSpPr>
          <p:spPr>
            <a:xfrm>
              <a:off x="773357" y="2550049"/>
              <a:ext cx="92460" cy="115489"/>
            </a:xfrm>
            <a:custGeom>
              <a:rect b="b" l="l" r="r" t="t"/>
              <a:pathLst>
                <a:path extrusionOk="0" h="3992" w="3196">
                  <a:moveTo>
                    <a:pt x="2458" y="1"/>
                  </a:moveTo>
                  <a:cubicBezTo>
                    <a:pt x="1636" y="444"/>
                    <a:pt x="1085" y="1054"/>
                    <a:pt x="726" y="1608"/>
                  </a:cubicBezTo>
                  <a:cubicBezTo>
                    <a:pt x="389" y="2125"/>
                    <a:pt x="159" y="2683"/>
                    <a:pt x="1" y="3225"/>
                  </a:cubicBezTo>
                  <a:cubicBezTo>
                    <a:pt x="212" y="3496"/>
                    <a:pt x="485" y="3756"/>
                    <a:pt x="832" y="3992"/>
                  </a:cubicBezTo>
                  <a:lnTo>
                    <a:pt x="3196" y="548"/>
                  </a:lnTo>
                  <a:cubicBezTo>
                    <a:pt x="3196" y="548"/>
                    <a:pt x="2935" y="280"/>
                    <a:pt x="2458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46"/>
            <p:cNvSpPr/>
            <p:nvPr/>
          </p:nvSpPr>
          <p:spPr>
            <a:xfrm>
              <a:off x="783656" y="2563675"/>
              <a:ext cx="65613" cy="82132"/>
            </a:xfrm>
            <a:custGeom>
              <a:rect b="b" l="l" r="r" t="t"/>
              <a:pathLst>
                <a:path extrusionOk="0" h="2839" w="2268">
                  <a:moveTo>
                    <a:pt x="2262" y="852"/>
                  </a:moveTo>
                  <a:cubicBezTo>
                    <a:pt x="2263" y="855"/>
                    <a:pt x="2268" y="856"/>
                    <a:pt x="2268" y="856"/>
                  </a:cubicBezTo>
                  <a:lnTo>
                    <a:pt x="2262" y="852"/>
                  </a:lnTo>
                  <a:close/>
                  <a:moveTo>
                    <a:pt x="335" y="1"/>
                  </a:moveTo>
                  <a:cubicBezTo>
                    <a:pt x="198" y="1"/>
                    <a:pt x="77" y="104"/>
                    <a:pt x="56" y="243"/>
                  </a:cubicBezTo>
                  <a:cubicBezTo>
                    <a:pt x="17" y="510"/>
                    <a:pt x="1" y="821"/>
                    <a:pt x="43" y="1143"/>
                  </a:cubicBezTo>
                  <a:cubicBezTo>
                    <a:pt x="137" y="1852"/>
                    <a:pt x="490" y="2409"/>
                    <a:pt x="1122" y="2838"/>
                  </a:cubicBezTo>
                  <a:lnTo>
                    <a:pt x="2258" y="849"/>
                  </a:lnTo>
                  <a:cubicBezTo>
                    <a:pt x="2182" y="775"/>
                    <a:pt x="1490" y="134"/>
                    <a:pt x="363" y="2"/>
                  </a:cubicBezTo>
                  <a:cubicBezTo>
                    <a:pt x="353" y="1"/>
                    <a:pt x="344" y="1"/>
                    <a:pt x="335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46"/>
            <p:cNvSpPr/>
            <p:nvPr/>
          </p:nvSpPr>
          <p:spPr>
            <a:xfrm>
              <a:off x="849067" y="2588295"/>
              <a:ext cx="203" cy="174"/>
            </a:xfrm>
            <a:custGeom>
              <a:rect b="b" l="l" r="r" t="t"/>
              <a:pathLst>
                <a:path extrusionOk="0" h="6" w="7">
                  <a:moveTo>
                    <a:pt x="1" y="1"/>
                  </a:moveTo>
                  <a:cubicBezTo>
                    <a:pt x="2" y="4"/>
                    <a:pt x="7" y="5"/>
                    <a:pt x="7" y="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46"/>
            <p:cNvSpPr/>
            <p:nvPr/>
          </p:nvSpPr>
          <p:spPr>
            <a:xfrm>
              <a:off x="787388" y="2569317"/>
              <a:ext cx="61621" cy="76520"/>
            </a:xfrm>
            <a:custGeom>
              <a:rect b="b" l="l" r="r" t="t"/>
              <a:pathLst>
                <a:path extrusionOk="0" h="2645" w="2130">
                  <a:moveTo>
                    <a:pt x="1033" y="0"/>
                  </a:moveTo>
                  <a:cubicBezTo>
                    <a:pt x="701" y="307"/>
                    <a:pt x="441" y="634"/>
                    <a:pt x="241" y="942"/>
                  </a:cubicBezTo>
                  <a:cubicBezTo>
                    <a:pt x="155" y="1076"/>
                    <a:pt x="74" y="1212"/>
                    <a:pt x="0" y="1352"/>
                  </a:cubicBezTo>
                  <a:cubicBezTo>
                    <a:pt x="157" y="1873"/>
                    <a:pt x="485" y="2300"/>
                    <a:pt x="993" y="2645"/>
                  </a:cubicBezTo>
                  <a:lnTo>
                    <a:pt x="2129" y="657"/>
                  </a:lnTo>
                  <a:cubicBezTo>
                    <a:pt x="2073" y="600"/>
                    <a:pt x="1683" y="240"/>
                    <a:pt x="1033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46"/>
            <p:cNvSpPr/>
            <p:nvPr/>
          </p:nvSpPr>
          <p:spPr>
            <a:xfrm>
              <a:off x="786491" y="2554129"/>
              <a:ext cx="275790" cy="324942"/>
            </a:xfrm>
            <a:custGeom>
              <a:rect b="b" l="l" r="r" t="t"/>
              <a:pathLst>
                <a:path extrusionOk="0" h="11232" w="9533">
                  <a:moveTo>
                    <a:pt x="4765" y="1"/>
                  </a:moveTo>
                  <a:cubicBezTo>
                    <a:pt x="884" y="1"/>
                    <a:pt x="1" y="3225"/>
                    <a:pt x="1" y="5466"/>
                  </a:cubicBezTo>
                  <a:cubicBezTo>
                    <a:pt x="1" y="7391"/>
                    <a:pt x="1883" y="8330"/>
                    <a:pt x="2986" y="10218"/>
                  </a:cubicBezTo>
                  <a:cubicBezTo>
                    <a:pt x="3354" y="10848"/>
                    <a:pt x="4035" y="11232"/>
                    <a:pt x="4765" y="11232"/>
                  </a:cubicBezTo>
                  <a:cubicBezTo>
                    <a:pt x="5495" y="11232"/>
                    <a:pt x="6176" y="10848"/>
                    <a:pt x="6544" y="10218"/>
                  </a:cubicBezTo>
                  <a:cubicBezTo>
                    <a:pt x="7647" y="8330"/>
                    <a:pt x="9529" y="7391"/>
                    <a:pt x="9529" y="5466"/>
                  </a:cubicBezTo>
                  <a:cubicBezTo>
                    <a:pt x="9532" y="3225"/>
                    <a:pt x="8646" y="1"/>
                    <a:pt x="4765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46"/>
            <p:cNvSpPr/>
            <p:nvPr/>
          </p:nvSpPr>
          <p:spPr>
            <a:xfrm>
              <a:off x="786491" y="2554100"/>
              <a:ext cx="147312" cy="324971"/>
            </a:xfrm>
            <a:custGeom>
              <a:rect b="b" l="l" r="r" t="t"/>
              <a:pathLst>
                <a:path extrusionOk="0" h="11233" w="5092">
                  <a:moveTo>
                    <a:pt x="4765" y="0"/>
                  </a:moveTo>
                  <a:cubicBezTo>
                    <a:pt x="884" y="0"/>
                    <a:pt x="1" y="3226"/>
                    <a:pt x="1" y="5467"/>
                  </a:cubicBezTo>
                  <a:cubicBezTo>
                    <a:pt x="1" y="7392"/>
                    <a:pt x="1883" y="8329"/>
                    <a:pt x="2986" y="10219"/>
                  </a:cubicBezTo>
                  <a:cubicBezTo>
                    <a:pt x="3354" y="10849"/>
                    <a:pt x="4035" y="11233"/>
                    <a:pt x="4765" y="11233"/>
                  </a:cubicBezTo>
                  <a:cubicBezTo>
                    <a:pt x="4874" y="11233"/>
                    <a:pt x="4984" y="11224"/>
                    <a:pt x="5092" y="11208"/>
                  </a:cubicBezTo>
                  <a:cubicBezTo>
                    <a:pt x="4489" y="11112"/>
                    <a:pt x="3951" y="10756"/>
                    <a:pt x="3638" y="10219"/>
                  </a:cubicBezTo>
                  <a:cubicBezTo>
                    <a:pt x="2535" y="8329"/>
                    <a:pt x="653" y="7392"/>
                    <a:pt x="653" y="5467"/>
                  </a:cubicBezTo>
                  <a:cubicBezTo>
                    <a:pt x="653" y="3290"/>
                    <a:pt x="1487" y="184"/>
                    <a:pt x="5092" y="8"/>
                  </a:cubicBezTo>
                  <a:cubicBezTo>
                    <a:pt x="4986" y="3"/>
                    <a:pt x="4876" y="0"/>
                    <a:pt x="4765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46"/>
            <p:cNvSpPr/>
            <p:nvPr/>
          </p:nvSpPr>
          <p:spPr>
            <a:xfrm>
              <a:off x="897380" y="2826071"/>
              <a:ext cx="53868" cy="15912"/>
            </a:xfrm>
            <a:custGeom>
              <a:rect b="b" l="l" r="r" t="t"/>
              <a:pathLst>
                <a:path extrusionOk="0" h="550" w="1862">
                  <a:moveTo>
                    <a:pt x="1645" y="0"/>
                  </a:moveTo>
                  <a:cubicBezTo>
                    <a:pt x="1590" y="0"/>
                    <a:pt x="1536" y="23"/>
                    <a:pt x="1498" y="68"/>
                  </a:cubicBezTo>
                  <a:cubicBezTo>
                    <a:pt x="1447" y="126"/>
                    <a:pt x="1371" y="158"/>
                    <a:pt x="1289" y="158"/>
                  </a:cubicBezTo>
                  <a:cubicBezTo>
                    <a:pt x="1207" y="158"/>
                    <a:pt x="1130" y="126"/>
                    <a:pt x="1079" y="68"/>
                  </a:cubicBezTo>
                  <a:cubicBezTo>
                    <a:pt x="1044" y="27"/>
                    <a:pt x="987" y="0"/>
                    <a:pt x="932" y="0"/>
                  </a:cubicBezTo>
                  <a:cubicBezTo>
                    <a:pt x="877" y="0"/>
                    <a:pt x="822" y="27"/>
                    <a:pt x="785" y="68"/>
                  </a:cubicBezTo>
                  <a:cubicBezTo>
                    <a:pt x="734" y="126"/>
                    <a:pt x="657" y="158"/>
                    <a:pt x="576" y="158"/>
                  </a:cubicBezTo>
                  <a:cubicBezTo>
                    <a:pt x="493" y="158"/>
                    <a:pt x="417" y="126"/>
                    <a:pt x="366" y="68"/>
                  </a:cubicBezTo>
                  <a:cubicBezTo>
                    <a:pt x="327" y="24"/>
                    <a:pt x="273" y="1"/>
                    <a:pt x="218" y="1"/>
                  </a:cubicBezTo>
                  <a:cubicBezTo>
                    <a:pt x="173" y="1"/>
                    <a:pt x="127" y="17"/>
                    <a:pt x="90" y="50"/>
                  </a:cubicBezTo>
                  <a:cubicBezTo>
                    <a:pt x="10" y="120"/>
                    <a:pt x="1" y="243"/>
                    <a:pt x="72" y="326"/>
                  </a:cubicBezTo>
                  <a:cubicBezTo>
                    <a:pt x="196" y="467"/>
                    <a:pt x="380" y="550"/>
                    <a:pt x="573" y="550"/>
                  </a:cubicBezTo>
                  <a:cubicBezTo>
                    <a:pt x="702" y="550"/>
                    <a:pt x="825" y="514"/>
                    <a:pt x="931" y="450"/>
                  </a:cubicBezTo>
                  <a:cubicBezTo>
                    <a:pt x="1036" y="514"/>
                    <a:pt x="1159" y="550"/>
                    <a:pt x="1286" y="550"/>
                  </a:cubicBezTo>
                  <a:cubicBezTo>
                    <a:pt x="1483" y="550"/>
                    <a:pt x="1665" y="467"/>
                    <a:pt x="1790" y="326"/>
                  </a:cubicBezTo>
                  <a:cubicBezTo>
                    <a:pt x="1862" y="244"/>
                    <a:pt x="1854" y="120"/>
                    <a:pt x="1774" y="50"/>
                  </a:cubicBezTo>
                  <a:cubicBezTo>
                    <a:pt x="1737" y="17"/>
                    <a:pt x="1691" y="0"/>
                    <a:pt x="164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46"/>
            <p:cNvSpPr/>
            <p:nvPr/>
          </p:nvSpPr>
          <p:spPr>
            <a:xfrm>
              <a:off x="851902" y="2736995"/>
              <a:ext cx="11138" cy="22508"/>
            </a:xfrm>
            <a:custGeom>
              <a:rect b="b" l="l" r="r" t="t"/>
              <a:pathLst>
                <a:path extrusionOk="0" h="778" w="385">
                  <a:moveTo>
                    <a:pt x="191" y="1"/>
                  </a:moveTo>
                  <a:cubicBezTo>
                    <a:pt x="187" y="1"/>
                    <a:pt x="184" y="1"/>
                    <a:pt x="180" y="1"/>
                  </a:cubicBezTo>
                  <a:cubicBezTo>
                    <a:pt x="79" y="9"/>
                    <a:pt x="1" y="96"/>
                    <a:pt x="1" y="200"/>
                  </a:cubicBezTo>
                  <a:lnTo>
                    <a:pt x="1" y="578"/>
                  </a:lnTo>
                  <a:cubicBezTo>
                    <a:pt x="1" y="682"/>
                    <a:pt x="77" y="769"/>
                    <a:pt x="180" y="777"/>
                  </a:cubicBezTo>
                  <a:cubicBezTo>
                    <a:pt x="185" y="777"/>
                    <a:pt x="189" y="778"/>
                    <a:pt x="193" y="778"/>
                  </a:cubicBezTo>
                  <a:cubicBezTo>
                    <a:pt x="299" y="778"/>
                    <a:pt x="384" y="690"/>
                    <a:pt x="384" y="585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46"/>
            <p:cNvSpPr/>
            <p:nvPr/>
          </p:nvSpPr>
          <p:spPr>
            <a:xfrm>
              <a:off x="836945" y="2763726"/>
              <a:ext cx="23780" cy="11109"/>
            </a:xfrm>
            <a:custGeom>
              <a:rect b="b" l="l" r="r" t="t"/>
              <a:pathLst>
                <a:path extrusionOk="0" h="384" w="822">
                  <a:moveTo>
                    <a:pt x="208" y="0"/>
                  </a:moveTo>
                  <a:cubicBezTo>
                    <a:pt x="105" y="0"/>
                    <a:pt x="16" y="77"/>
                    <a:pt x="8" y="181"/>
                  </a:cubicBezTo>
                  <a:cubicBezTo>
                    <a:pt x="1" y="292"/>
                    <a:pt x="90" y="384"/>
                    <a:pt x="200" y="384"/>
                  </a:cubicBezTo>
                  <a:lnTo>
                    <a:pt x="617" y="384"/>
                  </a:lnTo>
                  <a:cubicBezTo>
                    <a:pt x="720" y="384"/>
                    <a:pt x="811" y="307"/>
                    <a:pt x="817" y="204"/>
                  </a:cubicBezTo>
                  <a:cubicBezTo>
                    <a:pt x="821" y="92"/>
                    <a:pt x="734" y="0"/>
                    <a:pt x="62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46"/>
            <p:cNvSpPr/>
            <p:nvPr/>
          </p:nvSpPr>
          <p:spPr>
            <a:xfrm>
              <a:off x="985558" y="2736995"/>
              <a:ext cx="11138" cy="22508"/>
            </a:xfrm>
            <a:custGeom>
              <a:rect b="b" l="l" r="r" t="t"/>
              <a:pathLst>
                <a:path extrusionOk="0" h="778" w="385">
                  <a:moveTo>
                    <a:pt x="194" y="1"/>
                  </a:moveTo>
                  <a:cubicBezTo>
                    <a:pt x="87" y="1"/>
                    <a:pt x="1" y="87"/>
                    <a:pt x="1" y="193"/>
                  </a:cubicBezTo>
                  <a:lnTo>
                    <a:pt x="1" y="578"/>
                  </a:lnTo>
                  <a:cubicBezTo>
                    <a:pt x="1" y="682"/>
                    <a:pt x="78" y="769"/>
                    <a:pt x="182" y="777"/>
                  </a:cubicBezTo>
                  <a:cubicBezTo>
                    <a:pt x="185" y="777"/>
                    <a:pt x="189" y="777"/>
                    <a:pt x="193" y="777"/>
                  </a:cubicBezTo>
                  <a:cubicBezTo>
                    <a:pt x="298" y="777"/>
                    <a:pt x="384" y="691"/>
                    <a:pt x="384" y="585"/>
                  </a:cubicBezTo>
                  <a:lnTo>
                    <a:pt x="384" y="200"/>
                  </a:lnTo>
                  <a:cubicBezTo>
                    <a:pt x="384" y="96"/>
                    <a:pt x="308" y="6"/>
                    <a:pt x="205" y="1"/>
                  </a:cubicBezTo>
                  <a:cubicBezTo>
                    <a:pt x="201" y="1"/>
                    <a:pt x="198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46"/>
            <p:cNvSpPr/>
            <p:nvPr/>
          </p:nvSpPr>
          <p:spPr>
            <a:xfrm>
              <a:off x="987931" y="2763726"/>
              <a:ext cx="23809" cy="11109"/>
            </a:xfrm>
            <a:custGeom>
              <a:rect b="b" l="l" r="r" t="t"/>
              <a:pathLst>
                <a:path extrusionOk="0" h="384" w="823">
                  <a:moveTo>
                    <a:pt x="207" y="0"/>
                  </a:moveTo>
                  <a:cubicBezTo>
                    <a:pt x="103" y="0"/>
                    <a:pt x="12" y="77"/>
                    <a:pt x="8" y="181"/>
                  </a:cubicBezTo>
                  <a:cubicBezTo>
                    <a:pt x="0" y="292"/>
                    <a:pt x="89" y="384"/>
                    <a:pt x="200" y="384"/>
                  </a:cubicBezTo>
                  <a:lnTo>
                    <a:pt x="615" y="384"/>
                  </a:lnTo>
                  <a:cubicBezTo>
                    <a:pt x="718" y="384"/>
                    <a:pt x="809" y="307"/>
                    <a:pt x="815" y="204"/>
                  </a:cubicBezTo>
                  <a:cubicBezTo>
                    <a:pt x="822" y="92"/>
                    <a:pt x="733" y="0"/>
                    <a:pt x="623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46"/>
            <p:cNvSpPr/>
            <p:nvPr/>
          </p:nvSpPr>
          <p:spPr>
            <a:xfrm>
              <a:off x="903484" y="2794797"/>
              <a:ext cx="41630" cy="20251"/>
            </a:xfrm>
            <a:custGeom>
              <a:rect b="b" l="l" r="r" t="t"/>
              <a:pathLst>
                <a:path extrusionOk="0" h="700" w="1439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443"/>
                    <a:pt x="322" y="700"/>
                    <a:pt x="720" y="700"/>
                  </a:cubicBezTo>
                  <a:cubicBezTo>
                    <a:pt x="1117" y="700"/>
                    <a:pt x="1439" y="445"/>
                    <a:pt x="1439" y="129"/>
                  </a:cubicBezTo>
                  <a:lnTo>
                    <a:pt x="1439" y="127"/>
                  </a:lnTo>
                  <a:cubicBezTo>
                    <a:pt x="1439" y="58"/>
                    <a:pt x="1382" y="0"/>
                    <a:pt x="131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46"/>
            <p:cNvSpPr/>
            <p:nvPr/>
          </p:nvSpPr>
          <p:spPr>
            <a:xfrm>
              <a:off x="882654" y="2504253"/>
              <a:ext cx="83376" cy="112480"/>
            </a:xfrm>
            <a:custGeom>
              <a:rect b="b" l="l" r="r" t="t"/>
              <a:pathLst>
                <a:path extrusionOk="0" h="3888" w="2882">
                  <a:moveTo>
                    <a:pt x="1440" y="1"/>
                  </a:moveTo>
                  <a:cubicBezTo>
                    <a:pt x="1296" y="1"/>
                    <a:pt x="1153" y="64"/>
                    <a:pt x="1056" y="191"/>
                  </a:cubicBezTo>
                  <a:cubicBezTo>
                    <a:pt x="952" y="324"/>
                    <a:pt x="795" y="364"/>
                    <a:pt x="642" y="415"/>
                  </a:cubicBezTo>
                  <a:cubicBezTo>
                    <a:pt x="404" y="493"/>
                    <a:pt x="265" y="740"/>
                    <a:pt x="320" y="984"/>
                  </a:cubicBezTo>
                  <a:cubicBezTo>
                    <a:pt x="383" y="1254"/>
                    <a:pt x="315" y="1429"/>
                    <a:pt x="146" y="1636"/>
                  </a:cubicBezTo>
                  <a:cubicBezTo>
                    <a:pt x="1" y="1814"/>
                    <a:pt x="1" y="2073"/>
                    <a:pt x="146" y="2251"/>
                  </a:cubicBezTo>
                  <a:cubicBezTo>
                    <a:pt x="320" y="2462"/>
                    <a:pt x="380" y="2639"/>
                    <a:pt x="320" y="2903"/>
                  </a:cubicBezTo>
                  <a:cubicBezTo>
                    <a:pt x="265" y="3148"/>
                    <a:pt x="403" y="3394"/>
                    <a:pt x="642" y="3473"/>
                  </a:cubicBezTo>
                  <a:cubicBezTo>
                    <a:pt x="794" y="3550"/>
                    <a:pt x="943" y="3550"/>
                    <a:pt x="1056" y="3697"/>
                  </a:cubicBezTo>
                  <a:cubicBezTo>
                    <a:pt x="1153" y="3824"/>
                    <a:pt x="1296" y="3887"/>
                    <a:pt x="1440" y="3887"/>
                  </a:cubicBezTo>
                  <a:cubicBezTo>
                    <a:pt x="1584" y="3887"/>
                    <a:pt x="1728" y="3824"/>
                    <a:pt x="1825" y="3697"/>
                  </a:cubicBezTo>
                  <a:cubicBezTo>
                    <a:pt x="1929" y="3562"/>
                    <a:pt x="2085" y="3522"/>
                    <a:pt x="2239" y="3473"/>
                  </a:cubicBezTo>
                  <a:cubicBezTo>
                    <a:pt x="2476" y="3394"/>
                    <a:pt x="2616" y="3147"/>
                    <a:pt x="2561" y="2903"/>
                  </a:cubicBezTo>
                  <a:cubicBezTo>
                    <a:pt x="2501" y="2642"/>
                    <a:pt x="2567" y="2455"/>
                    <a:pt x="2734" y="2251"/>
                  </a:cubicBezTo>
                  <a:cubicBezTo>
                    <a:pt x="2881" y="2071"/>
                    <a:pt x="2881" y="1814"/>
                    <a:pt x="2734" y="1636"/>
                  </a:cubicBezTo>
                  <a:cubicBezTo>
                    <a:pt x="2559" y="1422"/>
                    <a:pt x="2498" y="1261"/>
                    <a:pt x="2561" y="984"/>
                  </a:cubicBezTo>
                  <a:cubicBezTo>
                    <a:pt x="2616" y="738"/>
                    <a:pt x="2478" y="491"/>
                    <a:pt x="2239" y="415"/>
                  </a:cubicBezTo>
                  <a:cubicBezTo>
                    <a:pt x="2084" y="363"/>
                    <a:pt x="1930" y="326"/>
                    <a:pt x="1825" y="191"/>
                  </a:cubicBezTo>
                  <a:cubicBezTo>
                    <a:pt x="1728" y="64"/>
                    <a:pt x="1584" y="1"/>
                    <a:pt x="144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46"/>
            <p:cNvSpPr/>
            <p:nvPr/>
          </p:nvSpPr>
          <p:spPr>
            <a:xfrm>
              <a:off x="882741" y="2504282"/>
              <a:ext cx="49210" cy="112393"/>
            </a:xfrm>
            <a:custGeom>
              <a:rect b="b" l="l" r="r" t="t"/>
              <a:pathLst>
                <a:path extrusionOk="0" h="3885" w="1701">
                  <a:moveTo>
                    <a:pt x="1440" y="1"/>
                  </a:moveTo>
                  <a:cubicBezTo>
                    <a:pt x="1296" y="1"/>
                    <a:pt x="1152" y="64"/>
                    <a:pt x="1055" y="190"/>
                  </a:cubicBezTo>
                  <a:cubicBezTo>
                    <a:pt x="952" y="323"/>
                    <a:pt x="794" y="363"/>
                    <a:pt x="640" y="414"/>
                  </a:cubicBezTo>
                  <a:cubicBezTo>
                    <a:pt x="403" y="492"/>
                    <a:pt x="263" y="739"/>
                    <a:pt x="318" y="983"/>
                  </a:cubicBezTo>
                  <a:cubicBezTo>
                    <a:pt x="381" y="1253"/>
                    <a:pt x="315" y="1428"/>
                    <a:pt x="147" y="1635"/>
                  </a:cubicBezTo>
                  <a:cubicBezTo>
                    <a:pt x="1" y="1813"/>
                    <a:pt x="1" y="2072"/>
                    <a:pt x="147" y="2250"/>
                  </a:cubicBezTo>
                  <a:cubicBezTo>
                    <a:pt x="318" y="2461"/>
                    <a:pt x="378" y="2638"/>
                    <a:pt x="318" y="2902"/>
                  </a:cubicBezTo>
                  <a:cubicBezTo>
                    <a:pt x="263" y="3147"/>
                    <a:pt x="401" y="3393"/>
                    <a:pt x="640" y="3472"/>
                  </a:cubicBezTo>
                  <a:cubicBezTo>
                    <a:pt x="792" y="3549"/>
                    <a:pt x="941" y="3549"/>
                    <a:pt x="1055" y="3696"/>
                  </a:cubicBezTo>
                  <a:cubicBezTo>
                    <a:pt x="1152" y="3822"/>
                    <a:pt x="1295" y="3885"/>
                    <a:pt x="1437" y="3885"/>
                  </a:cubicBezTo>
                  <a:cubicBezTo>
                    <a:pt x="1529" y="3885"/>
                    <a:pt x="1621" y="3859"/>
                    <a:pt x="1700" y="3808"/>
                  </a:cubicBezTo>
                  <a:cubicBezTo>
                    <a:pt x="1653" y="3781"/>
                    <a:pt x="1611" y="3742"/>
                    <a:pt x="1576" y="3696"/>
                  </a:cubicBezTo>
                  <a:cubicBezTo>
                    <a:pt x="1463" y="3549"/>
                    <a:pt x="1315" y="3546"/>
                    <a:pt x="1162" y="3472"/>
                  </a:cubicBezTo>
                  <a:cubicBezTo>
                    <a:pt x="924" y="3393"/>
                    <a:pt x="785" y="3146"/>
                    <a:pt x="840" y="2902"/>
                  </a:cubicBezTo>
                  <a:cubicBezTo>
                    <a:pt x="901" y="2639"/>
                    <a:pt x="840" y="2461"/>
                    <a:pt x="668" y="2250"/>
                  </a:cubicBezTo>
                  <a:cubicBezTo>
                    <a:pt x="522" y="2072"/>
                    <a:pt x="522" y="1813"/>
                    <a:pt x="668" y="1635"/>
                  </a:cubicBezTo>
                  <a:cubicBezTo>
                    <a:pt x="837" y="1429"/>
                    <a:pt x="901" y="1256"/>
                    <a:pt x="840" y="983"/>
                  </a:cubicBezTo>
                  <a:cubicBezTo>
                    <a:pt x="785" y="737"/>
                    <a:pt x="923" y="490"/>
                    <a:pt x="1162" y="414"/>
                  </a:cubicBezTo>
                  <a:cubicBezTo>
                    <a:pt x="1315" y="363"/>
                    <a:pt x="1473" y="323"/>
                    <a:pt x="1576" y="190"/>
                  </a:cubicBezTo>
                  <a:cubicBezTo>
                    <a:pt x="1613" y="144"/>
                    <a:pt x="1654" y="105"/>
                    <a:pt x="1700" y="76"/>
                  </a:cubicBezTo>
                  <a:cubicBezTo>
                    <a:pt x="1621" y="26"/>
                    <a:pt x="1531" y="1"/>
                    <a:pt x="1440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3" name="Google Shape;3313;p46"/>
          <p:cNvGrpSpPr/>
          <p:nvPr/>
        </p:nvGrpSpPr>
        <p:grpSpPr>
          <a:xfrm>
            <a:off x="1569829" y="2504109"/>
            <a:ext cx="348028" cy="375077"/>
            <a:chOff x="1569829" y="2504109"/>
            <a:chExt cx="348028" cy="375077"/>
          </a:xfrm>
        </p:grpSpPr>
        <p:sp>
          <p:nvSpPr>
            <p:cNvPr id="3314" name="Google Shape;3314;p46"/>
            <p:cNvSpPr/>
            <p:nvPr/>
          </p:nvSpPr>
          <p:spPr>
            <a:xfrm>
              <a:off x="1569829" y="2504109"/>
              <a:ext cx="348028" cy="374933"/>
            </a:xfrm>
            <a:custGeom>
              <a:rect b="b" l="l" r="r" t="t"/>
              <a:pathLst>
                <a:path extrusionOk="0" h="12960" w="12030">
                  <a:moveTo>
                    <a:pt x="5212" y="1"/>
                  </a:moveTo>
                  <a:cubicBezTo>
                    <a:pt x="4888" y="1"/>
                    <a:pt x="4570" y="111"/>
                    <a:pt x="4312" y="322"/>
                  </a:cubicBezTo>
                  <a:lnTo>
                    <a:pt x="4311" y="323"/>
                  </a:lnTo>
                  <a:cubicBezTo>
                    <a:pt x="4101" y="496"/>
                    <a:pt x="3843" y="605"/>
                    <a:pt x="3571" y="636"/>
                  </a:cubicBezTo>
                  <a:lnTo>
                    <a:pt x="3556" y="638"/>
                  </a:lnTo>
                  <a:cubicBezTo>
                    <a:pt x="3097" y="690"/>
                    <a:pt x="2692" y="960"/>
                    <a:pt x="2468" y="1365"/>
                  </a:cubicBezTo>
                  <a:cubicBezTo>
                    <a:pt x="2332" y="1612"/>
                    <a:pt x="2125" y="1814"/>
                    <a:pt x="1872" y="1944"/>
                  </a:cubicBezTo>
                  <a:lnTo>
                    <a:pt x="1859" y="1952"/>
                  </a:lnTo>
                  <a:cubicBezTo>
                    <a:pt x="1456" y="2159"/>
                    <a:pt x="1177" y="2544"/>
                    <a:pt x="1103" y="2991"/>
                  </a:cubicBezTo>
                  <a:lnTo>
                    <a:pt x="1103" y="2995"/>
                  </a:lnTo>
                  <a:cubicBezTo>
                    <a:pt x="1057" y="3280"/>
                    <a:pt x="925" y="3547"/>
                    <a:pt x="721" y="3756"/>
                  </a:cubicBezTo>
                  <a:lnTo>
                    <a:pt x="712" y="3765"/>
                  </a:lnTo>
                  <a:cubicBezTo>
                    <a:pt x="402" y="4087"/>
                    <a:pt x="261" y="4535"/>
                    <a:pt x="330" y="4977"/>
                  </a:cubicBezTo>
                  <a:lnTo>
                    <a:pt x="332" y="4985"/>
                  </a:lnTo>
                  <a:cubicBezTo>
                    <a:pt x="378" y="5276"/>
                    <a:pt x="332" y="5574"/>
                    <a:pt x="201" y="5837"/>
                  </a:cubicBezTo>
                  <a:lnTo>
                    <a:pt x="197" y="5850"/>
                  </a:lnTo>
                  <a:cubicBezTo>
                    <a:pt x="0" y="6245"/>
                    <a:pt x="0" y="6712"/>
                    <a:pt x="197" y="7111"/>
                  </a:cubicBezTo>
                  <a:lnTo>
                    <a:pt x="201" y="7123"/>
                  </a:lnTo>
                  <a:cubicBezTo>
                    <a:pt x="332" y="7387"/>
                    <a:pt x="378" y="7684"/>
                    <a:pt x="332" y="7976"/>
                  </a:cubicBezTo>
                  <a:lnTo>
                    <a:pt x="330" y="7983"/>
                  </a:lnTo>
                  <a:cubicBezTo>
                    <a:pt x="261" y="8425"/>
                    <a:pt x="402" y="8873"/>
                    <a:pt x="712" y="9195"/>
                  </a:cubicBezTo>
                  <a:lnTo>
                    <a:pt x="721" y="9204"/>
                  </a:lnTo>
                  <a:cubicBezTo>
                    <a:pt x="924" y="9413"/>
                    <a:pt x="1056" y="9678"/>
                    <a:pt x="1103" y="9965"/>
                  </a:cubicBezTo>
                  <a:lnTo>
                    <a:pt x="1103" y="9970"/>
                  </a:lnTo>
                  <a:cubicBezTo>
                    <a:pt x="1177" y="10416"/>
                    <a:pt x="1456" y="10801"/>
                    <a:pt x="1856" y="11008"/>
                  </a:cubicBezTo>
                  <a:lnTo>
                    <a:pt x="1870" y="11016"/>
                  </a:lnTo>
                  <a:cubicBezTo>
                    <a:pt x="2122" y="11146"/>
                    <a:pt x="2329" y="11349"/>
                    <a:pt x="2467" y="11596"/>
                  </a:cubicBezTo>
                  <a:cubicBezTo>
                    <a:pt x="2689" y="12001"/>
                    <a:pt x="3093" y="12271"/>
                    <a:pt x="3553" y="12323"/>
                  </a:cubicBezTo>
                  <a:lnTo>
                    <a:pt x="3570" y="12324"/>
                  </a:lnTo>
                  <a:cubicBezTo>
                    <a:pt x="3841" y="12355"/>
                    <a:pt x="4096" y="12464"/>
                    <a:pt x="4309" y="12637"/>
                  </a:cubicBezTo>
                  <a:lnTo>
                    <a:pt x="4311" y="12639"/>
                  </a:lnTo>
                  <a:cubicBezTo>
                    <a:pt x="4567" y="12850"/>
                    <a:pt x="4886" y="12959"/>
                    <a:pt x="5210" y="12959"/>
                  </a:cubicBezTo>
                  <a:cubicBezTo>
                    <a:pt x="5343" y="12959"/>
                    <a:pt x="5478" y="12941"/>
                    <a:pt x="5608" y="12903"/>
                  </a:cubicBezTo>
                  <a:lnTo>
                    <a:pt x="5615" y="12901"/>
                  </a:lnTo>
                  <a:cubicBezTo>
                    <a:pt x="5745" y="12864"/>
                    <a:pt x="5879" y="12845"/>
                    <a:pt x="6013" y="12845"/>
                  </a:cubicBezTo>
                  <a:cubicBezTo>
                    <a:pt x="6147" y="12845"/>
                    <a:pt x="6281" y="12864"/>
                    <a:pt x="6411" y="12901"/>
                  </a:cubicBezTo>
                  <a:lnTo>
                    <a:pt x="6417" y="12903"/>
                  </a:lnTo>
                  <a:cubicBezTo>
                    <a:pt x="6548" y="12941"/>
                    <a:pt x="6683" y="12959"/>
                    <a:pt x="6817" y="12959"/>
                  </a:cubicBezTo>
                  <a:cubicBezTo>
                    <a:pt x="7140" y="12959"/>
                    <a:pt x="7458" y="12850"/>
                    <a:pt x="7714" y="12639"/>
                  </a:cubicBezTo>
                  <a:lnTo>
                    <a:pt x="7716" y="12637"/>
                  </a:lnTo>
                  <a:cubicBezTo>
                    <a:pt x="7928" y="12464"/>
                    <a:pt x="8184" y="12355"/>
                    <a:pt x="8457" y="12324"/>
                  </a:cubicBezTo>
                  <a:lnTo>
                    <a:pt x="8472" y="12323"/>
                  </a:lnTo>
                  <a:cubicBezTo>
                    <a:pt x="8929" y="12271"/>
                    <a:pt x="9334" y="11998"/>
                    <a:pt x="9558" y="11596"/>
                  </a:cubicBezTo>
                  <a:cubicBezTo>
                    <a:pt x="9695" y="11349"/>
                    <a:pt x="9902" y="11146"/>
                    <a:pt x="10155" y="11016"/>
                  </a:cubicBezTo>
                  <a:lnTo>
                    <a:pt x="10169" y="11008"/>
                  </a:lnTo>
                  <a:cubicBezTo>
                    <a:pt x="10571" y="10801"/>
                    <a:pt x="10851" y="10416"/>
                    <a:pt x="10922" y="9970"/>
                  </a:cubicBezTo>
                  <a:lnTo>
                    <a:pt x="10922" y="9965"/>
                  </a:lnTo>
                  <a:cubicBezTo>
                    <a:pt x="10968" y="9680"/>
                    <a:pt x="11100" y="9413"/>
                    <a:pt x="11304" y="9204"/>
                  </a:cubicBezTo>
                  <a:lnTo>
                    <a:pt x="11313" y="9195"/>
                  </a:lnTo>
                  <a:cubicBezTo>
                    <a:pt x="11624" y="8873"/>
                    <a:pt x="11764" y="8425"/>
                    <a:pt x="11695" y="7983"/>
                  </a:cubicBezTo>
                  <a:lnTo>
                    <a:pt x="11693" y="7976"/>
                  </a:lnTo>
                  <a:cubicBezTo>
                    <a:pt x="11647" y="7684"/>
                    <a:pt x="11693" y="7387"/>
                    <a:pt x="11824" y="7123"/>
                  </a:cubicBezTo>
                  <a:lnTo>
                    <a:pt x="11830" y="7111"/>
                  </a:lnTo>
                  <a:cubicBezTo>
                    <a:pt x="12029" y="6716"/>
                    <a:pt x="12029" y="6250"/>
                    <a:pt x="11831" y="5851"/>
                  </a:cubicBezTo>
                  <a:lnTo>
                    <a:pt x="11825" y="5839"/>
                  </a:lnTo>
                  <a:cubicBezTo>
                    <a:pt x="11695" y="5575"/>
                    <a:pt x="11649" y="5278"/>
                    <a:pt x="11695" y="4986"/>
                  </a:cubicBezTo>
                  <a:lnTo>
                    <a:pt x="11696" y="4978"/>
                  </a:lnTo>
                  <a:cubicBezTo>
                    <a:pt x="11767" y="4538"/>
                    <a:pt x="11626" y="4089"/>
                    <a:pt x="11315" y="3767"/>
                  </a:cubicBezTo>
                  <a:lnTo>
                    <a:pt x="11305" y="3757"/>
                  </a:lnTo>
                  <a:cubicBezTo>
                    <a:pt x="11104" y="3549"/>
                    <a:pt x="10972" y="3284"/>
                    <a:pt x="10923" y="2997"/>
                  </a:cubicBezTo>
                  <a:lnTo>
                    <a:pt x="10923" y="2991"/>
                  </a:lnTo>
                  <a:cubicBezTo>
                    <a:pt x="10851" y="2544"/>
                    <a:pt x="10571" y="2159"/>
                    <a:pt x="10169" y="1952"/>
                  </a:cubicBezTo>
                  <a:lnTo>
                    <a:pt x="10155" y="1944"/>
                  </a:lnTo>
                  <a:cubicBezTo>
                    <a:pt x="9903" y="1814"/>
                    <a:pt x="9696" y="1612"/>
                    <a:pt x="9558" y="1365"/>
                  </a:cubicBezTo>
                  <a:cubicBezTo>
                    <a:pt x="9336" y="960"/>
                    <a:pt x="8932" y="690"/>
                    <a:pt x="8474" y="638"/>
                  </a:cubicBezTo>
                  <a:lnTo>
                    <a:pt x="8458" y="636"/>
                  </a:lnTo>
                  <a:cubicBezTo>
                    <a:pt x="8185" y="605"/>
                    <a:pt x="7931" y="496"/>
                    <a:pt x="7718" y="323"/>
                  </a:cubicBezTo>
                  <a:lnTo>
                    <a:pt x="7716" y="322"/>
                  </a:lnTo>
                  <a:cubicBezTo>
                    <a:pt x="7460" y="111"/>
                    <a:pt x="7140" y="1"/>
                    <a:pt x="6817" y="1"/>
                  </a:cubicBezTo>
                  <a:cubicBezTo>
                    <a:pt x="6683" y="1"/>
                    <a:pt x="6549" y="20"/>
                    <a:pt x="6418" y="58"/>
                  </a:cubicBezTo>
                  <a:lnTo>
                    <a:pt x="6412" y="59"/>
                  </a:lnTo>
                  <a:cubicBezTo>
                    <a:pt x="6282" y="97"/>
                    <a:pt x="6148" y="116"/>
                    <a:pt x="6014" y="116"/>
                  </a:cubicBezTo>
                  <a:cubicBezTo>
                    <a:pt x="5880" y="116"/>
                    <a:pt x="5746" y="97"/>
                    <a:pt x="5616" y="59"/>
                  </a:cubicBezTo>
                  <a:lnTo>
                    <a:pt x="5611" y="58"/>
                  </a:lnTo>
                  <a:cubicBezTo>
                    <a:pt x="5480" y="20"/>
                    <a:pt x="5345" y="1"/>
                    <a:pt x="521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46"/>
            <p:cNvSpPr/>
            <p:nvPr/>
          </p:nvSpPr>
          <p:spPr>
            <a:xfrm>
              <a:off x="1569857" y="2504166"/>
              <a:ext cx="162182" cy="375020"/>
            </a:xfrm>
            <a:custGeom>
              <a:rect b="b" l="l" r="r" t="t"/>
              <a:pathLst>
                <a:path extrusionOk="0" h="12963" w="5606">
                  <a:moveTo>
                    <a:pt x="5214" y="0"/>
                  </a:moveTo>
                  <a:cubicBezTo>
                    <a:pt x="4890" y="0"/>
                    <a:pt x="4571" y="111"/>
                    <a:pt x="4314" y="321"/>
                  </a:cubicBezTo>
                  <a:lnTo>
                    <a:pt x="4311" y="324"/>
                  </a:lnTo>
                  <a:cubicBezTo>
                    <a:pt x="4101" y="496"/>
                    <a:pt x="3843" y="605"/>
                    <a:pt x="3572" y="636"/>
                  </a:cubicBezTo>
                  <a:lnTo>
                    <a:pt x="3557" y="639"/>
                  </a:lnTo>
                  <a:cubicBezTo>
                    <a:pt x="3098" y="689"/>
                    <a:pt x="2693" y="962"/>
                    <a:pt x="2469" y="1364"/>
                  </a:cubicBezTo>
                  <a:cubicBezTo>
                    <a:pt x="2332" y="1613"/>
                    <a:pt x="2125" y="1814"/>
                    <a:pt x="1872" y="1944"/>
                  </a:cubicBezTo>
                  <a:lnTo>
                    <a:pt x="1860" y="1952"/>
                  </a:lnTo>
                  <a:cubicBezTo>
                    <a:pt x="1457" y="2159"/>
                    <a:pt x="1177" y="2544"/>
                    <a:pt x="1104" y="2990"/>
                  </a:cubicBezTo>
                  <a:lnTo>
                    <a:pt x="1104" y="2996"/>
                  </a:lnTo>
                  <a:cubicBezTo>
                    <a:pt x="1058" y="3282"/>
                    <a:pt x="926" y="3548"/>
                    <a:pt x="722" y="3757"/>
                  </a:cubicBezTo>
                  <a:lnTo>
                    <a:pt x="713" y="3768"/>
                  </a:lnTo>
                  <a:cubicBezTo>
                    <a:pt x="403" y="4090"/>
                    <a:pt x="262" y="4538"/>
                    <a:pt x="331" y="4980"/>
                  </a:cubicBezTo>
                  <a:lnTo>
                    <a:pt x="334" y="4987"/>
                  </a:lnTo>
                  <a:cubicBezTo>
                    <a:pt x="380" y="5279"/>
                    <a:pt x="334" y="5575"/>
                    <a:pt x="203" y="5840"/>
                  </a:cubicBezTo>
                  <a:lnTo>
                    <a:pt x="197" y="5851"/>
                  </a:lnTo>
                  <a:cubicBezTo>
                    <a:pt x="1" y="6248"/>
                    <a:pt x="1" y="6714"/>
                    <a:pt x="197" y="7113"/>
                  </a:cubicBezTo>
                  <a:lnTo>
                    <a:pt x="203" y="7124"/>
                  </a:lnTo>
                  <a:cubicBezTo>
                    <a:pt x="334" y="7389"/>
                    <a:pt x="380" y="7687"/>
                    <a:pt x="334" y="7978"/>
                  </a:cubicBezTo>
                  <a:lnTo>
                    <a:pt x="331" y="7986"/>
                  </a:lnTo>
                  <a:cubicBezTo>
                    <a:pt x="262" y="8426"/>
                    <a:pt x="403" y="8876"/>
                    <a:pt x="713" y="9198"/>
                  </a:cubicBezTo>
                  <a:lnTo>
                    <a:pt x="722" y="9207"/>
                  </a:lnTo>
                  <a:cubicBezTo>
                    <a:pt x="924" y="9416"/>
                    <a:pt x="1056" y="9681"/>
                    <a:pt x="1104" y="9968"/>
                  </a:cubicBezTo>
                  <a:lnTo>
                    <a:pt x="1104" y="9972"/>
                  </a:lnTo>
                  <a:cubicBezTo>
                    <a:pt x="1177" y="10419"/>
                    <a:pt x="1457" y="10804"/>
                    <a:pt x="1858" y="11011"/>
                  </a:cubicBezTo>
                  <a:lnTo>
                    <a:pt x="1871" y="11019"/>
                  </a:lnTo>
                  <a:cubicBezTo>
                    <a:pt x="2122" y="11149"/>
                    <a:pt x="2329" y="11350"/>
                    <a:pt x="2467" y="11598"/>
                  </a:cubicBezTo>
                  <a:cubicBezTo>
                    <a:pt x="2690" y="12002"/>
                    <a:pt x="3095" y="12273"/>
                    <a:pt x="3555" y="12324"/>
                  </a:cubicBezTo>
                  <a:lnTo>
                    <a:pt x="3570" y="12327"/>
                  </a:lnTo>
                  <a:cubicBezTo>
                    <a:pt x="3842" y="12358"/>
                    <a:pt x="4096" y="12467"/>
                    <a:pt x="4310" y="12638"/>
                  </a:cubicBezTo>
                  <a:lnTo>
                    <a:pt x="4311" y="12641"/>
                  </a:lnTo>
                  <a:cubicBezTo>
                    <a:pt x="4570" y="12851"/>
                    <a:pt x="4888" y="12962"/>
                    <a:pt x="5212" y="12962"/>
                  </a:cubicBezTo>
                  <a:cubicBezTo>
                    <a:pt x="5343" y="12962"/>
                    <a:pt x="5475" y="12944"/>
                    <a:pt x="5604" y="12907"/>
                  </a:cubicBezTo>
                  <a:cubicBezTo>
                    <a:pt x="5422" y="12852"/>
                    <a:pt x="5247" y="12764"/>
                    <a:pt x="5094" y="12638"/>
                  </a:cubicBezTo>
                  <a:cubicBezTo>
                    <a:pt x="4882" y="12465"/>
                    <a:pt x="4624" y="12358"/>
                    <a:pt x="4353" y="12327"/>
                  </a:cubicBezTo>
                  <a:lnTo>
                    <a:pt x="4337" y="12324"/>
                  </a:lnTo>
                  <a:cubicBezTo>
                    <a:pt x="3879" y="12273"/>
                    <a:pt x="3474" y="12000"/>
                    <a:pt x="3251" y="11598"/>
                  </a:cubicBezTo>
                  <a:cubicBezTo>
                    <a:pt x="3116" y="11350"/>
                    <a:pt x="2908" y="11149"/>
                    <a:pt x="2656" y="11019"/>
                  </a:cubicBezTo>
                  <a:lnTo>
                    <a:pt x="2642" y="11011"/>
                  </a:lnTo>
                  <a:cubicBezTo>
                    <a:pt x="2239" y="10804"/>
                    <a:pt x="1960" y="10419"/>
                    <a:pt x="1886" y="9972"/>
                  </a:cubicBezTo>
                  <a:lnTo>
                    <a:pt x="1886" y="9968"/>
                  </a:lnTo>
                  <a:cubicBezTo>
                    <a:pt x="1840" y="9683"/>
                    <a:pt x="1708" y="9416"/>
                    <a:pt x="1506" y="9207"/>
                  </a:cubicBezTo>
                  <a:lnTo>
                    <a:pt x="1495" y="9198"/>
                  </a:lnTo>
                  <a:cubicBezTo>
                    <a:pt x="1185" y="8876"/>
                    <a:pt x="1046" y="8426"/>
                    <a:pt x="1115" y="7986"/>
                  </a:cubicBezTo>
                  <a:lnTo>
                    <a:pt x="1116" y="7978"/>
                  </a:lnTo>
                  <a:cubicBezTo>
                    <a:pt x="1162" y="7687"/>
                    <a:pt x="1116" y="7389"/>
                    <a:pt x="986" y="7124"/>
                  </a:cubicBezTo>
                  <a:lnTo>
                    <a:pt x="980" y="7113"/>
                  </a:lnTo>
                  <a:cubicBezTo>
                    <a:pt x="785" y="6716"/>
                    <a:pt x="785" y="6250"/>
                    <a:pt x="980" y="5851"/>
                  </a:cubicBezTo>
                  <a:lnTo>
                    <a:pt x="986" y="5840"/>
                  </a:lnTo>
                  <a:cubicBezTo>
                    <a:pt x="1116" y="5575"/>
                    <a:pt x="1162" y="5279"/>
                    <a:pt x="1116" y="4987"/>
                  </a:cubicBezTo>
                  <a:lnTo>
                    <a:pt x="1115" y="4980"/>
                  </a:lnTo>
                  <a:cubicBezTo>
                    <a:pt x="1042" y="4538"/>
                    <a:pt x="1185" y="4090"/>
                    <a:pt x="1495" y="3768"/>
                  </a:cubicBezTo>
                  <a:lnTo>
                    <a:pt x="1506" y="3757"/>
                  </a:lnTo>
                  <a:cubicBezTo>
                    <a:pt x="1707" y="3548"/>
                    <a:pt x="1839" y="3285"/>
                    <a:pt x="1886" y="2996"/>
                  </a:cubicBezTo>
                  <a:lnTo>
                    <a:pt x="1886" y="2990"/>
                  </a:lnTo>
                  <a:cubicBezTo>
                    <a:pt x="1960" y="2544"/>
                    <a:pt x="2239" y="2159"/>
                    <a:pt x="2642" y="1952"/>
                  </a:cubicBezTo>
                  <a:lnTo>
                    <a:pt x="2656" y="1944"/>
                  </a:lnTo>
                  <a:cubicBezTo>
                    <a:pt x="2906" y="1814"/>
                    <a:pt x="3113" y="1613"/>
                    <a:pt x="3251" y="1364"/>
                  </a:cubicBezTo>
                  <a:cubicBezTo>
                    <a:pt x="3474" y="961"/>
                    <a:pt x="3879" y="689"/>
                    <a:pt x="4339" y="639"/>
                  </a:cubicBezTo>
                  <a:lnTo>
                    <a:pt x="4354" y="636"/>
                  </a:lnTo>
                  <a:cubicBezTo>
                    <a:pt x="4626" y="605"/>
                    <a:pt x="4882" y="496"/>
                    <a:pt x="5094" y="324"/>
                  </a:cubicBezTo>
                  <a:lnTo>
                    <a:pt x="5097" y="321"/>
                  </a:lnTo>
                  <a:cubicBezTo>
                    <a:pt x="5247" y="197"/>
                    <a:pt x="5422" y="109"/>
                    <a:pt x="5606" y="56"/>
                  </a:cubicBezTo>
                  <a:cubicBezTo>
                    <a:pt x="5477" y="19"/>
                    <a:pt x="5345" y="0"/>
                    <a:pt x="5214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46"/>
            <p:cNvSpPr/>
            <p:nvPr/>
          </p:nvSpPr>
          <p:spPr>
            <a:xfrm>
              <a:off x="1597341" y="2509721"/>
              <a:ext cx="79413" cy="75797"/>
            </a:xfrm>
            <a:custGeom>
              <a:rect b="b" l="l" r="r" t="t"/>
              <a:pathLst>
                <a:path extrusionOk="0" h="2620" w="2745">
                  <a:moveTo>
                    <a:pt x="1391" y="1"/>
                  </a:moveTo>
                  <a:cubicBezTo>
                    <a:pt x="1356" y="1"/>
                    <a:pt x="1321" y="2"/>
                    <a:pt x="1286" y="5"/>
                  </a:cubicBezTo>
                  <a:cubicBezTo>
                    <a:pt x="608" y="55"/>
                    <a:pt x="66" y="611"/>
                    <a:pt x="30" y="1290"/>
                  </a:cubicBezTo>
                  <a:cubicBezTo>
                    <a:pt x="0" y="1844"/>
                    <a:pt x="301" y="2330"/>
                    <a:pt x="757" y="2571"/>
                  </a:cubicBezTo>
                  <a:cubicBezTo>
                    <a:pt x="820" y="2604"/>
                    <a:pt x="888" y="2620"/>
                    <a:pt x="956" y="2620"/>
                  </a:cubicBezTo>
                  <a:cubicBezTo>
                    <a:pt x="1038" y="2620"/>
                    <a:pt x="1119" y="2596"/>
                    <a:pt x="1188" y="2551"/>
                  </a:cubicBezTo>
                  <a:lnTo>
                    <a:pt x="1062" y="1847"/>
                  </a:lnTo>
                  <a:lnTo>
                    <a:pt x="1886" y="1140"/>
                  </a:lnTo>
                  <a:lnTo>
                    <a:pt x="2557" y="1405"/>
                  </a:lnTo>
                  <a:cubicBezTo>
                    <a:pt x="2688" y="1298"/>
                    <a:pt x="2745" y="1120"/>
                    <a:pt x="2691" y="954"/>
                  </a:cubicBezTo>
                  <a:cubicBezTo>
                    <a:pt x="2517" y="403"/>
                    <a:pt x="2001" y="1"/>
                    <a:pt x="1391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46"/>
            <p:cNvSpPr/>
            <p:nvPr/>
          </p:nvSpPr>
          <p:spPr>
            <a:xfrm>
              <a:off x="1621121" y="2535816"/>
              <a:ext cx="50222" cy="47677"/>
            </a:xfrm>
            <a:custGeom>
              <a:rect b="b" l="l" r="r" t="t"/>
              <a:pathLst>
                <a:path extrusionOk="0" h="1648" w="1736">
                  <a:moveTo>
                    <a:pt x="918" y="0"/>
                  </a:moveTo>
                  <a:cubicBezTo>
                    <a:pt x="412" y="0"/>
                    <a:pt x="1" y="410"/>
                    <a:pt x="1" y="917"/>
                  </a:cubicBezTo>
                  <a:cubicBezTo>
                    <a:pt x="1" y="1213"/>
                    <a:pt x="145" y="1480"/>
                    <a:pt x="366" y="1648"/>
                  </a:cubicBezTo>
                  <a:cubicBezTo>
                    <a:pt x="413" y="1617"/>
                    <a:pt x="455" y="1575"/>
                    <a:pt x="487" y="1526"/>
                  </a:cubicBezTo>
                  <a:cubicBezTo>
                    <a:pt x="841" y="976"/>
                    <a:pt x="1324" y="697"/>
                    <a:pt x="1633" y="563"/>
                  </a:cubicBezTo>
                  <a:cubicBezTo>
                    <a:pt x="1669" y="549"/>
                    <a:pt x="1705" y="528"/>
                    <a:pt x="1735" y="503"/>
                  </a:cubicBezTo>
                  <a:cubicBezTo>
                    <a:pt x="1584" y="206"/>
                    <a:pt x="1275" y="2"/>
                    <a:pt x="918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46"/>
            <p:cNvSpPr/>
            <p:nvPr/>
          </p:nvSpPr>
          <p:spPr>
            <a:xfrm>
              <a:off x="1810960" y="2509721"/>
              <a:ext cx="79413" cy="75797"/>
            </a:xfrm>
            <a:custGeom>
              <a:rect b="b" l="l" r="r" t="t"/>
              <a:pathLst>
                <a:path extrusionOk="0" h="2620" w="2745">
                  <a:moveTo>
                    <a:pt x="1355" y="1"/>
                  </a:moveTo>
                  <a:cubicBezTo>
                    <a:pt x="745" y="1"/>
                    <a:pt x="229" y="403"/>
                    <a:pt x="54" y="954"/>
                  </a:cubicBezTo>
                  <a:cubicBezTo>
                    <a:pt x="1" y="1120"/>
                    <a:pt x="57" y="1298"/>
                    <a:pt x="189" y="1405"/>
                  </a:cubicBezTo>
                  <a:lnTo>
                    <a:pt x="860" y="1140"/>
                  </a:lnTo>
                  <a:lnTo>
                    <a:pt x="1685" y="1847"/>
                  </a:lnTo>
                  <a:lnTo>
                    <a:pt x="1558" y="2551"/>
                  </a:lnTo>
                  <a:cubicBezTo>
                    <a:pt x="1626" y="2596"/>
                    <a:pt x="1706" y="2620"/>
                    <a:pt x="1788" y="2620"/>
                  </a:cubicBezTo>
                  <a:cubicBezTo>
                    <a:pt x="1856" y="2620"/>
                    <a:pt x="1925" y="2604"/>
                    <a:pt x="1989" y="2571"/>
                  </a:cubicBezTo>
                  <a:cubicBezTo>
                    <a:pt x="2444" y="2330"/>
                    <a:pt x="2745" y="1844"/>
                    <a:pt x="2716" y="1290"/>
                  </a:cubicBezTo>
                  <a:cubicBezTo>
                    <a:pt x="2679" y="611"/>
                    <a:pt x="2137" y="55"/>
                    <a:pt x="1459" y="5"/>
                  </a:cubicBezTo>
                  <a:cubicBezTo>
                    <a:pt x="1424" y="2"/>
                    <a:pt x="1389" y="1"/>
                    <a:pt x="1355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46"/>
            <p:cNvSpPr/>
            <p:nvPr/>
          </p:nvSpPr>
          <p:spPr>
            <a:xfrm>
              <a:off x="1816428" y="2535816"/>
              <a:ext cx="50165" cy="47677"/>
            </a:xfrm>
            <a:custGeom>
              <a:rect b="b" l="l" r="r" t="t"/>
              <a:pathLst>
                <a:path extrusionOk="0" h="1648" w="1734">
                  <a:moveTo>
                    <a:pt x="816" y="0"/>
                  </a:moveTo>
                  <a:cubicBezTo>
                    <a:pt x="461" y="2"/>
                    <a:pt x="151" y="206"/>
                    <a:pt x="0" y="503"/>
                  </a:cubicBezTo>
                  <a:cubicBezTo>
                    <a:pt x="31" y="528"/>
                    <a:pt x="65" y="549"/>
                    <a:pt x="102" y="563"/>
                  </a:cubicBezTo>
                  <a:cubicBezTo>
                    <a:pt x="410" y="697"/>
                    <a:pt x="893" y="976"/>
                    <a:pt x="1247" y="1526"/>
                  </a:cubicBezTo>
                  <a:cubicBezTo>
                    <a:pt x="1281" y="1575"/>
                    <a:pt x="1321" y="1617"/>
                    <a:pt x="1369" y="1648"/>
                  </a:cubicBezTo>
                  <a:cubicBezTo>
                    <a:pt x="1589" y="1480"/>
                    <a:pt x="1734" y="1213"/>
                    <a:pt x="1734" y="917"/>
                  </a:cubicBezTo>
                  <a:cubicBezTo>
                    <a:pt x="1734" y="410"/>
                    <a:pt x="1323" y="0"/>
                    <a:pt x="81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46"/>
            <p:cNvSpPr/>
            <p:nvPr/>
          </p:nvSpPr>
          <p:spPr>
            <a:xfrm>
              <a:off x="1680978" y="2668894"/>
              <a:ext cx="125759" cy="125296"/>
            </a:xfrm>
            <a:custGeom>
              <a:rect b="b" l="l" r="r" t="t"/>
              <a:pathLst>
                <a:path extrusionOk="0" h="4331" w="4347">
                  <a:moveTo>
                    <a:pt x="1357" y="0"/>
                  </a:moveTo>
                  <a:cubicBezTo>
                    <a:pt x="1" y="410"/>
                    <a:pt x="39" y="1876"/>
                    <a:pt x="39" y="2502"/>
                  </a:cubicBezTo>
                  <a:cubicBezTo>
                    <a:pt x="39" y="4157"/>
                    <a:pt x="406" y="4331"/>
                    <a:pt x="2173" y="4331"/>
                  </a:cubicBezTo>
                  <a:cubicBezTo>
                    <a:pt x="3941" y="4331"/>
                    <a:pt x="4308" y="4157"/>
                    <a:pt x="4308" y="2502"/>
                  </a:cubicBezTo>
                  <a:cubicBezTo>
                    <a:pt x="4308" y="1876"/>
                    <a:pt x="4346" y="411"/>
                    <a:pt x="2990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46"/>
            <p:cNvSpPr/>
            <p:nvPr/>
          </p:nvSpPr>
          <p:spPr>
            <a:xfrm>
              <a:off x="1720265" y="2665567"/>
              <a:ext cx="47243" cy="23809"/>
            </a:xfrm>
            <a:custGeom>
              <a:rect b="b" l="l" r="r" t="t"/>
              <a:pathLst>
                <a:path extrusionOk="0" h="823" w="1633">
                  <a:moveTo>
                    <a:pt x="816" y="0"/>
                  </a:moveTo>
                  <a:cubicBezTo>
                    <a:pt x="499" y="0"/>
                    <a:pt x="230" y="40"/>
                    <a:pt x="0" y="109"/>
                  </a:cubicBezTo>
                  <a:cubicBezTo>
                    <a:pt x="53" y="513"/>
                    <a:pt x="398" y="822"/>
                    <a:pt x="816" y="822"/>
                  </a:cubicBezTo>
                  <a:cubicBezTo>
                    <a:pt x="1234" y="822"/>
                    <a:pt x="1579" y="513"/>
                    <a:pt x="1632" y="109"/>
                  </a:cubicBezTo>
                  <a:cubicBezTo>
                    <a:pt x="1402" y="39"/>
                    <a:pt x="1132" y="0"/>
                    <a:pt x="81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46"/>
            <p:cNvSpPr/>
            <p:nvPr/>
          </p:nvSpPr>
          <p:spPr>
            <a:xfrm>
              <a:off x="1714045" y="2700370"/>
              <a:ext cx="59509" cy="16519"/>
            </a:xfrm>
            <a:custGeom>
              <a:rect b="b" l="l" r="r" t="t"/>
              <a:pathLst>
                <a:path extrusionOk="0" h="571" w="2057">
                  <a:moveTo>
                    <a:pt x="1839" y="1"/>
                  </a:moveTo>
                  <a:cubicBezTo>
                    <a:pt x="1784" y="1"/>
                    <a:pt x="1729" y="24"/>
                    <a:pt x="1691" y="69"/>
                  </a:cubicBezTo>
                  <a:cubicBezTo>
                    <a:pt x="1630" y="139"/>
                    <a:pt x="1535" y="179"/>
                    <a:pt x="1433" y="179"/>
                  </a:cubicBezTo>
                  <a:cubicBezTo>
                    <a:pt x="1332" y="179"/>
                    <a:pt x="1240" y="139"/>
                    <a:pt x="1176" y="69"/>
                  </a:cubicBezTo>
                  <a:cubicBezTo>
                    <a:pt x="1140" y="26"/>
                    <a:pt x="1084" y="1"/>
                    <a:pt x="1028" y="1"/>
                  </a:cubicBezTo>
                  <a:cubicBezTo>
                    <a:pt x="973" y="1"/>
                    <a:pt x="918" y="26"/>
                    <a:pt x="881" y="69"/>
                  </a:cubicBezTo>
                  <a:cubicBezTo>
                    <a:pt x="820" y="139"/>
                    <a:pt x="726" y="179"/>
                    <a:pt x="625" y="179"/>
                  </a:cubicBezTo>
                  <a:cubicBezTo>
                    <a:pt x="522" y="179"/>
                    <a:pt x="430" y="139"/>
                    <a:pt x="367" y="69"/>
                  </a:cubicBezTo>
                  <a:cubicBezTo>
                    <a:pt x="329" y="24"/>
                    <a:pt x="274" y="1"/>
                    <a:pt x="219" y="1"/>
                  </a:cubicBezTo>
                  <a:cubicBezTo>
                    <a:pt x="174" y="1"/>
                    <a:pt x="129" y="17"/>
                    <a:pt x="91" y="49"/>
                  </a:cubicBezTo>
                  <a:cubicBezTo>
                    <a:pt x="11" y="120"/>
                    <a:pt x="1" y="242"/>
                    <a:pt x="71" y="325"/>
                  </a:cubicBezTo>
                  <a:cubicBezTo>
                    <a:pt x="208" y="480"/>
                    <a:pt x="409" y="571"/>
                    <a:pt x="622" y="571"/>
                  </a:cubicBezTo>
                  <a:cubicBezTo>
                    <a:pt x="768" y="571"/>
                    <a:pt x="907" y="529"/>
                    <a:pt x="1025" y="452"/>
                  </a:cubicBezTo>
                  <a:cubicBezTo>
                    <a:pt x="1142" y="529"/>
                    <a:pt x="1281" y="571"/>
                    <a:pt x="1427" y="571"/>
                  </a:cubicBezTo>
                  <a:cubicBezTo>
                    <a:pt x="1640" y="571"/>
                    <a:pt x="1841" y="480"/>
                    <a:pt x="1978" y="325"/>
                  </a:cubicBezTo>
                  <a:cubicBezTo>
                    <a:pt x="2056" y="244"/>
                    <a:pt x="2048" y="120"/>
                    <a:pt x="1967" y="49"/>
                  </a:cubicBezTo>
                  <a:cubicBezTo>
                    <a:pt x="1930" y="17"/>
                    <a:pt x="1884" y="1"/>
                    <a:pt x="183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46"/>
            <p:cNvSpPr/>
            <p:nvPr/>
          </p:nvSpPr>
          <p:spPr>
            <a:xfrm>
              <a:off x="1670331" y="2646733"/>
              <a:ext cx="11138" cy="23347"/>
            </a:xfrm>
            <a:custGeom>
              <a:rect b="b" l="l" r="r" t="t"/>
              <a:pathLst>
                <a:path extrusionOk="0" h="807" w="385">
                  <a:moveTo>
                    <a:pt x="192" y="1"/>
                  </a:moveTo>
                  <a:cubicBezTo>
                    <a:pt x="189" y="1"/>
                    <a:pt x="185" y="1"/>
                    <a:pt x="182" y="1"/>
                  </a:cubicBezTo>
                  <a:cubicBezTo>
                    <a:pt x="77" y="7"/>
                    <a:pt x="1" y="98"/>
                    <a:pt x="1" y="200"/>
                  </a:cubicBezTo>
                  <a:lnTo>
                    <a:pt x="1" y="607"/>
                  </a:lnTo>
                  <a:cubicBezTo>
                    <a:pt x="1" y="711"/>
                    <a:pt x="77" y="800"/>
                    <a:pt x="182" y="806"/>
                  </a:cubicBezTo>
                  <a:cubicBezTo>
                    <a:pt x="185" y="806"/>
                    <a:pt x="189" y="807"/>
                    <a:pt x="192" y="807"/>
                  </a:cubicBezTo>
                  <a:cubicBezTo>
                    <a:pt x="298" y="807"/>
                    <a:pt x="384" y="720"/>
                    <a:pt x="384" y="614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46"/>
            <p:cNvSpPr/>
            <p:nvPr/>
          </p:nvSpPr>
          <p:spPr>
            <a:xfrm>
              <a:off x="1654941" y="2674448"/>
              <a:ext cx="23780" cy="11109"/>
            </a:xfrm>
            <a:custGeom>
              <a:rect b="b" l="l" r="r" t="t"/>
              <a:pathLst>
                <a:path extrusionOk="0" h="384" w="822">
                  <a:moveTo>
                    <a:pt x="197" y="0"/>
                  </a:moveTo>
                  <a:cubicBezTo>
                    <a:pt x="88" y="0"/>
                    <a:pt x="0" y="92"/>
                    <a:pt x="5" y="203"/>
                  </a:cubicBezTo>
                  <a:cubicBezTo>
                    <a:pt x="11" y="307"/>
                    <a:pt x="102" y="384"/>
                    <a:pt x="206" y="384"/>
                  </a:cubicBezTo>
                  <a:lnTo>
                    <a:pt x="623" y="384"/>
                  </a:lnTo>
                  <a:cubicBezTo>
                    <a:pt x="732" y="384"/>
                    <a:pt x="821" y="292"/>
                    <a:pt x="815" y="180"/>
                  </a:cubicBezTo>
                  <a:cubicBezTo>
                    <a:pt x="809" y="77"/>
                    <a:pt x="720" y="0"/>
                    <a:pt x="61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46"/>
            <p:cNvSpPr/>
            <p:nvPr/>
          </p:nvSpPr>
          <p:spPr>
            <a:xfrm>
              <a:off x="1806273" y="2646733"/>
              <a:ext cx="11109" cy="23347"/>
            </a:xfrm>
            <a:custGeom>
              <a:rect b="b" l="l" r="r" t="t"/>
              <a:pathLst>
                <a:path extrusionOk="0" h="807" w="384">
                  <a:moveTo>
                    <a:pt x="193" y="0"/>
                  </a:moveTo>
                  <a:cubicBezTo>
                    <a:pt x="188" y="0"/>
                    <a:pt x="184" y="1"/>
                    <a:pt x="180" y="1"/>
                  </a:cubicBezTo>
                  <a:cubicBezTo>
                    <a:pt x="77" y="9"/>
                    <a:pt x="0" y="98"/>
                    <a:pt x="0" y="200"/>
                  </a:cubicBezTo>
                  <a:lnTo>
                    <a:pt x="0" y="607"/>
                  </a:lnTo>
                  <a:cubicBezTo>
                    <a:pt x="0" y="711"/>
                    <a:pt x="77" y="800"/>
                    <a:pt x="180" y="806"/>
                  </a:cubicBezTo>
                  <a:cubicBezTo>
                    <a:pt x="183" y="806"/>
                    <a:pt x="187" y="807"/>
                    <a:pt x="190" y="807"/>
                  </a:cubicBezTo>
                  <a:cubicBezTo>
                    <a:pt x="297" y="807"/>
                    <a:pt x="384" y="720"/>
                    <a:pt x="384" y="614"/>
                  </a:cubicBezTo>
                  <a:lnTo>
                    <a:pt x="384" y="193"/>
                  </a:lnTo>
                  <a:cubicBezTo>
                    <a:pt x="384" y="88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46"/>
            <p:cNvSpPr/>
            <p:nvPr/>
          </p:nvSpPr>
          <p:spPr>
            <a:xfrm>
              <a:off x="1809022" y="2674448"/>
              <a:ext cx="23838" cy="11109"/>
            </a:xfrm>
            <a:custGeom>
              <a:rect b="b" l="l" r="r" t="t"/>
              <a:pathLst>
                <a:path extrusionOk="0" h="384" w="824">
                  <a:moveTo>
                    <a:pt x="198" y="0"/>
                  </a:moveTo>
                  <a:cubicBezTo>
                    <a:pt x="89" y="0"/>
                    <a:pt x="0" y="92"/>
                    <a:pt x="6" y="203"/>
                  </a:cubicBezTo>
                  <a:cubicBezTo>
                    <a:pt x="12" y="307"/>
                    <a:pt x="101" y="384"/>
                    <a:pt x="206" y="384"/>
                  </a:cubicBezTo>
                  <a:lnTo>
                    <a:pt x="623" y="384"/>
                  </a:lnTo>
                  <a:cubicBezTo>
                    <a:pt x="735" y="384"/>
                    <a:pt x="824" y="292"/>
                    <a:pt x="815" y="180"/>
                  </a:cubicBezTo>
                  <a:cubicBezTo>
                    <a:pt x="810" y="77"/>
                    <a:pt x="720" y="0"/>
                    <a:pt x="61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7" name="Google Shape;3327;p46"/>
          <p:cNvGrpSpPr/>
          <p:nvPr/>
        </p:nvGrpSpPr>
        <p:grpSpPr>
          <a:xfrm>
            <a:off x="2348856" y="2503993"/>
            <a:ext cx="401086" cy="375309"/>
            <a:chOff x="2348856" y="2503993"/>
            <a:chExt cx="401086" cy="375309"/>
          </a:xfrm>
        </p:grpSpPr>
        <p:sp>
          <p:nvSpPr>
            <p:cNvPr id="3328" name="Google Shape;3328;p46"/>
            <p:cNvSpPr/>
            <p:nvPr/>
          </p:nvSpPr>
          <p:spPr>
            <a:xfrm>
              <a:off x="2348856" y="2514726"/>
              <a:ext cx="91448" cy="107764"/>
            </a:xfrm>
            <a:custGeom>
              <a:rect b="b" l="l" r="r" t="t"/>
              <a:pathLst>
                <a:path extrusionOk="0" h="3725" w="3161">
                  <a:moveTo>
                    <a:pt x="1992" y="0"/>
                  </a:moveTo>
                  <a:cubicBezTo>
                    <a:pt x="1834" y="0"/>
                    <a:pt x="1673" y="38"/>
                    <a:pt x="1516" y="125"/>
                  </a:cubicBezTo>
                  <a:cubicBezTo>
                    <a:pt x="818" y="507"/>
                    <a:pt x="873" y="1421"/>
                    <a:pt x="381" y="1973"/>
                  </a:cubicBezTo>
                  <a:cubicBezTo>
                    <a:pt x="43" y="2352"/>
                    <a:pt x="0" y="3205"/>
                    <a:pt x="394" y="3568"/>
                  </a:cubicBezTo>
                  <a:cubicBezTo>
                    <a:pt x="521" y="3685"/>
                    <a:pt x="678" y="3724"/>
                    <a:pt x="840" y="3724"/>
                  </a:cubicBezTo>
                  <a:cubicBezTo>
                    <a:pt x="980" y="3724"/>
                    <a:pt x="1124" y="3695"/>
                    <a:pt x="1255" y="3664"/>
                  </a:cubicBezTo>
                  <a:cubicBezTo>
                    <a:pt x="1657" y="3565"/>
                    <a:pt x="2048" y="3392"/>
                    <a:pt x="2413" y="3196"/>
                  </a:cubicBezTo>
                  <a:lnTo>
                    <a:pt x="3160" y="626"/>
                  </a:lnTo>
                  <a:cubicBezTo>
                    <a:pt x="2858" y="294"/>
                    <a:pt x="2434" y="0"/>
                    <a:pt x="1992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46"/>
            <p:cNvSpPr/>
            <p:nvPr/>
          </p:nvSpPr>
          <p:spPr>
            <a:xfrm>
              <a:off x="2658493" y="2514726"/>
              <a:ext cx="91448" cy="107764"/>
            </a:xfrm>
            <a:custGeom>
              <a:rect b="b" l="l" r="r" t="t"/>
              <a:pathLst>
                <a:path extrusionOk="0" h="3725" w="3161">
                  <a:moveTo>
                    <a:pt x="1169" y="0"/>
                  </a:moveTo>
                  <a:cubicBezTo>
                    <a:pt x="727" y="0"/>
                    <a:pt x="303" y="294"/>
                    <a:pt x="1" y="626"/>
                  </a:cubicBezTo>
                  <a:lnTo>
                    <a:pt x="748" y="3196"/>
                  </a:lnTo>
                  <a:cubicBezTo>
                    <a:pt x="1113" y="3392"/>
                    <a:pt x="1504" y="3565"/>
                    <a:pt x="1906" y="3664"/>
                  </a:cubicBezTo>
                  <a:cubicBezTo>
                    <a:pt x="2037" y="3695"/>
                    <a:pt x="2181" y="3724"/>
                    <a:pt x="2321" y="3724"/>
                  </a:cubicBezTo>
                  <a:cubicBezTo>
                    <a:pt x="2484" y="3724"/>
                    <a:pt x="2641" y="3685"/>
                    <a:pt x="2768" y="3568"/>
                  </a:cubicBezTo>
                  <a:cubicBezTo>
                    <a:pt x="3161" y="3205"/>
                    <a:pt x="3118" y="2352"/>
                    <a:pt x="2780" y="1973"/>
                  </a:cubicBezTo>
                  <a:cubicBezTo>
                    <a:pt x="2288" y="1421"/>
                    <a:pt x="2343" y="507"/>
                    <a:pt x="1645" y="125"/>
                  </a:cubicBezTo>
                  <a:cubicBezTo>
                    <a:pt x="1487" y="38"/>
                    <a:pt x="1327" y="0"/>
                    <a:pt x="1169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46"/>
            <p:cNvSpPr/>
            <p:nvPr/>
          </p:nvSpPr>
          <p:spPr>
            <a:xfrm>
              <a:off x="2658493" y="2519875"/>
              <a:ext cx="71486" cy="102528"/>
            </a:xfrm>
            <a:custGeom>
              <a:rect b="b" l="l" r="r" t="t"/>
              <a:pathLst>
                <a:path extrusionOk="0" h="3544" w="2471">
                  <a:moveTo>
                    <a:pt x="549" y="0"/>
                  </a:moveTo>
                  <a:cubicBezTo>
                    <a:pt x="345" y="116"/>
                    <a:pt x="156" y="275"/>
                    <a:pt x="1" y="445"/>
                  </a:cubicBezTo>
                  <a:lnTo>
                    <a:pt x="748" y="3015"/>
                  </a:lnTo>
                  <a:cubicBezTo>
                    <a:pt x="1111" y="3212"/>
                    <a:pt x="1504" y="3386"/>
                    <a:pt x="1906" y="3482"/>
                  </a:cubicBezTo>
                  <a:cubicBezTo>
                    <a:pt x="2037" y="3515"/>
                    <a:pt x="2179" y="3543"/>
                    <a:pt x="2317" y="3543"/>
                  </a:cubicBezTo>
                  <a:cubicBezTo>
                    <a:pt x="2369" y="3543"/>
                    <a:pt x="2420" y="3539"/>
                    <a:pt x="2471" y="3530"/>
                  </a:cubicBezTo>
                  <a:cubicBezTo>
                    <a:pt x="2257" y="2350"/>
                    <a:pt x="1832" y="1255"/>
                    <a:pt x="992" y="398"/>
                  </a:cubicBezTo>
                  <a:cubicBezTo>
                    <a:pt x="854" y="257"/>
                    <a:pt x="707" y="126"/>
                    <a:pt x="54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46"/>
            <p:cNvSpPr/>
            <p:nvPr/>
          </p:nvSpPr>
          <p:spPr>
            <a:xfrm>
              <a:off x="2368817" y="2519875"/>
              <a:ext cx="71428" cy="102586"/>
            </a:xfrm>
            <a:custGeom>
              <a:rect b="b" l="l" r="r" t="t"/>
              <a:pathLst>
                <a:path extrusionOk="0" h="3546" w="2469">
                  <a:moveTo>
                    <a:pt x="1921" y="0"/>
                  </a:moveTo>
                  <a:cubicBezTo>
                    <a:pt x="1763" y="123"/>
                    <a:pt x="1616" y="257"/>
                    <a:pt x="1478" y="398"/>
                  </a:cubicBezTo>
                  <a:cubicBezTo>
                    <a:pt x="637" y="1255"/>
                    <a:pt x="212" y="2350"/>
                    <a:pt x="1" y="3533"/>
                  </a:cubicBezTo>
                  <a:cubicBezTo>
                    <a:pt x="48" y="3541"/>
                    <a:pt x="97" y="3545"/>
                    <a:pt x="146" y="3545"/>
                  </a:cubicBezTo>
                  <a:cubicBezTo>
                    <a:pt x="288" y="3545"/>
                    <a:pt x="433" y="3515"/>
                    <a:pt x="565" y="3482"/>
                  </a:cubicBezTo>
                  <a:cubicBezTo>
                    <a:pt x="967" y="3384"/>
                    <a:pt x="1358" y="3212"/>
                    <a:pt x="1723" y="3015"/>
                  </a:cubicBezTo>
                  <a:lnTo>
                    <a:pt x="2469" y="445"/>
                  </a:lnTo>
                  <a:cubicBezTo>
                    <a:pt x="2314" y="275"/>
                    <a:pt x="2128" y="116"/>
                    <a:pt x="192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46"/>
            <p:cNvSpPr/>
            <p:nvPr/>
          </p:nvSpPr>
          <p:spPr>
            <a:xfrm>
              <a:off x="2360399" y="2503993"/>
              <a:ext cx="377999" cy="334720"/>
            </a:xfrm>
            <a:custGeom>
              <a:rect b="b" l="l" r="r" t="t"/>
              <a:pathLst>
                <a:path extrusionOk="0" h="11570" w="13066">
                  <a:moveTo>
                    <a:pt x="6533" y="0"/>
                  </a:moveTo>
                  <a:cubicBezTo>
                    <a:pt x="0" y="0"/>
                    <a:pt x="818" y="5377"/>
                    <a:pt x="818" y="9242"/>
                  </a:cubicBezTo>
                  <a:cubicBezTo>
                    <a:pt x="818" y="10262"/>
                    <a:pt x="1169" y="11017"/>
                    <a:pt x="1733" y="11569"/>
                  </a:cubicBezTo>
                  <a:lnTo>
                    <a:pt x="11333" y="11569"/>
                  </a:lnTo>
                  <a:cubicBezTo>
                    <a:pt x="11897" y="11017"/>
                    <a:pt x="12248" y="10262"/>
                    <a:pt x="12248" y="9242"/>
                  </a:cubicBezTo>
                  <a:cubicBezTo>
                    <a:pt x="12248" y="5377"/>
                    <a:pt x="13066" y="0"/>
                    <a:pt x="6533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46"/>
            <p:cNvSpPr/>
            <p:nvPr/>
          </p:nvSpPr>
          <p:spPr>
            <a:xfrm>
              <a:off x="2381720" y="2503993"/>
              <a:ext cx="179597" cy="334720"/>
            </a:xfrm>
            <a:custGeom>
              <a:rect b="b" l="l" r="r" t="t"/>
              <a:pathLst>
                <a:path extrusionOk="0" h="11570" w="6208">
                  <a:moveTo>
                    <a:pt x="5796" y="0"/>
                  </a:moveTo>
                  <a:cubicBezTo>
                    <a:pt x="4061" y="0"/>
                    <a:pt x="2843" y="379"/>
                    <a:pt x="1992" y="1008"/>
                  </a:cubicBezTo>
                  <a:cubicBezTo>
                    <a:pt x="845" y="1856"/>
                    <a:pt x="349" y="3241"/>
                    <a:pt x="165" y="4619"/>
                  </a:cubicBezTo>
                  <a:cubicBezTo>
                    <a:pt x="1" y="5841"/>
                    <a:pt x="44" y="7081"/>
                    <a:pt x="67" y="8311"/>
                  </a:cubicBezTo>
                  <a:cubicBezTo>
                    <a:pt x="81" y="8997"/>
                    <a:pt x="29" y="9696"/>
                    <a:pt x="243" y="10357"/>
                  </a:cubicBezTo>
                  <a:cubicBezTo>
                    <a:pt x="394" y="10816"/>
                    <a:pt x="654" y="11233"/>
                    <a:pt x="996" y="11569"/>
                  </a:cubicBezTo>
                  <a:lnTo>
                    <a:pt x="1820" y="11569"/>
                  </a:lnTo>
                  <a:cubicBezTo>
                    <a:pt x="1254" y="11017"/>
                    <a:pt x="903" y="10262"/>
                    <a:pt x="903" y="9242"/>
                  </a:cubicBezTo>
                  <a:cubicBezTo>
                    <a:pt x="903" y="5461"/>
                    <a:pt x="121" y="232"/>
                    <a:pt x="6207" y="8"/>
                  </a:cubicBezTo>
                  <a:lnTo>
                    <a:pt x="6023" y="2"/>
                  </a:lnTo>
                  <a:cubicBezTo>
                    <a:pt x="5948" y="0"/>
                    <a:pt x="5871" y="0"/>
                    <a:pt x="579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46"/>
            <p:cNvSpPr/>
            <p:nvPr/>
          </p:nvSpPr>
          <p:spPr>
            <a:xfrm>
              <a:off x="2388953" y="2698894"/>
              <a:ext cx="320834" cy="180407"/>
            </a:xfrm>
            <a:custGeom>
              <a:rect b="b" l="l" r="r" t="t"/>
              <a:pathLst>
                <a:path extrusionOk="0" h="6236" w="11090">
                  <a:moveTo>
                    <a:pt x="4639" y="0"/>
                  </a:moveTo>
                  <a:cubicBezTo>
                    <a:pt x="4153" y="212"/>
                    <a:pt x="3757" y="585"/>
                    <a:pt x="3517" y="1056"/>
                  </a:cubicBezTo>
                  <a:cubicBezTo>
                    <a:pt x="2601" y="2915"/>
                    <a:pt x="1" y="654"/>
                    <a:pt x="743" y="4846"/>
                  </a:cubicBezTo>
                  <a:cubicBezTo>
                    <a:pt x="1855" y="5930"/>
                    <a:pt x="3799" y="6236"/>
                    <a:pt x="5545" y="6236"/>
                  </a:cubicBezTo>
                  <a:cubicBezTo>
                    <a:pt x="7290" y="6236"/>
                    <a:pt x="9234" y="5930"/>
                    <a:pt x="10346" y="4846"/>
                  </a:cubicBezTo>
                  <a:cubicBezTo>
                    <a:pt x="11090" y="657"/>
                    <a:pt x="8488" y="2915"/>
                    <a:pt x="7571" y="1056"/>
                  </a:cubicBezTo>
                  <a:cubicBezTo>
                    <a:pt x="7332" y="585"/>
                    <a:pt x="6934" y="212"/>
                    <a:pt x="645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46"/>
            <p:cNvSpPr/>
            <p:nvPr/>
          </p:nvSpPr>
          <p:spPr>
            <a:xfrm>
              <a:off x="2405819" y="2784325"/>
              <a:ext cx="155528" cy="94804"/>
            </a:xfrm>
            <a:custGeom>
              <a:rect b="b" l="l" r="r" t="t"/>
              <a:pathLst>
                <a:path extrusionOk="0" h="3277" w="5376">
                  <a:moveTo>
                    <a:pt x="94" y="0"/>
                  </a:moveTo>
                  <a:lnTo>
                    <a:pt x="94" y="0"/>
                  </a:lnTo>
                  <a:cubicBezTo>
                    <a:pt x="1" y="408"/>
                    <a:pt x="8" y="1005"/>
                    <a:pt x="166" y="1888"/>
                  </a:cubicBezTo>
                  <a:cubicBezTo>
                    <a:pt x="478" y="2194"/>
                    <a:pt x="857" y="2437"/>
                    <a:pt x="1279" y="2629"/>
                  </a:cubicBezTo>
                  <a:cubicBezTo>
                    <a:pt x="1518" y="2738"/>
                    <a:pt x="1765" y="2829"/>
                    <a:pt x="2016" y="2904"/>
                  </a:cubicBezTo>
                  <a:cubicBezTo>
                    <a:pt x="2940" y="3181"/>
                    <a:pt x="3983" y="3277"/>
                    <a:pt x="4965" y="3277"/>
                  </a:cubicBezTo>
                  <a:cubicBezTo>
                    <a:pt x="4963" y="3277"/>
                    <a:pt x="5095" y="3277"/>
                    <a:pt x="5162" y="3275"/>
                  </a:cubicBezTo>
                  <a:cubicBezTo>
                    <a:pt x="5231" y="3273"/>
                    <a:pt x="5302" y="3273"/>
                    <a:pt x="5371" y="3272"/>
                  </a:cubicBezTo>
                  <a:lnTo>
                    <a:pt x="5376" y="3272"/>
                  </a:lnTo>
                  <a:cubicBezTo>
                    <a:pt x="3744" y="3226"/>
                    <a:pt x="2015" y="2888"/>
                    <a:pt x="989" y="1888"/>
                  </a:cubicBezTo>
                  <a:cubicBezTo>
                    <a:pt x="507" y="1419"/>
                    <a:pt x="182" y="802"/>
                    <a:pt x="94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46"/>
            <p:cNvSpPr/>
            <p:nvPr/>
          </p:nvSpPr>
          <p:spPr>
            <a:xfrm>
              <a:off x="2523217" y="2693398"/>
              <a:ext cx="52277" cy="26645"/>
            </a:xfrm>
            <a:custGeom>
              <a:rect b="b" l="l" r="r" t="t"/>
              <a:pathLst>
                <a:path extrusionOk="0" h="921" w="1807">
                  <a:moveTo>
                    <a:pt x="904" y="0"/>
                  </a:moveTo>
                  <a:cubicBezTo>
                    <a:pt x="581" y="0"/>
                    <a:pt x="276" y="66"/>
                    <a:pt x="0" y="187"/>
                  </a:cubicBezTo>
                  <a:cubicBezTo>
                    <a:pt x="86" y="604"/>
                    <a:pt x="459" y="920"/>
                    <a:pt x="904" y="920"/>
                  </a:cubicBezTo>
                  <a:cubicBezTo>
                    <a:pt x="1348" y="920"/>
                    <a:pt x="1720" y="606"/>
                    <a:pt x="1807" y="187"/>
                  </a:cubicBezTo>
                  <a:cubicBezTo>
                    <a:pt x="1531" y="68"/>
                    <a:pt x="1226" y="0"/>
                    <a:pt x="90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46"/>
            <p:cNvSpPr/>
            <p:nvPr/>
          </p:nvSpPr>
          <p:spPr>
            <a:xfrm>
              <a:off x="2450834" y="2643464"/>
              <a:ext cx="40039" cy="28612"/>
            </a:xfrm>
            <a:custGeom>
              <a:rect b="b" l="l" r="r" t="t"/>
              <a:pathLst>
                <a:path extrusionOk="0" h="989" w="1384">
                  <a:moveTo>
                    <a:pt x="485" y="0"/>
                  </a:moveTo>
                  <a:cubicBezTo>
                    <a:pt x="293" y="0"/>
                    <a:pt x="116" y="128"/>
                    <a:pt x="63" y="321"/>
                  </a:cubicBezTo>
                  <a:cubicBezTo>
                    <a:pt x="0" y="553"/>
                    <a:pt x="137" y="795"/>
                    <a:pt x="368" y="858"/>
                  </a:cubicBezTo>
                  <a:lnTo>
                    <a:pt x="784" y="973"/>
                  </a:lnTo>
                  <a:cubicBezTo>
                    <a:pt x="822" y="983"/>
                    <a:pt x="861" y="988"/>
                    <a:pt x="899" y="988"/>
                  </a:cubicBezTo>
                  <a:cubicBezTo>
                    <a:pt x="1091" y="988"/>
                    <a:pt x="1268" y="861"/>
                    <a:pt x="1321" y="668"/>
                  </a:cubicBezTo>
                  <a:cubicBezTo>
                    <a:pt x="1384" y="435"/>
                    <a:pt x="1249" y="195"/>
                    <a:pt x="1016" y="131"/>
                  </a:cubicBezTo>
                  <a:lnTo>
                    <a:pt x="600" y="16"/>
                  </a:lnTo>
                  <a:cubicBezTo>
                    <a:pt x="562" y="5"/>
                    <a:pt x="523" y="0"/>
                    <a:pt x="48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46"/>
            <p:cNvSpPr/>
            <p:nvPr/>
          </p:nvSpPr>
          <p:spPr>
            <a:xfrm>
              <a:off x="2607924" y="2643464"/>
              <a:ext cx="40039" cy="28612"/>
            </a:xfrm>
            <a:custGeom>
              <a:rect b="b" l="l" r="r" t="t"/>
              <a:pathLst>
                <a:path extrusionOk="0" h="989" w="1384">
                  <a:moveTo>
                    <a:pt x="899" y="0"/>
                  </a:moveTo>
                  <a:cubicBezTo>
                    <a:pt x="861" y="0"/>
                    <a:pt x="822" y="5"/>
                    <a:pt x="784" y="16"/>
                  </a:cubicBezTo>
                  <a:lnTo>
                    <a:pt x="368" y="131"/>
                  </a:lnTo>
                  <a:cubicBezTo>
                    <a:pt x="137" y="195"/>
                    <a:pt x="0" y="436"/>
                    <a:pt x="63" y="668"/>
                  </a:cubicBezTo>
                  <a:cubicBezTo>
                    <a:pt x="116" y="861"/>
                    <a:pt x="293" y="988"/>
                    <a:pt x="485" y="988"/>
                  </a:cubicBezTo>
                  <a:cubicBezTo>
                    <a:pt x="523" y="988"/>
                    <a:pt x="562" y="983"/>
                    <a:pt x="600" y="973"/>
                  </a:cubicBezTo>
                  <a:lnTo>
                    <a:pt x="1016" y="858"/>
                  </a:lnTo>
                  <a:cubicBezTo>
                    <a:pt x="1247" y="795"/>
                    <a:pt x="1384" y="553"/>
                    <a:pt x="1321" y="321"/>
                  </a:cubicBezTo>
                  <a:cubicBezTo>
                    <a:pt x="1268" y="128"/>
                    <a:pt x="1091" y="0"/>
                    <a:pt x="89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46"/>
            <p:cNvSpPr/>
            <p:nvPr/>
          </p:nvSpPr>
          <p:spPr>
            <a:xfrm>
              <a:off x="2518009" y="2735491"/>
              <a:ext cx="62836" cy="17474"/>
            </a:xfrm>
            <a:custGeom>
              <a:rect b="b" l="l" r="r" t="t"/>
              <a:pathLst>
                <a:path extrusionOk="0" h="604" w="2172">
                  <a:moveTo>
                    <a:pt x="1085" y="1"/>
                  </a:moveTo>
                  <a:cubicBezTo>
                    <a:pt x="1025" y="1"/>
                    <a:pt x="968" y="27"/>
                    <a:pt x="930" y="71"/>
                  </a:cubicBezTo>
                  <a:cubicBezTo>
                    <a:pt x="864" y="146"/>
                    <a:pt x="764" y="191"/>
                    <a:pt x="657" y="191"/>
                  </a:cubicBezTo>
                  <a:cubicBezTo>
                    <a:pt x="550" y="191"/>
                    <a:pt x="450" y="146"/>
                    <a:pt x="384" y="71"/>
                  </a:cubicBezTo>
                  <a:cubicBezTo>
                    <a:pt x="343" y="25"/>
                    <a:pt x="287" y="1"/>
                    <a:pt x="230" y="1"/>
                  </a:cubicBezTo>
                  <a:cubicBezTo>
                    <a:pt x="181" y="1"/>
                    <a:pt x="133" y="18"/>
                    <a:pt x="94" y="53"/>
                  </a:cubicBezTo>
                  <a:cubicBezTo>
                    <a:pt x="8" y="127"/>
                    <a:pt x="1" y="257"/>
                    <a:pt x="74" y="343"/>
                  </a:cubicBezTo>
                  <a:cubicBezTo>
                    <a:pt x="218" y="507"/>
                    <a:pt x="432" y="604"/>
                    <a:pt x="657" y="604"/>
                  </a:cubicBezTo>
                  <a:cubicBezTo>
                    <a:pt x="814" y="604"/>
                    <a:pt x="961" y="559"/>
                    <a:pt x="1085" y="476"/>
                  </a:cubicBezTo>
                  <a:cubicBezTo>
                    <a:pt x="1209" y="558"/>
                    <a:pt x="1358" y="604"/>
                    <a:pt x="1513" y="604"/>
                  </a:cubicBezTo>
                  <a:cubicBezTo>
                    <a:pt x="1738" y="604"/>
                    <a:pt x="1952" y="508"/>
                    <a:pt x="2096" y="343"/>
                  </a:cubicBezTo>
                  <a:cubicBezTo>
                    <a:pt x="2171" y="257"/>
                    <a:pt x="2163" y="128"/>
                    <a:pt x="2076" y="53"/>
                  </a:cubicBezTo>
                  <a:cubicBezTo>
                    <a:pt x="2037" y="19"/>
                    <a:pt x="1988" y="2"/>
                    <a:pt x="1941" y="2"/>
                  </a:cubicBezTo>
                  <a:cubicBezTo>
                    <a:pt x="1884" y="2"/>
                    <a:pt x="1828" y="25"/>
                    <a:pt x="1788" y="71"/>
                  </a:cubicBezTo>
                  <a:cubicBezTo>
                    <a:pt x="1722" y="146"/>
                    <a:pt x="1622" y="191"/>
                    <a:pt x="1515" y="191"/>
                  </a:cubicBezTo>
                  <a:cubicBezTo>
                    <a:pt x="1407" y="191"/>
                    <a:pt x="1307" y="146"/>
                    <a:pt x="1240" y="71"/>
                  </a:cubicBezTo>
                  <a:cubicBezTo>
                    <a:pt x="1202" y="27"/>
                    <a:pt x="1145" y="1"/>
                    <a:pt x="108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46"/>
            <p:cNvSpPr/>
            <p:nvPr/>
          </p:nvSpPr>
          <p:spPr>
            <a:xfrm>
              <a:off x="2464836" y="2683793"/>
              <a:ext cx="11717" cy="22855"/>
            </a:xfrm>
            <a:custGeom>
              <a:rect b="b" l="l" r="r" t="t"/>
              <a:pathLst>
                <a:path extrusionOk="0" h="790" w="405">
                  <a:moveTo>
                    <a:pt x="202" y="1"/>
                  </a:moveTo>
                  <a:cubicBezTo>
                    <a:pt x="201" y="1"/>
                    <a:pt x="200" y="1"/>
                    <a:pt x="199" y="1"/>
                  </a:cubicBezTo>
                  <a:cubicBezTo>
                    <a:pt x="87" y="5"/>
                    <a:pt x="1" y="99"/>
                    <a:pt x="1" y="209"/>
                  </a:cubicBezTo>
                  <a:lnTo>
                    <a:pt x="1" y="581"/>
                  </a:lnTo>
                  <a:cubicBezTo>
                    <a:pt x="1" y="691"/>
                    <a:pt x="87" y="788"/>
                    <a:pt x="199" y="789"/>
                  </a:cubicBezTo>
                  <a:cubicBezTo>
                    <a:pt x="200" y="789"/>
                    <a:pt x="201" y="789"/>
                    <a:pt x="202" y="789"/>
                  </a:cubicBezTo>
                  <a:cubicBezTo>
                    <a:pt x="314" y="789"/>
                    <a:pt x="404" y="699"/>
                    <a:pt x="404" y="587"/>
                  </a:cubicBezTo>
                  <a:lnTo>
                    <a:pt x="404" y="202"/>
                  </a:lnTo>
                  <a:cubicBezTo>
                    <a:pt x="404" y="89"/>
                    <a:pt x="314" y="1"/>
                    <a:pt x="20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46"/>
            <p:cNvSpPr/>
            <p:nvPr/>
          </p:nvSpPr>
          <p:spPr>
            <a:xfrm>
              <a:off x="2445511" y="2711681"/>
              <a:ext cx="24648" cy="11630"/>
            </a:xfrm>
            <a:custGeom>
              <a:rect b="b" l="l" r="r" t="t"/>
              <a:pathLst>
                <a:path extrusionOk="0" h="402" w="852">
                  <a:moveTo>
                    <a:pt x="210" y="0"/>
                  </a:moveTo>
                  <a:cubicBezTo>
                    <a:pt x="100" y="0"/>
                    <a:pt x="3" y="86"/>
                    <a:pt x="2" y="196"/>
                  </a:cubicBezTo>
                  <a:cubicBezTo>
                    <a:pt x="0" y="310"/>
                    <a:pt x="91" y="402"/>
                    <a:pt x="203" y="402"/>
                  </a:cubicBezTo>
                  <a:lnTo>
                    <a:pt x="640" y="402"/>
                  </a:lnTo>
                  <a:cubicBezTo>
                    <a:pt x="752" y="402"/>
                    <a:pt x="847" y="316"/>
                    <a:pt x="850" y="204"/>
                  </a:cubicBezTo>
                  <a:cubicBezTo>
                    <a:pt x="851" y="92"/>
                    <a:pt x="759" y="0"/>
                    <a:pt x="647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46"/>
            <p:cNvSpPr/>
            <p:nvPr/>
          </p:nvSpPr>
          <p:spPr>
            <a:xfrm>
              <a:off x="2622389" y="2683793"/>
              <a:ext cx="11688" cy="22855"/>
            </a:xfrm>
            <a:custGeom>
              <a:rect b="b" l="l" r="r" t="t"/>
              <a:pathLst>
                <a:path extrusionOk="0" h="790" w="404">
                  <a:moveTo>
                    <a:pt x="203" y="1"/>
                  </a:moveTo>
                  <a:cubicBezTo>
                    <a:pt x="91" y="1"/>
                    <a:pt x="0" y="91"/>
                    <a:pt x="0" y="202"/>
                  </a:cubicBezTo>
                  <a:lnTo>
                    <a:pt x="0" y="581"/>
                  </a:lnTo>
                  <a:cubicBezTo>
                    <a:pt x="0" y="691"/>
                    <a:pt x="86" y="788"/>
                    <a:pt x="198" y="789"/>
                  </a:cubicBezTo>
                  <a:cubicBezTo>
                    <a:pt x="199" y="789"/>
                    <a:pt x="200" y="789"/>
                    <a:pt x="201" y="789"/>
                  </a:cubicBezTo>
                  <a:cubicBezTo>
                    <a:pt x="313" y="789"/>
                    <a:pt x="404" y="699"/>
                    <a:pt x="404" y="587"/>
                  </a:cubicBezTo>
                  <a:lnTo>
                    <a:pt x="404" y="209"/>
                  </a:lnTo>
                  <a:cubicBezTo>
                    <a:pt x="404" y="99"/>
                    <a:pt x="316" y="2"/>
                    <a:pt x="206" y="1"/>
                  </a:cubicBezTo>
                  <a:cubicBezTo>
                    <a:pt x="205" y="1"/>
                    <a:pt x="204" y="1"/>
                    <a:pt x="20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46"/>
            <p:cNvSpPr/>
            <p:nvPr/>
          </p:nvSpPr>
          <p:spPr>
            <a:xfrm>
              <a:off x="2628638" y="2711681"/>
              <a:ext cx="24648" cy="11630"/>
            </a:xfrm>
            <a:custGeom>
              <a:rect b="b" l="l" r="r" t="t"/>
              <a:pathLst>
                <a:path extrusionOk="0" h="402" w="852">
                  <a:moveTo>
                    <a:pt x="212" y="0"/>
                  </a:moveTo>
                  <a:cubicBezTo>
                    <a:pt x="100" y="0"/>
                    <a:pt x="5" y="86"/>
                    <a:pt x="2" y="196"/>
                  </a:cubicBezTo>
                  <a:cubicBezTo>
                    <a:pt x="1" y="310"/>
                    <a:pt x="93" y="402"/>
                    <a:pt x="205" y="402"/>
                  </a:cubicBezTo>
                  <a:lnTo>
                    <a:pt x="642" y="402"/>
                  </a:lnTo>
                  <a:cubicBezTo>
                    <a:pt x="752" y="402"/>
                    <a:pt x="849" y="316"/>
                    <a:pt x="850" y="204"/>
                  </a:cubicBezTo>
                  <a:cubicBezTo>
                    <a:pt x="852" y="92"/>
                    <a:pt x="760" y="0"/>
                    <a:pt x="649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4" name="Google Shape;3344;p46"/>
          <p:cNvGrpSpPr/>
          <p:nvPr/>
        </p:nvGrpSpPr>
        <p:grpSpPr>
          <a:xfrm>
            <a:off x="3154238" y="2538506"/>
            <a:ext cx="406033" cy="306282"/>
            <a:chOff x="3154238" y="2538506"/>
            <a:chExt cx="406033" cy="306282"/>
          </a:xfrm>
        </p:grpSpPr>
        <p:sp>
          <p:nvSpPr>
            <p:cNvPr id="3345" name="Google Shape;3345;p46"/>
            <p:cNvSpPr/>
            <p:nvPr/>
          </p:nvSpPr>
          <p:spPr>
            <a:xfrm>
              <a:off x="3450047" y="2613030"/>
              <a:ext cx="110223" cy="231758"/>
            </a:xfrm>
            <a:custGeom>
              <a:rect b="b" l="l" r="r" t="t"/>
              <a:pathLst>
                <a:path extrusionOk="0" h="8011" w="3810">
                  <a:moveTo>
                    <a:pt x="0" y="0"/>
                  </a:moveTo>
                  <a:lnTo>
                    <a:pt x="69" y="5306"/>
                  </a:lnTo>
                  <a:cubicBezTo>
                    <a:pt x="361" y="7265"/>
                    <a:pt x="1315" y="8011"/>
                    <a:pt x="2106" y="8011"/>
                  </a:cubicBezTo>
                  <a:cubicBezTo>
                    <a:pt x="2935" y="8011"/>
                    <a:pt x="3586" y="7192"/>
                    <a:pt x="3110" y="6096"/>
                  </a:cubicBezTo>
                  <a:cubicBezTo>
                    <a:pt x="1665" y="3321"/>
                    <a:pt x="3809" y="1829"/>
                    <a:pt x="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46"/>
            <p:cNvSpPr/>
            <p:nvPr/>
          </p:nvSpPr>
          <p:spPr>
            <a:xfrm>
              <a:off x="3154238" y="2613030"/>
              <a:ext cx="110165" cy="231758"/>
            </a:xfrm>
            <a:custGeom>
              <a:rect b="b" l="l" r="r" t="t"/>
              <a:pathLst>
                <a:path extrusionOk="0" h="8011" w="3808">
                  <a:moveTo>
                    <a:pt x="3807" y="0"/>
                  </a:moveTo>
                  <a:cubicBezTo>
                    <a:pt x="0" y="1829"/>
                    <a:pt x="2143" y="3321"/>
                    <a:pt x="700" y="6096"/>
                  </a:cubicBezTo>
                  <a:cubicBezTo>
                    <a:pt x="223" y="7192"/>
                    <a:pt x="874" y="8011"/>
                    <a:pt x="1703" y="8011"/>
                  </a:cubicBezTo>
                  <a:cubicBezTo>
                    <a:pt x="2494" y="8011"/>
                    <a:pt x="3448" y="7265"/>
                    <a:pt x="3738" y="5306"/>
                  </a:cubicBezTo>
                  <a:lnTo>
                    <a:pt x="3807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46"/>
            <p:cNvSpPr/>
            <p:nvPr/>
          </p:nvSpPr>
          <p:spPr>
            <a:xfrm>
              <a:off x="3449902" y="2613030"/>
              <a:ext cx="33993" cy="181131"/>
            </a:xfrm>
            <a:custGeom>
              <a:rect b="b" l="l" r="r" t="t"/>
              <a:pathLst>
                <a:path extrusionOk="0" h="6261" w="1175">
                  <a:moveTo>
                    <a:pt x="1" y="0"/>
                  </a:moveTo>
                  <a:lnTo>
                    <a:pt x="70" y="5306"/>
                  </a:lnTo>
                  <a:cubicBezTo>
                    <a:pt x="123" y="5663"/>
                    <a:pt x="197" y="5981"/>
                    <a:pt x="289" y="6260"/>
                  </a:cubicBezTo>
                  <a:cubicBezTo>
                    <a:pt x="410" y="6143"/>
                    <a:pt x="519" y="6021"/>
                    <a:pt x="616" y="5889"/>
                  </a:cubicBezTo>
                  <a:cubicBezTo>
                    <a:pt x="986" y="5386"/>
                    <a:pt x="1174" y="4788"/>
                    <a:pt x="1174" y="4113"/>
                  </a:cubicBezTo>
                  <a:cubicBezTo>
                    <a:pt x="1174" y="3142"/>
                    <a:pt x="1174" y="1778"/>
                    <a:pt x="926" y="511"/>
                  </a:cubicBezTo>
                  <a:cubicBezTo>
                    <a:pt x="665" y="342"/>
                    <a:pt x="358" y="173"/>
                    <a:pt x="1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46"/>
            <p:cNvSpPr/>
            <p:nvPr/>
          </p:nvSpPr>
          <p:spPr>
            <a:xfrm>
              <a:off x="3230382" y="2613030"/>
              <a:ext cx="34022" cy="181131"/>
            </a:xfrm>
            <a:custGeom>
              <a:rect b="b" l="l" r="r" t="t"/>
              <a:pathLst>
                <a:path extrusionOk="0" h="6261" w="1176">
                  <a:moveTo>
                    <a:pt x="1175" y="0"/>
                  </a:moveTo>
                  <a:lnTo>
                    <a:pt x="1175" y="0"/>
                  </a:lnTo>
                  <a:cubicBezTo>
                    <a:pt x="818" y="173"/>
                    <a:pt x="511" y="342"/>
                    <a:pt x="251" y="511"/>
                  </a:cubicBezTo>
                  <a:cubicBezTo>
                    <a:pt x="4" y="1778"/>
                    <a:pt x="1" y="3142"/>
                    <a:pt x="1" y="4113"/>
                  </a:cubicBezTo>
                  <a:cubicBezTo>
                    <a:pt x="1" y="4788"/>
                    <a:pt x="189" y="5386"/>
                    <a:pt x="559" y="5889"/>
                  </a:cubicBezTo>
                  <a:cubicBezTo>
                    <a:pt x="657" y="6021"/>
                    <a:pt x="764" y="6143"/>
                    <a:pt x="886" y="6260"/>
                  </a:cubicBezTo>
                  <a:cubicBezTo>
                    <a:pt x="978" y="5981"/>
                    <a:pt x="1054" y="5662"/>
                    <a:pt x="1105" y="5304"/>
                  </a:cubicBezTo>
                  <a:lnTo>
                    <a:pt x="1175" y="0"/>
                  </a:ln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46"/>
            <p:cNvSpPr/>
            <p:nvPr/>
          </p:nvSpPr>
          <p:spPr>
            <a:xfrm>
              <a:off x="3252976" y="2538506"/>
              <a:ext cx="208412" cy="267082"/>
            </a:xfrm>
            <a:custGeom>
              <a:rect b="b" l="l" r="r" t="t"/>
              <a:pathLst>
                <a:path extrusionOk="0" h="9232" w="7204">
                  <a:moveTo>
                    <a:pt x="3602" y="1"/>
                  </a:moveTo>
                  <a:cubicBezTo>
                    <a:pt x="68" y="1"/>
                    <a:pt x="0" y="3951"/>
                    <a:pt x="0" y="6692"/>
                  </a:cubicBezTo>
                  <a:cubicBezTo>
                    <a:pt x="0" y="8858"/>
                    <a:pt x="2484" y="9232"/>
                    <a:pt x="3602" y="9232"/>
                  </a:cubicBezTo>
                  <a:cubicBezTo>
                    <a:pt x="4722" y="9232"/>
                    <a:pt x="7204" y="8858"/>
                    <a:pt x="7202" y="6692"/>
                  </a:cubicBezTo>
                  <a:cubicBezTo>
                    <a:pt x="7202" y="3954"/>
                    <a:pt x="7135" y="1"/>
                    <a:pt x="360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46"/>
            <p:cNvSpPr/>
            <p:nvPr/>
          </p:nvSpPr>
          <p:spPr>
            <a:xfrm>
              <a:off x="3252976" y="2538506"/>
              <a:ext cx="115546" cy="267082"/>
            </a:xfrm>
            <a:custGeom>
              <a:rect b="b" l="l" r="r" t="t"/>
              <a:pathLst>
                <a:path extrusionOk="0" h="9232" w="3994">
                  <a:moveTo>
                    <a:pt x="3602" y="1"/>
                  </a:moveTo>
                  <a:cubicBezTo>
                    <a:pt x="68" y="1"/>
                    <a:pt x="0" y="3954"/>
                    <a:pt x="0" y="6692"/>
                  </a:cubicBezTo>
                  <a:cubicBezTo>
                    <a:pt x="0" y="8859"/>
                    <a:pt x="2484" y="9232"/>
                    <a:pt x="3602" y="9232"/>
                  </a:cubicBezTo>
                  <a:cubicBezTo>
                    <a:pt x="3718" y="9232"/>
                    <a:pt x="3850" y="9227"/>
                    <a:pt x="3993" y="9218"/>
                  </a:cubicBezTo>
                  <a:cubicBezTo>
                    <a:pt x="2775" y="9134"/>
                    <a:pt x="783" y="8632"/>
                    <a:pt x="783" y="6692"/>
                  </a:cubicBezTo>
                  <a:cubicBezTo>
                    <a:pt x="783" y="4056"/>
                    <a:pt x="845" y="303"/>
                    <a:pt x="3993" y="19"/>
                  </a:cubicBezTo>
                  <a:cubicBezTo>
                    <a:pt x="3867" y="7"/>
                    <a:pt x="3737" y="1"/>
                    <a:pt x="360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46"/>
            <p:cNvSpPr/>
            <p:nvPr/>
          </p:nvSpPr>
          <p:spPr>
            <a:xfrm>
              <a:off x="3332967" y="2739049"/>
              <a:ext cx="48400" cy="15304"/>
            </a:xfrm>
            <a:custGeom>
              <a:rect b="b" l="l" r="r" t="t"/>
              <a:pathLst>
                <a:path extrusionOk="0" h="529" w="1673">
                  <a:moveTo>
                    <a:pt x="1454" y="0"/>
                  </a:moveTo>
                  <a:cubicBezTo>
                    <a:pt x="1399" y="0"/>
                    <a:pt x="1345" y="23"/>
                    <a:pt x="1306" y="68"/>
                  </a:cubicBezTo>
                  <a:cubicBezTo>
                    <a:pt x="1268" y="112"/>
                    <a:pt x="1208" y="137"/>
                    <a:pt x="1145" y="137"/>
                  </a:cubicBezTo>
                  <a:cubicBezTo>
                    <a:pt x="1082" y="137"/>
                    <a:pt x="1022" y="112"/>
                    <a:pt x="984" y="68"/>
                  </a:cubicBezTo>
                  <a:cubicBezTo>
                    <a:pt x="947" y="25"/>
                    <a:pt x="892" y="0"/>
                    <a:pt x="837" y="0"/>
                  </a:cubicBezTo>
                  <a:cubicBezTo>
                    <a:pt x="780" y="0"/>
                    <a:pt x="725" y="25"/>
                    <a:pt x="688" y="68"/>
                  </a:cubicBezTo>
                  <a:cubicBezTo>
                    <a:pt x="650" y="112"/>
                    <a:pt x="591" y="137"/>
                    <a:pt x="527" y="137"/>
                  </a:cubicBezTo>
                  <a:cubicBezTo>
                    <a:pt x="464" y="137"/>
                    <a:pt x="404" y="112"/>
                    <a:pt x="366" y="68"/>
                  </a:cubicBezTo>
                  <a:cubicBezTo>
                    <a:pt x="327" y="23"/>
                    <a:pt x="273" y="1"/>
                    <a:pt x="218" y="1"/>
                  </a:cubicBezTo>
                  <a:cubicBezTo>
                    <a:pt x="172" y="1"/>
                    <a:pt x="127" y="16"/>
                    <a:pt x="90" y="48"/>
                  </a:cubicBezTo>
                  <a:cubicBezTo>
                    <a:pt x="10" y="119"/>
                    <a:pt x="1" y="243"/>
                    <a:pt x="71" y="324"/>
                  </a:cubicBezTo>
                  <a:cubicBezTo>
                    <a:pt x="185" y="453"/>
                    <a:pt x="349" y="528"/>
                    <a:pt x="527" y="528"/>
                  </a:cubicBezTo>
                  <a:cubicBezTo>
                    <a:pt x="639" y="528"/>
                    <a:pt x="745" y="499"/>
                    <a:pt x="837" y="445"/>
                  </a:cubicBezTo>
                  <a:cubicBezTo>
                    <a:pt x="929" y="499"/>
                    <a:pt x="1033" y="528"/>
                    <a:pt x="1145" y="528"/>
                  </a:cubicBezTo>
                  <a:cubicBezTo>
                    <a:pt x="1322" y="528"/>
                    <a:pt x="1489" y="453"/>
                    <a:pt x="1601" y="324"/>
                  </a:cubicBezTo>
                  <a:cubicBezTo>
                    <a:pt x="1673" y="243"/>
                    <a:pt x="1665" y="120"/>
                    <a:pt x="1582" y="48"/>
                  </a:cubicBezTo>
                  <a:cubicBezTo>
                    <a:pt x="1545" y="16"/>
                    <a:pt x="1499" y="0"/>
                    <a:pt x="145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46"/>
            <p:cNvSpPr/>
            <p:nvPr/>
          </p:nvSpPr>
          <p:spPr>
            <a:xfrm>
              <a:off x="3300045" y="2685558"/>
              <a:ext cx="11138" cy="21524"/>
            </a:xfrm>
            <a:custGeom>
              <a:rect b="b" l="l" r="r" t="t"/>
              <a:pathLst>
                <a:path extrusionOk="0" h="744" w="385">
                  <a:moveTo>
                    <a:pt x="193" y="1"/>
                  </a:moveTo>
                  <a:cubicBezTo>
                    <a:pt x="189" y="1"/>
                    <a:pt x="185" y="1"/>
                    <a:pt x="182" y="1"/>
                  </a:cubicBezTo>
                  <a:cubicBezTo>
                    <a:pt x="81" y="9"/>
                    <a:pt x="1" y="99"/>
                    <a:pt x="1" y="201"/>
                  </a:cubicBezTo>
                  <a:lnTo>
                    <a:pt x="1" y="544"/>
                  </a:lnTo>
                  <a:cubicBezTo>
                    <a:pt x="1" y="647"/>
                    <a:pt x="77" y="737"/>
                    <a:pt x="182" y="744"/>
                  </a:cubicBezTo>
                  <a:cubicBezTo>
                    <a:pt x="185" y="744"/>
                    <a:pt x="187" y="744"/>
                    <a:pt x="190" y="744"/>
                  </a:cubicBezTo>
                  <a:cubicBezTo>
                    <a:pt x="297" y="744"/>
                    <a:pt x="384" y="658"/>
                    <a:pt x="384" y="552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46"/>
            <p:cNvSpPr/>
            <p:nvPr/>
          </p:nvSpPr>
          <p:spPr>
            <a:xfrm>
              <a:off x="3286911" y="2708788"/>
              <a:ext cx="21958" cy="11109"/>
            </a:xfrm>
            <a:custGeom>
              <a:rect b="b" l="l" r="r" t="t"/>
              <a:pathLst>
                <a:path extrusionOk="0" h="384" w="759">
                  <a:moveTo>
                    <a:pt x="206" y="0"/>
                  </a:moveTo>
                  <a:cubicBezTo>
                    <a:pt x="102" y="0"/>
                    <a:pt x="13" y="77"/>
                    <a:pt x="7" y="180"/>
                  </a:cubicBezTo>
                  <a:cubicBezTo>
                    <a:pt x="1" y="292"/>
                    <a:pt x="90" y="384"/>
                    <a:pt x="199" y="384"/>
                  </a:cubicBezTo>
                  <a:lnTo>
                    <a:pt x="551" y="384"/>
                  </a:lnTo>
                  <a:cubicBezTo>
                    <a:pt x="653" y="384"/>
                    <a:pt x="743" y="307"/>
                    <a:pt x="751" y="203"/>
                  </a:cubicBezTo>
                  <a:cubicBezTo>
                    <a:pt x="758" y="92"/>
                    <a:pt x="669" y="0"/>
                    <a:pt x="559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46"/>
            <p:cNvSpPr/>
            <p:nvPr/>
          </p:nvSpPr>
          <p:spPr>
            <a:xfrm>
              <a:off x="3403238" y="2685558"/>
              <a:ext cx="11109" cy="21524"/>
            </a:xfrm>
            <a:custGeom>
              <a:rect b="b" l="l" r="r" t="t"/>
              <a:pathLst>
                <a:path extrusionOk="0" h="744" w="384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lnTo>
                    <a:pt x="0" y="544"/>
                  </a:lnTo>
                  <a:cubicBezTo>
                    <a:pt x="0" y="647"/>
                    <a:pt x="77" y="737"/>
                    <a:pt x="181" y="744"/>
                  </a:cubicBezTo>
                  <a:cubicBezTo>
                    <a:pt x="185" y="744"/>
                    <a:pt x="188" y="744"/>
                    <a:pt x="192" y="744"/>
                  </a:cubicBezTo>
                  <a:cubicBezTo>
                    <a:pt x="297" y="744"/>
                    <a:pt x="384" y="657"/>
                    <a:pt x="384" y="552"/>
                  </a:cubicBezTo>
                  <a:lnTo>
                    <a:pt x="384" y="201"/>
                  </a:lnTo>
                  <a:cubicBezTo>
                    <a:pt x="384" y="98"/>
                    <a:pt x="307" y="7"/>
                    <a:pt x="204" y="1"/>
                  </a:cubicBezTo>
                  <a:cubicBezTo>
                    <a:pt x="200" y="1"/>
                    <a:pt x="197" y="1"/>
                    <a:pt x="19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46"/>
            <p:cNvSpPr/>
            <p:nvPr/>
          </p:nvSpPr>
          <p:spPr>
            <a:xfrm>
              <a:off x="3405582" y="2708788"/>
              <a:ext cx="21871" cy="11109"/>
            </a:xfrm>
            <a:custGeom>
              <a:rect b="b" l="l" r="r" t="t"/>
              <a:pathLst>
                <a:path extrusionOk="0" h="384" w="756">
                  <a:moveTo>
                    <a:pt x="206" y="0"/>
                  </a:moveTo>
                  <a:cubicBezTo>
                    <a:pt x="102" y="0"/>
                    <a:pt x="11" y="77"/>
                    <a:pt x="7" y="180"/>
                  </a:cubicBezTo>
                  <a:cubicBezTo>
                    <a:pt x="0" y="292"/>
                    <a:pt x="88" y="384"/>
                    <a:pt x="198" y="384"/>
                  </a:cubicBezTo>
                  <a:lnTo>
                    <a:pt x="551" y="384"/>
                  </a:lnTo>
                  <a:cubicBezTo>
                    <a:pt x="652" y="384"/>
                    <a:pt x="743" y="307"/>
                    <a:pt x="750" y="203"/>
                  </a:cubicBezTo>
                  <a:cubicBezTo>
                    <a:pt x="755" y="92"/>
                    <a:pt x="668" y="0"/>
                    <a:pt x="559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46"/>
            <p:cNvSpPr/>
            <p:nvPr/>
          </p:nvSpPr>
          <p:spPr>
            <a:xfrm>
              <a:off x="3341675" y="2715442"/>
              <a:ext cx="31100" cy="15159"/>
            </a:xfrm>
            <a:custGeom>
              <a:rect b="b" l="l" r="r" t="t"/>
              <a:pathLst>
                <a:path extrusionOk="0" h="524" w="1075">
                  <a:moveTo>
                    <a:pt x="96" y="0"/>
                  </a:moveTo>
                  <a:cubicBezTo>
                    <a:pt x="42" y="0"/>
                    <a:pt x="1" y="42"/>
                    <a:pt x="1" y="96"/>
                  </a:cubicBezTo>
                  <a:cubicBezTo>
                    <a:pt x="1" y="332"/>
                    <a:pt x="240" y="523"/>
                    <a:pt x="537" y="523"/>
                  </a:cubicBezTo>
                  <a:cubicBezTo>
                    <a:pt x="835" y="523"/>
                    <a:pt x="1074" y="332"/>
                    <a:pt x="1074" y="96"/>
                  </a:cubicBezTo>
                  <a:cubicBezTo>
                    <a:pt x="1074" y="42"/>
                    <a:pt x="1031" y="0"/>
                    <a:pt x="98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7" name="Google Shape;3357;p46"/>
          <p:cNvGrpSpPr/>
          <p:nvPr/>
        </p:nvGrpSpPr>
        <p:grpSpPr>
          <a:xfrm>
            <a:off x="4000759" y="2504137"/>
            <a:ext cx="335270" cy="375077"/>
            <a:chOff x="4000759" y="2504137"/>
            <a:chExt cx="335270" cy="375077"/>
          </a:xfrm>
        </p:grpSpPr>
        <p:sp>
          <p:nvSpPr>
            <p:cNvPr id="3358" name="Google Shape;3358;p46"/>
            <p:cNvSpPr/>
            <p:nvPr/>
          </p:nvSpPr>
          <p:spPr>
            <a:xfrm>
              <a:off x="4234484" y="2504137"/>
              <a:ext cx="101544" cy="188739"/>
            </a:xfrm>
            <a:custGeom>
              <a:rect b="b" l="l" r="r" t="t"/>
              <a:pathLst>
                <a:path extrusionOk="0" h="6524" w="3510">
                  <a:moveTo>
                    <a:pt x="1631" y="0"/>
                  </a:moveTo>
                  <a:cubicBezTo>
                    <a:pt x="1587" y="0"/>
                    <a:pt x="1542" y="11"/>
                    <a:pt x="1501" y="35"/>
                  </a:cubicBezTo>
                  <a:cubicBezTo>
                    <a:pt x="982" y="334"/>
                    <a:pt x="63" y="1028"/>
                    <a:pt x="0" y="2227"/>
                  </a:cubicBezTo>
                  <a:lnTo>
                    <a:pt x="1682" y="6524"/>
                  </a:lnTo>
                  <a:cubicBezTo>
                    <a:pt x="1682" y="6524"/>
                    <a:pt x="3510" y="4068"/>
                    <a:pt x="2755" y="2626"/>
                  </a:cubicBezTo>
                  <a:cubicBezTo>
                    <a:pt x="2160" y="1580"/>
                    <a:pt x="1959" y="695"/>
                    <a:pt x="1890" y="222"/>
                  </a:cubicBezTo>
                  <a:cubicBezTo>
                    <a:pt x="1871" y="89"/>
                    <a:pt x="1755" y="0"/>
                    <a:pt x="1631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46"/>
            <p:cNvSpPr/>
            <p:nvPr/>
          </p:nvSpPr>
          <p:spPr>
            <a:xfrm>
              <a:off x="4234484" y="2548805"/>
              <a:ext cx="75363" cy="144129"/>
            </a:xfrm>
            <a:custGeom>
              <a:rect b="b" l="l" r="r" t="t"/>
              <a:pathLst>
                <a:path extrusionOk="0" h="4982" w="2605">
                  <a:moveTo>
                    <a:pt x="140" y="1"/>
                  </a:moveTo>
                  <a:cubicBezTo>
                    <a:pt x="63" y="208"/>
                    <a:pt x="13" y="435"/>
                    <a:pt x="0" y="685"/>
                  </a:cubicBezTo>
                  <a:lnTo>
                    <a:pt x="1682" y="4981"/>
                  </a:lnTo>
                  <a:cubicBezTo>
                    <a:pt x="1682" y="4980"/>
                    <a:pt x="2234" y="4239"/>
                    <a:pt x="2605" y="3331"/>
                  </a:cubicBezTo>
                  <a:cubicBezTo>
                    <a:pt x="2263" y="2282"/>
                    <a:pt x="1728" y="1381"/>
                    <a:pt x="1043" y="703"/>
                  </a:cubicBezTo>
                  <a:cubicBezTo>
                    <a:pt x="763" y="427"/>
                    <a:pt x="462" y="194"/>
                    <a:pt x="140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46"/>
            <p:cNvSpPr/>
            <p:nvPr/>
          </p:nvSpPr>
          <p:spPr>
            <a:xfrm>
              <a:off x="4251032" y="2547330"/>
              <a:ext cx="45478" cy="93502"/>
            </a:xfrm>
            <a:custGeom>
              <a:rect b="b" l="l" r="r" t="t"/>
              <a:pathLst>
                <a:path extrusionOk="0" h="3232" w="1572">
                  <a:moveTo>
                    <a:pt x="632" y="1"/>
                  </a:moveTo>
                  <a:cubicBezTo>
                    <a:pt x="597" y="1"/>
                    <a:pt x="561" y="16"/>
                    <a:pt x="537" y="49"/>
                  </a:cubicBezTo>
                  <a:cubicBezTo>
                    <a:pt x="312" y="363"/>
                    <a:pt x="1" y="954"/>
                    <a:pt x="137" y="1980"/>
                  </a:cubicBezTo>
                  <a:lnTo>
                    <a:pt x="1140" y="3231"/>
                  </a:lnTo>
                  <a:cubicBezTo>
                    <a:pt x="1473" y="2491"/>
                    <a:pt x="1571" y="1878"/>
                    <a:pt x="1409" y="1550"/>
                  </a:cubicBezTo>
                  <a:cubicBezTo>
                    <a:pt x="1108" y="1019"/>
                    <a:pt x="895" y="522"/>
                    <a:pt x="745" y="82"/>
                  </a:cubicBezTo>
                  <a:cubicBezTo>
                    <a:pt x="727" y="29"/>
                    <a:pt x="680" y="1"/>
                    <a:pt x="632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46"/>
            <p:cNvSpPr/>
            <p:nvPr/>
          </p:nvSpPr>
          <p:spPr>
            <a:xfrm>
              <a:off x="4000759" y="2504137"/>
              <a:ext cx="101602" cy="188739"/>
            </a:xfrm>
            <a:custGeom>
              <a:rect b="b" l="l" r="r" t="t"/>
              <a:pathLst>
                <a:path extrusionOk="0" h="6524" w="3512">
                  <a:moveTo>
                    <a:pt x="1879" y="0"/>
                  </a:moveTo>
                  <a:cubicBezTo>
                    <a:pt x="1756" y="0"/>
                    <a:pt x="1641" y="89"/>
                    <a:pt x="1622" y="222"/>
                  </a:cubicBezTo>
                  <a:cubicBezTo>
                    <a:pt x="1551" y="695"/>
                    <a:pt x="1350" y="1580"/>
                    <a:pt x="756" y="2626"/>
                  </a:cubicBezTo>
                  <a:cubicBezTo>
                    <a:pt x="0" y="4068"/>
                    <a:pt x="1830" y="6524"/>
                    <a:pt x="1830" y="6524"/>
                  </a:cubicBezTo>
                  <a:lnTo>
                    <a:pt x="3511" y="2227"/>
                  </a:lnTo>
                  <a:cubicBezTo>
                    <a:pt x="3449" y="1028"/>
                    <a:pt x="2530" y="334"/>
                    <a:pt x="2010" y="35"/>
                  </a:cubicBezTo>
                  <a:cubicBezTo>
                    <a:pt x="1968" y="11"/>
                    <a:pt x="1923" y="0"/>
                    <a:pt x="1879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46"/>
            <p:cNvSpPr/>
            <p:nvPr/>
          </p:nvSpPr>
          <p:spPr>
            <a:xfrm>
              <a:off x="4026940" y="2548719"/>
              <a:ext cx="75421" cy="144158"/>
            </a:xfrm>
            <a:custGeom>
              <a:rect b="b" l="l" r="r" t="t"/>
              <a:pathLst>
                <a:path extrusionOk="0" h="4983" w="2607">
                  <a:moveTo>
                    <a:pt x="2467" y="1"/>
                  </a:moveTo>
                  <a:cubicBezTo>
                    <a:pt x="2145" y="195"/>
                    <a:pt x="1844" y="430"/>
                    <a:pt x="1563" y="705"/>
                  </a:cubicBezTo>
                  <a:cubicBezTo>
                    <a:pt x="878" y="1384"/>
                    <a:pt x="342" y="2285"/>
                    <a:pt x="0" y="3334"/>
                  </a:cubicBezTo>
                  <a:cubicBezTo>
                    <a:pt x="373" y="4240"/>
                    <a:pt x="925" y="4983"/>
                    <a:pt x="925" y="4983"/>
                  </a:cubicBezTo>
                  <a:lnTo>
                    <a:pt x="2606" y="686"/>
                  </a:lnTo>
                  <a:cubicBezTo>
                    <a:pt x="2593" y="436"/>
                    <a:pt x="2544" y="208"/>
                    <a:pt x="2467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46"/>
            <p:cNvSpPr/>
            <p:nvPr/>
          </p:nvSpPr>
          <p:spPr>
            <a:xfrm>
              <a:off x="4040335" y="2547330"/>
              <a:ext cx="45420" cy="93502"/>
            </a:xfrm>
            <a:custGeom>
              <a:rect b="b" l="l" r="r" t="t"/>
              <a:pathLst>
                <a:path extrusionOk="0" h="3232" w="1570">
                  <a:moveTo>
                    <a:pt x="939" y="1"/>
                  </a:moveTo>
                  <a:cubicBezTo>
                    <a:pt x="891" y="1"/>
                    <a:pt x="843" y="29"/>
                    <a:pt x="826" y="82"/>
                  </a:cubicBezTo>
                  <a:cubicBezTo>
                    <a:pt x="677" y="522"/>
                    <a:pt x="464" y="1019"/>
                    <a:pt x="163" y="1550"/>
                  </a:cubicBezTo>
                  <a:cubicBezTo>
                    <a:pt x="1" y="1878"/>
                    <a:pt x="97" y="2491"/>
                    <a:pt x="432" y="3231"/>
                  </a:cubicBezTo>
                  <a:lnTo>
                    <a:pt x="1435" y="1980"/>
                  </a:lnTo>
                  <a:cubicBezTo>
                    <a:pt x="1570" y="954"/>
                    <a:pt x="1260" y="363"/>
                    <a:pt x="1033" y="49"/>
                  </a:cubicBezTo>
                  <a:cubicBezTo>
                    <a:pt x="1009" y="16"/>
                    <a:pt x="974" y="1"/>
                    <a:pt x="939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46"/>
            <p:cNvSpPr/>
            <p:nvPr/>
          </p:nvSpPr>
          <p:spPr>
            <a:xfrm>
              <a:off x="4074993" y="2754498"/>
              <a:ext cx="186801" cy="124717"/>
            </a:xfrm>
            <a:custGeom>
              <a:rect b="b" l="l" r="r" t="t"/>
              <a:pathLst>
                <a:path extrusionOk="0" h="4311" w="6457">
                  <a:moveTo>
                    <a:pt x="3228" y="0"/>
                  </a:moveTo>
                  <a:cubicBezTo>
                    <a:pt x="1444" y="0"/>
                    <a:pt x="1" y="964"/>
                    <a:pt x="1" y="2155"/>
                  </a:cubicBezTo>
                  <a:cubicBezTo>
                    <a:pt x="1" y="3346"/>
                    <a:pt x="1445" y="4311"/>
                    <a:pt x="3228" y="4311"/>
                  </a:cubicBezTo>
                  <a:cubicBezTo>
                    <a:pt x="5012" y="4311"/>
                    <a:pt x="6457" y="3346"/>
                    <a:pt x="6457" y="2155"/>
                  </a:cubicBezTo>
                  <a:cubicBezTo>
                    <a:pt x="6457" y="964"/>
                    <a:pt x="5010" y="0"/>
                    <a:pt x="3228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46"/>
            <p:cNvSpPr/>
            <p:nvPr/>
          </p:nvSpPr>
          <p:spPr>
            <a:xfrm>
              <a:off x="4042996" y="2563618"/>
              <a:ext cx="41225" cy="77243"/>
            </a:xfrm>
            <a:custGeom>
              <a:rect b="b" l="l" r="r" t="t"/>
              <a:pathLst>
                <a:path extrusionOk="0" h="2670" w="1425">
                  <a:moveTo>
                    <a:pt x="1215" y="1"/>
                  </a:moveTo>
                  <a:cubicBezTo>
                    <a:pt x="1145" y="65"/>
                    <a:pt x="1076" y="128"/>
                    <a:pt x="1008" y="196"/>
                  </a:cubicBezTo>
                  <a:cubicBezTo>
                    <a:pt x="622" y="573"/>
                    <a:pt x="284" y="1026"/>
                    <a:pt x="1" y="1536"/>
                  </a:cubicBezTo>
                  <a:cubicBezTo>
                    <a:pt x="28" y="1849"/>
                    <a:pt x="143" y="2237"/>
                    <a:pt x="340" y="2670"/>
                  </a:cubicBezTo>
                  <a:lnTo>
                    <a:pt x="1343" y="1418"/>
                  </a:lnTo>
                  <a:cubicBezTo>
                    <a:pt x="1424" y="797"/>
                    <a:pt x="1344" y="337"/>
                    <a:pt x="1215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46"/>
            <p:cNvSpPr/>
            <p:nvPr/>
          </p:nvSpPr>
          <p:spPr>
            <a:xfrm>
              <a:off x="4252681" y="2563531"/>
              <a:ext cx="41167" cy="77243"/>
            </a:xfrm>
            <a:custGeom>
              <a:rect b="b" l="l" r="r" t="t"/>
              <a:pathLst>
                <a:path extrusionOk="0" h="2670" w="1423">
                  <a:moveTo>
                    <a:pt x="207" y="1"/>
                  </a:moveTo>
                  <a:cubicBezTo>
                    <a:pt x="80" y="338"/>
                    <a:pt x="0" y="798"/>
                    <a:pt x="80" y="1418"/>
                  </a:cubicBezTo>
                  <a:lnTo>
                    <a:pt x="1083" y="2670"/>
                  </a:lnTo>
                  <a:cubicBezTo>
                    <a:pt x="1278" y="2236"/>
                    <a:pt x="1392" y="1849"/>
                    <a:pt x="1422" y="1535"/>
                  </a:cubicBezTo>
                  <a:cubicBezTo>
                    <a:pt x="1138" y="1029"/>
                    <a:pt x="799" y="576"/>
                    <a:pt x="414" y="194"/>
                  </a:cubicBezTo>
                  <a:cubicBezTo>
                    <a:pt x="347" y="128"/>
                    <a:pt x="276" y="62"/>
                    <a:pt x="207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46"/>
            <p:cNvSpPr/>
            <p:nvPr/>
          </p:nvSpPr>
          <p:spPr>
            <a:xfrm>
              <a:off x="4024713" y="2548487"/>
              <a:ext cx="287362" cy="310130"/>
            </a:xfrm>
            <a:custGeom>
              <a:rect b="b" l="l" r="r" t="t"/>
              <a:pathLst>
                <a:path extrusionOk="0" h="10720" w="9933">
                  <a:moveTo>
                    <a:pt x="4967" y="1"/>
                  </a:moveTo>
                  <a:cubicBezTo>
                    <a:pt x="2608" y="1"/>
                    <a:pt x="1139" y="1826"/>
                    <a:pt x="576" y="3957"/>
                  </a:cubicBezTo>
                  <a:cubicBezTo>
                    <a:pt x="99" y="5765"/>
                    <a:pt x="1" y="8112"/>
                    <a:pt x="867" y="9830"/>
                  </a:cubicBezTo>
                  <a:cubicBezTo>
                    <a:pt x="1189" y="10465"/>
                    <a:pt x="1731" y="10719"/>
                    <a:pt x="2333" y="10719"/>
                  </a:cubicBezTo>
                  <a:cubicBezTo>
                    <a:pt x="2669" y="10719"/>
                    <a:pt x="3024" y="10640"/>
                    <a:pt x="3371" y="10504"/>
                  </a:cubicBezTo>
                  <a:cubicBezTo>
                    <a:pt x="3957" y="10270"/>
                    <a:pt x="4288" y="9913"/>
                    <a:pt x="4967" y="9913"/>
                  </a:cubicBezTo>
                  <a:cubicBezTo>
                    <a:pt x="5645" y="9913"/>
                    <a:pt x="5978" y="10270"/>
                    <a:pt x="6564" y="10504"/>
                  </a:cubicBezTo>
                  <a:cubicBezTo>
                    <a:pt x="6911" y="10640"/>
                    <a:pt x="7266" y="10719"/>
                    <a:pt x="7603" y="10719"/>
                  </a:cubicBezTo>
                  <a:cubicBezTo>
                    <a:pt x="8205" y="10719"/>
                    <a:pt x="8745" y="10466"/>
                    <a:pt x="9066" y="9830"/>
                  </a:cubicBezTo>
                  <a:cubicBezTo>
                    <a:pt x="9933" y="8112"/>
                    <a:pt x="9836" y="5765"/>
                    <a:pt x="9357" y="3957"/>
                  </a:cubicBezTo>
                  <a:cubicBezTo>
                    <a:pt x="8796" y="1826"/>
                    <a:pt x="7325" y="1"/>
                    <a:pt x="4967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46"/>
            <p:cNvSpPr/>
            <p:nvPr/>
          </p:nvSpPr>
          <p:spPr>
            <a:xfrm>
              <a:off x="4024713" y="2548458"/>
              <a:ext cx="155036" cy="310101"/>
            </a:xfrm>
            <a:custGeom>
              <a:rect b="b" l="l" r="r" t="t"/>
              <a:pathLst>
                <a:path extrusionOk="0" h="10719" w="5359">
                  <a:moveTo>
                    <a:pt x="4967" y="0"/>
                  </a:moveTo>
                  <a:cubicBezTo>
                    <a:pt x="2608" y="0"/>
                    <a:pt x="1139" y="1826"/>
                    <a:pt x="576" y="3956"/>
                  </a:cubicBezTo>
                  <a:cubicBezTo>
                    <a:pt x="99" y="5763"/>
                    <a:pt x="1" y="8110"/>
                    <a:pt x="867" y="9828"/>
                  </a:cubicBezTo>
                  <a:cubicBezTo>
                    <a:pt x="1187" y="10464"/>
                    <a:pt x="1730" y="10719"/>
                    <a:pt x="2331" y="10719"/>
                  </a:cubicBezTo>
                  <a:cubicBezTo>
                    <a:pt x="2465" y="10719"/>
                    <a:pt x="2601" y="10706"/>
                    <a:pt x="2739" y="10682"/>
                  </a:cubicBezTo>
                  <a:cubicBezTo>
                    <a:pt x="2291" y="10592"/>
                    <a:pt x="1901" y="10330"/>
                    <a:pt x="1650" y="9828"/>
                  </a:cubicBezTo>
                  <a:cubicBezTo>
                    <a:pt x="783" y="8110"/>
                    <a:pt x="881" y="5763"/>
                    <a:pt x="1358" y="3956"/>
                  </a:cubicBezTo>
                  <a:cubicBezTo>
                    <a:pt x="1890" y="1947"/>
                    <a:pt x="3228" y="207"/>
                    <a:pt x="5359" y="17"/>
                  </a:cubicBezTo>
                  <a:cubicBezTo>
                    <a:pt x="5230" y="6"/>
                    <a:pt x="5099" y="0"/>
                    <a:pt x="4967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46"/>
            <p:cNvSpPr/>
            <p:nvPr/>
          </p:nvSpPr>
          <p:spPr>
            <a:xfrm>
              <a:off x="4146450" y="2714343"/>
              <a:ext cx="44408" cy="21437"/>
            </a:xfrm>
            <a:custGeom>
              <a:rect b="b" l="l" r="r" t="t"/>
              <a:pathLst>
                <a:path extrusionOk="0" h="741" w="1535">
                  <a:moveTo>
                    <a:pt x="137" y="0"/>
                  </a:moveTo>
                  <a:cubicBezTo>
                    <a:pt x="61" y="0"/>
                    <a:pt x="0" y="61"/>
                    <a:pt x="0" y="135"/>
                  </a:cubicBezTo>
                  <a:cubicBezTo>
                    <a:pt x="0" y="469"/>
                    <a:pt x="344" y="741"/>
                    <a:pt x="767" y="741"/>
                  </a:cubicBezTo>
                  <a:cubicBezTo>
                    <a:pt x="1190" y="741"/>
                    <a:pt x="1534" y="471"/>
                    <a:pt x="1534" y="135"/>
                  </a:cubicBezTo>
                  <a:lnTo>
                    <a:pt x="1534" y="134"/>
                  </a:lnTo>
                  <a:cubicBezTo>
                    <a:pt x="1534" y="58"/>
                    <a:pt x="1474" y="0"/>
                    <a:pt x="139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46"/>
            <p:cNvSpPr/>
            <p:nvPr/>
          </p:nvSpPr>
          <p:spPr>
            <a:xfrm>
              <a:off x="4088301" y="2713215"/>
              <a:ext cx="22768" cy="11138"/>
            </a:xfrm>
            <a:custGeom>
              <a:rect b="b" l="l" r="r" t="t"/>
              <a:pathLst>
                <a:path extrusionOk="0" h="385" w="787">
                  <a:moveTo>
                    <a:pt x="206" y="1"/>
                  </a:moveTo>
                  <a:cubicBezTo>
                    <a:pt x="102" y="1"/>
                    <a:pt x="11" y="77"/>
                    <a:pt x="7" y="180"/>
                  </a:cubicBezTo>
                  <a:cubicBezTo>
                    <a:pt x="1" y="292"/>
                    <a:pt x="88" y="384"/>
                    <a:pt x="199" y="384"/>
                  </a:cubicBezTo>
                  <a:lnTo>
                    <a:pt x="579" y="384"/>
                  </a:lnTo>
                  <a:cubicBezTo>
                    <a:pt x="683" y="384"/>
                    <a:pt x="774" y="308"/>
                    <a:pt x="778" y="203"/>
                  </a:cubicBezTo>
                  <a:cubicBezTo>
                    <a:pt x="786" y="93"/>
                    <a:pt x="697" y="1"/>
                    <a:pt x="58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46"/>
            <p:cNvSpPr/>
            <p:nvPr/>
          </p:nvSpPr>
          <p:spPr>
            <a:xfrm>
              <a:off x="4090355" y="2677717"/>
              <a:ext cx="34600" cy="24417"/>
            </a:xfrm>
            <a:custGeom>
              <a:rect b="b" l="l" r="r" t="t"/>
              <a:pathLst>
                <a:path extrusionOk="0" h="844" w="1196">
                  <a:moveTo>
                    <a:pt x="232" y="1"/>
                  </a:moveTo>
                  <a:cubicBezTo>
                    <a:pt x="171" y="1"/>
                    <a:pt x="112" y="33"/>
                    <a:pt x="83" y="87"/>
                  </a:cubicBezTo>
                  <a:cubicBezTo>
                    <a:pt x="0" y="234"/>
                    <a:pt x="106" y="384"/>
                    <a:pt x="246" y="384"/>
                  </a:cubicBezTo>
                  <a:lnTo>
                    <a:pt x="407" y="384"/>
                  </a:lnTo>
                  <a:lnTo>
                    <a:pt x="407" y="665"/>
                  </a:lnTo>
                  <a:cubicBezTo>
                    <a:pt x="407" y="726"/>
                    <a:pt x="439" y="786"/>
                    <a:pt x="493" y="815"/>
                  </a:cubicBezTo>
                  <a:cubicBezTo>
                    <a:pt x="528" y="834"/>
                    <a:pt x="564" y="843"/>
                    <a:pt x="598" y="843"/>
                  </a:cubicBezTo>
                  <a:cubicBezTo>
                    <a:pt x="704" y="843"/>
                    <a:pt x="790" y="758"/>
                    <a:pt x="790" y="653"/>
                  </a:cubicBezTo>
                  <a:lnTo>
                    <a:pt x="790" y="384"/>
                  </a:lnTo>
                  <a:lnTo>
                    <a:pt x="965" y="384"/>
                  </a:lnTo>
                  <a:cubicBezTo>
                    <a:pt x="1026" y="384"/>
                    <a:pt x="1086" y="350"/>
                    <a:pt x="1114" y="297"/>
                  </a:cubicBezTo>
                  <a:cubicBezTo>
                    <a:pt x="1195" y="149"/>
                    <a:pt x="1089" y="1"/>
                    <a:pt x="95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46"/>
            <p:cNvSpPr/>
            <p:nvPr/>
          </p:nvSpPr>
          <p:spPr>
            <a:xfrm>
              <a:off x="4211774" y="2677717"/>
              <a:ext cx="34629" cy="24417"/>
            </a:xfrm>
            <a:custGeom>
              <a:rect b="b" l="l" r="r" t="t"/>
              <a:pathLst>
                <a:path extrusionOk="0" h="844" w="1197">
                  <a:moveTo>
                    <a:pt x="233" y="1"/>
                  </a:moveTo>
                  <a:cubicBezTo>
                    <a:pt x="172" y="1"/>
                    <a:pt x="112" y="33"/>
                    <a:pt x="83" y="87"/>
                  </a:cubicBezTo>
                  <a:cubicBezTo>
                    <a:pt x="0" y="234"/>
                    <a:pt x="106" y="384"/>
                    <a:pt x="245" y="384"/>
                  </a:cubicBezTo>
                  <a:lnTo>
                    <a:pt x="407" y="384"/>
                  </a:lnTo>
                  <a:lnTo>
                    <a:pt x="407" y="653"/>
                  </a:lnTo>
                  <a:cubicBezTo>
                    <a:pt x="407" y="758"/>
                    <a:pt x="493" y="843"/>
                    <a:pt x="599" y="843"/>
                  </a:cubicBezTo>
                  <a:cubicBezTo>
                    <a:pt x="633" y="843"/>
                    <a:pt x="668" y="834"/>
                    <a:pt x="704" y="815"/>
                  </a:cubicBezTo>
                  <a:cubicBezTo>
                    <a:pt x="759" y="784"/>
                    <a:pt x="790" y="726"/>
                    <a:pt x="790" y="665"/>
                  </a:cubicBezTo>
                  <a:lnTo>
                    <a:pt x="790" y="384"/>
                  </a:lnTo>
                  <a:lnTo>
                    <a:pt x="965" y="384"/>
                  </a:lnTo>
                  <a:cubicBezTo>
                    <a:pt x="1026" y="384"/>
                    <a:pt x="1086" y="350"/>
                    <a:pt x="1115" y="297"/>
                  </a:cubicBezTo>
                  <a:cubicBezTo>
                    <a:pt x="1196" y="149"/>
                    <a:pt x="1092" y="1"/>
                    <a:pt x="95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46"/>
            <p:cNvSpPr/>
            <p:nvPr/>
          </p:nvSpPr>
          <p:spPr>
            <a:xfrm>
              <a:off x="4225834" y="2713215"/>
              <a:ext cx="22710" cy="11138"/>
            </a:xfrm>
            <a:custGeom>
              <a:rect b="b" l="l" r="r" t="t"/>
              <a:pathLst>
                <a:path extrusionOk="0" h="385" w="785">
                  <a:moveTo>
                    <a:pt x="204" y="1"/>
                  </a:moveTo>
                  <a:cubicBezTo>
                    <a:pt x="102" y="1"/>
                    <a:pt x="11" y="77"/>
                    <a:pt x="5" y="180"/>
                  </a:cubicBezTo>
                  <a:cubicBezTo>
                    <a:pt x="0" y="292"/>
                    <a:pt x="88" y="384"/>
                    <a:pt x="197" y="384"/>
                  </a:cubicBezTo>
                  <a:lnTo>
                    <a:pt x="579" y="384"/>
                  </a:lnTo>
                  <a:cubicBezTo>
                    <a:pt x="683" y="384"/>
                    <a:pt x="772" y="308"/>
                    <a:pt x="778" y="203"/>
                  </a:cubicBezTo>
                  <a:cubicBezTo>
                    <a:pt x="784" y="93"/>
                    <a:pt x="695" y="1"/>
                    <a:pt x="58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46"/>
            <p:cNvSpPr/>
            <p:nvPr/>
          </p:nvSpPr>
          <p:spPr>
            <a:xfrm>
              <a:off x="4090933" y="2776774"/>
              <a:ext cx="12990" cy="13019"/>
            </a:xfrm>
            <a:custGeom>
              <a:rect b="b" l="l" r="r" t="t"/>
              <a:pathLst>
                <a:path extrusionOk="0" h="450" w="449">
                  <a:moveTo>
                    <a:pt x="224" y="0"/>
                  </a:moveTo>
                  <a:cubicBezTo>
                    <a:pt x="100" y="0"/>
                    <a:pt x="0" y="100"/>
                    <a:pt x="0" y="224"/>
                  </a:cubicBezTo>
                  <a:cubicBezTo>
                    <a:pt x="0" y="350"/>
                    <a:pt x="100" y="450"/>
                    <a:pt x="224" y="450"/>
                  </a:cubicBezTo>
                  <a:cubicBezTo>
                    <a:pt x="348" y="450"/>
                    <a:pt x="448" y="350"/>
                    <a:pt x="448" y="224"/>
                  </a:cubicBezTo>
                  <a:cubicBezTo>
                    <a:pt x="448" y="100"/>
                    <a:pt x="347" y="0"/>
                    <a:pt x="224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46"/>
            <p:cNvSpPr/>
            <p:nvPr/>
          </p:nvSpPr>
          <p:spPr>
            <a:xfrm>
              <a:off x="4100162" y="2792309"/>
              <a:ext cx="13018" cy="13019"/>
            </a:xfrm>
            <a:custGeom>
              <a:rect b="b" l="l" r="r" t="t"/>
              <a:pathLst>
                <a:path extrusionOk="0" h="450" w="450">
                  <a:moveTo>
                    <a:pt x="226" y="0"/>
                  </a:moveTo>
                  <a:cubicBezTo>
                    <a:pt x="100" y="0"/>
                    <a:pt x="0" y="100"/>
                    <a:pt x="0" y="224"/>
                  </a:cubicBezTo>
                  <a:cubicBezTo>
                    <a:pt x="0" y="350"/>
                    <a:pt x="100" y="450"/>
                    <a:pt x="226" y="450"/>
                  </a:cubicBezTo>
                  <a:cubicBezTo>
                    <a:pt x="350" y="450"/>
                    <a:pt x="450" y="350"/>
                    <a:pt x="450" y="224"/>
                  </a:cubicBezTo>
                  <a:cubicBezTo>
                    <a:pt x="450" y="100"/>
                    <a:pt x="350" y="0"/>
                    <a:pt x="226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46"/>
            <p:cNvSpPr/>
            <p:nvPr/>
          </p:nvSpPr>
          <p:spPr>
            <a:xfrm>
              <a:off x="4081618" y="2792309"/>
              <a:ext cx="12961" cy="13019"/>
            </a:xfrm>
            <a:custGeom>
              <a:rect b="b" l="l" r="r" t="t"/>
              <a:pathLst>
                <a:path extrusionOk="0" h="450" w="448">
                  <a:moveTo>
                    <a:pt x="224" y="0"/>
                  </a:moveTo>
                  <a:cubicBezTo>
                    <a:pt x="100" y="0"/>
                    <a:pt x="0" y="100"/>
                    <a:pt x="0" y="224"/>
                  </a:cubicBezTo>
                  <a:cubicBezTo>
                    <a:pt x="0" y="350"/>
                    <a:pt x="100" y="450"/>
                    <a:pt x="224" y="450"/>
                  </a:cubicBezTo>
                  <a:cubicBezTo>
                    <a:pt x="348" y="450"/>
                    <a:pt x="448" y="350"/>
                    <a:pt x="448" y="224"/>
                  </a:cubicBezTo>
                  <a:cubicBezTo>
                    <a:pt x="448" y="100"/>
                    <a:pt x="348" y="0"/>
                    <a:pt x="224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46"/>
            <p:cNvSpPr/>
            <p:nvPr/>
          </p:nvSpPr>
          <p:spPr>
            <a:xfrm>
              <a:off x="4232922" y="2776774"/>
              <a:ext cx="12990" cy="13019"/>
            </a:xfrm>
            <a:custGeom>
              <a:rect b="b" l="l" r="r" t="t"/>
              <a:pathLst>
                <a:path extrusionOk="0" h="450" w="449">
                  <a:moveTo>
                    <a:pt x="225" y="0"/>
                  </a:moveTo>
                  <a:cubicBezTo>
                    <a:pt x="100" y="0"/>
                    <a:pt x="1" y="100"/>
                    <a:pt x="1" y="224"/>
                  </a:cubicBezTo>
                  <a:cubicBezTo>
                    <a:pt x="1" y="350"/>
                    <a:pt x="100" y="450"/>
                    <a:pt x="225" y="450"/>
                  </a:cubicBezTo>
                  <a:cubicBezTo>
                    <a:pt x="349" y="450"/>
                    <a:pt x="449" y="350"/>
                    <a:pt x="449" y="224"/>
                  </a:cubicBezTo>
                  <a:cubicBezTo>
                    <a:pt x="449" y="10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46"/>
            <p:cNvSpPr/>
            <p:nvPr/>
          </p:nvSpPr>
          <p:spPr>
            <a:xfrm>
              <a:off x="4223664" y="2792309"/>
              <a:ext cx="12990" cy="13019"/>
            </a:xfrm>
            <a:custGeom>
              <a:rect b="b" l="l" r="r" t="t"/>
              <a:pathLst>
                <a:path extrusionOk="0" h="450" w="449">
                  <a:moveTo>
                    <a:pt x="224" y="0"/>
                  </a:moveTo>
                  <a:cubicBezTo>
                    <a:pt x="100" y="0"/>
                    <a:pt x="0" y="100"/>
                    <a:pt x="0" y="224"/>
                  </a:cubicBezTo>
                  <a:cubicBezTo>
                    <a:pt x="0" y="350"/>
                    <a:pt x="100" y="450"/>
                    <a:pt x="224" y="450"/>
                  </a:cubicBezTo>
                  <a:cubicBezTo>
                    <a:pt x="348" y="450"/>
                    <a:pt x="448" y="350"/>
                    <a:pt x="448" y="224"/>
                  </a:cubicBezTo>
                  <a:cubicBezTo>
                    <a:pt x="448" y="100"/>
                    <a:pt x="348" y="0"/>
                    <a:pt x="224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46"/>
            <p:cNvSpPr/>
            <p:nvPr/>
          </p:nvSpPr>
          <p:spPr>
            <a:xfrm>
              <a:off x="4242237" y="2792309"/>
              <a:ext cx="12990" cy="13019"/>
            </a:xfrm>
            <a:custGeom>
              <a:rect b="b" l="l" r="r" t="t"/>
              <a:pathLst>
                <a:path extrusionOk="0" h="450" w="449">
                  <a:moveTo>
                    <a:pt x="225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50"/>
                    <a:pt x="101" y="450"/>
                    <a:pt x="225" y="450"/>
                  </a:cubicBezTo>
                  <a:cubicBezTo>
                    <a:pt x="349" y="450"/>
                    <a:pt x="449" y="350"/>
                    <a:pt x="449" y="224"/>
                  </a:cubicBezTo>
                  <a:cubicBezTo>
                    <a:pt x="449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0" name="Google Shape;3380;p46"/>
          <p:cNvSpPr/>
          <p:nvPr/>
        </p:nvSpPr>
        <p:spPr>
          <a:xfrm>
            <a:off x="4848726" y="2546867"/>
            <a:ext cx="252443" cy="318895"/>
          </a:xfrm>
          <a:custGeom>
            <a:rect b="b" l="l" r="r" t="t"/>
            <a:pathLst>
              <a:path extrusionOk="0" h="11023" w="8726">
                <a:moveTo>
                  <a:pt x="1457" y="0"/>
                </a:moveTo>
                <a:lnTo>
                  <a:pt x="2" y="3028"/>
                </a:lnTo>
                <a:lnTo>
                  <a:pt x="737" y="6943"/>
                </a:lnTo>
                <a:lnTo>
                  <a:pt x="1" y="9509"/>
                </a:lnTo>
                <a:lnTo>
                  <a:pt x="547" y="11021"/>
                </a:lnTo>
                <a:lnTo>
                  <a:pt x="1194" y="11023"/>
                </a:lnTo>
                <a:lnTo>
                  <a:pt x="7549" y="11023"/>
                </a:lnTo>
                <a:lnTo>
                  <a:pt x="8503" y="10417"/>
                </a:lnTo>
                <a:lnTo>
                  <a:pt x="8503" y="7150"/>
                </a:lnTo>
                <a:lnTo>
                  <a:pt x="8726" y="3028"/>
                </a:lnTo>
                <a:lnTo>
                  <a:pt x="7288" y="0"/>
                </a:lnTo>
                <a:close/>
              </a:path>
            </a:pathLst>
          </a:custGeom>
          <a:solidFill>
            <a:srgbClr val="F39C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1" name="Google Shape;3381;p46"/>
          <p:cNvSpPr/>
          <p:nvPr/>
        </p:nvSpPr>
        <p:spPr>
          <a:xfrm>
            <a:off x="4848639" y="2546809"/>
            <a:ext cx="252443" cy="332232"/>
          </a:xfrm>
          <a:custGeom>
            <a:rect b="b" l="l" r="r" t="t"/>
            <a:pathLst>
              <a:path extrusionOk="0" h="11484" w="8726">
                <a:moveTo>
                  <a:pt x="1453" y="1"/>
                </a:moveTo>
                <a:lnTo>
                  <a:pt x="1" y="3025"/>
                </a:lnTo>
                <a:lnTo>
                  <a:pt x="734" y="6942"/>
                </a:lnTo>
                <a:lnTo>
                  <a:pt x="1598" y="6942"/>
                </a:lnTo>
                <a:cubicBezTo>
                  <a:pt x="2805" y="8526"/>
                  <a:pt x="2624" y="8943"/>
                  <a:pt x="2682" y="9905"/>
                </a:cubicBezTo>
                <a:cubicBezTo>
                  <a:pt x="2739" y="10793"/>
                  <a:pt x="3478" y="11483"/>
                  <a:pt x="4369" y="11483"/>
                </a:cubicBezTo>
                <a:cubicBezTo>
                  <a:pt x="5259" y="11483"/>
                  <a:pt x="6001" y="10793"/>
                  <a:pt x="6057" y="9905"/>
                </a:cubicBezTo>
                <a:cubicBezTo>
                  <a:pt x="6117" y="8943"/>
                  <a:pt x="7144" y="6960"/>
                  <a:pt x="7144" y="6960"/>
                </a:cubicBezTo>
                <a:lnTo>
                  <a:pt x="7992" y="6960"/>
                </a:lnTo>
                <a:lnTo>
                  <a:pt x="8726" y="3030"/>
                </a:lnTo>
                <a:lnTo>
                  <a:pt x="7288" y="1"/>
                </a:lnTo>
                <a:close/>
              </a:path>
            </a:pathLst>
          </a:custGeom>
          <a:solidFill>
            <a:srgbClr val="F9E0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2" name="Google Shape;3382;p46"/>
          <p:cNvSpPr/>
          <p:nvPr/>
        </p:nvSpPr>
        <p:spPr>
          <a:xfrm>
            <a:off x="4955506" y="2795318"/>
            <a:ext cx="39432" cy="19007"/>
          </a:xfrm>
          <a:custGeom>
            <a:rect b="b" l="l" r="r" t="t"/>
            <a:pathLst>
              <a:path extrusionOk="0" h="657" w="1363">
                <a:moveTo>
                  <a:pt x="122" y="0"/>
                </a:moveTo>
                <a:cubicBezTo>
                  <a:pt x="54" y="0"/>
                  <a:pt x="0" y="54"/>
                  <a:pt x="0" y="120"/>
                </a:cubicBezTo>
                <a:cubicBezTo>
                  <a:pt x="0" y="416"/>
                  <a:pt x="306" y="657"/>
                  <a:pt x="682" y="657"/>
                </a:cubicBezTo>
                <a:cubicBezTo>
                  <a:pt x="1057" y="657"/>
                  <a:pt x="1363" y="418"/>
                  <a:pt x="1363" y="120"/>
                </a:cubicBezTo>
                <a:lnTo>
                  <a:pt x="1363" y="119"/>
                </a:lnTo>
                <a:cubicBezTo>
                  <a:pt x="1363" y="54"/>
                  <a:pt x="1309" y="0"/>
                  <a:pt x="1243" y="0"/>
                </a:cubicBezTo>
                <a:close/>
              </a:path>
            </a:pathLst>
          </a:custGeom>
          <a:solidFill>
            <a:srgbClr val="423E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3" name="Google Shape;3383;p46"/>
          <p:cNvSpPr/>
          <p:nvPr/>
        </p:nvSpPr>
        <p:spPr>
          <a:xfrm>
            <a:off x="4815456" y="2504166"/>
            <a:ext cx="319300" cy="375020"/>
          </a:xfrm>
          <a:custGeom>
            <a:rect b="b" l="l" r="r" t="t"/>
            <a:pathLst>
              <a:path extrusionOk="0" h="12963" w="11037">
                <a:moveTo>
                  <a:pt x="7497" y="0"/>
                </a:moveTo>
                <a:cubicBezTo>
                  <a:pt x="6808" y="0"/>
                  <a:pt x="6114" y="181"/>
                  <a:pt x="5519" y="474"/>
                </a:cubicBezTo>
                <a:cubicBezTo>
                  <a:pt x="4926" y="182"/>
                  <a:pt x="4231" y="2"/>
                  <a:pt x="3542" y="2"/>
                </a:cubicBezTo>
                <a:cubicBezTo>
                  <a:pt x="1819" y="2"/>
                  <a:pt x="129" y="1127"/>
                  <a:pt x="129" y="4427"/>
                </a:cubicBezTo>
                <a:cubicBezTo>
                  <a:pt x="129" y="6866"/>
                  <a:pt x="720" y="6866"/>
                  <a:pt x="720" y="7943"/>
                </a:cubicBezTo>
                <a:cubicBezTo>
                  <a:pt x="720" y="9020"/>
                  <a:pt x="0" y="9406"/>
                  <a:pt x="0" y="10971"/>
                </a:cubicBezTo>
                <a:cubicBezTo>
                  <a:pt x="0" y="11410"/>
                  <a:pt x="91" y="11896"/>
                  <a:pt x="223" y="12368"/>
                </a:cubicBezTo>
                <a:cubicBezTo>
                  <a:pt x="321" y="12720"/>
                  <a:pt x="642" y="12959"/>
                  <a:pt x="1005" y="12959"/>
                </a:cubicBezTo>
                <a:lnTo>
                  <a:pt x="2001" y="12959"/>
                </a:lnTo>
                <a:cubicBezTo>
                  <a:pt x="2238" y="12959"/>
                  <a:pt x="2409" y="12730"/>
                  <a:pt x="2341" y="12502"/>
                </a:cubicBezTo>
                <a:cubicBezTo>
                  <a:pt x="2191" y="11991"/>
                  <a:pt x="2080" y="11451"/>
                  <a:pt x="2080" y="10973"/>
                </a:cubicBezTo>
                <a:cubicBezTo>
                  <a:pt x="2080" y="9408"/>
                  <a:pt x="2800" y="9023"/>
                  <a:pt x="2800" y="7945"/>
                </a:cubicBezTo>
                <a:cubicBezTo>
                  <a:pt x="2800" y="6868"/>
                  <a:pt x="2209" y="6868"/>
                  <a:pt x="2209" y="4429"/>
                </a:cubicBezTo>
                <a:cubicBezTo>
                  <a:pt x="2209" y="3184"/>
                  <a:pt x="3025" y="2550"/>
                  <a:pt x="3969" y="2550"/>
                </a:cubicBezTo>
                <a:cubicBezTo>
                  <a:pt x="4377" y="2550"/>
                  <a:pt x="4808" y="2668"/>
                  <a:pt x="5208" y="2906"/>
                </a:cubicBezTo>
                <a:cubicBezTo>
                  <a:pt x="5304" y="2962"/>
                  <a:pt x="5412" y="2991"/>
                  <a:pt x="5519" y="2991"/>
                </a:cubicBezTo>
                <a:cubicBezTo>
                  <a:pt x="5627" y="2991"/>
                  <a:pt x="5735" y="2962"/>
                  <a:pt x="5831" y="2906"/>
                </a:cubicBezTo>
                <a:cubicBezTo>
                  <a:pt x="6230" y="2669"/>
                  <a:pt x="6661" y="2552"/>
                  <a:pt x="7067" y="2552"/>
                </a:cubicBezTo>
                <a:cubicBezTo>
                  <a:pt x="8012" y="2552"/>
                  <a:pt x="8830" y="3185"/>
                  <a:pt x="8830" y="4430"/>
                </a:cubicBezTo>
                <a:cubicBezTo>
                  <a:pt x="8830" y="6869"/>
                  <a:pt x="8239" y="6869"/>
                  <a:pt x="8238" y="7946"/>
                </a:cubicBezTo>
                <a:cubicBezTo>
                  <a:pt x="8238" y="9024"/>
                  <a:pt x="8957" y="9409"/>
                  <a:pt x="8957" y="10974"/>
                </a:cubicBezTo>
                <a:cubicBezTo>
                  <a:pt x="8957" y="11456"/>
                  <a:pt x="8847" y="11993"/>
                  <a:pt x="8696" y="12506"/>
                </a:cubicBezTo>
                <a:cubicBezTo>
                  <a:pt x="8629" y="12735"/>
                  <a:pt x="8799" y="12962"/>
                  <a:pt x="9037" y="12962"/>
                </a:cubicBezTo>
                <a:lnTo>
                  <a:pt x="10032" y="12962"/>
                </a:lnTo>
                <a:cubicBezTo>
                  <a:pt x="10394" y="12962"/>
                  <a:pt x="10716" y="12723"/>
                  <a:pt x="10815" y="12371"/>
                </a:cubicBezTo>
                <a:cubicBezTo>
                  <a:pt x="10945" y="11901"/>
                  <a:pt x="11037" y="11416"/>
                  <a:pt x="11037" y="10974"/>
                </a:cubicBezTo>
                <a:cubicBezTo>
                  <a:pt x="11035" y="9406"/>
                  <a:pt x="10316" y="9023"/>
                  <a:pt x="10316" y="7943"/>
                </a:cubicBezTo>
                <a:cubicBezTo>
                  <a:pt x="10316" y="6866"/>
                  <a:pt x="10907" y="6866"/>
                  <a:pt x="10908" y="4427"/>
                </a:cubicBezTo>
                <a:cubicBezTo>
                  <a:pt x="10908" y="1127"/>
                  <a:pt x="9220" y="0"/>
                  <a:pt x="7497" y="0"/>
                </a:cubicBezTo>
                <a:close/>
              </a:path>
            </a:pathLst>
          </a:custGeom>
          <a:solidFill>
            <a:srgbClr val="F8B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4" name="Google Shape;3384;p46"/>
          <p:cNvSpPr/>
          <p:nvPr/>
        </p:nvSpPr>
        <p:spPr>
          <a:xfrm>
            <a:off x="4815398" y="2504166"/>
            <a:ext cx="113897" cy="374904"/>
          </a:xfrm>
          <a:custGeom>
            <a:rect b="b" l="l" r="r" t="t"/>
            <a:pathLst>
              <a:path extrusionOk="0" h="12959" w="3937">
                <a:moveTo>
                  <a:pt x="3540" y="1"/>
                </a:moveTo>
                <a:cubicBezTo>
                  <a:pt x="1818" y="1"/>
                  <a:pt x="128" y="1127"/>
                  <a:pt x="128" y="4427"/>
                </a:cubicBezTo>
                <a:cubicBezTo>
                  <a:pt x="128" y="6866"/>
                  <a:pt x="719" y="6866"/>
                  <a:pt x="719" y="7943"/>
                </a:cubicBezTo>
                <a:cubicBezTo>
                  <a:pt x="719" y="9021"/>
                  <a:pt x="1" y="9406"/>
                  <a:pt x="1" y="10971"/>
                </a:cubicBezTo>
                <a:cubicBezTo>
                  <a:pt x="1" y="11410"/>
                  <a:pt x="90" y="11898"/>
                  <a:pt x="223" y="12368"/>
                </a:cubicBezTo>
                <a:cubicBezTo>
                  <a:pt x="321" y="12720"/>
                  <a:pt x="641" y="12959"/>
                  <a:pt x="1006" y="12959"/>
                </a:cubicBezTo>
                <a:lnTo>
                  <a:pt x="1788" y="12959"/>
                </a:lnTo>
                <a:cubicBezTo>
                  <a:pt x="1423" y="12959"/>
                  <a:pt x="1104" y="12720"/>
                  <a:pt x="1006" y="12368"/>
                </a:cubicBezTo>
                <a:cubicBezTo>
                  <a:pt x="875" y="11896"/>
                  <a:pt x="783" y="11410"/>
                  <a:pt x="783" y="10971"/>
                </a:cubicBezTo>
                <a:cubicBezTo>
                  <a:pt x="783" y="9406"/>
                  <a:pt x="1501" y="9021"/>
                  <a:pt x="1501" y="7943"/>
                </a:cubicBezTo>
                <a:cubicBezTo>
                  <a:pt x="1501" y="6866"/>
                  <a:pt x="910" y="6866"/>
                  <a:pt x="910" y="4427"/>
                </a:cubicBezTo>
                <a:cubicBezTo>
                  <a:pt x="910" y="1375"/>
                  <a:pt x="2357" y="181"/>
                  <a:pt x="3937" y="20"/>
                </a:cubicBezTo>
                <a:cubicBezTo>
                  <a:pt x="3805" y="8"/>
                  <a:pt x="3673" y="1"/>
                  <a:pt x="3540" y="1"/>
                </a:cubicBezTo>
                <a:close/>
              </a:path>
            </a:pathLst>
          </a:custGeom>
          <a:solidFill>
            <a:srgbClr val="F39C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5" name="Google Shape;3385;p46"/>
          <p:cNvSpPr/>
          <p:nvPr/>
        </p:nvSpPr>
        <p:spPr>
          <a:xfrm>
            <a:off x="4949026" y="2824624"/>
            <a:ext cx="51958" cy="15680"/>
          </a:xfrm>
          <a:custGeom>
            <a:rect b="b" l="l" r="r" t="t"/>
            <a:pathLst>
              <a:path extrusionOk="0" h="542" w="1796">
                <a:moveTo>
                  <a:pt x="1577" y="1"/>
                </a:moveTo>
                <a:cubicBezTo>
                  <a:pt x="1523" y="1"/>
                  <a:pt x="1468" y="24"/>
                  <a:pt x="1429" y="69"/>
                </a:cubicBezTo>
                <a:cubicBezTo>
                  <a:pt x="1383" y="120"/>
                  <a:pt x="1314" y="150"/>
                  <a:pt x="1237" y="150"/>
                </a:cubicBezTo>
                <a:cubicBezTo>
                  <a:pt x="1163" y="150"/>
                  <a:pt x="1091" y="120"/>
                  <a:pt x="1045" y="69"/>
                </a:cubicBezTo>
                <a:cubicBezTo>
                  <a:pt x="1010" y="26"/>
                  <a:pt x="953" y="1"/>
                  <a:pt x="898" y="1"/>
                </a:cubicBezTo>
                <a:cubicBezTo>
                  <a:pt x="843" y="1"/>
                  <a:pt x="787" y="26"/>
                  <a:pt x="751" y="69"/>
                </a:cubicBezTo>
                <a:cubicBezTo>
                  <a:pt x="705" y="120"/>
                  <a:pt x="636" y="150"/>
                  <a:pt x="559" y="150"/>
                </a:cubicBezTo>
                <a:cubicBezTo>
                  <a:pt x="484" y="150"/>
                  <a:pt x="413" y="120"/>
                  <a:pt x="367" y="69"/>
                </a:cubicBezTo>
                <a:cubicBezTo>
                  <a:pt x="328" y="24"/>
                  <a:pt x="274" y="1"/>
                  <a:pt x="219" y="1"/>
                </a:cubicBezTo>
                <a:cubicBezTo>
                  <a:pt x="174" y="1"/>
                  <a:pt x="128" y="17"/>
                  <a:pt x="91" y="49"/>
                </a:cubicBezTo>
                <a:cubicBezTo>
                  <a:pt x="10" y="120"/>
                  <a:pt x="1" y="244"/>
                  <a:pt x="71" y="325"/>
                </a:cubicBezTo>
                <a:cubicBezTo>
                  <a:pt x="192" y="463"/>
                  <a:pt x="369" y="541"/>
                  <a:pt x="557" y="541"/>
                </a:cubicBezTo>
                <a:cubicBezTo>
                  <a:pt x="677" y="541"/>
                  <a:pt x="795" y="509"/>
                  <a:pt x="895" y="448"/>
                </a:cubicBezTo>
                <a:cubicBezTo>
                  <a:pt x="994" y="509"/>
                  <a:pt x="1111" y="541"/>
                  <a:pt x="1232" y="541"/>
                </a:cubicBezTo>
                <a:cubicBezTo>
                  <a:pt x="1419" y="541"/>
                  <a:pt x="1597" y="463"/>
                  <a:pt x="1717" y="325"/>
                </a:cubicBezTo>
                <a:cubicBezTo>
                  <a:pt x="1795" y="244"/>
                  <a:pt x="1788" y="120"/>
                  <a:pt x="1705" y="49"/>
                </a:cubicBezTo>
                <a:cubicBezTo>
                  <a:pt x="1668" y="17"/>
                  <a:pt x="1623" y="1"/>
                  <a:pt x="1577" y="1"/>
                </a:cubicBezTo>
                <a:close/>
              </a:path>
            </a:pathLst>
          </a:custGeom>
          <a:solidFill>
            <a:srgbClr val="423E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6" name="Google Shape;3386;p46"/>
          <p:cNvSpPr/>
          <p:nvPr/>
        </p:nvSpPr>
        <p:spPr>
          <a:xfrm>
            <a:off x="4920588" y="2690128"/>
            <a:ext cx="11109" cy="22565"/>
          </a:xfrm>
          <a:custGeom>
            <a:rect b="b" l="l" r="r" t="t"/>
            <a:pathLst>
              <a:path extrusionOk="0" h="780" w="384">
                <a:moveTo>
                  <a:pt x="191" y="1"/>
                </a:moveTo>
                <a:cubicBezTo>
                  <a:pt x="187" y="1"/>
                  <a:pt x="183" y="1"/>
                  <a:pt x="180" y="1"/>
                </a:cubicBezTo>
                <a:cubicBezTo>
                  <a:pt x="77" y="6"/>
                  <a:pt x="0" y="96"/>
                  <a:pt x="0" y="201"/>
                </a:cubicBezTo>
                <a:lnTo>
                  <a:pt x="0" y="579"/>
                </a:lnTo>
                <a:cubicBezTo>
                  <a:pt x="0" y="684"/>
                  <a:pt x="77" y="773"/>
                  <a:pt x="180" y="779"/>
                </a:cubicBezTo>
                <a:cubicBezTo>
                  <a:pt x="183" y="779"/>
                  <a:pt x="187" y="779"/>
                  <a:pt x="191" y="779"/>
                </a:cubicBezTo>
                <a:cubicBezTo>
                  <a:pt x="298" y="779"/>
                  <a:pt x="384" y="692"/>
                  <a:pt x="384" y="587"/>
                </a:cubicBezTo>
                <a:lnTo>
                  <a:pt x="384" y="193"/>
                </a:lnTo>
                <a:cubicBezTo>
                  <a:pt x="384" y="86"/>
                  <a:pt x="298" y="1"/>
                  <a:pt x="191" y="1"/>
                </a:cubicBezTo>
                <a:close/>
              </a:path>
            </a:pathLst>
          </a:custGeom>
          <a:solidFill>
            <a:srgbClr val="423E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7" name="Google Shape;3387;p46"/>
          <p:cNvSpPr/>
          <p:nvPr/>
        </p:nvSpPr>
        <p:spPr>
          <a:xfrm>
            <a:off x="4907946" y="2717091"/>
            <a:ext cx="22970" cy="11109"/>
          </a:xfrm>
          <a:custGeom>
            <a:rect b="b" l="l" r="r" t="t"/>
            <a:pathLst>
              <a:path extrusionOk="0" h="384" w="794">
                <a:moveTo>
                  <a:pt x="206" y="0"/>
                </a:moveTo>
                <a:cubicBezTo>
                  <a:pt x="101" y="0"/>
                  <a:pt x="11" y="77"/>
                  <a:pt x="6" y="181"/>
                </a:cubicBezTo>
                <a:cubicBezTo>
                  <a:pt x="0" y="292"/>
                  <a:pt x="88" y="384"/>
                  <a:pt x="198" y="384"/>
                </a:cubicBezTo>
                <a:lnTo>
                  <a:pt x="586" y="384"/>
                </a:lnTo>
                <a:cubicBezTo>
                  <a:pt x="690" y="384"/>
                  <a:pt x="778" y="307"/>
                  <a:pt x="785" y="204"/>
                </a:cubicBezTo>
                <a:cubicBezTo>
                  <a:pt x="793" y="92"/>
                  <a:pt x="706" y="0"/>
                  <a:pt x="594" y="0"/>
                </a:cubicBezTo>
                <a:close/>
              </a:path>
            </a:pathLst>
          </a:custGeom>
          <a:solidFill>
            <a:srgbClr val="FF88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8" name="Google Shape;3388;p46"/>
          <p:cNvSpPr/>
          <p:nvPr/>
        </p:nvSpPr>
        <p:spPr>
          <a:xfrm>
            <a:off x="5018198" y="2690128"/>
            <a:ext cx="11138" cy="22565"/>
          </a:xfrm>
          <a:custGeom>
            <a:rect b="b" l="l" r="r" t="t"/>
            <a:pathLst>
              <a:path extrusionOk="0" h="780" w="385">
                <a:moveTo>
                  <a:pt x="190" y="1"/>
                </a:moveTo>
                <a:cubicBezTo>
                  <a:pt x="86" y="1"/>
                  <a:pt x="1" y="87"/>
                  <a:pt x="1" y="193"/>
                </a:cubicBezTo>
                <a:lnTo>
                  <a:pt x="1" y="587"/>
                </a:lnTo>
                <a:cubicBezTo>
                  <a:pt x="1" y="692"/>
                  <a:pt x="87" y="779"/>
                  <a:pt x="193" y="779"/>
                </a:cubicBezTo>
                <a:cubicBezTo>
                  <a:pt x="196" y="779"/>
                  <a:pt x="200" y="779"/>
                  <a:pt x="203" y="779"/>
                </a:cubicBezTo>
                <a:cubicBezTo>
                  <a:pt x="308" y="771"/>
                  <a:pt x="384" y="681"/>
                  <a:pt x="384" y="579"/>
                </a:cubicBezTo>
                <a:lnTo>
                  <a:pt x="384" y="199"/>
                </a:lnTo>
                <a:cubicBezTo>
                  <a:pt x="384" y="96"/>
                  <a:pt x="308" y="7"/>
                  <a:pt x="203" y="1"/>
                </a:cubicBezTo>
                <a:cubicBezTo>
                  <a:pt x="199" y="1"/>
                  <a:pt x="194" y="1"/>
                  <a:pt x="190" y="1"/>
                </a:cubicBezTo>
                <a:close/>
              </a:path>
            </a:pathLst>
          </a:custGeom>
          <a:solidFill>
            <a:srgbClr val="423E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9" name="Google Shape;3389;p46"/>
          <p:cNvSpPr/>
          <p:nvPr/>
        </p:nvSpPr>
        <p:spPr>
          <a:xfrm>
            <a:off x="5019326" y="2717091"/>
            <a:ext cx="22913" cy="11109"/>
          </a:xfrm>
          <a:custGeom>
            <a:rect b="b" l="l" r="r" t="t"/>
            <a:pathLst>
              <a:path extrusionOk="0" h="384" w="792">
                <a:moveTo>
                  <a:pt x="206" y="0"/>
                </a:moveTo>
                <a:cubicBezTo>
                  <a:pt x="101" y="0"/>
                  <a:pt x="11" y="77"/>
                  <a:pt x="6" y="181"/>
                </a:cubicBezTo>
                <a:cubicBezTo>
                  <a:pt x="0" y="292"/>
                  <a:pt x="88" y="384"/>
                  <a:pt x="198" y="384"/>
                </a:cubicBezTo>
                <a:lnTo>
                  <a:pt x="586" y="384"/>
                </a:lnTo>
                <a:cubicBezTo>
                  <a:pt x="690" y="384"/>
                  <a:pt x="778" y="307"/>
                  <a:pt x="786" y="204"/>
                </a:cubicBezTo>
                <a:cubicBezTo>
                  <a:pt x="792" y="94"/>
                  <a:pt x="703" y="0"/>
                  <a:pt x="594" y="0"/>
                </a:cubicBezTo>
                <a:close/>
              </a:path>
            </a:pathLst>
          </a:custGeom>
          <a:solidFill>
            <a:srgbClr val="FF88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0" name="Google Shape;3390;p46"/>
          <p:cNvGrpSpPr/>
          <p:nvPr/>
        </p:nvGrpSpPr>
        <p:grpSpPr>
          <a:xfrm>
            <a:off x="5599170" y="2535150"/>
            <a:ext cx="386244" cy="312994"/>
            <a:chOff x="5599170" y="2535150"/>
            <a:chExt cx="386244" cy="312994"/>
          </a:xfrm>
        </p:grpSpPr>
        <p:sp>
          <p:nvSpPr>
            <p:cNvPr id="3391" name="Google Shape;3391;p46"/>
            <p:cNvSpPr/>
            <p:nvPr/>
          </p:nvSpPr>
          <p:spPr>
            <a:xfrm>
              <a:off x="5599170" y="2588960"/>
              <a:ext cx="86472" cy="176010"/>
            </a:xfrm>
            <a:custGeom>
              <a:rect b="b" l="l" r="r" t="t"/>
              <a:pathLst>
                <a:path extrusionOk="0" h="6084" w="2989">
                  <a:moveTo>
                    <a:pt x="2341" y="1"/>
                  </a:moveTo>
                  <a:cubicBezTo>
                    <a:pt x="1087" y="1"/>
                    <a:pt x="427" y="1381"/>
                    <a:pt x="539" y="3084"/>
                  </a:cubicBezTo>
                  <a:cubicBezTo>
                    <a:pt x="593" y="3902"/>
                    <a:pt x="1" y="4535"/>
                    <a:pt x="252" y="5394"/>
                  </a:cubicBezTo>
                  <a:cubicBezTo>
                    <a:pt x="400" y="5896"/>
                    <a:pt x="734" y="6084"/>
                    <a:pt x="1106" y="6084"/>
                  </a:cubicBezTo>
                  <a:cubicBezTo>
                    <a:pt x="1704" y="6084"/>
                    <a:pt x="2400" y="5597"/>
                    <a:pt x="2570" y="5147"/>
                  </a:cubicBezTo>
                  <a:lnTo>
                    <a:pt x="2989" y="111"/>
                  </a:lnTo>
                  <a:cubicBezTo>
                    <a:pt x="2758" y="36"/>
                    <a:pt x="2542" y="1"/>
                    <a:pt x="234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46"/>
            <p:cNvSpPr/>
            <p:nvPr/>
          </p:nvSpPr>
          <p:spPr>
            <a:xfrm>
              <a:off x="5898943" y="2588960"/>
              <a:ext cx="86472" cy="176010"/>
            </a:xfrm>
            <a:custGeom>
              <a:rect b="b" l="l" r="r" t="t"/>
              <a:pathLst>
                <a:path extrusionOk="0" h="6084" w="2989">
                  <a:moveTo>
                    <a:pt x="648" y="1"/>
                  </a:moveTo>
                  <a:cubicBezTo>
                    <a:pt x="447" y="1"/>
                    <a:pt x="231" y="36"/>
                    <a:pt x="0" y="111"/>
                  </a:cubicBezTo>
                  <a:lnTo>
                    <a:pt x="419" y="5147"/>
                  </a:lnTo>
                  <a:cubicBezTo>
                    <a:pt x="590" y="5597"/>
                    <a:pt x="1285" y="6084"/>
                    <a:pt x="1884" y="6084"/>
                  </a:cubicBezTo>
                  <a:cubicBezTo>
                    <a:pt x="2255" y="6084"/>
                    <a:pt x="2589" y="5896"/>
                    <a:pt x="2737" y="5394"/>
                  </a:cubicBezTo>
                  <a:cubicBezTo>
                    <a:pt x="2989" y="4535"/>
                    <a:pt x="2396" y="3902"/>
                    <a:pt x="2450" y="3084"/>
                  </a:cubicBezTo>
                  <a:cubicBezTo>
                    <a:pt x="2563" y="1381"/>
                    <a:pt x="1902" y="1"/>
                    <a:pt x="64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46"/>
            <p:cNvSpPr/>
            <p:nvPr/>
          </p:nvSpPr>
          <p:spPr>
            <a:xfrm>
              <a:off x="5898943" y="2588989"/>
              <a:ext cx="45970" cy="166984"/>
            </a:xfrm>
            <a:custGeom>
              <a:rect b="b" l="l" r="r" t="t"/>
              <a:pathLst>
                <a:path extrusionOk="0" h="5772" w="1589">
                  <a:moveTo>
                    <a:pt x="645" y="0"/>
                  </a:moveTo>
                  <a:cubicBezTo>
                    <a:pt x="446" y="0"/>
                    <a:pt x="230" y="35"/>
                    <a:pt x="0" y="110"/>
                  </a:cubicBezTo>
                  <a:lnTo>
                    <a:pt x="419" y="5146"/>
                  </a:lnTo>
                  <a:cubicBezTo>
                    <a:pt x="504" y="5365"/>
                    <a:pt x="712" y="5595"/>
                    <a:pt x="975" y="5772"/>
                  </a:cubicBezTo>
                  <a:cubicBezTo>
                    <a:pt x="1027" y="5683"/>
                    <a:pt x="1079" y="5585"/>
                    <a:pt x="1126" y="5480"/>
                  </a:cubicBezTo>
                  <a:cubicBezTo>
                    <a:pt x="1441" y="4798"/>
                    <a:pt x="1588" y="3893"/>
                    <a:pt x="1588" y="2637"/>
                  </a:cubicBezTo>
                  <a:cubicBezTo>
                    <a:pt x="1588" y="1684"/>
                    <a:pt x="1335" y="791"/>
                    <a:pt x="890" y="18"/>
                  </a:cubicBezTo>
                  <a:cubicBezTo>
                    <a:pt x="811" y="6"/>
                    <a:pt x="730" y="0"/>
                    <a:pt x="645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46"/>
            <p:cNvSpPr/>
            <p:nvPr/>
          </p:nvSpPr>
          <p:spPr>
            <a:xfrm>
              <a:off x="5639556" y="2588989"/>
              <a:ext cx="45999" cy="166984"/>
            </a:xfrm>
            <a:custGeom>
              <a:rect b="b" l="l" r="r" t="t"/>
              <a:pathLst>
                <a:path extrusionOk="0" h="5772" w="1590">
                  <a:moveTo>
                    <a:pt x="946" y="1"/>
                  </a:moveTo>
                  <a:cubicBezTo>
                    <a:pt x="871" y="1"/>
                    <a:pt x="798" y="5"/>
                    <a:pt x="726" y="15"/>
                  </a:cubicBezTo>
                  <a:cubicBezTo>
                    <a:pt x="611" y="215"/>
                    <a:pt x="507" y="422"/>
                    <a:pt x="418" y="636"/>
                  </a:cubicBezTo>
                  <a:cubicBezTo>
                    <a:pt x="139" y="1299"/>
                    <a:pt x="1" y="2002"/>
                    <a:pt x="4" y="2719"/>
                  </a:cubicBezTo>
                  <a:cubicBezTo>
                    <a:pt x="8" y="3947"/>
                    <a:pt x="159" y="4832"/>
                    <a:pt x="475" y="5503"/>
                  </a:cubicBezTo>
                  <a:cubicBezTo>
                    <a:pt x="519" y="5600"/>
                    <a:pt x="567" y="5688"/>
                    <a:pt x="617" y="5772"/>
                  </a:cubicBezTo>
                  <a:cubicBezTo>
                    <a:pt x="880" y="5595"/>
                    <a:pt x="1088" y="5365"/>
                    <a:pt x="1173" y="5146"/>
                  </a:cubicBezTo>
                  <a:lnTo>
                    <a:pt x="1590" y="110"/>
                  </a:lnTo>
                  <a:cubicBezTo>
                    <a:pt x="1361" y="36"/>
                    <a:pt x="1147" y="1"/>
                    <a:pt x="946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46"/>
            <p:cNvSpPr/>
            <p:nvPr/>
          </p:nvSpPr>
          <p:spPr>
            <a:xfrm>
              <a:off x="5661977" y="2535150"/>
              <a:ext cx="260283" cy="253224"/>
            </a:xfrm>
            <a:custGeom>
              <a:rect b="b" l="l" r="r" t="t"/>
              <a:pathLst>
                <a:path extrusionOk="0" h="8753" w="8997">
                  <a:moveTo>
                    <a:pt x="4504" y="0"/>
                  </a:moveTo>
                  <a:cubicBezTo>
                    <a:pt x="4498" y="0"/>
                    <a:pt x="4493" y="0"/>
                    <a:pt x="4487" y="0"/>
                  </a:cubicBezTo>
                  <a:cubicBezTo>
                    <a:pt x="2008" y="9"/>
                    <a:pt x="0" y="2091"/>
                    <a:pt x="14" y="4570"/>
                  </a:cubicBezTo>
                  <a:cubicBezTo>
                    <a:pt x="30" y="7591"/>
                    <a:pt x="944" y="7647"/>
                    <a:pt x="1947" y="8728"/>
                  </a:cubicBezTo>
                  <a:lnTo>
                    <a:pt x="7029" y="8728"/>
                  </a:lnTo>
                  <a:lnTo>
                    <a:pt x="7040" y="8753"/>
                  </a:lnTo>
                  <a:cubicBezTo>
                    <a:pt x="8060" y="7637"/>
                    <a:pt x="8997" y="7614"/>
                    <a:pt x="8997" y="4491"/>
                  </a:cubicBezTo>
                  <a:cubicBezTo>
                    <a:pt x="8997" y="2012"/>
                    <a:pt x="6986" y="0"/>
                    <a:pt x="4504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46"/>
            <p:cNvSpPr/>
            <p:nvPr/>
          </p:nvSpPr>
          <p:spPr>
            <a:xfrm>
              <a:off x="5658505" y="2535150"/>
              <a:ext cx="145200" cy="252530"/>
            </a:xfrm>
            <a:custGeom>
              <a:rect b="b" l="l" r="r" t="t"/>
              <a:pathLst>
                <a:path extrusionOk="0" h="8729" w="5019">
                  <a:moveTo>
                    <a:pt x="4606" y="0"/>
                  </a:moveTo>
                  <a:cubicBezTo>
                    <a:pt x="2670" y="8"/>
                    <a:pt x="1021" y="1279"/>
                    <a:pt x="396" y="3016"/>
                  </a:cubicBezTo>
                  <a:cubicBezTo>
                    <a:pt x="1" y="4123"/>
                    <a:pt x="27" y="5536"/>
                    <a:pt x="386" y="6656"/>
                  </a:cubicBezTo>
                  <a:cubicBezTo>
                    <a:pt x="466" y="6910"/>
                    <a:pt x="579" y="7156"/>
                    <a:pt x="729" y="7377"/>
                  </a:cubicBezTo>
                  <a:cubicBezTo>
                    <a:pt x="978" y="7745"/>
                    <a:pt x="1323" y="8027"/>
                    <a:pt x="1651" y="8322"/>
                  </a:cubicBezTo>
                  <a:cubicBezTo>
                    <a:pt x="1788" y="8444"/>
                    <a:pt x="1924" y="8576"/>
                    <a:pt x="2067" y="8728"/>
                  </a:cubicBezTo>
                  <a:lnTo>
                    <a:pt x="2849" y="8728"/>
                  </a:lnTo>
                  <a:cubicBezTo>
                    <a:pt x="1846" y="7647"/>
                    <a:pt x="932" y="7591"/>
                    <a:pt x="916" y="4570"/>
                  </a:cubicBezTo>
                  <a:cubicBezTo>
                    <a:pt x="906" y="2215"/>
                    <a:pt x="2713" y="221"/>
                    <a:pt x="5018" y="17"/>
                  </a:cubicBezTo>
                  <a:cubicBezTo>
                    <a:pt x="4986" y="14"/>
                    <a:pt x="4951" y="12"/>
                    <a:pt x="4917" y="9"/>
                  </a:cubicBezTo>
                  <a:cubicBezTo>
                    <a:pt x="4813" y="2"/>
                    <a:pt x="4710" y="0"/>
                    <a:pt x="460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46"/>
            <p:cNvSpPr/>
            <p:nvPr/>
          </p:nvSpPr>
          <p:spPr>
            <a:xfrm>
              <a:off x="5718275" y="2699299"/>
              <a:ext cx="147312" cy="148845"/>
            </a:xfrm>
            <a:custGeom>
              <a:rect b="b" l="l" r="r" t="t"/>
              <a:pathLst>
                <a:path extrusionOk="0" h="5145" w="5092">
                  <a:moveTo>
                    <a:pt x="2540" y="0"/>
                  </a:moveTo>
                  <a:cubicBezTo>
                    <a:pt x="2207" y="0"/>
                    <a:pt x="1903" y="193"/>
                    <a:pt x="1759" y="494"/>
                  </a:cubicBezTo>
                  <a:cubicBezTo>
                    <a:pt x="1197" y="1672"/>
                    <a:pt x="1" y="1476"/>
                    <a:pt x="1" y="3063"/>
                  </a:cubicBezTo>
                  <a:cubicBezTo>
                    <a:pt x="240" y="3323"/>
                    <a:pt x="486" y="3642"/>
                    <a:pt x="726" y="4074"/>
                  </a:cubicBezTo>
                  <a:cubicBezTo>
                    <a:pt x="1090" y="4734"/>
                    <a:pt x="1782" y="5145"/>
                    <a:pt x="2536" y="5145"/>
                  </a:cubicBezTo>
                  <a:lnTo>
                    <a:pt x="2583" y="5145"/>
                  </a:lnTo>
                  <a:cubicBezTo>
                    <a:pt x="3337" y="5145"/>
                    <a:pt x="4027" y="4731"/>
                    <a:pt x="4394" y="4068"/>
                  </a:cubicBezTo>
                  <a:cubicBezTo>
                    <a:pt x="4624" y="3652"/>
                    <a:pt x="4860" y="3342"/>
                    <a:pt x="5092" y="3089"/>
                  </a:cubicBezTo>
                  <a:lnTo>
                    <a:pt x="5080" y="3063"/>
                  </a:lnTo>
                  <a:cubicBezTo>
                    <a:pt x="5080" y="1476"/>
                    <a:pt x="3882" y="1674"/>
                    <a:pt x="3320" y="494"/>
                  </a:cubicBezTo>
                  <a:cubicBezTo>
                    <a:pt x="3250" y="344"/>
                    <a:pt x="3138" y="221"/>
                    <a:pt x="3001" y="134"/>
                  </a:cubicBezTo>
                  <a:cubicBezTo>
                    <a:pt x="2866" y="48"/>
                    <a:pt x="2707" y="0"/>
                    <a:pt x="254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46"/>
            <p:cNvSpPr/>
            <p:nvPr/>
          </p:nvSpPr>
          <p:spPr>
            <a:xfrm>
              <a:off x="5718246" y="2768905"/>
              <a:ext cx="85315" cy="79124"/>
            </a:xfrm>
            <a:custGeom>
              <a:rect b="b" l="l" r="r" t="t"/>
              <a:pathLst>
                <a:path extrusionOk="0" h="2735" w="2949">
                  <a:moveTo>
                    <a:pt x="91" y="1"/>
                  </a:moveTo>
                  <a:cubicBezTo>
                    <a:pt x="33" y="179"/>
                    <a:pt x="0" y="393"/>
                    <a:pt x="0" y="654"/>
                  </a:cubicBezTo>
                  <a:cubicBezTo>
                    <a:pt x="99" y="760"/>
                    <a:pt x="195" y="875"/>
                    <a:pt x="295" y="1002"/>
                  </a:cubicBezTo>
                  <a:cubicBezTo>
                    <a:pt x="439" y="1191"/>
                    <a:pt x="583" y="1407"/>
                    <a:pt x="724" y="1665"/>
                  </a:cubicBezTo>
                  <a:cubicBezTo>
                    <a:pt x="1091" y="2324"/>
                    <a:pt x="1803" y="2734"/>
                    <a:pt x="2551" y="2734"/>
                  </a:cubicBezTo>
                  <a:cubicBezTo>
                    <a:pt x="2561" y="2734"/>
                    <a:pt x="2571" y="2734"/>
                    <a:pt x="2580" y="2734"/>
                  </a:cubicBezTo>
                  <a:cubicBezTo>
                    <a:pt x="2706" y="2733"/>
                    <a:pt x="2829" y="2723"/>
                    <a:pt x="2949" y="2702"/>
                  </a:cubicBezTo>
                  <a:cubicBezTo>
                    <a:pt x="2343" y="2593"/>
                    <a:pt x="1812" y="2214"/>
                    <a:pt x="1510" y="1665"/>
                  </a:cubicBezTo>
                  <a:cubicBezTo>
                    <a:pt x="1269" y="1231"/>
                    <a:pt x="1024" y="913"/>
                    <a:pt x="784" y="654"/>
                  </a:cubicBezTo>
                  <a:cubicBezTo>
                    <a:pt x="545" y="395"/>
                    <a:pt x="310" y="196"/>
                    <a:pt x="91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46"/>
            <p:cNvSpPr/>
            <p:nvPr/>
          </p:nvSpPr>
          <p:spPr>
            <a:xfrm>
              <a:off x="5772837" y="2769368"/>
              <a:ext cx="39461" cy="19007"/>
            </a:xfrm>
            <a:custGeom>
              <a:rect b="b" l="l" r="r" t="t"/>
              <a:pathLst>
                <a:path extrusionOk="0" h="657" w="1364">
                  <a:moveTo>
                    <a:pt x="120" y="0"/>
                  </a:moveTo>
                  <a:cubicBezTo>
                    <a:pt x="54" y="0"/>
                    <a:pt x="0" y="54"/>
                    <a:pt x="0" y="120"/>
                  </a:cubicBezTo>
                  <a:cubicBezTo>
                    <a:pt x="0" y="417"/>
                    <a:pt x="305" y="657"/>
                    <a:pt x="681" y="657"/>
                  </a:cubicBezTo>
                  <a:cubicBezTo>
                    <a:pt x="1057" y="657"/>
                    <a:pt x="1361" y="417"/>
                    <a:pt x="1361" y="120"/>
                  </a:cubicBezTo>
                  <a:lnTo>
                    <a:pt x="1361" y="118"/>
                  </a:lnTo>
                  <a:cubicBezTo>
                    <a:pt x="1364" y="54"/>
                    <a:pt x="1309" y="0"/>
                    <a:pt x="124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46"/>
            <p:cNvSpPr/>
            <p:nvPr/>
          </p:nvSpPr>
          <p:spPr>
            <a:xfrm>
              <a:off x="5765894" y="2798095"/>
              <a:ext cx="52855" cy="15796"/>
            </a:xfrm>
            <a:custGeom>
              <a:rect b="b" l="l" r="r" t="t"/>
              <a:pathLst>
                <a:path extrusionOk="0" h="546" w="1827">
                  <a:moveTo>
                    <a:pt x="1607" y="1"/>
                  </a:moveTo>
                  <a:cubicBezTo>
                    <a:pt x="1552" y="1"/>
                    <a:pt x="1498" y="23"/>
                    <a:pt x="1460" y="69"/>
                  </a:cubicBezTo>
                  <a:cubicBezTo>
                    <a:pt x="1412" y="124"/>
                    <a:pt x="1338" y="155"/>
                    <a:pt x="1260" y="155"/>
                  </a:cubicBezTo>
                  <a:cubicBezTo>
                    <a:pt x="1182" y="155"/>
                    <a:pt x="1108" y="124"/>
                    <a:pt x="1061" y="69"/>
                  </a:cubicBezTo>
                  <a:cubicBezTo>
                    <a:pt x="1024" y="27"/>
                    <a:pt x="969" y="1"/>
                    <a:pt x="913" y="1"/>
                  </a:cubicBezTo>
                  <a:cubicBezTo>
                    <a:pt x="857" y="1"/>
                    <a:pt x="802" y="27"/>
                    <a:pt x="765" y="69"/>
                  </a:cubicBezTo>
                  <a:cubicBezTo>
                    <a:pt x="717" y="124"/>
                    <a:pt x="645" y="155"/>
                    <a:pt x="565" y="155"/>
                  </a:cubicBezTo>
                  <a:cubicBezTo>
                    <a:pt x="487" y="155"/>
                    <a:pt x="415" y="124"/>
                    <a:pt x="366" y="69"/>
                  </a:cubicBezTo>
                  <a:cubicBezTo>
                    <a:pt x="327" y="25"/>
                    <a:pt x="272" y="2"/>
                    <a:pt x="217" y="2"/>
                  </a:cubicBezTo>
                  <a:cubicBezTo>
                    <a:pt x="171" y="2"/>
                    <a:pt x="126" y="17"/>
                    <a:pt x="90" y="49"/>
                  </a:cubicBezTo>
                  <a:cubicBezTo>
                    <a:pt x="10" y="121"/>
                    <a:pt x="1" y="245"/>
                    <a:pt x="71" y="325"/>
                  </a:cubicBezTo>
                  <a:cubicBezTo>
                    <a:pt x="194" y="466"/>
                    <a:pt x="374" y="546"/>
                    <a:pt x="565" y="546"/>
                  </a:cubicBezTo>
                  <a:cubicBezTo>
                    <a:pt x="691" y="546"/>
                    <a:pt x="811" y="512"/>
                    <a:pt x="913" y="451"/>
                  </a:cubicBezTo>
                  <a:cubicBezTo>
                    <a:pt x="1015" y="513"/>
                    <a:pt x="1136" y="546"/>
                    <a:pt x="1260" y="546"/>
                  </a:cubicBezTo>
                  <a:cubicBezTo>
                    <a:pt x="1452" y="546"/>
                    <a:pt x="1631" y="466"/>
                    <a:pt x="1754" y="325"/>
                  </a:cubicBezTo>
                  <a:cubicBezTo>
                    <a:pt x="1826" y="243"/>
                    <a:pt x="1817" y="121"/>
                    <a:pt x="1736" y="49"/>
                  </a:cubicBezTo>
                  <a:cubicBezTo>
                    <a:pt x="1699" y="17"/>
                    <a:pt x="1653" y="1"/>
                    <a:pt x="1607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46"/>
            <p:cNvSpPr/>
            <p:nvPr/>
          </p:nvSpPr>
          <p:spPr>
            <a:xfrm>
              <a:off x="5716279" y="2707081"/>
              <a:ext cx="11138" cy="22565"/>
            </a:xfrm>
            <a:custGeom>
              <a:rect b="b" l="l" r="r" t="t"/>
              <a:pathLst>
                <a:path extrusionOk="0" h="780" w="385">
                  <a:moveTo>
                    <a:pt x="193" y="1"/>
                  </a:moveTo>
                  <a:cubicBezTo>
                    <a:pt x="189" y="1"/>
                    <a:pt x="186" y="1"/>
                    <a:pt x="182" y="1"/>
                  </a:cubicBezTo>
                  <a:cubicBezTo>
                    <a:pt x="78" y="9"/>
                    <a:pt x="1" y="99"/>
                    <a:pt x="1" y="200"/>
                  </a:cubicBezTo>
                  <a:lnTo>
                    <a:pt x="1" y="581"/>
                  </a:lnTo>
                  <a:cubicBezTo>
                    <a:pt x="1" y="684"/>
                    <a:pt x="78" y="773"/>
                    <a:pt x="182" y="779"/>
                  </a:cubicBezTo>
                  <a:cubicBezTo>
                    <a:pt x="186" y="779"/>
                    <a:pt x="191" y="779"/>
                    <a:pt x="195" y="779"/>
                  </a:cubicBezTo>
                  <a:cubicBezTo>
                    <a:pt x="300" y="779"/>
                    <a:pt x="384" y="693"/>
                    <a:pt x="384" y="587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46"/>
            <p:cNvSpPr/>
            <p:nvPr/>
          </p:nvSpPr>
          <p:spPr>
            <a:xfrm>
              <a:off x="5701987" y="2732742"/>
              <a:ext cx="22970" cy="11138"/>
            </a:xfrm>
            <a:custGeom>
              <a:rect b="b" l="l" r="r" t="t"/>
              <a:pathLst>
                <a:path extrusionOk="0" h="385" w="794">
                  <a:moveTo>
                    <a:pt x="208" y="1"/>
                  </a:moveTo>
                  <a:cubicBezTo>
                    <a:pt x="104" y="1"/>
                    <a:pt x="16" y="77"/>
                    <a:pt x="9" y="180"/>
                  </a:cubicBezTo>
                  <a:cubicBezTo>
                    <a:pt x="1" y="292"/>
                    <a:pt x="88" y="384"/>
                    <a:pt x="200" y="384"/>
                  </a:cubicBezTo>
                  <a:lnTo>
                    <a:pt x="588" y="384"/>
                  </a:lnTo>
                  <a:cubicBezTo>
                    <a:pt x="693" y="384"/>
                    <a:pt x="780" y="307"/>
                    <a:pt x="788" y="203"/>
                  </a:cubicBezTo>
                  <a:cubicBezTo>
                    <a:pt x="794" y="93"/>
                    <a:pt x="707" y="1"/>
                    <a:pt x="596" y="1"/>
                  </a:cubicBezTo>
                  <a:close/>
                </a:path>
              </a:pathLst>
            </a:custGeom>
            <a:solidFill>
              <a:srgbClr val="FF7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46"/>
            <p:cNvSpPr/>
            <p:nvPr/>
          </p:nvSpPr>
          <p:spPr>
            <a:xfrm>
              <a:off x="5856068" y="2707081"/>
              <a:ext cx="11138" cy="22565"/>
            </a:xfrm>
            <a:custGeom>
              <a:rect b="b" l="l" r="r" t="t"/>
              <a:pathLst>
                <a:path extrusionOk="0" h="780" w="385">
                  <a:moveTo>
                    <a:pt x="194" y="1"/>
                  </a:moveTo>
                  <a:cubicBezTo>
                    <a:pt x="87" y="1"/>
                    <a:pt x="1" y="87"/>
                    <a:pt x="1" y="193"/>
                  </a:cubicBezTo>
                  <a:lnTo>
                    <a:pt x="1" y="581"/>
                  </a:lnTo>
                  <a:cubicBezTo>
                    <a:pt x="1" y="684"/>
                    <a:pt x="77" y="773"/>
                    <a:pt x="182" y="779"/>
                  </a:cubicBezTo>
                  <a:cubicBezTo>
                    <a:pt x="185" y="779"/>
                    <a:pt x="189" y="779"/>
                    <a:pt x="193" y="779"/>
                  </a:cubicBezTo>
                  <a:cubicBezTo>
                    <a:pt x="297" y="779"/>
                    <a:pt x="384" y="694"/>
                    <a:pt x="384" y="587"/>
                  </a:cubicBezTo>
                  <a:lnTo>
                    <a:pt x="384" y="200"/>
                  </a:lnTo>
                  <a:cubicBezTo>
                    <a:pt x="384" y="98"/>
                    <a:pt x="308" y="7"/>
                    <a:pt x="205" y="1"/>
                  </a:cubicBezTo>
                  <a:cubicBezTo>
                    <a:pt x="201" y="1"/>
                    <a:pt x="197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46"/>
            <p:cNvSpPr/>
            <p:nvPr/>
          </p:nvSpPr>
          <p:spPr>
            <a:xfrm>
              <a:off x="5858527" y="2732742"/>
              <a:ext cx="22999" cy="11138"/>
            </a:xfrm>
            <a:custGeom>
              <a:rect b="b" l="l" r="r" t="t"/>
              <a:pathLst>
                <a:path extrusionOk="0" h="385" w="795">
                  <a:moveTo>
                    <a:pt x="207" y="1"/>
                  </a:moveTo>
                  <a:cubicBezTo>
                    <a:pt x="104" y="1"/>
                    <a:pt x="15" y="77"/>
                    <a:pt x="8" y="180"/>
                  </a:cubicBezTo>
                  <a:cubicBezTo>
                    <a:pt x="0" y="292"/>
                    <a:pt x="89" y="384"/>
                    <a:pt x="200" y="384"/>
                  </a:cubicBezTo>
                  <a:lnTo>
                    <a:pt x="589" y="384"/>
                  </a:lnTo>
                  <a:cubicBezTo>
                    <a:pt x="692" y="384"/>
                    <a:pt x="782" y="307"/>
                    <a:pt x="789" y="203"/>
                  </a:cubicBezTo>
                  <a:cubicBezTo>
                    <a:pt x="795" y="93"/>
                    <a:pt x="706" y="1"/>
                    <a:pt x="597" y="1"/>
                  </a:cubicBezTo>
                  <a:close/>
                </a:path>
              </a:pathLst>
            </a:custGeom>
            <a:solidFill>
              <a:srgbClr val="FF7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5" name="Google Shape;3405;p46"/>
          <p:cNvGrpSpPr/>
          <p:nvPr/>
        </p:nvGrpSpPr>
        <p:grpSpPr>
          <a:xfrm>
            <a:off x="6438690" y="2504195"/>
            <a:ext cx="326851" cy="374933"/>
            <a:chOff x="6438690" y="2504195"/>
            <a:chExt cx="326851" cy="374933"/>
          </a:xfrm>
        </p:grpSpPr>
        <p:sp>
          <p:nvSpPr>
            <p:cNvPr id="3406" name="Google Shape;3406;p46"/>
            <p:cNvSpPr/>
            <p:nvPr/>
          </p:nvSpPr>
          <p:spPr>
            <a:xfrm>
              <a:off x="6667931" y="2504195"/>
              <a:ext cx="97610" cy="161227"/>
            </a:xfrm>
            <a:custGeom>
              <a:rect b="b" l="l" r="r" t="t"/>
              <a:pathLst>
                <a:path extrusionOk="0" h="5573" w="3374">
                  <a:moveTo>
                    <a:pt x="1332" y="1"/>
                  </a:moveTo>
                  <a:cubicBezTo>
                    <a:pt x="1110" y="1"/>
                    <a:pt x="897" y="98"/>
                    <a:pt x="752" y="269"/>
                  </a:cubicBezTo>
                  <a:cubicBezTo>
                    <a:pt x="453" y="622"/>
                    <a:pt x="1" y="1291"/>
                    <a:pt x="1" y="2102"/>
                  </a:cubicBezTo>
                  <a:lnTo>
                    <a:pt x="2131" y="5572"/>
                  </a:lnTo>
                  <a:cubicBezTo>
                    <a:pt x="2131" y="5572"/>
                    <a:pt x="3374" y="4644"/>
                    <a:pt x="3374" y="3294"/>
                  </a:cubicBezTo>
                  <a:cubicBezTo>
                    <a:pt x="3374" y="1938"/>
                    <a:pt x="2515" y="1498"/>
                    <a:pt x="2016" y="432"/>
                  </a:cubicBezTo>
                  <a:cubicBezTo>
                    <a:pt x="1892" y="167"/>
                    <a:pt x="1625" y="1"/>
                    <a:pt x="133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46"/>
            <p:cNvSpPr/>
            <p:nvPr/>
          </p:nvSpPr>
          <p:spPr>
            <a:xfrm>
              <a:off x="6667931" y="2541544"/>
              <a:ext cx="81612" cy="123907"/>
            </a:xfrm>
            <a:custGeom>
              <a:rect b="b" l="l" r="r" t="t"/>
              <a:pathLst>
                <a:path extrusionOk="0" h="4283" w="2821">
                  <a:moveTo>
                    <a:pt x="148" y="0"/>
                  </a:moveTo>
                  <a:cubicBezTo>
                    <a:pt x="61" y="247"/>
                    <a:pt x="1" y="520"/>
                    <a:pt x="1" y="813"/>
                  </a:cubicBezTo>
                  <a:lnTo>
                    <a:pt x="2131" y="4283"/>
                  </a:lnTo>
                  <a:cubicBezTo>
                    <a:pt x="2131" y="4283"/>
                    <a:pt x="2490" y="4017"/>
                    <a:pt x="2820" y="3560"/>
                  </a:cubicBezTo>
                  <a:cubicBezTo>
                    <a:pt x="2506" y="2013"/>
                    <a:pt x="1502" y="716"/>
                    <a:pt x="148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46"/>
            <p:cNvSpPr/>
            <p:nvPr/>
          </p:nvSpPr>
          <p:spPr>
            <a:xfrm>
              <a:off x="6685810" y="2536539"/>
              <a:ext cx="53115" cy="107562"/>
            </a:xfrm>
            <a:custGeom>
              <a:rect b="b" l="l" r="r" t="t"/>
              <a:pathLst>
                <a:path extrusionOk="0" h="3718" w="1836">
                  <a:moveTo>
                    <a:pt x="677" y="1"/>
                  </a:moveTo>
                  <a:cubicBezTo>
                    <a:pt x="657" y="1"/>
                    <a:pt x="636" y="9"/>
                    <a:pt x="622" y="27"/>
                  </a:cubicBezTo>
                  <a:cubicBezTo>
                    <a:pt x="404" y="311"/>
                    <a:pt x="1" y="863"/>
                    <a:pt x="303" y="2299"/>
                  </a:cubicBezTo>
                  <a:lnTo>
                    <a:pt x="963" y="3718"/>
                  </a:lnTo>
                  <a:cubicBezTo>
                    <a:pt x="970" y="3710"/>
                    <a:pt x="1835" y="3026"/>
                    <a:pt x="1835" y="2176"/>
                  </a:cubicBezTo>
                  <a:cubicBezTo>
                    <a:pt x="1835" y="1595"/>
                    <a:pt x="1619" y="1300"/>
                    <a:pt x="1259" y="811"/>
                  </a:cubicBezTo>
                  <a:cubicBezTo>
                    <a:pt x="1091" y="586"/>
                    <a:pt x="907" y="334"/>
                    <a:pt x="737" y="35"/>
                  </a:cubicBezTo>
                  <a:cubicBezTo>
                    <a:pt x="723" y="12"/>
                    <a:pt x="700" y="1"/>
                    <a:pt x="67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46"/>
            <p:cNvSpPr/>
            <p:nvPr/>
          </p:nvSpPr>
          <p:spPr>
            <a:xfrm>
              <a:off x="6689918" y="2555691"/>
              <a:ext cx="47706" cy="88468"/>
            </a:xfrm>
            <a:custGeom>
              <a:rect b="b" l="l" r="r" t="t"/>
              <a:pathLst>
                <a:path extrusionOk="0" h="3058" w="1649">
                  <a:moveTo>
                    <a:pt x="146" y="0"/>
                  </a:moveTo>
                  <a:cubicBezTo>
                    <a:pt x="40" y="356"/>
                    <a:pt x="0" y="870"/>
                    <a:pt x="161" y="1639"/>
                  </a:cubicBezTo>
                  <a:lnTo>
                    <a:pt x="821" y="3057"/>
                  </a:lnTo>
                  <a:cubicBezTo>
                    <a:pt x="828" y="3053"/>
                    <a:pt x="1473" y="2540"/>
                    <a:pt x="1649" y="1853"/>
                  </a:cubicBezTo>
                  <a:cubicBezTo>
                    <a:pt x="1296" y="1123"/>
                    <a:pt x="779" y="491"/>
                    <a:pt x="146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46"/>
            <p:cNvSpPr/>
            <p:nvPr/>
          </p:nvSpPr>
          <p:spPr>
            <a:xfrm>
              <a:off x="6438690" y="2504195"/>
              <a:ext cx="97610" cy="161227"/>
            </a:xfrm>
            <a:custGeom>
              <a:rect b="b" l="l" r="r" t="t"/>
              <a:pathLst>
                <a:path extrusionOk="0" h="5573" w="3374">
                  <a:moveTo>
                    <a:pt x="2042" y="1"/>
                  </a:moveTo>
                  <a:cubicBezTo>
                    <a:pt x="1751" y="1"/>
                    <a:pt x="1482" y="167"/>
                    <a:pt x="1358" y="432"/>
                  </a:cubicBezTo>
                  <a:cubicBezTo>
                    <a:pt x="859" y="1498"/>
                    <a:pt x="1" y="1938"/>
                    <a:pt x="1" y="3294"/>
                  </a:cubicBezTo>
                  <a:cubicBezTo>
                    <a:pt x="1" y="4644"/>
                    <a:pt x="1243" y="5572"/>
                    <a:pt x="1243" y="5572"/>
                  </a:cubicBezTo>
                  <a:lnTo>
                    <a:pt x="3374" y="2102"/>
                  </a:lnTo>
                  <a:cubicBezTo>
                    <a:pt x="3374" y="1291"/>
                    <a:pt x="2921" y="622"/>
                    <a:pt x="2622" y="269"/>
                  </a:cubicBezTo>
                  <a:cubicBezTo>
                    <a:pt x="2478" y="98"/>
                    <a:pt x="2265" y="1"/>
                    <a:pt x="204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46"/>
            <p:cNvSpPr/>
            <p:nvPr/>
          </p:nvSpPr>
          <p:spPr>
            <a:xfrm>
              <a:off x="6454717" y="2541544"/>
              <a:ext cx="81583" cy="123878"/>
            </a:xfrm>
            <a:custGeom>
              <a:rect b="b" l="l" r="r" t="t"/>
              <a:pathLst>
                <a:path extrusionOk="0" h="4282" w="2820">
                  <a:moveTo>
                    <a:pt x="2671" y="0"/>
                  </a:moveTo>
                  <a:cubicBezTo>
                    <a:pt x="1318" y="716"/>
                    <a:pt x="315" y="2013"/>
                    <a:pt x="0" y="3559"/>
                  </a:cubicBezTo>
                  <a:cubicBezTo>
                    <a:pt x="332" y="4014"/>
                    <a:pt x="689" y="4281"/>
                    <a:pt x="689" y="4281"/>
                  </a:cubicBezTo>
                  <a:lnTo>
                    <a:pt x="2820" y="811"/>
                  </a:lnTo>
                  <a:cubicBezTo>
                    <a:pt x="2820" y="520"/>
                    <a:pt x="2761" y="247"/>
                    <a:pt x="2671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46"/>
            <p:cNvSpPr/>
            <p:nvPr/>
          </p:nvSpPr>
          <p:spPr>
            <a:xfrm>
              <a:off x="6465305" y="2536539"/>
              <a:ext cx="53115" cy="107562"/>
            </a:xfrm>
            <a:custGeom>
              <a:rect b="b" l="l" r="r" t="t"/>
              <a:pathLst>
                <a:path extrusionOk="0" h="3718" w="1836">
                  <a:moveTo>
                    <a:pt x="1159" y="1"/>
                  </a:moveTo>
                  <a:cubicBezTo>
                    <a:pt x="1135" y="1"/>
                    <a:pt x="1112" y="12"/>
                    <a:pt x="1099" y="35"/>
                  </a:cubicBezTo>
                  <a:cubicBezTo>
                    <a:pt x="929" y="334"/>
                    <a:pt x="745" y="586"/>
                    <a:pt x="578" y="811"/>
                  </a:cubicBezTo>
                  <a:cubicBezTo>
                    <a:pt x="217" y="1300"/>
                    <a:pt x="1" y="1595"/>
                    <a:pt x="1" y="2176"/>
                  </a:cubicBezTo>
                  <a:cubicBezTo>
                    <a:pt x="1" y="3026"/>
                    <a:pt x="866" y="3710"/>
                    <a:pt x="874" y="3718"/>
                  </a:cubicBezTo>
                  <a:lnTo>
                    <a:pt x="1530" y="2299"/>
                  </a:lnTo>
                  <a:cubicBezTo>
                    <a:pt x="1835" y="863"/>
                    <a:pt x="1430" y="311"/>
                    <a:pt x="1214" y="27"/>
                  </a:cubicBezTo>
                  <a:cubicBezTo>
                    <a:pt x="1200" y="9"/>
                    <a:pt x="1179" y="1"/>
                    <a:pt x="1159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46"/>
            <p:cNvSpPr/>
            <p:nvPr/>
          </p:nvSpPr>
          <p:spPr>
            <a:xfrm>
              <a:off x="6466636" y="2555604"/>
              <a:ext cx="47706" cy="88497"/>
            </a:xfrm>
            <a:custGeom>
              <a:rect b="b" l="l" r="r" t="t"/>
              <a:pathLst>
                <a:path extrusionOk="0" h="3059" w="1649">
                  <a:moveTo>
                    <a:pt x="1501" y="0"/>
                  </a:moveTo>
                  <a:cubicBezTo>
                    <a:pt x="869" y="494"/>
                    <a:pt x="352" y="1126"/>
                    <a:pt x="1" y="1855"/>
                  </a:cubicBezTo>
                  <a:cubicBezTo>
                    <a:pt x="177" y="2542"/>
                    <a:pt x="822" y="3053"/>
                    <a:pt x="829" y="3059"/>
                  </a:cubicBezTo>
                  <a:lnTo>
                    <a:pt x="1487" y="1640"/>
                  </a:lnTo>
                  <a:cubicBezTo>
                    <a:pt x="1648" y="873"/>
                    <a:pt x="1607" y="358"/>
                    <a:pt x="1501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46"/>
            <p:cNvSpPr/>
            <p:nvPr/>
          </p:nvSpPr>
          <p:spPr>
            <a:xfrm>
              <a:off x="6474360" y="2546636"/>
              <a:ext cx="255510" cy="255423"/>
            </a:xfrm>
            <a:custGeom>
              <a:rect b="b" l="l" r="r" t="t"/>
              <a:pathLst>
                <a:path extrusionOk="0" h="8829" w="8832">
                  <a:moveTo>
                    <a:pt x="4415" y="0"/>
                  </a:moveTo>
                  <a:cubicBezTo>
                    <a:pt x="1976" y="0"/>
                    <a:pt x="1" y="1978"/>
                    <a:pt x="1" y="4417"/>
                  </a:cubicBezTo>
                  <a:cubicBezTo>
                    <a:pt x="1" y="4495"/>
                    <a:pt x="2" y="4571"/>
                    <a:pt x="5" y="4650"/>
                  </a:cubicBezTo>
                  <a:cubicBezTo>
                    <a:pt x="96" y="6451"/>
                    <a:pt x="1214" y="7460"/>
                    <a:pt x="1972" y="8828"/>
                  </a:cubicBezTo>
                  <a:lnTo>
                    <a:pt x="6860" y="8828"/>
                  </a:lnTo>
                  <a:cubicBezTo>
                    <a:pt x="7620" y="7463"/>
                    <a:pt x="8736" y="6451"/>
                    <a:pt x="8825" y="4650"/>
                  </a:cubicBezTo>
                  <a:cubicBezTo>
                    <a:pt x="8825" y="4639"/>
                    <a:pt x="8832" y="4483"/>
                    <a:pt x="8832" y="4417"/>
                  </a:cubicBezTo>
                  <a:cubicBezTo>
                    <a:pt x="8832" y="1978"/>
                    <a:pt x="6854" y="0"/>
                    <a:pt x="4415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46"/>
            <p:cNvSpPr/>
            <p:nvPr/>
          </p:nvSpPr>
          <p:spPr>
            <a:xfrm>
              <a:off x="6473174" y="2546578"/>
              <a:ext cx="139153" cy="255481"/>
            </a:xfrm>
            <a:custGeom>
              <a:rect b="b" l="l" r="r" t="t"/>
              <a:pathLst>
                <a:path extrusionOk="0" h="8831" w="4810">
                  <a:moveTo>
                    <a:pt x="4456" y="1"/>
                  </a:moveTo>
                  <a:cubicBezTo>
                    <a:pt x="2780" y="1"/>
                    <a:pt x="1323" y="934"/>
                    <a:pt x="574" y="2311"/>
                  </a:cubicBezTo>
                  <a:cubicBezTo>
                    <a:pt x="189" y="3018"/>
                    <a:pt x="0" y="3845"/>
                    <a:pt x="46" y="4650"/>
                  </a:cubicBezTo>
                  <a:cubicBezTo>
                    <a:pt x="120" y="6114"/>
                    <a:pt x="872" y="7054"/>
                    <a:pt x="1556" y="8089"/>
                  </a:cubicBezTo>
                  <a:cubicBezTo>
                    <a:pt x="1717" y="8332"/>
                    <a:pt x="1870" y="8577"/>
                    <a:pt x="2013" y="8830"/>
                  </a:cubicBezTo>
                  <a:lnTo>
                    <a:pt x="2715" y="8830"/>
                  </a:lnTo>
                  <a:cubicBezTo>
                    <a:pt x="1959" y="7462"/>
                    <a:pt x="841" y="6453"/>
                    <a:pt x="750" y="4652"/>
                  </a:cubicBezTo>
                  <a:cubicBezTo>
                    <a:pt x="747" y="4573"/>
                    <a:pt x="744" y="4497"/>
                    <a:pt x="744" y="4419"/>
                  </a:cubicBezTo>
                  <a:cubicBezTo>
                    <a:pt x="744" y="2098"/>
                    <a:pt x="2536" y="196"/>
                    <a:pt x="4809" y="16"/>
                  </a:cubicBezTo>
                  <a:cubicBezTo>
                    <a:pt x="4725" y="10"/>
                    <a:pt x="4644" y="5"/>
                    <a:pt x="4559" y="2"/>
                  </a:cubicBezTo>
                  <a:cubicBezTo>
                    <a:pt x="4525" y="2"/>
                    <a:pt x="4456" y="1"/>
                    <a:pt x="445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46"/>
            <p:cNvSpPr/>
            <p:nvPr/>
          </p:nvSpPr>
          <p:spPr>
            <a:xfrm>
              <a:off x="6531381" y="2622982"/>
              <a:ext cx="141468" cy="256146"/>
            </a:xfrm>
            <a:custGeom>
              <a:rect b="b" l="l" r="r" t="t"/>
              <a:pathLst>
                <a:path extrusionOk="0" h="8854" w="4890">
                  <a:moveTo>
                    <a:pt x="2094" y="1"/>
                  </a:moveTo>
                  <a:cubicBezTo>
                    <a:pt x="1888" y="1"/>
                    <a:pt x="1700" y="176"/>
                    <a:pt x="1705" y="405"/>
                  </a:cubicBezTo>
                  <a:cubicBezTo>
                    <a:pt x="1806" y="5302"/>
                    <a:pt x="1" y="4009"/>
                    <a:pt x="1" y="6195"/>
                  </a:cubicBezTo>
                  <a:cubicBezTo>
                    <a:pt x="203" y="6559"/>
                    <a:pt x="380" y="6948"/>
                    <a:pt x="504" y="7386"/>
                  </a:cubicBezTo>
                  <a:cubicBezTo>
                    <a:pt x="752" y="8254"/>
                    <a:pt x="1542" y="8854"/>
                    <a:pt x="2444" y="8854"/>
                  </a:cubicBezTo>
                  <a:cubicBezTo>
                    <a:pt x="3346" y="8854"/>
                    <a:pt x="4138" y="8254"/>
                    <a:pt x="4385" y="7386"/>
                  </a:cubicBezTo>
                  <a:cubicBezTo>
                    <a:pt x="4511" y="6948"/>
                    <a:pt x="4687" y="6559"/>
                    <a:pt x="4889" y="6195"/>
                  </a:cubicBezTo>
                  <a:cubicBezTo>
                    <a:pt x="4889" y="4009"/>
                    <a:pt x="3084" y="5302"/>
                    <a:pt x="3185" y="405"/>
                  </a:cubicBezTo>
                  <a:cubicBezTo>
                    <a:pt x="3190" y="176"/>
                    <a:pt x="3003" y="1"/>
                    <a:pt x="2795" y="1"/>
                  </a:cubicBezTo>
                  <a:cubicBezTo>
                    <a:pt x="2743" y="1"/>
                    <a:pt x="2689" y="12"/>
                    <a:pt x="2636" y="37"/>
                  </a:cubicBezTo>
                  <a:cubicBezTo>
                    <a:pt x="2572" y="67"/>
                    <a:pt x="2509" y="83"/>
                    <a:pt x="2446" y="83"/>
                  </a:cubicBezTo>
                  <a:cubicBezTo>
                    <a:pt x="2382" y="83"/>
                    <a:pt x="2318" y="67"/>
                    <a:pt x="2253" y="37"/>
                  </a:cubicBezTo>
                  <a:cubicBezTo>
                    <a:pt x="2201" y="12"/>
                    <a:pt x="2147" y="1"/>
                    <a:pt x="209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46"/>
            <p:cNvSpPr/>
            <p:nvPr/>
          </p:nvSpPr>
          <p:spPr>
            <a:xfrm>
              <a:off x="6531381" y="2776542"/>
              <a:ext cx="80946" cy="102586"/>
            </a:xfrm>
            <a:custGeom>
              <a:rect b="b" l="l" r="r" t="t"/>
              <a:pathLst>
                <a:path extrusionOk="0" h="3546" w="2798">
                  <a:moveTo>
                    <a:pt x="150" y="1"/>
                  </a:moveTo>
                  <a:cubicBezTo>
                    <a:pt x="58" y="223"/>
                    <a:pt x="1" y="501"/>
                    <a:pt x="1" y="889"/>
                  </a:cubicBezTo>
                  <a:cubicBezTo>
                    <a:pt x="25" y="935"/>
                    <a:pt x="309" y="1502"/>
                    <a:pt x="401" y="1762"/>
                  </a:cubicBezTo>
                  <a:cubicBezTo>
                    <a:pt x="504" y="2050"/>
                    <a:pt x="573" y="2344"/>
                    <a:pt x="740" y="2608"/>
                  </a:cubicBezTo>
                  <a:cubicBezTo>
                    <a:pt x="929" y="2903"/>
                    <a:pt x="1191" y="3150"/>
                    <a:pt x="1499" y="3314"/>
                  </a:cubicBezTo>
                  <a:cubicBezTo>
                    <a:pt x="1791" y="3464"/>
                    <a:pt x="2119" y="3546"/>
                    <a:pt x="2449" y="3546"/>
                  </a:cubicBezTo>
                  <a:cubicBezTo>
                    <a:pt x="2477" y="3546"/>
                    <a:pt x="2505" y="3545"/>
                    <a:pt x="2533" y="3544"/>
                  </a:cubicBezTo>
                  <a:cubicBezTo>
                    <a:pt x="2564" y="3542"/>
                    <a:pt x="2596" y="3541"/>
                    <a:pt x="2627" y="3538"/>
                  </a:cubicBezTo>
                  <a:cubicBezTo>
                    <a:pt x="2685" y="3533"/>
                    <a:pt x="2742" y="3526"/>
                    <a:pt x="2797" y="3515"/>
                  </a:cubicBezTo>
                  <a:cubicBezTo>
                    <a:pt x="2049" y="3383"/>
                    <a:pt x="1423" y="2831"/>
                    <a:pt x="1208" y="2079"/>
                  </a:cubicBezTo>
                  <a:cubicBezTo>
                    <a:pt x="1084" y="1642"/>
                    <a:pt x="907" y="1252"/>
                    <a:pt x="703" y="889"/>
                  </a:cubicBezTo>
                  <a:cubicBezTo>
                    <a:pt x="532" y="577"/>
                    <a:pt x="341" y="286"/>
                    <a:pt x="150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46"/>
            <p:cNvSpPr/>
            <p:nvPr/>
          </p:nvSpPr>
          <p:spPr>
            <a:xfrm>
              <a:off x="6581893" y="2806398"/>
              <a:ext cx="40097" cy="19470"/>
            </a:xfrm>
            <a:custGeom>
              <a:rect b="b" l="l" r="r" t="t"/>
              <a:pathLst>
                <a:path extrusionOk="0" h="673" w="1386">
                  <a:moveTo>
                    <a:pt x="123" y="1"/>
                  </a:moveTo>
                  <a:cubicBezTo>
                    <a:pt x="57" y="1"/>
                    <a:pt x="0" y="56"/>
                    <a:pt x="0" y="124"/>
                  </a:cubicBezTo>
                  <a:cubicBezTo>
                    <a:pt x="0" y="426"/>
                    <a:pt x="312" y="673"/>
                    <a:pt x="695" y="673"/>
                  </a:cubicBezTo>
                  <a:cubicBezTo>
                    <a:pt x="1079" y="673"/>
                    <a:pt x="1386" y="427"/>
                    <a:pt x="1386" y="124"/>
                  </a:cubicBezTo>
                  <a:cubicBezTo>
                    <a:pt x="1386" y="56"/>
                    <a:pt x="1327" y="1"/>
                    <a:pt x="126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46"/>
            <p:cNvSpPr/>
            <p:nvPr/>
          </p:nvSpPr>
          <p:spPr>
            <a:xfrm>
              <a:off x="6572780" y="2835994"/>
              <a:ext cx="58583" cy="16432"/>
            </a:xfrm>
            <a:custGeom>
              <a:rect b="b" l="l" r="r" t="t"/>
              <a:pathLst>
                <a:path extrusionOk="0" h="568" w="2025">
                  <a:moveTo>
                    <a:pt x="1808" y="1"/>
                  </a:moveTo>
                  <a:cubicBezTo>
                    <a:pt x="1754" y="1"/>
                    <a:pt x="1699" y="23"/>
                    <a:pt x="1661" y="69"/>
                  </a:cubicBezTo>
                  <a:cubicBezTo>
                    <a:pt x="1601" y="138"/>
                    <a:pt x="1509" y="177"/>
                    <a:pt x="1411" y="177"/>
                  </a:cubicBezTo>
                  <a:cubicBezTo>
                    <a:pt x="1312" y="177"/>
                    <a:pt x="1220" y="138"/>
                    <a:pt x="1162" y="69"/>
                  </a:cubicBezTo>
                  <a:cubicBezTo>
                    <a:pt x="1125" y="26"/>
                    <a:pt x="1070" y="1"/>
                    <a:pt x="1013" y="1"/>
                  </a:cubicBezTo>
                  <a:cubicBezTo>
                    <a:pt x="958" y="1"/>
                    <a:pt x="903" y="26"/>
                    <a:pt x="866" y="69"/>
                  </a:cubicBezTo>
                  <a:cubicBezTo>
                    <a:pt x="806" y="138"/>
                    <a:pt x="714" y="177"/>
                    <a:pt x="618" y="177"/>
                  </a:cubicBezTo>
                  <a:cubicBezTo>
                    <a:pt x="519" y="177"/>
                    <a:pt x="427" y="138"/>
                    <a:pt x="368" y="69"/>
                  </a:cubicBezTo>
                  <a:cubicBezTo>
                    <a:pt x="329" y="24"/>
                    <a:pt x="275" y="1"/>
                    <a:pt x="220" y="1"/>
                  </a:cubicBezTo>
                  <a:cubicBezTo>
                    <a:pt x="175" y="1"/>
                    <a:pt x="129" y="17"/>
                    <a:pt x="92" y="49"/>
                  </a:cubicBezTo>
                  <a:cubicBezTo>
                    <a:pt x="12" y="119"/>
                    <a:pt x="1" y="243"/>
                    <a:pt x="73" y="325"/>
                  </a:cubicBezTo>
                  <a:cubicBezTo>
                    <a:pt x="207" y="478"/>
                    <a:pt x="406" y="567"/>
                    <a:pt x="618" y="567"/>
                  </a:cubicBezTo>
                  <a:cubicBezTo>
                    <a:pt x="760" y="567"/>
                    <a:pt x="897" y="526"/>
                    <a:pt x="1013" y="452"/>
                  </a:cubicBezTo>
                  <a:cubicBezTo>
                    <a:pt x="1128" y="526"/>
                    <a:pt x="1266" y="567"/>
                    <a:pt x="1411" y="567"/>
                  </a:cubicBezTo>
                  <a:cubicBezTo>
                    <a:pt x="1622" y="567"/>
                    <a:pt x="1819" y="478"/>
                    <a:pt x="1955" y="325"/>
                  </a:cubicBezTo>
                  <a:cubicBezTo>
                    <a:pt x="2024" y="243"/>
                    <a:pt x="2017" y="119"/>
                    <a:pt x="1937" y="49"/>
                  </a:cubicBezTo>
                  <a:cubicBezTo>
                    <a:pt x="1900" y="17"/>
                    <a:pt x="1854" y="1"/>
                    <a:pt x="1808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46"/>
            <p:cNvSpPr/>
            <p:nvPr/>
          </p:nvSpPr>
          <p:spPr>
            <a:xfrm>
              <a:off x="6535258" y="2705085"/>
              <a:ext cx="11109" cy="23578"/>
            </a:xfrm>
            <a:custGeom>
              <a:rect b="b" l="l" r="r" t="t"/>
              <a:pathLst>
                <a:path extrusionOk="0" h="815" w="384">
                  <a:moveTo>
                    <a:pt x="192" y="1"/>
                  </a:moveTo>
                  <a:cubicBezTo>
                    <a:pt x="189" y="1"/>
                    <a:pt x="185" y="1"/>
                    <a:pt x="181" y="1"/>
                  </a:cubicBezTo>
                  <a:cubicBezTo>
                    <a:pt x="77" y="9"/>
                    <a:pt x="0" y="99"/>
                    <a:pt x="0" y="200"/>
                  </a:cubicBezTo>
                  <a:lnTo>
                    <a:pt x="0" y="615"/>
                  </a:lnTo>
                  <a:cubicBezTo>
                    <a:pt x="0" y="716"/>
                    <a:pt x="77" y="806"/>
                    <a:pt x="181" y="814"/>
                  </a:cubicBezTo>
                  <a:cubicBezTo>
                    <a:pt x="186" y="814"/>
                    <a:pt x="190" y="814"/>
                    <a:pt x="195" y="814"/>
                  </a:cubicBezTo>
                  <a:cubicBezTo>
                    <a:pt x="299" y="814"/>
                    <a:pt x="384" y="730"/>
                    <a:pt x="384" y="622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46"/>
            <p:cNvSpPr/>
            <p:nvPr/>
          </p:nvSpPr>
          <p:spPr>
            <a:xfrm>
              <a:off x="6520967" y="2733755"/>
              <a:ext cx="23202" cy="11138"/>
            </a:xfrm>
            <a:custGeom>
              <a:rect b="b" l="l" r="r" t="t"/>
              <a:pathLst>
                <a:path extrusionOk="0" h="385" w="802">
                  <a:moveTo>
                    <a:pt x="204" y="1"/>
                  </a:moveTo>
                  <a:cubicBezTo>
                    <a:pt x="102" y="1"/>
                    <a:pt x="11" y="78"/>
                    <a:pt x="5" y="182"/>
                  </a:cubicBezTo>
                  <a:cubicBezTo>
                    <a:pt x="0" y="292"/>
                    <a:pt x="88" y="384"/>
                    <a:pt x="197" y="384"/>
                  </a:cubicBezTo>
                  <a:lnTo>
                    <a:pt x="596" y="384"/>
                  </a:lnTo>
                  <a:cubicBezTo>
                    <a:pt x="700" y="384"/>
                    <a:pt x="787" y="308"/>
                    <a:pt x="795" y="205"/>
                  </a:cubicBezTo>
                  <a:cubicBezTo>
                    <a:pt x="801" y="93"/>
                    <a:pt x="714" y="1"/>
                    <a:pt x="603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46"/>
            <p:cNvSpPr/>
            <p:nvPr/>
          </p:nvSpPr>
          <p:spPr>
            <a:xfrm>
              <a:off x="6657863" y="2705085"/>
              <a:ext cx="11109" cy="23578"/>
            </a:xfrm>
            <a:custGeom>
              <a:rect b="b" l="l" r="r" t="t"/>
              <a:pathLst>
                <a:path extrusionOk="0" h="815" w="384">
                  <a:moveTo>
                    <a:pt x="190" y="1"/>
                  </a:moveTo>
                  <a:cubicBezTo>
                    <a:pt x="85" y="1"/>
                    <a:pt x="1" y="87"/>
                    <a:pt x="1" y="193"/>
                  </a:cubicBezTo>
                  <a:lnTo>
                    <a:pt x="1" y="615"/>
                  </a:lnTo>
                  <a:cubicBezTo>
                    <a:pt x="1" y="716"/>
                    <a:pt x="77" y="806"/>
                    <a:pt x="180" y="814"/>
                  </a:cubicBezTo>
                  <a:cubicBezTo>
                    <a:pt x="184" y="814"/>
                    <a:pt x="189" y="814"/>
                    <a:pt x="193" y="814"/>
                  </a:cubicBezTo>
                  <a:cubicBezTo>
                    <a:pt x="299" y="814"/>
                    <a:pt x="384" y="728"/>
                    <a:pt x="384" y="622"/>
                  </a:cubicBezTo>
                  <a:lnTo>
                    <a:pt x="384" y="200"/>
                  </a:lnTo>
                  <a:cubicBezTo>
                    <a:pt x="384" y="98"/>
                    <a:pt x="307" y="9"/>
                    <a:pt x="203" y="1"/>
                  </a:cubicBezTo>
                  <a:cubicBezTo>
                    <a:pt x="199" y="1"/>
                    <a:pt x="194" y="1"/>
                    <a:pt x="19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46"/>
            <p:cNvSpPr/>
            <p:nvPr/>
          </p:nvSpPr>
          <p:spPr>
            <a:xfrm>
              <a:off x="6660091" y="2733755"/>
              <a:ext cx="23231" cy="11138"/>
            </a:xfrm>
            <a:custGeom>
              <a:rect b="b" l="l" r="r" t="t"/>
              <a:pathLst>
                <a:path extrusionOk="0" h="385" w="803">
                  <a:moveTo>
                    <a:pt x="204" y="1"/>
                  </a:moveTo>
                  <a:cubicBezTo>
                    <a:pt x="101" y="1"/>
                    <a:pt x="11" y="78"/>
                    <a:pt x="5" y="182"/>
                  </a:cubicBezTo>
                  <a:cubicBezTo>
                    <a:pt x="0" y="292"/>
                    <a:pt x="88" y="384"/>
                    <a:pt x="197" y="384"/>
                  </a:cubicBezTo>
                  <a:lnTo>
                    <a:pt x="595" y="384"/>
                  </a:lnTo>
                  <a:cubicBezTo>
                    <a:pt x="700" y="384"/>
                    <a:pt x="787" y="308"/>
                    <a:pt x="795" y="205"/>
                  </a:cubicBezTo>
                  <a:cubicBezTo>
                    <a:pt x="802" y="93"/>
                    <a:pt x="715" y="1"/>
                    <a:pt x="603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4" name="Google Shape;3424;p46"/>
          <p:cNvGrpSpPr/>
          <p:nvPr/>
        </p:nvGrpSpPr>
        <p:grpSpPr>
          <a:xfrm>
            <a:off x="7232616" y="2542730"/>
            <a:ext cx="365473" cy="297892"/>
            <a:chOff x="7232616" y="2542730"/>
            <a:chExt cx="365473" cy="297892"/>
          </a:xfrm>
        </p:grpSpPr>
        <p:sp>
          <p:nvSpPr>
            <p:cNvPr id="3425" name="Google Shape;3425;p46"/>
            <p:cNvSpPr/>
            <p:nvPr/>
          </p:nvSpPr>
          <p:spPr>
            <a:xfrm>
              <a:off x="7232616" y="2542817"/>
              <a:ext cx="96019" cy="83550"/>
            </a:xfrm>
            <a:custGeom>
              <a:rect b="b" l="l" r="r" t="t"/>
              <a:pathLst>
                <a:path extrusionOk="0" h="2888" w="3319">
                  <a:moveTo>
                    <a:pt x="1371" y="0"/>
                  </a:moveTo>
                  <a:cubicBezTo>
                    <a:pt x="607" y="0"/>
                    <a:pt x="1" y="468"/>
                    <a:pt x="1" y="1691"/>
                  </a:cubicBezTo>
                  <a:cubicBezTo>
                    <a:pt x="1" y="2618"/>
                    <a:pt x="331" y="2888"/>
                    <a:pt x="717" y="2888"/>
                  </a:cubicBezTo>
                  <a:cubicBezTo>
                    <a:pt x="1255" y="2888"/>
                    <a:pt x="1901" y="2360"/>
                    <a:pt x="1901" y="2360"/>
                  </a:cubicBezTo>
                  <a:lnTo>
                    <a:pt x="3319" y="778"/>
                  </a:lnTo>
                  <a:cubicBezTo>
                    <a:pt x="2726" y="312"/>
                    <a:pt x="1996" y="0"/>
                    <a:pt x="1371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46"/>
            <p:cNvSpPr/>
            <p:nvPr/>
          </p:nvSpPr>
          <p:spPr>
            <a:xfrm>
              <a:off x="7502128" y="2542817"/>
              <a:ext cx="95961" cy="83550"/>
            </a:xfrm>
            <a:custGeom>
              <a:rect b="b" l="l" r="r" t="t"/>
              <a:pathLst>
                <a:path extrusionOk="0" h="2888" w="3317">
                  <a:moveTo>
                    <a:pt x="1946" y="0"/>
                  </a:moveTo>
                  <a:cubicBezTo>
                    <a:pt x="1322" y="0"/>
                    <a:pt x="592" y="312"/>
                    <a:pt x="0" y="778"/>
                  </a:cubicBezTo>
                  <a:lnTo>
                    <a:pt x="1416" y="2360"/>
                  </a:lnTo>
                  <a:cubicBezTo>
                    <a:pt x="1416" y="2360"/>
                    <a:pt x="2062" y="2888"/>
                    <a:pt x="2601" y="2888"/>
                  </a:cubicBezTo>
                  <a:cubicBezTo>
                    <a:pt x="2986" y="2888"/>
                    <a:pt x="3317" y="2618"/>
                    <a:pt x="3317" y="1691"/>
                  </a:cubicBezTo>
                  <a:cubicBezTo>
                    <a:pt x="3317" y="468"/>
                    <a:pt x="2711" y="0"/>
                    <a:pt x="1946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46"/>
            <p:cNvSpPr/>
            <p:nvPr/>
          </p:nvSpPr>
          <p:spPr>
            <a:xfrm>
              <a:off x="7502041" y="2552480"/>
              <a:ext cx="71255" cy="73540"/>
            </a:xfrm>
            <a:custGeom>
              <a:rect b="b" l="l" r="r" t="t"/>
              <a:pathLst>
                <a:path extrusionOk="0" h="2542" w="2463">
                  <a:moveTo>
                    <a:pt x="697" y="1"/>
                  </a:moveTo>
                  <a:cubicBezTo>
                    <a:pt x="456" y="122"/>
                    <a:pt x="220" y="274"/>
                    <a:pt x="0" y="444"/>
                  </a:cubicBezTo>
                  <a:lnTo>
                    <a:pt x="1418" y="2024"/>
                  </a:lnTo>
                  <a:cubicBezTo>
                    <a:pt x="1418" y="2024"/>
                    <a:pt x="1959" y="2467"/>
                    <a:pt x="2462" y="2541"/>
                  </a:cubicBezTo>
                  <a:cubicBezTo>
                    <a:pt x="2312" y="2082"/>
                    <a:pt x="2092" y="1607"/>
                    <a:pt x="1786" y="1151"/>
                  </a:cubicBezTo>
                  <a:cubicBezTo>
                    <a:pt x="1483" y="703"/>
                    <a:pt x="1118" y="320"/>
                    <a:pt x="697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46"/>
            <p:cNvSpPr/>
            <p:nvPr/>
          </p:nvSpPr>
          <p:spPr>
            <a:xfrm>
              <a:off x="7257380" y="2552480"/>
              <a:ext cx="71255" cy="73482"/>
            </a:xfrm>
            <a:custGeom>
              <a:rect b="b" l="l" r="r" t="t"/>
              <a:pathLst>
                <a:path extrusionOk="0" h="2540" w="2463">
                  <a:moveTo>
                    <a:pt x="1768" y="1"/>
                  </a:moveTo>
                  <a:cubicBezTo>
                    <a:pt x="1347" y="320"/>
                    <a:pt x="984" y="705"/>
                    <a:pt x="679" y="1151"/>
                  </a:cubicBezTo>
                  <a:cubicBezTo>
                    <a:pt x="372" y="1607"/>
                    <a:pt x="154" y="2079"/>
                    <a:pt x="1" y="2540"/>
                  </a:cubicBezTo>
                  <a:cubicBezTo>
                    <a:pt x="504" y="2467"/>
                    <a:pt x="1045" y="2024"/>
                    <a:pt x="1045" y="2024"/>
                  </a:cubicBezTo>
                  <a:lnTo>
                    <a:pt x="2463" y="444"/>
                  </a:lnTo>
                  <a:cubicBezTo>
                    <a:pt x="2245" y="274"/>
                    <a:pt x="2009" y="124"/>
                    <a:pt x="1768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46"/>
            <p:cNvSpPr/>
            <p:nvPr/>
          </p:nvSpPr>
          <p:spPr>
            <a:xfrm>
              <a:off x="7269241" y="2542904"/>
              <a:ext cx="292251" cy="272405"/>
            </a:xfrm>
            <a:custGeom>
              <a:rect b="b" l="l" r="r" t="t"/>
              <a:pathLst>
                <a:path extrusionOk="0" h="9416" w="10102">
                  <a:moveTo>
                    <a:pt x="5051" y="1"/>
                  </a:moveTo>
                  <a:cubicBezTo>
                    <a:pt x="718" y="1"/>
                    <a:pt x="0" y="3412"/>
                    <a:pt x="0" y="5102"/>
                  </a:cubicBezTo>
                  <a:cubicBezTo>
                    <a:pt x="0" y="8436"/>
                    <a:pt x="1194" y="9416"/>
                    <a:pt x="2930" y="9416"/>
                  </a:cubicBezTo>
                  <a:lnTo>
                    <a:pt x="3360" y="8449"/>
                  </a:lnTo>
                  <a:lnTo>
                    <a:pt x="6578" y="8449"/>
                  </a:lnTo>
                  <a:lnTo>
                    <a:pt x="7171" y="9416"/>
                  </a:lnTo>
                  <a:cubicBezTo>
                    <a:pt x="8909" y="9416"/>
                    <a:pt x="10101" y="8436"/>
                    <a:pt x="10101" y="5102"/>
                  </a:cubicBezTo>
                  <a:cubicBezTo>
                    <a:pt x="10101" y="3410"/>
                    <a:pt x="9385" y="1"/>
                    <a:pt x="5051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46"/>
            <p:cNvSpPr/>
            <p:nvPr/>
          </p:nvSpPr>
          <p:spPr>
            <a:xfrm>
              <a:off x="7269241" y="2542730"/>
              <a:ext cx="157148" cy="272405"/>
            </a:xfrm>
            <a:custGeom>
              <a:rect b="b" l="l" r="r" t="t"/>
              <a:pathLst>
                <a:path extrusionOk="0" h="9416" w="5432">
                  <a:moveTo>
                    <a:pt x="5051" y="0"/>
                  </a:moveTo>
                  <a:cubicBezTo>
                    <a:pt x="718" y="0"/>
                    <a:pt x="0" y="3412"/>
                    <a:pt x="0" y="5104"/>
                  </a:cubicBezTo>
                  <a:cubicBezTo>
                    <a:pt x="0" y="8435"/>
                    <a:pt x="1194" y="9416"/>
                    <a:pt x="2930" y="9416"/>
                  </a:cubicBezTo>
                  <a:lnTo>
                    <a:pt x="2961" y="9347"/>
                  </a:lnTo>
                  <a:cubicBezTo>
                    <a:pt x="1628" y="9074"/>
                    <a:pt x="761" y="7943"/>
                    <a:pt x="761" y="5104"/>
                  </a:cubicBezTo>
                  <a:cubicBezTo>
                    <a:pt x="761" y="3462"/>
                    <a:pt x="1436" y="204"/>
                    <a:pt x="5432" y="11"/>
                  </a:cubicBezTo>
                  <a:cubicBezTo>
                    <a:pt x="5308" y="5"/>
                    <a:pt x="5182" y="0"/>
                    <a:pt x="5051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46"/>
            <p:cNvSpPr/>
            <p:nvPr/>
          </p:nvSpPr>
          <p:spPr>
            <a:xfrm>
              <a:off x="7346368" y="2764797"/>
              <a:ext cx="138025" cy="75826"/>
            </a:xfrm>
            <a:custGeom>
              <a:rect b="b" l="l" r="r" t="t"/>
              <a:pathLst>
                <a:path extrusionOk="0" h="2621" w="4771">
                  <a:moveTo>
                    <a:pt x="2385" y="0"/>
                  </a:moveTo>
                  <a:cubicBezTo>
                    <a:pt x="1068" y="0"/>
                    <a:pt x="0" y="588"/>
                    <a:pt x="0" y="1310"/>
                  </a:cubicBezTo>
                  <a:cubicBezTo>
                    <a:pt x="0" y="2033"/>
                    <a:pt x="1068" y="2620"/>
                    <a:pt x="2385" y="2620"/>
                  </a:cubicBezTo>
                  <a:cubicBezTo>
                    <a:pt x="3702" y="2620"/>
                    <a:pt x="4771" y="2033"/>
                    <a:pt x="4771" y="1310"/>
                  </a:cubicBezTo>
                  <a:cubicBezTo>
                    <a:pt x="4771" y="588"/>
                    <a:pt x="3702" y="0"/>
                    <a:pt x="238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46"/>
            <p:cNvSpPr/>
            <p:nvPr/>
          </p:nvSpPr>
          <p:spPr>
            <a:xfrm>
              <a:off x="7316773" y="2684371"/>
              <a:ext cx="197187" cy="132326"/>
            </a:xfrm>
            <a:custGeom>
              <a:rect b="b" l="l" r="r" t="t"/>
              <a:pathLst>
                <a:path extrusionOk="0" h="4574" w="6816">
                  <a:moveTo>
                    <a:pt x="3408" y="1"/>
                  </a:moveTo>
                  <a:cubicBezTo>
                    <a:pt x="2496" y="1"/>
                    <a:pt x="2919" y="1324"/>
                    <a:pt x="1035" y="2516"/>
                  </a:cubicBezTo>
                  <a:cubicBezTo>
                    <a:pt x="1020" y="2526"/>
                    <a:pt x="1005" y="2536"/>
                    <a:pt x="989" y="2547"/>
                  </a:cubicBezTo>
                  <a:cubicBezTo>
                    <a:pt x="0" y="3215"/>
                    <a:pt x="648" y="4573"/>
                    <a:pt x="1607" y="4573"/>
                  </a:cubicBezTo>
                  <a:cubicBezTo>
                    <a:pt x="1793" y="4573"/>
                    <a:pt x="1991" y="4522"/>
                    <a:pt x="2191" y="4405"/>
                  </a:cubicBezTo>
                  <a:cubicBezTo>
                    <a:pt x="2485" y="4230"/>
                    <a:pt x="2830" y="4090"/>
                    <a:pt x="3408" y="4090"/>
                  </a:cubicBezTo>
                  <a:cubicBezTo>
                    <a:pt x="3985" y="4090"/>
                    <a:pt x="4330" y="4230"/>
                    <a:pt x="4625" y="4405"/>
                  </a:cubicBezTo>
                  <a:cubicBezTo>
                    <a:pt x="4824" y="4522"/>
                    <a:pt x="5022" y="4573"/>
                    <a:pt x="5208" y="4573"/>
                  </a:cubicBezTo>
                  <a:cubicBezTo>
                    <a:pt x="6167" y="4573"/>
                    <a:pt x="6815" y="3213"/>
                    <a:pt x="5826" y="2547"/>
                  </a:cubicBezTo>
                  <a:cubicBezTo>
                    <a:pt x="5811" y="2536"/>
                    <a:pt x="5795" y="2526"/>
                    <a:pt x="5780" y="2516"/>
                  </a:cubicBezTo>
                  <a:cubicBezTo>
                    <a:pt x="3896" y="1324"/>
                    <a:pt x="4321" y="1"/>
                    <a:pt x="3408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46"/>
            <p:cNvSpPr/>
            <p:nvPr/>
          </p:nvSpPr>
          <p:spPr>
            <a:xfrm>
              <a:off x="7395607" y="2742897"/>
              <a:ext cx="39403" cy="19036"/>
            </a:xfrm>
            <a:custGeom>
              <a:rect b="b" l="l" r="r" t="t"/>
              <a:pathLst>
                <a:path extrusionOk="0" h="658" w="1362">
                  <a:moveTo>
                    <a:pt x="121" y="1"/>
                  </a:moveTo>
                  <a:cubicBezTo>
                    <a:pt x="55" y="1"/>
                    <a:pt x="1" y="56"/>
                    <a:pt x="1" y="122"/>
                  </a:cubicBezTo>
                  <a:cubicBezTo>
                    <a:pt x="1" y="418"/>
                    <a:pt x="305" y="657"/>
                    <a:pt x="680" y="657"/>
                  </a:cubicBezTo>
                  <a:cubicBezTo>
                    <a:pt x="1056" y="657"/>
                    <a:pt x="1361" y="418"/>
                    <a:pt x="1361" y="122"/>
                  </a:cubicBezTo>
                  <a:lnTo>
                    <a:pt x="1361" y="121"/>
                  </a:lnTo>
                  <a:cubicBezTo>
                    <a:pt x="1361" y="56"/>
                    <a:pt x="1308" y="1"/>
                    <a:pt x="124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46"/>
            <p:cNvSpPr/>
            <p:nvPr/>
          </p:nvSpPr>
          <p:spPr>
            <a:xfrm>
              <a:off x="7340148" y="2708007"/>
              <a:ext cx="11109" cy="21987"/>
            </a:xfrm>
            <a:custGeom>
              <a:rect b="b" l="l" r="r" t="t"/>
              <a:pathLst>
                <a:path extrusionOk="0" h="760" w="384">
                  <a:moveTo>
                    <a:pt x="192" y="1"/>
                  </a:moveTo>
                  <a:cubicBezTo>
                    <a:pt x="178" y="1"/>
                    <a:pt x="163" y="2"/>
                    <a:pt x="148" y="6"/>
                  </a:cubicBezTo>
                  <a:cubicBezTo>
                    <a:pt x="59" y="27"/>
                    <a:pt x="0" y="107"/>
                    <a:pt x="0" y="198"/>
                  </a:cubicBezTo>
                  <a:lnTo>
                    <a:pt x="0" y="567"/>
                  </a:lnTo>
                  <a:cubicBezTo>
                    <a:pt x="0" y="656"/>
                    <a:pt x="59" y="738"/>
                    <a:pt x="148" y="754"/>
                  </a:cubicBezTo>
                  <a:cubicBezTo>
                    <a:pt x="163" y="758"/>
                    <a:pt x="179" y="760"/>
                    <a:pt x="193" y="760"/>
                  </a:cubicBezTo>
                  <a:cubicBezTo>
                    <a:pt x="298" y="760"/>
                    <a:pt x="384" y="675"/>
                    <a:pt x="384" y="569"/>
                  </a:cubicBezTo>
                  <a:lnTo>
                    <a:pt x="384" y="191"/>
                  </a:lnTo>
                  <a:cubicBezTo>
                    <a:pt x="384" y="88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46"/>
            <p:cNvSpPr/>
            <p:nvPr/>
          </p:nvSpPr>
          <p:spPr>
            <a:xfrm>
              <a:off x="7325336" y="2732916"/>
              <a:ext cx="24243" cy="11138"/>
            </a:xfrm>
            <a:custGeom>
              <a:rect b="b" l="l" r="r" t="t"/>
              <a:pathLst>
                <a:path extrusionOk="0" h="385" w="838">
                  <a:moveTo>
                    <a:pt x="215" y="1"/>
                  </a:moveTo>
                  <a:cubicBezTo>
                    <a:pt x="95" y="1"/>
                    <a:pt x="0" y="113"/>
                    <a:pt x="29" y="237"/>
                  </a:cubicBezTo>
                  <a:cubicBezTo>
                    <a:pt x="49" y="326"/>
                    <a:pt x="131" y="384"/>
                    <a:pt x="221" y="384"/>
                  </a:cubicBezTo>
                  <a:lnTo>
                    <a:pt x="623" y="384"/>
                  </a:lnTo>
                  <a:cubicBezTo>
                    <a:pt x="744" y="384"/>
                    <a:pt x="838" y="274"/>
                    <a:pt x="809" y="150"/>
                  </a:cubicBezTo>
                  <a:cubicBezTo>
                    <a:pt x="789" y="61"/>
                    <a:pt x="707" y="1"/>
                    <a:pt x="61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46"/>
            <p:cNvSpPr/>
            <p:nvPr/>
          </p:nvSpPr>
          <p:spPr>
            <a:xfrm>
              <a:off x="7479360" y="2708007"/>
              <a:ext cx="11109" cy="21987"/>
            </a:xfrm>
            <a:custGeom>
              <a:rect b="b" l="l" r="r" t="t"/>
              <a:pathLst>
                <a:path extrusionOk="0" h="760" w="384">
                  <a:moveTo>
                    <a:pt x="193" y="1"/>
                  </a:moveTo>
                  <a:cubicBezTo>
                    <a:pt x="178" y="1"/>
                    <a:pt x="163" y="2"/>
                    <a:pt x="148" y="6"/>
                  </a:cubicBezTo>
                  <a:cubicBezTo>
                    <a:pt x="60" y="27"/>
                    <a:pt x="0" y="107"/>
                    <a:pt x="0" y="198"/>
                  </a:cubicBezTo>
                  <a:lnTo>
                    <a:pt x="0" y="567"/>
                  </a:lnTo>
                  <a:cubicBezTo>
                    <a:pt x="0" y="656"/>
                    <a:pt x="60" y="738"/>
                    <a:pt x="148" y="754"/>
                  </a:cubicBezTo>
                  <a:cubicBezTo>
                    <a:pt x="163" y="758"/>
                    <a:pt x="179" y="760"/>
                    <a:pt x="194" y="760"/>
                  </a:cubicBezTo>
                  <a:cubicBezTo>
                    <a:pt x="299" y="760"/>
                    <a:pt x="384" y="675"/>
                    <a:pt x="384" y="569"/>
                  </a:cubicBezTo>
                  <a:lnTo>
                    <a:pt x="384" y="191"/>
                  </a:lnTo>
                  <a:cubicBezTo>
                    <a:pt x="384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46"/>
            <p:cNvSpPr/>
            <p:nvPr/>
          </p:nvSpPr>
          <p:spPr>
            <a:xfrm>
              <a:off x="7481095" y="2732916"/>
              <a:ext cx="24243" cy="11138"/>
            </a:xfrm>
            <a:custGeom>
              <a:rect b="b" l="l" r="r" t="t"/>
              <a:pathLst>
                <a:path extrusionOk="0" h="385" w="838">
                  <a:moveTo>
                    <a:pt x="215" y="1"/>
                  </a:moveTo>
                  <a:cubicBezTo>
                    <a:pt x="95" y="1"/>
                    <a:pt x="0" y="113"/>
                    <a:pt x="29" y="237"/>
                  </a:cubicBezTo>
                  <a:cubicBezTo>
                    <a:pt x="49" y="326"/>
                    <a:pt x="131" y="384"/>
                    <a:pt x="221" y="384"/>
                  </a:cubicBezTo>
                  <a:lnTo>
                    <a:pt x="623" y="384"/>
                  </a:lnTo>
                  <a:cubicBezTo>
                    <a:pt x="744" y="384"/>
                    <a:pt x="838" y="274"/>
                    <a:pt x="809" y="150"/>
                  </a:cubicBezTo>
                  <a:cubicBezTo>
                    <a:pt x="789" y="61"/>
                    <a:pt x="707" y="1"/>
                    <a:pt x="61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8" name="Google Shape;3438;p46"/>
          <p:cNvGrpSpPr/>
          <p:nvPr/>
        </p:nvGrpSpPr>
        <p:grpSpPr>
          <a:xfrm>
            <a:off x="7986184" y="2507146"/>
            <a:ext cx="437798" cy="369002"/>
            <a:chOff x="7986184" y="2507146"/>
            <a:chExt cx="437798" cy="369002"/>
          </a:xfrm>
        </p:grpSpPr>
        <p:sp>
          <p:nvSpPr>
            <p:cNvPr id="3439" name="Google Shape;3439;p46"/>
            <p:cNvSpPr/>
            <p:nvPr/>
          </p:nvSpPr>
          <p:spPr>
            <a:xfrm>
              <a:off x="7986184" y="2522248"/>
              <a:ext cx="136000" cy="196898"/>
            </a:xfrm>
            <a:custGeom>
              <a:rect b="b" l="l" r="r" t="t"/>
              <a:pathLst>
                <a:path extrusionOk="0" h="6806" w="4701">
                  <a:moveTo>
                    <a:pt x="3327" y="0"/>
                  </a:moveTo>
                  <a:cubicBezTo>
                    <a:pt x="1987" y="0"/>
                    <a:pt x="889" y="1222"/>
                    <a:pt x="1327" y="3101"/>
                  </a:cubicBezTo>
                  <a:cubicBezTo>
                    <a:pt x="1606" y="4356"/>
                    <a:pt x="0" y="5608"/>
                    <a:pt x="2585" y="6806"/>
                  </a:cubicBezTo>
                  <a:lnTo>
                    <a:pt x="4700" y="428"/>
                  </a:lnTo>
                  <a:cubicBezTo>
                    <a:pt x="4248" y="136"/>
                    <a:pt x="3774" y="0"/>
                    <a:pt x="332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46"/>
            <p:cNvSpPr/>
            <p:nvPr/>
          </p:nvSpPr>
          <p:spPr>
            <a:xfrm>
              <a:off x="8288011" y="2522248"/>
              <a:ext cx="135971" cy="196898"/>
            </a:xfrm>
            <a:custGeom>
              <a:rect b="b" l="l" r="r" t="t"/>
              <a:pathLst>
                <a:path extrusionOk="0" h="6806" w="4700">
                  <a:moveTo>
                    <a:pt x="1374" y="0"/>
                  </a:moveTo>
                  <a:cubicBezTo>
                    <a:pt x="927" y="0"/>
                    <a:pt x="454" y="136"/>
                    <a:pt x="1" y="428"/>
                  </a:cubicBezTo>
                  <a:lnTo>
                    <a:pt x="2115" y="6806"/>
                  </a:lnTo>
                  <a:cubicBezTo>
                    <a:pt x="4699" y="5608"/>
                    <a:pt x="3095" y="4356"/>
                    <a:pt x="3372" y="3101"/>
                  </a:cubicBezTo>
                  <a:cubicBezTo>
                    <a:pt x="3812" y="1222"/>
                    <a:pt x="2714" y="0"/>
                    <a:pt x="137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46"/>
            <p:cNvSpPr/>
            <p:nvPr/>
          </p:nvSpPr>
          <p:spPr>
            <a:xfrm>
              <a:off x="8288011" y="2524475"/>
              <a:ext cx="83289" cy="194670"/>
            </a:xfrm>
            <a:custGeom>
              <a:rect b="b" l="l" r="r" t="t"/>
              <a:pathLst>
                <a:path extrusionOk="0" h="6729" w="2879">
                  <a:moveTo>
                    <a:pt x="779" y="1"/>
                  </a:moveTo>
                  <a:cubicBezTo>
                    <a:pt x="518" y="70"/>
                    <a:pt x="256" y="185"/>
                    <a:pt x="1" y="351"/>
                  </a:cubicBezTo>
                  <a:lnTo>
                    <a:pt x="2113" y="6729"/>
                  </a:lnTo>
                  <a:cubicBezTo>
                    <a:pt x="2426" y="6583"/>
                    <a:pt x="2678" y="6439"/>
                    <a:pt x="2879" y="6292"/>
                  </a:cubicBezTo>
                  <a:cubicBezTo>
                    <a:pt x="2816" y="5043"/>
                    <a:pt x="2656" y="3710"/>
                    <a:pt x="2256" y="2503"/>
                  </a:cubicBezTo>
                  <a:cubicBezTo>
                    <a:pt x="1911" y="1467"/>
                    <a:pt x="1414" y="628"/>
                    <a:pt x="779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46"/>
            <p:cNvSpPr/>
            <p:nvPr/>
          </p:nvSpPr>
          <p:spPr>
            <a:xfrm>
              <a:off x="8038895" y="2524475"/>
              <a:ext cx="83318" cy="194670"/>
            </a:xfrm>
            <a:custGeom>
              <a:rect b="b" l="l" r="r" t="t"/>
              <a:pathLst>
                <a:path extrusionOk="0" h="6729" w="2880">
                  <a:moveTo>
                    <a:pt x="2102" y="1"/>
                  </a:moveTo>
                  <a:cubicBezTo>
                    <a:pt x="1465" y="628"/>
                    <a:pt x="970" y="1467"/>
                    <a:pt x="625" y="2503"/>
                  </a:cubicBezTo>
                  <a:cubicBezTo>
                    <a:pt x="221" y="3710"/>
                    <a:pt x="63" y="5046"/>
                    <a:pt x="0" y="6292"/>
                  </a:cubicBezTo>
                  <a:cubicBezTo>
                    <a:pt x="201" y="6437"/>
                    <a:pt x="453" y="6583"/>
                    <a:pt x="766" y="6729"/>
                  </a:cubicBezTo>
                  <a:lnTo>
                    <a:pt x="2880" y="351"/>
                  </a:lnTo>
                  <a:cubicBezTo>
                    <a:pt x="2625" y="185"/>
                    <a:pt x="2363" y="70"/>
                    <a:pt x="2102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46"/>
            <p:cNvSpPr/>
            <p:nvPr/>
          </p:nvSpPr>
          <p:spPr>
            <a:xfrm>
              <a:off x="8058683" y="2507146"/>
              <a:ext cx="292685" cy="328934"/>
            </a:xfrm>
            <a:custGeom>
              <a:rect b="b" l="l" r="r" t="t"/>
              <a:pathLst>
                <a:path extrusionOk="0" h="11370" w="10117">
                  <a:moveTo>
                    <a:pt x="5059" y="0"/>
                  </a:moveTo>
                  <a:cubicBezTo>
                    <a:pt x="1" y="0"/>
                    <a:pt x="54" y="5989"/>
                    <a:pt x="54" y="9274"/>
                  </a:cubicBezTo>
                  <a:cubicBezTo>
                    <a:pt x="54" y="10828"/>
                    <a:pt x="1735" y="11256"/>
                    <a:pt x="2341" y="11360"/>
                  </a:cubicBezTo>
                  <a:cubicBezTo>
                    <a:pt x="2363" y="11365"/>
                    <a:pt x="2383" y="11367"/>
                    <a:pt x="2403" y="11370"/>
                  </a:cubicBezTo>
                  <a:lnTo>
                    <a:pt x="3093" y="9532"/>
                  </a:lnTo>
                  <a:lnTo>
                    <a:pt x="6880" y="9532"/>
                  </a:lnTo>
                  <a:lnTo>
                    <a:pt x="7715" y="11370"/>
                  </a:lnTo>
                  <a:cubicBezTo>
                    <a:pt x="7736" y="11368"/>
                    <a:pt x="7755" y="11365"/>
                    <a:pt x="7776" y="11360"/>
                  </a:cubicBezTo>
                  <a:cubicBezTo>
                    <a:pt x="8382" y="11258"/>
                    <a:pt x="10063" y="10828"/>
                    <a:pt x="10063" y="9274"/>
                  </a:cubicBezTo>
                  <a:cubicBezTo>
                    <a:pt x="10063" y="5989"/>
                    <a:pt x="10117" y="0"/>
                    <a:pt x="505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46"/>
            <p:cNvSpPr/>
            <p:nvPr/>
          </p:nvSpPr>
          <p:spPr>
            <a:xfrm>
              <a:off x="8058741" y="2507233"/>
              <a:ext cx="157697" cy="328992"/>
            </a:xfrm>
            <a:custGeom>
              <a:rect b="b" l="l" r="r" t="t"/>
              <a:pathLst>
                <a:path extrusionOk="0" h="11372" w="5451">
                  <a:moveTo>
                    <a:pt x="5059" y="0"/>
                  </a:moveTo>
                  <a:cubicBezTo>
                    <a:pt x="0" y="0"/>
                    <a:pt x="54" y="5989"/>
                    <a:pt x="54" y="9276"/>
                  </a:cubicBezTo>
                  <a:cubicBezTo>
                    <a:pt x="54" y="10828"/>
                    <a:pt x="1737" y="11258"/>
                    <a:pt x="2342" y="11362"/>
                  </a:cubicBezTo>
                  <a:cubicBezTo>
                    <a:pt x="2362" y="11365"/>
                    <a:pt x="2382" y="11367"/>
                    <a:pt x="2404" y="11371"/>
                  </a:cubicBezTo>
                  <a:lnTo>
                    <a:pt x="2468" y="11196"/>
                  </a:lnTo>
                  <a:cubicBezTo>
                    <a:pt x="1747" y="10951"/>
                    <a:pt x="836" y="10419"/>
                    <a:pt x="836" y="9276"/>
                  </a:cubicBezTo>
                  <a:cubicBezTo>
                    <a:pt x="836" y="6075"/>
                    <a:pt x="786" y="318"/>
                    <a:pt x="5450" y="14"/>
                  </a:cubicBezTo>
                  <a:cubicBezTo>
                    <a:pt x="5323" y="6"/>
                    <a:pt x="5192" y="0"/>
                    <a:pt x="505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46"/>
            <p:cNvSpPr/>
            <p:nvPr/>
          </p:nvSpPr>
          <p:spPr>
            <a:xfrm>
              <a:off x="8099995" y="2599664"/>
              <a:ext cx="82711" cy="92865"/>
            </a:xfrm>
            <a:custGeom>
              <a:rect b="b" l="l" r="r" t="t"/>
              <a:pathLst>
                <a:path extrusionOk="0" h="3210" w="2859">
                  <a:moveTo>
                    <a:pt x="1430" y="0"/>
                  </a:moveTo>
                  <a:cubicBezTo>
                    <a:pt x="642" y="0"/>
                    <a:pt x="1" y="720"/>
                    <a:pt x="1" y="1605"/>
                  </a:cubicBezTo>
                  <a:cubicBezTo>
                    <a:pt x="1" y="2492"/>
                    <a:pt x="640" y="3209"/>
                    <a:pt x="1430" y="3209"/>
                  </a:cubicBezTo>
                  <a:cubicBezTo>
                    <a:pt x="2220" y="3209"/>
                    <a:pt x="2858" y="2492"/>
                    <a:pt x="2858" y="1605"/>
                  </a:cubicBezTo>
                  <a:cubicBezTo>
                    <a:pt x="2858" y="720"/>
                    <a:pt x="2220" y="0"/>
                    <a:pt x="1430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46"/>
            <p:cNvSpPr/>
            <p:nvPr/>
          </p:nvSpPr>
          <p:spPr>
            <a:xfrm>
              <a:off x="8227461" y="2599664"/>
              <a:ext cx="82653" cy="92865"/>
            </a:xfrm>
            <a:custGeom>
              <a:rect b="b" l="l" r="r" t="t"/>
              <a:pathLst>
                <a:path extrusionOk="0" h="3210" w="2857">
                  <a:moveTo>
                    <a:pt x="1428" y="0"/>
                  </a:moveTo>
                  <a:cubicBezTo>
                    <a:pt x="640" y="0"/>
                    <a:pt x="0" y="720"/>
                    <a:pt x="0" y="1605"/>
                  </a:cubicBezTo>
                  <a:cubicBezTo>
                    <a:pt x="0" y="2492"/>
                    <a:pt x="640" y="3209"/>
                    <a:pt x="1428" y="3209"/>
                  </a:cubicBezTo>
                  <a:cubicBezTo>
                    <a:pt x="2217" y="3209"/>
                    <a:pt x="2856" y="2492"/>
                    <a:pt x="2856" y="1605"/>
                  </a:cubicBezTo>
                  <a:cubicBezTo>
                    <a:pt x="2856" y="720"/>
                    <a:pt x="2218" y="0"/>
                    <a:pt x="1428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46"/>
            <p:cNvSpPr/>
            <p:nvPr/>
          </p:nvSpPr>
          <p:spPr>
            <a:xfrm>
              <a:off x="8128317" y="2580397"/>
              <a:ext cx="153618" cy="136000"/>
            </a:xfrm>
            <a:custGeom>
              <a:rect b="b" l="l" r="r" t="t"/>
              <a:pathLst>
                <a:path extrusionOk="0" h="4701" w="5310">
                  <a:moveTo>
                    <a:pt x="2654" y="1"/>
                  </a:moveTo>
                  <a:cubicBezTo>
                    <a:pt x="2330" y="1"/>
                    <a:pt x="2056" y="242"/>
                    <a:pt x="2013" y="562"/>
                  </a:cubicBezTo>
                  <a:cubicBezTo>
                    <a:pt x="1697" y="3023"/>
                    <a:pt x="651" y="2564"/>
                    <a:pt x="0" y="4701"/>
                  </a:cubicBezTo>
                  <a:lnTo>
                    <a:pt x="5309" y="4701"/>
                  </a:lnTo>
                  <a:cubicBezTo>
                    <a:pt x="4657" y="2562"/>
                    <a:pt x="3611" y="3023"/>
                    <a:pt x="3294" y="562"/>
                  </a:cubicBezTo>
                  <a:cubicBezTo>
                    <a:pt x="3252" y="240"/>
                    <a:pt x="2978" y="1"/>
                    <a:pt x="265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46"/>
            <p:cNvSpPr/>
            <p:nvPr/>
          </p:nvSpPr>
          <p:spPr>
            <a:xfrm>
              <a:off x="8128317" y="2782878"/>
              <a:ext cx="153560" cy="93270"/>
            </a:xfrm>
            <a:custGeom>
              <a:rect b="b" l="l" r="r" t="t"/>
              <a:pathLst>
                <a:path extrusionOk="0" h="3224" w="5308">
                  <a:moveTo>
                    <a:pt x="691" y="1"/>
                  </a:moveTo>
                  <a:lnTo>
                    <a:pt x="0" y="1839"/>
                  </a:lnTo>
                  <a:cubicBezTo>
                    <a:pt x="605" y="2679"/>
                    <a:pt x="1568" y="3224"/>
                    <a:pt x="2654" y="3224"/>
                  </a:cubicBezTo>
                  <a:cubicBezTo>
                    <a:pt x="3738" y="3224"/>
                    <a:pt x="4703" y="2681"/>
                    <a:pt x="5308" y="1839"/>
                  </a:cubicBezTo>
                  <a:lnTo>
                    <a:pt x="4478" y="1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46"/>
            <p:cNvSpPr/>
            <p:nvPr/>
          </p:nvSpPr>
          <p:spPr>
            <a:xfrm>
              <a:off x="8109224" y="2681883"/>
              <a:ext cx="191748" cy="154920"/>
            </a:xfrm>
            <a:custGeom>
              <a:rect b="b" l="l" r="r" t="t"/>
              <a:pathLst>
                <a:path extrusionOk="0" h="5355" w="6628">
                  <a:moveTo>
                    <a:pt x="2243" y="1"/>
                  </a:moveTo>
                  <a:cubicBezTo>
                    <a:pt x="940" y="466"/>
                    <a:pt x="1" y="1754"/>
                    <a:pt x="1" y="3271"/>
                  </a:cubicBezTo>
                  <a:cubicBezTo>
                    <a:pt x="1" y="4047"/>
                    <a:pt x="246" y="4762"/>
                    <a:pt x="660" y="5339"/>
                  </a:cubicBezTo>
                  <a:cubicBezTo>
                    <a:pt x="731" y="5348"/>
                    <a:pt x="803" y="5353"/>
                    <a:pt x="874" y="5353"/>
                  </a:cubicBezTo>
                  <a:cubicBezTo>
                    <a:pt x="997" y="5353"/>
                    <a:pt x="1119" y="5339"/>
                    <a:pt x="1239" y="5307"/>
                  </a:cubicBezTo>
                  <a:cubicBezTo>
                    <a:pt x="1996" y="5107"/>
                    <a:pt x="2248" y="4411"/>
                    <a:pt x="3314" y="4411"/>
                  </a:cubicBezTo>
                  <a:cubicBezTo>
                    <a:pt x="4380" y="4411"/>
                    <a:pt x="4632" y="5107"/>
                    <a:pt x="5388" y="5307"/>
                  </a:cubicBezTo>
                  <a:cubicBezTo>
                    <a:pt x="5508" y="5339"/>
                    <a:pt x="5631" y="5354"/>
                    <a:pt x="5754" y="5354"/>
                  </a:cubicBezTo>
                  <a:cubicBezTo>
                    <a:pt x="5826" y="5354"/>
                    <a:pt x="5897" y="5349"/>
                    <a:pt x="5968" y="5339"/>
                  </a:cubicBezTo>
                  <a:cubicBezTo>
                    <a:pt x="6382" y="4762"/>
                    <a:pt x="6627" y="4047"/>
                    <a:pt x="6627" y="3271"/>
                  </a:cubicBezTo>
                  <a:cubicBezTo>
                    <a:pt x="6627" y="1754"/>
                    <a:pt x="5690" y="466"/>
                    <a:pt x="438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46"/>
            <p:cNvSpPr/>
            <p:nvPr/>
          </p:nvSpPr>
          <p:spPr>
            <a:xfrm>
              <a:off x="8174114" y="2676445"/>
              <a:ext cx="61939" cy="31389"/>
            </a:xfrm>
            <a:custGeom>
              <a:rect b="b" l="l" r="r" t="t"/>
              <a:pathLst>
                <a:path extrusionOk="0" h="1085" w="2141">
                  <a:moveTo>
                    <a:pt x="1071" y="0"/>
                  </a:moveTo>
                  <a:cubicBezTo>
                    <a:pt x="697" y="0"/>
                    <a:pt x="336" y="65"/>
                    <a:pt x="0" y="184"/>
                  </a:cubicBezTo>
                  <a:cubicBezTo>
                    <a:pt x="88" y="697"/>
                    <a:pt x="534" y="1085"/>
                    <a:pt x="1071" y="1085"/>
                  </a:cubicBezTo>
                  <a:cubicBezTo>
                    <a:pt x="1608" y="1085"/>
                    <a:pt x="2053" y="697"/>
                    <a:pt x="2140" y="184"/>
                  </a:cubicBezTo>
                  <a:cubicBezTo>
                    <a:pt x="1806" y="65"/>
                    <a:pt x="1445" y="0"/>
                    <a:pt x="107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46"/>
            <p:cNvSpPr/>
            <p:nvPr/>
          </p:nvSpPr>
          <p:spPr>
            <a:xfrm>
              <a:off x="8130834" y="2642423"/>
              <a:ext cx="11138" cy="23491"/>
            </a:xfrm>
            <a:custGeom>
              <a:rect b="b" l="l" r="r" t="t"/>
              <a:pathLst>
                <a:path extrusionOk="0" h="812" w="385">
                  <a:moveTo>
                    <a:pt x="193" y="1"/>
                  </a:moveTo>
                  <a:cubicBezTo>
                    <a:pt x="189" y="1"/>
                    <a:pt x="185" y="1"/>
                    <a:pt x="182" y="1"/>
                  </a:cubicBezTo>
                  <a:cubicBezTo>
                    <a:pt x="77" y="6"/>
                    <a:pt x="1" y="96"/>
                    <a:pt x="1" y="201"/>
                  </a:cubicBezTo>
                  <a:lnTo>
                    <a:pt x="1" y="612"/>
                  </a:lnTo>
                  <a:cubicBezTo>
                    <a:pt x="1" y="713"/>
                    <a:pt x="77" y="803"/>
                    <a:pt x="182" y="811"/>
                  </a:cubicBezTo>
                  <a:cubicBezTo>
                    <a:pt x="185" y="811"/>
                    <a:pt x="189" y="811"/>
                    <a:pt x="193" y="811"/>
                  </a:cubicBezTo>
                  <a:cubicBezTo>
                    <a:pt x="298" y="811"/>
                    <a:pt x="384" y="726"/>
                    <a:pt x="384" y="619"/>
                  </a:cubicBezTo>
                  <a:lnTo>
                    <a:pt x="384" y="193"/>
                  </a:lnTo>
                  <a:cubicBezTo>
                    <a:pt x="384" y="86"/>
                    <a:pt x="298" y="1"/>
                    <a:pt x="19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46"/>
            <p:cNvSpPr/>
            <p:nvPr/>
          </p:nvSpPr>
          <p:spPr>
            <a:xfrm>
              <a:off x="8267876" y="2642423"/>
              <a:ext cx="11109" cy="23491"/>
            </a:xfrm>
            <a:custGeom>
              <a:rect b="b" l="l" r="r" t="t"/>
              <a:pathLst>
                <a:path extrusionOk="0" h="812" w="384">
                  <a:moveTo>
                    <a:pt x="191" y="1"/>
                  </a:moveTo>
                  <a:cubicBezTo>
                    <a:pt x="182" y="1"/>
                    <a:pt x="173" y="1"/>
                    <a:pt x="163" y="3"/>
                  </a:cubicBezTo>
                  <a:cubicBezTo>
                    <a:pt x="70" y="16"/>
                    <a:pt x="1" y="102"/>
                    <a:pt x="1" y="197"/>
                  </a:cubicBezTo>
                  <a:lnTo>
                    <a:pt x="1" y="612"/>
                  </a:lnTo>
                  <a:cubicBezTo>
                    <a:pt x="1" y="713"/>
                    <a:pt x="77" y="803"/>
                    <a:pt x="180" y="811"/>
                  </a:cubicBezTo>
                  <a:cubicBezTo>
                    <a:pt x="184" y="811"/>
                    <a:pt x="187" y="811"/>
                    <a:pt x="191" y="811"/>
                  </a:cubicBezTo>
                  <a:cubicBezTo>
                    <a:pt x="298" y="811"/>
                    <a:pt x="384" y="726"/>
                    <a:pt x="384" y="619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46"/>
            <p:cNvSpPr/>
            <p:nvPr/>
          </p:nvSpPr>
          <p:spPr>
            <a:xfrm>
              <a:off x="8157392" y="2756234"/>
              <a:ext cx="10531" cy="10588"/>
            </a:xfrm>
            <a:custGeom>
              <a:rect b="b" l="l" r="r" t="t"/>
              <a:pathLst>
                <a:path extrusionOk="0" h="366" w="364">
                  <a:moveTo>
                    <a:pt x="185" y="0"/>
                  </a:moveTo>
                  <a:cubicBezTo>
                    <a:pt x="184" y="0"/>
                    <a:pt x="183" y="0"/>
                    <a:pt x="183" y="0"/>
                  </a:cubicBezTo>
                  <a:cubicBezTo>
                    <a:pt x="81" y="0"/>
                    <a:pt x="0" y="81"/>
                    <a:pt x="0" y="183"/>
                  </a:cubicBezTo>
                  <a:cubicBezTo>
                    <a:pt x="0" y="282"/>
                    <a:pt x="80" y="365"/>
                    <a:pt x="183" y="365"/>
                  </a:cubicBezTo>
                  <a:cubicBezTo>
                    <a:pt x="282" y="365"/>
                    <a:pt x="364" y="285"/>
                    <a:pt x="364" y="183"/>
                  </a:cubicBezTo>
                  <a:cubicBezTo>
                    <a:pt x="364" y="82"/>
                    <a:pt x="284" y="0"/>
                    <a:pt x="18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46"/>
            <p:cNvSpPr/>
            <p:nvPr/>
          </p:nvSpPr>
          <p:spPr>
            <a:xfrm>
              <a:off x="8134074" y="2756234"/>
              <a:ext cx="10646" cy="10588"/>
            </a:xfrm>
            <a:custGeom>
              <a:rect b="b" l="l" r="r" t="t"/>
              <a:pathLst>
                <a:path extrusionOk="0" h="366" w="368">
                  <a:moveTo>
                    <a:pt x="188" y="0"/>
                  </a:moveTo>
                  <a:cubicBezTo>
                    <a:pt x="187" y="0"/>
                    <a:pt x="186" y="0"/>
                    <a:pt x="185" y="0"/>
                  </a:cubicBezTo>
                  <a:cubicBezTo>
                    <a:pt x="82" y="0"/>
                    <a:pt x="1" y="81"/>
                    <a:pt x="1" y="183"/>
                  </a:cubicBezTo>
                  <a:cubicBezTo>
                    <a:pt x="1" y="282"/>
                    <a:pt x="84" y="365"/>
                    <a:pt x="185" y="365"/>
                  </a:cubicBezTo>
                  <a:cubicBezTo>
                    <a:pt x="285" y="365"/>
                    <a:pt x="367" y="285"/>
                    <a:pt x="367" y="183"/>
                  </a:cubicBezTo>
                  <a:cubicBezTo>
                    <a:pt x="367" y="82"/>
                    <a:pt x="288" y="0"/>
                    <a:pt x="188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46"/>
            <p:cNvSpPr/>
            <p:nvPr/>
          </p:nvSpPr>
          <p:spPr>
            <a:xfrm>
              <a:off x="8145791" y="2767834"/>
              <a:ext cx="10559" cy="10646"/>
            </a:xfrm>
            <a:custGeom>
              <a:rect b="b" l="l" r="r" t="t"/>
              <a:pathLst>
                <a:path extrusionOk="0" h="368" w="365">
                  <a:moveTo>
                    <a:pt x="182" y="1"/>
                  </a:moveTo>
                  <a:cubicBezTo>
                    <a:pt x="82" y="1"/>
                    <a:pt x="1" y="81"/>
                    <a:pt x="1" y="184"/>
                  </a:cubicBezTo>
                  <a:cubicBezTo>
                    <a:pt x="1" y="285"/>
                    <a:pt x="80" y="368"/>
                    <a:pt x="182" y="368"/>
                  </a:cubicBezTo>
                  <a:cubicBezTo>
                    <a:pt x="281" y="368"/>
                    <a:pt x="364" y="285"/>
                    <a:pt x="364" y="184"/>
                  </a:cubicBezTo>
                  <a:cubicBezTo>
                    <a:pt x="364" y="81"/>
                    <a:pt x="281" y="1"/>
                    <a:pt x="18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46"/>
            <p:cNvSpPr/>
            <p:nvPr/>
          </p:nvSpPr>
          <p:spPr>
            <a:xfrm>
              <a:off x="8242215" y="2756234"/>
              <a:ext cx="10588" cy="10588"/>
            </a:xfrm>
            <a:custGeom>
              <a:rect b="b" l="l" r="r" t="t"/>
              <a:pathLst>
                <a:path extrusionOk="0" h="366" w="366">
                  <a:moveTo>
                    <a:pt x="186" y="0"/>
                  </a:moveTo>
                  <a:cubicBezTo>
                    <a:pt x="185" y="0"/>
                    <a:pt x="184" y="0"/>
                    <a:pt x="183" y="0"/>
                  </a:cubicBezTo>
                  <a:cubicBezTo>
                    <a:pt x="84" y="0"/>
                    <a:pt x="1" y="81"/>
                    <a:pt x="1" y="183"/>
                  </a:cubicBezTo>
                  <a:cubicBezTo>
                    <a:pt x="1" y="282"/>
                    <a:pt x="82" y="365"/>
                    <a:pt x="183" y="365"/>
                  </a:cubicBezTo>
                  <a:cubicBezTo>
                    <a:pt x="283" y="365"/>
                    <a:pt x="366" y="285"/>
                    <a:pt x="366" y="183"/>
                  </a:cubicBezTo>
                  <a:cubicBezTo>
                    <a:pt x="366" y="82"/>
                    <a:pt x="286" y="0"/>
                    <a:pt x="18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46"/>
            <p:cNvSpPr/>
            <p:nvPr/>
          </p:nvSpPr>
          <p:spPr>
            <a:xfrm>
              <a:off x="8265475" y="2756234"/>
              <a:ext cx="10588" cy="10588"/>
            </a:xfrm>
            <a:custGeom>
              <a:rect b="b" l="l" r="r" t="t"/>
              <a:pathLst>
                <a:path extrusionOk="0" h="366" w="366">
                  <a:moveTo>
                    <a:pt x="186" y="0"/>
                  </a:moveTo>
                  <a:cubicBezTo>
                    <a:pt x="185" y="0"/>
                    <a:pt x="184" y="0"/>
                    <a:pt x="183" y="0"/>
                  </a:cubicBezTo>
                  <a:cubicBezTo>
                    <a:pt x="84" y="0"/>
                    <a:pt x="1" y="81"/>
                    <a:pt x="1" y="183"/>
                  </a:cubicBezTo>
                  <a:cubicBezTo>
                    <a:pt x="1" y="282"/>
                    <a:pt x="82" y="365"/>
                    <a:pt x="183" y="365"/>
                  </a:cubicBezTo>
                  <a:cubicBezTo>
                    <a:pt x="283" y="365"/>
                    <a:pt x="366" y="285"/>
                    <a:pt x="366" y="183"/>
                  </a:cubicBezTo>
                  <a:cubicBezTo>
                    <a:pt x="366" y="82"/>
                    <a:pt x="286" y="0"/>
                    <a:pt x="18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46"/>
            <p:cNvSpPr/>
            <p:nvPr/>
          </p:nvSpPr>
          <p:spPr>
            <a:xfrm>
              <a:off x="8253903" y="2767834"/>
              <a:ext cx="10531" cy="10646"/>
            </a:xfrm>
            <a:custGeom>
              <a:rect b="b" l="l" r="r" t="t"/>
              <a:pathLst>
                <a:path extrusionOk="0" h="368" w="364">
                  <a:moveTo>
                    <a:pt x="183" y="1"/>
                  </a:moveTo>
                  <a:cubicBezTo>
                    <a:pt x="82" y="1"/>
                    <a:pt x="0" y="81"/>
                    <a:pt x="0" y="184"/>
                  </a:cubicBezTo>
                  <a:cubicBezTo>
                    <a:pt x="0" y="285"/>
                    <a:pt x="80" y="368"/>
                    <a:pt x="183" y="368"/>
                  </a:cubicBezTo>
                  <a:cubicBezTo>
                    <a:pt x="283" y="368"/>
                    <a:pt x="364" y="285"/>
                    <a:pt x="364" y="184"/>
                  </a:cubicBezTo>
                  <a:cubicBezTo>
                    <a:pt x="364" y="81"/>
                    <a:pt x="283" y="1"/>
                    <a:pt x="18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9" name="Google Shape;3459;p46"/>
          <p:cNvGrpSpPr/>
          <p:nvPr/>
        </p:nvGrpSpPr>
        <p:grpSpPr>
          <a:xfrm>
            <a:off x="720010" y="3109585"/>
            <a:ext cx="408694" cy="374933"/>
            <a:chOff x="720010" y="3109585"/>
            <a:chExt cx="408694" cy="374933"/>
          </a:xfrm>
        </p:grpSpPr>
        <p:sp>
          <p:nvSpPr>
            <p:cNvPr id="3460" name="Google Shape;3460;p46"/>
            <p:cNvSpPr/>
            <p:nvPr/>
          </p:nvSpPr>
          <p:spPr>
            <a:xfrm>
              <a:off x="997275" y="3109585"/>
              <a:ext cx="131429" cy="134669"/>
            </a:xfrm>
            <a:custGeom>
              <a:rect b="b" l="l" r="r" t="t"/>
              <a:pathLst>
                <a:path extrusionOk="0" h="4655" w="4543">
                  <a:moveTo>
                    <a:pt x="1929" y="1"/>
                  </a:moveTo>
                  <a:cubicBezTo>
                    <a:pt x="1770" y="1"/>
                    <a:pt x="1611" y="39"/>
                    <a:pt x="1466" y="117"/>
                  </a:cubicBezTo>
                  <a:cubicBezTo>
                    <a:pt x="906" y="421"/>
                    <a:pt x="148" y="1015"/>
                    <a:pt x="1" y="2050"/>
                  </a:cubicBezTo>
                  <a:lnTo>
                    <a:pt x="2885" y="4655"/>
                  </a:lnTo>
                  <a:cubicBezTo>
                    <a:pt x="4543" y="3010"/>
                    <a:pt x="3078" y="1903"/>
                    <a:pt x="2895" y="811"/>
                  </a:cubicBezTo>
                  <a:cubicBezTo>
                    <a:pt x="2857" y="576"/>
                    <a:pt x="2728" y="366"/>
                    <a:pt x="2543" y="215"/>
                  </a:cubicBezTo>
                  <a:cubicBezTo>
                    <a:pt x="2365" y="73"/>
                    <a:pt x="2148" y="1"/>
                    <a:pt x="1929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46"/>
            <p:cNvSpPr/>
            <p:nvPr/>
          </p:nvSpPr>
          <p:spPr>
            <a:xfrm>
              <a:off x="997246" y="3147251"/>
              <a:ext cx="100676" cy="97002"/>
            </a:xfrm>
            <a:custGeom>
              <a:rect b="b" l="l" r="r" t="t"/>
              <a:pathLst>
                <a:path extrusionOk="0" h="3353" w="3480">
                  <a:moveTo>
                    <a:pt x="240" y="1"/>
                  </a:moveTo>
                  <a:cubicBezTo>
                    <a:pt x="126" y="219"/>
                    <a:pt x="40" y="469"/>
                    <a:pt x="0" y="748"/>
                  </a:cubicBezTo>
                  <a:lnTo>
                    <a:pt x="2883" y="3353"/>
                  </a:lnTo>
                  <a:cubicBezTo>
                    <a:pt x="3165" y="3075"/>
                    <a:pt x="3356" y="2810"/>
                    <a:pt x="3479" y="2561"/>
                  </a:cubicBezTo>
                  <a:cubicBezTo>
                    <a:pt x="3367" y="2247"/>
                    <a:pt x="3217" y="1958"/>
                    <a:pt x="3031" y="1691"/>
                  </a:cubicBezTo>
                  <a:cubicBezTo>
                    <a:pt x="2550" y="1007"/>
                    <a:pt x="1820" y="498"/>
                    <a:pt x="862" y="177"/>
                  </a:cubicBezTo>
                  <a:cubicBezTo>
                    <a:pt x="664" y="111"/>
                    <a:pt x="457" y="53"/>
                    <a:pt x="240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46"/>
            <p:cNvSpPr/>
            <p:nvPr/>
          </p:nvSpPr>
          <p:spPr>
            <a:xfrm>
              <a:off x="720010" y="3109585"/>
              <a:ext cx="131487" cy="134669"/>
            </a:xfrm>
            <a:custGeom>
              <a:rect b="b" l="l" r="r" t="t"/>
              <a:pathLst>
                <a:path extrusionOk="0" h="4655" w="4545">
                  <a:moveTo>
                    <a:pt x="2615" y="1"/>
                  </a:moveTo>
                  <a:cubicBezTo>
                    <a:pt x="2396" y="1"/>
                    <a:pt x="2179" y="73"/>
                    <a:pt x="2001" y="215"/>
                  </a:cubicBezTo>
                  <a:cubicBezTo>
                    <a:pt x="1816" y="366"/>
                    <a:pt x="1687" y="576"/>
                    <a:pt x="1648" y="811"/>
                  </a:cubicBezTo>
                  <a:cubicBezTo>
                    <a:pt x="1466" y="1903"/>
                    <a:pt x="1" y="3010"/>
                    <a:pt x="1661" y="4655"/>
                  </a:cubicBezTo>
                  <a:lnTo>
                    <a:pt x="4544" y="2050"/>
                  </a:lnTo>
                  <a:cubicBezTo>
                    <a:pt x="4396" y="1015"/>
                    <a:pt x="3639" y="421"/>
                    <a:pt x="3079" y="117"/>
                  </a:cubicBezTo>
                  <a:cubicBezTo>
                    <a:pt x="2934" y="39"/>
                    <a:pt x="2774" y="1"/>
                    <a:pt x="2615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46"/>
            <p:cNvSpPr/>
            <p:nvPr/>
          </p:nvSpPr>
          <p:spPr>
            <a:xfrm>
              <a:off x="750820" y="3147251"/>
              <a:ext cx="100705" cy="97002"/>
            </a:xfrm>
            <a:custGeom>
              <a:rect b="b" l="l" r="r" t="t"/>
              <a:pathLst>
                <a:path extrusionOk="0" h="3353" w="3481">
                  <a:moveTo>
                    <a:pt x="3242" y="1"/>
                  </a:moveTo>
                  <a:cubicBezTo>
                    <a:pt x="3022" y="53"/>
                    <a:pt x="2815" y="110"/>
                    <a:pt x="2617" y="177"/>
                  </a:cubicBezTo>
                  <a:cubicBezTo>
                    <a:pt x="1659" y="498"/>
                    <a:pt x="928" y="1007"/>
                    <a:pt x="450" y="1691"/>
                  </a:cubicBezTo>
                  <a:cubicBezTo>
                    <a:pt x="263" y="1958"/>
                    <a:pt x="114" y="2245"/>
                    <a:pt x="0" y="2561"/>
                  </a:cubicBezTo>
                  <a:cubicBezTo>
                    <a:pt x="123" y="2811"/>
                    <a:pt x="315" y="3075"/>
                    <a:pt x="597" y="3353"/>
                  </a:cubicBezTo>
                  <a:lnTo>
                    <a:pt x="3481" y="748"/>
                  </a:lnTo>
                  <a:cubicBezTo>
                    <a:pt x="3441" y="467"/>
                    <a:pt x="3357" y="219"/>
                    <a:pt x="3242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46"/>
            <p:cNvSpPr/>
            <p:nvPr/>
          </p:nvSpPr>
          <p:spPr>
            <a:xfrm>
              <a:off x="767050" y="3137560"/>
              <a:ext cx="58699" cy="86819"/>
            </a:xfrm>
            <a:custGeom>
              <a:rect b="b" l="l" r="r" t="t"/>
              <a:pathLst>
                <a:path extrusionOk="0" h="3001" w="2029">
                  <a:moveTo>
                    <a:pt x="986" y="0"/>
                  </a:moveTo>
                  <a:cubicBezTo>
                    <a:pt x="983" y="0"/>
                    <a:pt x="980" y="2"/>
                    <a:pt x="978" y="5"/>
                  </a:cubicBezTo>
                  <a:lnTo>
                    <a:pt x="973" y="8"/>
                  </a:lnTo>
                  <a:cubicBezTo>
                    <a:pt x="901" y="443"/>
                    <a:pt x="711" y="833"/>
                    <a:pt x="544" y="1178"/>
                  </a:cubicBezTo>
                  <a:cubicBezTo>
                    <a:pt x="160" y="1968"/>
                    <a:pt x="1" y="2295"/>
                    <a:pt x="714" y="3000"/>
                  </a:cubicBezTo>
                  <a:lnTo>
                    <a:pt x="1960" y="1815"/>
                  </a:lnTo>
                  <a:cubicBezTo>
                    <a:pt x="2029" y="618"/>
                    <a:pt x="1562" y="311"/>
                    <a:pt x="990" y="2"/>
                  </a:cubicBezTo>
                  <a:cubicBezTo>
                    <a:pt x="989" y="0"/>
                    <a:pt x="987" y="0"/>
                    <a:pt x="98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46"/>
            <p:cNvSpPr/>
            <p:nvPr/>
          </p:nvSpPr>
          <p:spPr>
            <a:xfrm>
              <a:off x="769364" y="3155554"/>
              <a:ext cx="55314" cy="68824"/>
            </a:xfrm>
            <a:custGeom>
              <a:rect b="b" l="l" r="r" t="t"/>
              <a:pathLst>
                <a:path extrusionOk="0" h="2379" w="1912">
                  <a:moveTo>
                    <a:pt x="1666" y="1"/>
                  </a:moveTo>
                  <a:cubicBezTo>
                    <a:pt x="1151" y="206"/>
                    <a:pt x="708" y="473"/>
                    <a:pt x="346" y="798"/>
                  </a:cubicBezTo>
                  <a:cubicBezTo>
                    <a:pt x="56" y="1421"/>
                    <a:pt x="1" y="1749"/>
                    <a:pt x="634" y="2378"/>
                  </a:cubicBezTo>
                  <a:lnTo>
                    <a:pt x="1880" y="1193"/>
                  </a:lnTo>
                  <a:cubicBezTo>
                    <a:pt x="1912" y="630"/>
                    <a:pt x="1826" y="265"/>
                    <a:pt x="166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46"/>
            <p:cNvSpPr/>
            <p:nvPr/>
          </p:nvSpPr>
          <p:spPr>
            <a:xfrm>
              <a:off x="1022936" y="3137560"/>
              <a:ext cx="58699" cy="86819"/>
            </a:xfrm>
            <a:custGeom>
              <a:rect b="b" l="l" r="r" t="t"/>
              <a:pathLst>
                <a:path extrusionOk="0" h="3001" w="2029">
                  <a:moveTo>
                    <a:pt x="1043" y="0"/>
                  </a:moveTo>
                  <a:cubicBezTo>
                    <a:pt x="1042" y="0"/>
                    <a:pt x="1040" y="0"/>
                    <a:pt x="1039" y="2"/>
                  </a:cubicBezTo>
                  <a:cubicBezTo>
                    <a:pt x="467" y="311"/>
                    <a:pt x="0" y="618"/>
                    <a:pt x="69" y="1815"/>
                  </a:cubicBezTo>
                  <a:lnTo>
                    <a:pt x="1315" y="3000"/>
                  </a:lnTo>
                  <a:cubicBezTo>
                    <a:pt x="2028" y="2295"/>
                    <a:pt x="1869" y="1968"/>
                    <a:pt x="1485" y="1178"/>
                  </a:cubicBezTo>
                  <a:cubicBezTo>
                    <a:pt x="1318" y="833"/>
                    <a:pt x="1129" y="443"/>
                    <a:pt x="1056" y="8"/>
                  </a:cubicBezTo>
                  <a:lnTo>
                    <a:pt x="1051" y="5"/>
                  </a:lnTo>
                  <a:cubicBezTo>
                    <a:pt x="1050" y="2"/>
                    <a:pt x="1047" y="0"/>
                    <a:pt x="1043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46"/>
            <p:cNvSpPr/>
            <p:nvPr/>
          </p:nvSpPr>
          <p:spPr>
            <a:xfrm>
              <a:off x="1024006" y="3155554"/>
              <a:ext cx="55401" cy="68824"/>
            </a:xfrm>
            <a:custGeom>
              <a:rect b="b" l="l" r="r" t="t"/>
              <a:pathLst>
                <a:path extrusionOk="0" h="2379" w="1915">
                  <a:moveTo>
                    <a:pt x="246" y="1"/>
                  </a:moveTo>
                  <a:cubicBezTo>
                    <a:pt x="88" y="263"/>
                    <a:pt x="0" y="628"/>
                    <a:pt x="34" y="1191"/>
                  </a:cubicBezTo>
                  <a:lnTo>
                    <a:pt x="1278" y="2378"/>
                  </a:lnTo>
                  <a:cubicBezTo>
                    <a:pt x="1915" y="1749"/>
                    <a:pt x="1856" y="1421"/>
                    <a:pt x="1568" y="798"/>
                  </a:cubicBezTo>
                  <a:cubicBezTo>
                    <a:pt x="1204" y="475"/>
                    <a:pt x="763" y="208"/>
                    <a:pt x="24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46"/>
            <p:cNvSpPr/>
            <p:nvPr/>
          </p:nvSpPr>
          <p:spPr>
            <a:xfrm>
              <a:off x="737368" y="3161832"/>
              <a:ext cx="373949" cy="226695"/>
            </a:xfrm>
            <a:custGeom>
              <a:rect b="b" l="l" r="r" t="t"/>
              <a:pathLst>
                <a:path extrusionOk="0" h="7836" w="12926">
                  <a:moveTo>
                    <a:pt x="6463" y="0"/>
                  </a:moveTo>
                  <a:cubicBezTo>
                    <a:pt x="841" y="0"/>
                    <a:pt x="1" y="2574"/>
                    <a:pt x="1900" y="7835"/>
                  </a:cubicBezTo>
                  <a:lnTo>
                    <a:pt x="11026" y="7835"/>
                  </a:lnTo>
                  <a:cubicBezTo>
                    <a:pt x="12925" y="2574"/>
                    <a:pt x="12086" y="0"/>
                    <a:pt x="646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46"/>
            <p:cNvSpPr/>
            <p:nvPr/>
          </p:nvSpPr>
          <p:spPr>
            <a:xfrm>
              <a:off x="737368" y="3161774"/>
              <a:ext cx="196435" cy="226695"/>
            </a:xfrm>
            <a:custGeom>
              <a:rect b="b" l="l" r="r" t="t"/>
              <a:pathLst>
                <a:path extrusionOk="0" h="7836" w="6790">
                  <a:moveTo>
                    <a:pt x="6463" y="1"/>
                  </a:moveTo>
                  <a:cubicBezTo>
                    <a:pt x="840" y="1"/>
                    <a:pt x="1" y="2574"/>
                    <a:pt x="1900" y="7836"/>
                  </a:cubicBezTo>
                  <a:lnTo>
                    <a:pt x="2552" y="7836"/>
                  </a:lnTo>
                  <a:cubicBezTo>
                    <a:pt x="691" y="2680"/>
                    <a:pt x="1461" y="105"/>
                    <a:pt x="6790" y="5"/>
                  </a:cubicBezTo>
                  <a:cubicBezTo>
                    <a:pt x="6682" y="2"/>
                    <a:pt x="6574" y="1"/>
                    <a:pt x="6463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46"/>
            <p:cNvSpPr/>
            <p:nvPr/>
          </p:nvSpPr>
          <p:spPr>
            <a:xfrm>
              <a:off x="952723" y="3267137"/>
              <a:ext cx="102325" cy="98304"/>
            </a:xfrm>
            <a:custGeom>
              <a:rect b="b" l="l" r="r" t="t"/>
              <a:pathLst>
                <a:path extrusionOk="0" h="3398" w="3537">
                  <a:moveTo>
                    <a:pt x="1769" y="0"/>
                  </a:moveTo>
                  <a:cubicBezTo>
                    <a:pt x="921" y="0"/>
                    <a:pt x="404" y="675"/>
                    <a:pt x="162" y="1095"/>
                  </a:cubicBezTo>
                  <a:cubicBezTo>
                    <a:pt x="56" y="1279"/>
                    <a:pt x="1" y="1488"/>
                    <a:pt x="1" y="1700"/>
                  </a:cubicBezTo>
                  <a:cubicBezTo>
                    <a:pt x="1" y="1911"/>
                    <a:pt x="56" y="2118"/>
                    <a:pt x="162" y="2302"/>
                  </a:cubicBezTo>
                  <a:cubicBezTo>
                    <a:pt x="404" y="2723"/>
                    <a:pt x="921" y="3398"/>
                    <a:pt x="1769" y="3398"/>
                  </a:cubicBezTo>
                  <a:cubicBezTo>
                    <a:pt x="2616" y="3398"/>
                    <a:pt x="3135" y="2723"/>
                    <a:pt x="3375" y="2302"/>
                  </a:cubicBezTo>
                  <a:cubicBezTo>
                    <a:pt x="3481" y="2118"/>
                    <a:pt x="3536" y="1910"/>
                    <a:pt x="3536" y="1700"/>
                  </a:cubicBezTo>
                  <a:cubicBezTo>
                    <a:pt x="3536" y="1488"/>
                    <a:pt x="3481" y="1279"/>
                    <a:pt x="3375" y="1095"/>
                  </a:cubicBezTo>
                  <a:cubicBezTo>
                    <a:pt x="3135" y="675"/>
                    <a:pt x="2616" y="0"/>
                    <a:pt x="1769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46"/>
            <p:cNvSpPr/>
            <p:nvPr/>
          </p:nvSpPr>
          <p:spPr>
            <a:xfrm>
              <a:off x="793695" y="3267137"/>
              <a:ext cx="102296" cy="98304"/>
            </a:xfrm>
            <a:custGeom>
              <a:rect b="b" l="l" r="r" t="t"/>
              <a:pathLst>
                <a:path extrusionOk="0" h="3398" w="3536">
                  <a:moveTo>
                    <a:pt x="1769" y="0"/>
                  </a:moveTo>
                  <a:cubicBezTo>
                    <a:pt x="921" y="0"/>
                    <a:pt x="404" y="675"/>
                    <a:pt x="161" y="1095"/>
                  </a:cubicBezTo>
                  <a:cubicBezTo>
                    <a:pt x="57" y="1279"/>
                    <a:pt x="0" y="1488"/>
                    <a:pt x="0" y="1700"/>
                  </a:cubicBezTo>
                  <a:cubicBezTo>
                    <a:pt x="0" y="1910"/>
                    <a:pt x="57" y="2118"/>
                    <a:pt x="161" y="2302"/>
                  </a:cubicBezTo>
                  <a:cubicBezTo>
                    <a:pt x="404" y="2723"/>
                    <a:pt x="921" y="3398"/>
                    <a:pt x="1769" y="3398"/>
                  </a:cubicBezTo>
                  <a:cubicBezTo>
                    <a:pt x="2616" y="3398"/>
                    <a:pt x="3134" y="2723"/>
                    <a:pt x="3375" y="2302"/>
                  </a:cubicBezTo>
                  <a:cubicBezTo>
                    <a:pt x="3481" y="2118"/>
                    <a:pt x="3536" y="1911"/>
                    <a:pt x="3536" y="1700"/>
                  </a:cubicBezTo>
                  <a:cubicBezTo>
                    <a:pt x="3536" y="1488"/>
                    <a:pt x="3481" y="1279"/>
                    <a:pt x="3375" y="1095"/>
                  </a:cubicBezTo>
                  <a:cubicBezTo>
                    <a:pt x="3134" y="675"/>
                    <a:pt x="2616" y="0"/>
                    <a:pt x="1769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46"/>
            <p:cNvSpPr/>
            <p:nvPr/>
          </p:nvSpPr>
          <p:spPr>
            <a:xfrm>
              <a:off x="998172" y="3291872"/>
              <a:ext cx="11109" cy="22594"/>
            </a:xfrm>
            <a:custGeom>
              <a:rect b="b" l="l" r="r" t="t"/>
              <a:pathLst>
                <a:path extrusionOk="0" h="781" w="384">
                  <a:moveTo>
                    <a:pt x="191" y="1"/>
                  </a:moveTo>
                  <a:cubicBezTo>
                    <a:pt x="187" y="1"/>
                    <a:pt x="184" y="1"/>
                    <a:pt x="180" y="1"/>
                  </a:cubicBezTo>
                  <a:cubicBezTo>
                    <a:pt x="77" y="6"/>
                    <a:pt x="0" y="96"/>
                    <a:pt x="0" y="200"/>
                  </a:cubicBezTo>
                  <a:lnTo>
                    <a:pt x="0" y="581"/>
                  </a:lnTo>
                  <a:cubicBezTo>
                    <a:pt x="0" y="684"/>
                    <a:pt x="79" y="773"/>
                    <a:pt x="180" y="780"/>
                  </a:cubicBezTo>
                  <a:cubicBezTo>
                    <a:pt x="184" y="780"/>
                    <a:pt x="187" y="781"/>
                    <a:pt x="191" y="781"/>
                  </a:cubicBezTo>
                  <a:cubicBezTo>
                    <a:pt x="298" y="781"/>
                    <a:pt x="384" y="695"/>
                    <a:pt x="384" y="588"/>
                  </a:cubicBezTo>
                  <a:lnTo>
                    <a:pt x="384" y="193"/>
                  </a:lnTo>
                  <a:cubicBezTo>
                    <a:pt x="384" y="86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46"/>
            <p:cNvSpPr/>
            <p:nvPr/>
          </p:nvSpPr>
          <p:spPr>
            <a:xfrm>
              <a:off x="836164" y="3377852"/>
              <a:ext cx="176415" cy="106665"/>
            </a:xfrm>
            <a:custGeom>
              <a:rect b="b" l="l" r="r" t="t"/>
              <a:pathLst>
                <a:path extrusionOk="0" h="3687" w="6098">
                  <a:moveTo>
                    <a:pt x="3048" y="0"/>
                  </a:moveTo>
                  <a:cubicBezTo>
                    <a:pt x="1365" y="0"/>
                    <a:pt x="0" y="825"/>
                    <a:pt x="0" y="1842"/>
                  </a:cubicBezTo>
                  <a:cubicBezTo>
                    <a:pt x="0" y="2861"/>
                    <a:pt x="1365" y="3686"/>
                    <a:pt x="3048" y="3686"/>
                  </a:cubicBezTo>
                  <a:cubicBezTo>
                    <a:pt x="4734" y="3686"/>
                    <a:pt x="6097" y="2861"/>
                    <a:pt x="6097" y="1842"/>
                  </a:cubicBezTo>
                  <a:cubicBezTo>
                    <a:pt x="6097" y="825"/>
                    <a:pt x="4731" y="0"/>
                    <a:pt x="3048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46"/>
            <p:cNvSpPr/>
            <p:nvPr/>
          </p:nvSpPr>
          <p:spPr>
            <a:xfrm>
              <a:off x="783395" y="3318025"/>
              <a:ext cx="281865" cy="141352"/>
            </a:xfrm>
            <a:custGeom>
              <a:rect b="b" l="l" r="r" t="t"/>
              <a:pathLst>
                <a:path extrusionOk="0" h="4886" w="9743">
                  <a:moveTo>
                    <a:pt x="3831" y="0"/>
                  </a:moveTo>
                  <a:cubicBezTo>
                    <a:pt x="2752" y="165"/>
                    <a:pt x="1775" y="580"/>
                    <a:pt x="1008" y="1212"/>
                  </a:cubicBezTo>
                  <a:cubicBezTo>
                    <a:pt x="125" y="1941"/>
                    <a:pt x="0" y="3249"/>
                    <a:pt x="730" y="4133"/>
                  </a:cubicBezTo>
                  <a:cubicBezTo>
                    <a:pt x="1142" y="4630"/>
                    <a:pt x="1734" y="4886"/>
                    <a:pt x="2332" y="4886"/>
                  </a:cubicBezTo>
                  <a:cubicBezTo>
                    <a:pt x="2585" y="4886"/>
                    <a:pt x="2838" y="4842"/>
                    <a:pt x="3077" y="4748"/>
                  </a:cubicBezTo>
                  <a:cubicBezTo>
                    <a:pt x="3636" y="4533"/>
                    <a:pt x="4222" y="4410"/>
                    <a:pt x="4818" y="4410"/>
                  </a:cubicBezTo>
                  <a:lnTo>
                    <a:pt x="4970" y="4410"/>
                  </a:lnTo>
                  <a:cubicBezTo>
                    <a:pt x="5549" y="4410"/>
                    <a:pt x="6121" y="4530"/>
                    <a:pt x="6661" y="4739"/>
                  </a:cubicBezTo>
                  <a:cubicBezTo>
                    <a:pt x="6903" y="4832"/>
                    <a:pt x="7157" y="4879"/>
                    <a:pt x="7411" y="4879"/>
                  </a:cubicBezTo>
                  <a:cubicBezTo>
                    <a:pt x="8013" y="4879"/>
                    <a:pt x="8608" y="4619"/>
                    <a:pt x="9018" y="4117"/>
                  </a:cubicBezTo>
                  <a:cubicBezTo>
                    <a:pt x="9742" y="3232"/>
                    <a:pt x="9612" y="1924"/>
                    <a:pt x="8727" y="1200"/>
                  </a:cubicBezTo>
                  <a:cubicBezTo>
                    <a:pt x="7961" y="574"/>
                    <a:pt x="6990" y="165"/>
                    <a:pt x="5921" y="2"/>
                  </a:cubicBezTo>
                  <a:lnTo>
                    <a:pt x="5921" y="0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46"/>
            <p:cNvSpPr/>
            <p:nvPr/>
          </p:nvSpPr>
          <p:spPr>
            <a:xfrm>
              <a:off x="894863" y="3284524"/>
              <a:ext cx="59856" cy="33559"/>
            </a:xfrm>
            <a:custGeom>
              <a:rect b="b" l="l" r="r" t="t"/>
              <a:pathLst>
                <a:path extrusionOk="0" h="1160" w="2069">
                  <a:moveTo>
                    <a:pt x="1034" y="1"/>
                  </a:moveTo>
                  <a:cubicBezTo>
                    <a:pt x="928" y="1"/>
                    <a:pt x="823" y="30"/>
                    <a:pt x="729" y="89"/>
                  </a:cubicBezTo>
                  <a:cubicBezTo>
                    <a:pt x="425" y="286"/>
                    <a:pt x="1" y="649"/>
                    <a:pt x="1" y="1160"/>
                  </a:cubicBezTo>
                  <a:lnTo>
                    <a:pt x="2068" y="1160"/>
                  </a:lnTo>
                  <a:cubicBezTo>
                    <a:pt x="2068" y="649"/>
                    <a:pt x="1642" y="286"/>
                    <a:pt x="1338" y="89"/>
                  </a:cubicBezTo>
                  <a:cubicBezTo>
                    <a:pt x="1245" y="30"/>
                    <a:pt x="1139" y="1"/>
                    <a:pt x="1034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46"/>
            <p:cNvSpPr/>
            <p:nvPr/>
          </p:nvSpPr>
          <p:spPr>
            <a:xfrm>
              <a:off x="839520" y="3291872"/>
              <a:ext cx="11138" cy="22594"/>
            </a:xfrm>
            <a:custGeom>
              <a:rect b="b" l="l" r="r" t="t"/>
              <a:pathLst>
                <a:path extrusionOk="0" h="781" w="385">
                  <a:moveTo>
                    <a:pt x="191" y="1"/>
                  </a:moveTo>
                  <a:cubicBezTo>
                    <a:pt x="188" y="1"/>
                    <a:pt x="184" y="1"/>
                    <a:pt x="180" y="1"/>
                  </a:cubicBezTo>
                  <a:cubicBezTo>
                    <a:pt x="77" y="6"/>
                    <a:pt x="1" y="96"/>
                    <a:pt x="1" y="200"/>
                  </a:cubicBezTo>
                  <a:lnTo>
                    <a:pt x="1" y="581"/>
                  </a:lnTo>
                  <a:cubicBezTo>
                    <a:pt x="1" y="684"/>
                    <a:pt x="79" y="773"/>
                    <a:pt x="180" y="780"/>
                  </a:cubicBezTo>
                  <a:cubicBezTo>
                    <a:pt x="184" y="780"/>
                    <a:pt x="188" y="781"/>
                    <a:pt x="191" y="781"/>
                  </a:cubicBezTo>
                  <a:cubicBezTo>
                    <a:pt x="298" y="781"/>
                    <a:pt x="384" y="695"/>
                    <a:pt x="384" y="588"/>
                  </a:cubicBezTo>
                  <a:lnTo>
                    <a:pt x="384" y="193"/>
                  </a:lnTo>
                  <a:cubicBezTo>
                    <a:pt x="384" y="86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46"/>
            <p:cNvSpPr/>
            <p:nvPr/>
          </p:nvSpPr>
          <p:spPr>
            <a:xfrm>
              <a:off x="816173" y="3398074"/>
              <a:ext cx="9894" cy="9923"/>
            </a:xfrm>
            <a:custGeom>
              <a:rect b="b" l="l" r="r" t="t"/>
              <a:pathLst>
                <a:path extrusionOk="0" h="343" w="342">
                  <a:moveTo>
                    <a:pt x="171" y="1"/>
                  </a:moveTo>
                  <a:cubicBezTo>
                    <a:pt x="78" y="1"/>
                    <a:pt x="1" y="77"/>
                    <a:pt x="1" y="172"/>
                  </a:cubicBezTo>
                  <a:cubicBezTo>
                    <a:pt x="1" y="266"/>
                    <a:pt x="78" y="343"/>
                    <a:pt x="171" y="343"/>
                  </a:cubicBezTo>
                  <a:cubicBezTo>
                    <a:pt x="265" y="343"/>
                    <a:pt x="341" y="266"/>
                    <a:pt x="341" y="172"/>
                  </a:cubicBezTo>
                  <a:cubicBezTo>
                    <a:pt x="341" y="77"/>
                    <a:pt x="265" y="1"/>
                    <a:pt x="17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46"/>
            <p:cNvSpPr/>
            <p:nvPr/>
          </p:nvSpPr>
          <p:spPr>
            <a:xfrm>
              <a:off x="836829" y="3398074"/>
              <a:ext cx="9865" cy="9923"/>
            </a:xfrm>
            <a:custGeom>
              <a:rect b="b" l="l" r="r" t="t"/>
              <a:pathLst>
                <a:path extrusionOk="0" h="343" w="341">
                  <a:moveTo>
                    <a:pt x="170" y="1"/>
                  </a:moveTo>
                  <a:cubicBezTo>
                    <a:pt x="77" y="1"/>
                    <a:pt x="0" y="77"/>
                    <a:pt x="0" y="172"/>
                  </a:cubicBezTo>
                  <a:cubicBezTo>
                    <a:pt x="0" y="266"/>
                    <a:pt x="77" y="343"/>
                    <a:pt x="170" y="343"/>
                  </a:cubicBezTo>
                  <a:cubicBezTo>
                    <a:pt x="264" y="343"/>
                    <a:pt x="341" y="266"/>
                    <a:pt x="341" y="172"/>
                  </a:cubicBezTo>
                  <a:cubicBezTo>
                    <a:pt x="341" y="77"/>
                    <a:pt x="264" y="4"/>
                    <a:pt x="17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46"/>
            <p:cNvSpPr/>
            <p:nvPr/>
          </p:nvSpPr>
          <p:spPr>
            <a:xfrm>
              <a:off x="826472" y="3387775"/>
              <a:ext cx="9923" cy="9894"/>
            </a:xfrm>
            <a:custGeom>
              <a:rect b="b" l="l" r="r" t="t"/>
              <a:pathLst>
                <a:path extrusionOk="0" h="342" w="343">
                  <a:moveTo>
                    <a:pt x="171" y="1"/>
                  </a:moveTo>
                  <a:cubicBezTo>
                    <a:pt x="77" y="1"/>
                    <a:pt x="1" y="77"/>
                    <a:pt x="1" y="171"/>
                  </a:cubicBezTo>
                  <a:cubicBezTo>
                    <a:pt x="1" y="265"/>
                    <a:pt x="77" y="341"/>
                    <a:pt x="171" y="341"/>
                  </a:cubicBezTo>
                  <a:cubicBezTo>
                    <a:pt x="266" y="341"/>
                    <a:pt x="343" y="265"/>
                    <a:pt x="343" y="171"/>
                  </a:cubicBezTo>
                  <a:cubicBezTo>
                    <a:pt x="343" y="77"/>
                    <a:pt x="266" y="1"/>
                    <a:pt x="17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46"/>
            <p:cNvSpPr/>
            <p:nvPr/>
          </p:nvSpPr>
          <p:spPr>
            <a:xfrm>
              <a:off x="1022878" y="3398074"/>
              <a:ext cx="9923" cy="9923"/>
            </a:xfrm>
            <a:custGeom>
              <a:rect b="b" l="l" r="r" t="t"/>
              <a:pathLst>
                <a:path extrusionOk="0" h="343" w="343">
                  <a:moveTo>
                    <a:pt x="173" y="1"/>
                  </a:moveTo>
                  <a:cubicBezTo>
                    <a:pt x="78" y="1"/>
                    <a:pt x="1" y="77"/>
                    <a:pt x="1" y="172"/>
                  </a:cubicBezTo>
                  <a:cubicBezTo>
                    <a:pt x="1" y="266"/>
                    <a:pt x="78" y="343"/>
                    <a:pt x="173" y="343"/>
                  </a:cubicBezTo>
                  <a:cubicBezTo>
                    <a:pt x="266" y="343"/>
                    <a:pt x="343" y="266"/>
                    <a:pt x="343" y="172"/>
                  </a:cubicBezTo>
                  <a:cubicBezTo>
                    <a:pt x="343" y="77"/>
                    <a:pt x="268" y="4"/>
                    <a:pt x="17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46"/>
            <p:cNvSpPr/>
            <p:nvPr/>
          </p:nvSpPr>
          <p:spPr>
            <a:xfrm>
              <a:off x="1002251" y="3398074"/>
              <a:ext cx="9923" cy="9923"/>
            </a:xfrm>
            <a:custGeom>
              <a:rect b="b" l="l" r="r" t="t"/>
              <a:pathLst>
                <a:path extrusionOk="0" h="343" w="343">
                  <a:moveTo>
                    <a:pt x="172" y="1"/>
                  </a:moveTo>
                  <a:cubicBezTo>
                    <a:pt x="77" y="1"/>
                    <a:pt x="1" y="77"/>
                    <a:pt x="1" y="172"/>
                  </a:cubicBezTo>
                  <a:cubicBezTo>
                    <a:pt x="1" y="266"/>
                    <a:pt x="77" y="343"/>
                    <a:pt x="172" y="343"/>
                  </a:cubicBezTo>
                  <a:cubicBezTo>
                    <a:pt x="266" y="343"/>
                    <a:pt x="343" y="266"/>
                    <a:pt x="343" y="172"/>
                  </a:cubicBezTo>
                  <a:cubicBezTo>
                    <a:pt x="343" y="77"/>
                    <a:pt x="266" y="4"/>
                    <a:pt x="17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46"/>
            <p:cNvSpPr/>
            <p:nvPr/>
          </p:nvSpPr>
          <p:spPr>
            <a:xfrm>
              <a:off x="1012608" y="3387775"/>
              <a:ext cx="9865" cy="9894"/>
            </a:xfrm>
            <a:custGeom>
              <a:rect b="b" l="l" r="r" t="t"/>
              <a:pathLst>
                <a:path extrusionOk="0" h="342" w="341">
                  <a:moveTo>
                    <a:pt x="170" y="1"/>
                  </a:moveTo>
                  <a:cubicBezTo>
                    <a:pt x="77" y="1"/>
                    <a:pt x="0" y="77"/>
                    <a:pt x="0" y="171"/>
                  </a:cubicBezTo>
                  <a:cubicBezTo>
                    <a:pt x="0" y="265"/>
                    <a:pt x="77" y="341"/>
                    <a:pt x="170" y="341"/>
                  </a:cubicBezTo>
                  <a:cubicBezTo>
                    <a:pt x="264" y="341"/>
                    <a:pt x="341" y="265"/>
                    <a:pt x="341" y="171"/>
                  </a:cubicBezTo>
                  <a:cubicBezTo>
                    <a:pt x="341" y="77"/>
                    <a:pt x="264" y="1"/>
                    <a:pt x="17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46"/>
            <p:cNvSpPr/>
            <p:nvPr/>
          </p:nvSpPr>
          <p:spPr>
            <a:xfrm>
              <a:off x="894342" y="3315884"/>
              <a:ext cx="60377" cy="30261"/>
            </a:xfrm>
            <a:custGeom>
              <a:rect b="b" l="l" r="r" t="t"/>
              <a:pathLst>
                <a:path extrusionOk="0" h="1046" w="2087">
                  <a:moveTo>
                    <a:pt x="1043" y="1"/>
                  </a:moveTo>
                  <a:cubicBezTo>
                    <a:pt x="689" y="1"/>
                    <a:pt x="339" y="25"/>
                    <a:pt x="0" y="78"/>
                  </a:cubicBezTo>
                  <a:cubicBezTo>
                    <a:pt x="40" y="621"/>
                    <a:pt x="493" y="1045"/>
                    <a:pt x="1043" y="1045"/>
                  </a:cubicBezTo>
                  <a:cubicBezTo>
                    <a:pt x="1595" y="1045"/>
                    <a:pt x="2046" y="617"/>
                    <a:pt x="2086" y="78"/>
                  </a:cubicBezTo>
                  <a:cubicBezTo>
                    <a:pt x="1747" y="25"/>
                    <a:pt x="1398" y="1"/>
                    <a:pt x="104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4" name="Google Shape;3484;p46"/>
          <p:cNvGrpSpPr/>
          <p:nvPr/>
        </p:nvGrpSpPr>
        <p:grpSpPr>
          <a:xfrm>
            <a:off x="1551950" y="3109585"/>
            <a:ext cx="383872" cy="374933"/>
            <a:chOff x="1551950" y="3109585"/>
            <a:chExt cx="383872" cy="374933"/>
          </a:xfrm>
        </p:grpSpPr>
        <p:sp>
          <p:nvSpPr>
            <p:cNvPr id="3485" name="Google Shape;3485;p46"/>
            <p:cNvSpPr/>
            <p:nvPr/>
          </p:nvSpPr>
          <p:spPr>
            <a:xfrm>
              <a:off x="1827392" y="3109585"/>
              <a:ext cx="108430" cy="113666"/>
            </a:xfrm>
            <a:custGeom>
              <a:rect b="b" l="l" r="r" t="t"/>
              <a:pathLst>
                <a:path extrusionOk="0" h="3929" w="3748">
                  <a:moveTo>
                    <a:pt x="1767" y="0"/>
                  </a:moveTo>
                  <a:cubicBezTo>
                    <a:pt x="1233" y="0"/>
                    <a:pt x="603" y="289"/>
                    <a:pt x="0" y="952"/>
                  </a:cubicBezTo>
                  <a:lnTo>
                    <a:pt x="1396" y="3622"/>
                  </a:lnTo>
                  <a:cubicBezTo>
                    <a:pt x="1972" y="3866"/>
                    <a:pt x="2503" y="3928"/>
                    <a:pt x="2887" y="3928"/>
                  </a:cubicBezTo>
                  <a:cubicBezTo>
                    <a:pt x="2930" y="3928"/>
                    <a:pt x="2972" y="3927"/>
                    <a:pt x="3011" y="3926"/>
                  </a:cubicBezTo>
                  <a:cubicBezTo>
                    <a:pt x="3295" y="3917"/>
                    <a:pt x="3545" y="3737"/>
                    <a:pt x="3651" y="3472"/>
                  </a:cubicBezTo>
                  <a:cubicBezTo>
                    <a:pt x="3748" y="3226"/>
                    <a:pt x="3699" y="2943"/>
                    <a:pt x="3522" y="2742"/>
                  </a:cubicBezTo>
                  <a:cubicBezTo>
                    <a:pt x="3287" y="2476"/>
                    <a:pt x="3108" y="2093"/>
                    <a:pt x="3108" y="1544"/>
                  </a:cubicBezTo>
                  <a:cubicBezTo>
                    <a:pt x="3108" y="601"/>
                    <a:pt x="2538" y="0"/>
                    <a:pt x="1767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46"/>
            <p:cNvSpPr/>
            <p:nvPr/>
          </p:nvSpPr>
          <p:spPr>
            <a:xfrm>
              <a:off x="1551950" y="3109585"/>
              <a:ext cx="108401" cy="113666"/>
            </a:xfrm>
            <a:custGeom>
              <a:rect b="b" l="l" r="r" t="t"/>
              <a:pathLst>
                <a:path extrusionOk="0" h="3929" w="3747">
                  <a:moveTo>
                    <a:pt x="1979" y="0"/>
                  </a:moveTo>
                  <a:cubicBezTo>
                    <a:pt x="1209" y="0"/>
                    <a:pt x="638" y="601"/>
                    <a:pt x="638" y="1544"/>
                  </a:cubicBezTo>
                  <a:cubicBezTo>
                    <a:pt x="638" y="2093"/>
                    <a:pt x="460" y="2476"/>
                    <a:pt x="224" y="2742"/>
                  </a:cubicBezTo>
                  <a:cubicBezTo>
                    <a:pt x="48" y="2943"/>
                    <a:pt x="0" y="3226"/>
                    <a:pt x="95" y="3472"/>
                  </a:cubicBezTo>
                  <a:cubicBezTo>
                    <a:pt x="201" y="3737"/>
                    <a:pt x="451" y="3917"/>
                    <a:pt x="735" y="3926"/>
                  </a:cubicBezTo>
                  <a:cubicBezTo>
                    <a:pt x="774" y="3927"/>
                    <a:pt x="816" y="3928"/>
                    <a:pt x="859" y="3928"/>
                  </a:cubicBezTo>
                  <a:cubicBezTo>
                    <a:pt x="1243" y="3928"/>
                    <a:pt x="1774" y="3866"/>
                    <a:pt x="2350" y="3622"/>
                  </a:cubicBezTo>
                  <a:lnTo>
                    <a:pt x="3746" y="952"/>
                  </a:lnTo>
                  <a:cubicBezTo>
                    <a:pt x="3143" y="289"/>
                    <a:pt x="2513" y="0"/>
                    <a:pt x="1979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46"/>
            <p:cNvSpPr/>
            <p:nvPr/>
          </p:nvSpPr>
          <p:spPr>
            <a:xfrm>
              <a:off x="1827392" y="3121706"/>
              <a:ext cx="65295" cy="99953"/>
            </a:xfrm>
            <a:custGeom>
              <a:rect b="b" l="l" r="r" t="t"/>
              <a:pathLst>
                <a:path extrusionOk="0" h="3455" w="2257">
                  <a:moveTo>
                    <a:pt x="595" y="0"/>
                  </a:moveTo>
                  <a:cubicBezTo>
                    <a:pt x="398" y="140"/>
                    <a:pt x="197" y="316"/>
                    <a:pt x="0" y="533"/>
                  </a:cubicBezTo>
                  <a:lnTo>
                    <a:pt x="1396" y="3203"/>
                  </a:lnTo>
                  <a:cubicBezTo>
                    <a:pt x="1701" y="3332"/>
                    <a:pt x="1993" y="3410"/>
                    <a:pt x="2257" y="3455"/>
                  </a:cubicBezTo>
                  <a:cubicBezTo>
                    <a:pt x="2131" y="2774"/>
                    <a:pt x="1954" y="2143"/>
                    <a:pt x="1709" y="1590"/>
                  </a:cubicBezTo>
                  <a:cubicBezTo>
                    <a:pt x="1425" y="951"/>
                    <a:pt x="1051" y="418"/>
                    <a:pt x="595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46"/>
            <p:cNvSpPr/>
            <p:nvPr/>
          </p:nvSpPr>
          <p:spPr>
            <a:xfrm>
              <a:off x="1594998" y="3121706"/>
              <a:ext cx="65353" cy="99953"/>
            </a:xfrm>
            <a:custGeom>
              <a:rect b="b" l="l" r="r" t="t"/>
              <a:pathLst>
                <a:path extrusionOk="0" h="3455" w="2259">
                  <a:moveTo>
                    <a:pt x="1664" y="0"/>
                  </a:moveTo>
                  <a:cubicBezTo>
                    <a:pt x="1207" y="418"/>
                    <a:pt x="833" y="948"/>
                    <a:pt x="549" y="1590"/>
                  </a:cubicBezTo>
                  <a:cubicBezTo>
                    <a:pt x="315" y="2119"/>
                    <a:pt x="132" y="2734"/>
                    <a:pt x="0" y="3455"/>
                  </a:cubicBezTo>
                  <a:cubicBezTo>
                    <a:pt x="264" y="3410"/>
                    <a:pt x="555" y="3334"/>
                    <a:pt x="862" y="3203"/>
                  </a:cubicBezTo>
                  <a:lnTo>
                    <a:pt x="2258" y="533"/>
                  </a:lnTo>
                  <a:cubicBezTo>
                    <a:pt x="2060" y="316"/>
                    <a:pt x="1861" y="140"/>
                    <a:pt x="1664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46"/>
            <p:cNvSpPr/>
            <p:nvPr/>
          </p:nvSpPr>
          <p:spPr>
            <a:xfrm>
              <a:off x="1609058" y="3110655"/>
              <a:ext cx="269512" cy="293408"/>
            </a:xfrm>
            <a:custGeom>
              <a:rect b="b" l="l" r="r" t="t"/>
              <a:pathLst>
                <a:path extrusionOk="0" h="10142" w="9316">
                  <a:moveTo>
                    <a:pt x="4657" y="0"/>
                  </a:moveTo>
                  <a:cubicBezTo>
                    <a:pt x="548" y="0"/>
                    <a:pt x="0" y="3291"/>
                    <a:pt x="0" y="8431"/>
                  </a:cubicBezTo>
                  <a:cubicBezTo>
                    <a:pt x="0" y="9083"/>
                    <a:pt x="140" y="9650"/>
                    <a:pt x="373" y="10141"/>
                  </a:cubicBezTo>
                  <a:lnTo>
                    <a:pt x="8943" y="10141"/>
                  </a:lnTo>
                  <a:cubicBezTo>
                    <a:pt x="9175" y="9650"/>
                    <a:pt x="9316" y="9083"/>
                    <a:pt x="9316" y="8431"/>
                  </a:cubicBezTo>
                  <a:cubicBezTo>
                    <a:pt x="9316" y="3292"/>
                    <a:pt x="8767" y="0"/>
                    <a:pt x="4657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46"/>
            <p:cNvSpPr/>
            <p:nvPr/>
          </p:nvSpPr>
          <p:spPr>
            <a:xfrm>
              <a:off x="1609087" y="3110655"/>
              <a:ext cx="146270" cy="293408"/>
            </a:xfrm>
            <a:custGeom>
              <a:rect b="b" l="l" r="r" t="t"/>
              <a:pathLst>
                <a:path extrusionOk="0" h="10142" w="5056">
                  <a:moveTo>
                    <a:pt x="4659" y="0"/>
                  </a:moveTo>
                  <a:cubicBezTo>
                    <a:pt x="550" y="0"/>
                    <a:pt x="1" y="3291"/>
                    <a:pt x="1" y="8431"/>
                  </a:cubicBezTo>
                  <a:cubicBezTo>
                    <a:pt x="1" y="9083"/>
                    <a:pt x="142" y="9650"/>
                    <a:pt x="374" y="10141"/>
                  </a:cubicBezTo>
                  <a:lnTo>
                    <a:pt x="1170" y="10141"/>
                  </a:lnTo>
                  <a:cubicBezTo>
                    <a:pt x="937" y="9650"/>
                    <a:pt x="797" y="9083"/>
                    <a:pt x="797" y="8431"/>
                  </a:cubicBezTo>
                  <a:cubicBezTo>
                    <a:pt x="797" y="3463"/>
                    <a:pt x="1309" y="223"/>
                    <a:pt x="5055" y="11"/>
                  </a:cubicBezTo>
                  <a:cubicBezTo>
                    <a:pt x="4928" y="4"/>
                    <a:pt x="4794" y="0"/>
                    <a:pt x="4659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46"/>
            <p:cNvSpPr/>
            <p:nvPr/>
          </p:nvSpPr>
          <p:spPr>
            <a:xfrm>
              <a:off x="1681469" y="3407043"/>
              <a:ext cx="124775" cy="77475"/>
            </a:xfrm>
            <a:custGeom>
              <a:rect b="b" l="l" r="r" t="t"/>
              <a:pathLst>
                <a:path extrusionOk="0" h="2678" w="4313">
                  <a:moveTo>
                    <a:pt x="2156" y="0"/>
                  </a:moveTo>
                  <a:cubicBezTo>
                    <a:pt x="966" y="0"/>
                    <a:pt x="1" y="597"/>
                    <a:pt x="1" y="1338"/>
                  </a:cubicBezTo>
                  <a:cubicBezTo>
                    <a:pt x="1" y="2076"/>
                    <a:pt x="966" y="2677"/>
                    <a:pt x="2156" y="2677"/>
                  </a:cubicBezTo>
                  <a:cubicBezTo>
                    <a:pt x="3348" y="2677"/>
                    <a:pt x="4313" y="2079"/>
                    <a:pt x="4313" y="1338"/>
                  </a:cubicBezTo>
                  <a:cubicBezTo>
                    <a:pt x="4313" y="600"/>
                    <a:pt x="3348" y="0"/>
                    <a:pt x="215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46"/>
            <p:cNvSpPr/>
            <p:nvPr/>
          </p:nvSpPr>
          <p:spPr>
            <a:xfrm>
              <a:off x="1615827" y="3351873"/>
              <a:ext cx="255973" cy="125007"/>
            </a:xfrm>
            <a:custGeom>
              <a:rect b="b" l="l" r="r" t="t"/>
              <a:pathLst>
                <a:path extrusionOk="0" h="4321" w="8848">
                  <a:moveTo>
                    <a:pt x="2465" y="0"/>
                  </a:moveTo>
                  <a:cubicBezTo>
                    <a:pt x="945" y="0"/>
                    <a:pt x="1" y="1317"/>
                    <a:pt x="44" y="2605"/>
                  </a:cubicBezTo>
                  <a:cubicBezTo>
                    <a:pt x="45" y="2649"/>
                    <a:pt x="83" y="2680"/>
                    <a:pt x="123" y="2680"/>
                  </a:cubicBezTo>
                  <a:cubicBezTo>
                    <a:pt x="133" y="2680"/>
                    <a:pt x="142" y="2678"/>
                    <a:pt x="151" y="2674"/>
                  </a:cubicBezTo>
                  <a:cubicBezTo>
                    <a:pt x="278" y="2621"/>
                    <a:pt x="514" y="2546"/>
                    <a:pt x="792" y="2546"/>
                  </a:cubicBezTo>
                  <a:cubicBezTo>
                    <a:pt x="850" y="2546"/>
                    <a:pt x="910" y="2549"/>
                    <a:pt x="970" y="2556"/>
                  </a:cubicBezTo>
                  <a:cubicBezTo>
                    <a:pt x="1020" y="2562"/>
                    <a:pt x="1053" y="2616"/>
                    <a:pt x="1032" y="2664"/>
                  </a:cubicBezTo>
                  <a:cubicBezTo>
                    <a:pt x="957" y="2840"/>
                    <a:pt x="839" y="3251"/>
                    <a:pt x="1110" y="3658"/>
                  </a:cubicBezTo>
                  <a:cubicBezTo>
                    <a:pt x="1126" y="3680"/>
                    <a:pt x="1151" y="3691"/>
                    <a:pt x="1176" y="3691"/>
                  </a:cubicBezTo>
                  <a:cubicBezTo>
                    <a:pt x="1198" y="3691"/>
                    <a:pt x="1219" y="3682"/>
                    <a:pt x="1234" y="3664"/>
                  </a:cubicBezTo>
                  <a:cubicBezTo>
                    <a:pt x="1342" y="3530"/>
                    <a:pt x="1599" y="3270"/>
                    <a:pt x="2012" y="3173"/>
                  </a:cubicBezTo>
                  <a:cubicBezTo>
                    <a:pt x="2018" y="3171"/>
                    <a:pt x="2024" y="3171"/>
                    <a:pt x="2031" y="3171"/>
                  </a:cubicBezTo>
                  <a:cubicBezTo>
                    <a:pt x="2072" y="3171"/>
                    <a:pt x="2108" y="3206"/>
                    <a:pt x="2107" y="3251"/>
                  </a:cubicBezTo>
                  <a:cubicBezTo>
                    <a:pt x="2101" y="3466"/>
                    <a:pt x="2115" y="3980"/>
                    <a:pt x="2388" y="4294"/>
                  </a:cubicBezTo>
                  <a:cubicBezTo>
                    <a:pt x="2403" y="4312"/>
                    <a:pt x="2424" y="4321"/>
                    <a:pt x="2446" y="4321"/>
                  </a:cubicBezTo>
                  <a:cubicBezTo>
                    <a:pt x="2474" y="4321"/>
                    <a:pt x="2501" y="4306"/>
                    <a:pt x="2515" y="4277"/>
                  </a:cubicBezTo>
                  <a:cubicBezTo>
                    <a:pt x="2649" y="4001"/>
                    <a:pt x="3127" y="3253"/>
                    <a:pt x="4422" y="3253"/>
                  </a:cubicBezTo>
                  <a:cubicBezTo>
                    <a:pt x="5716" y="3253"/>
                    <a:pt x="6195" y="4001"/>
                    <a:pt x="6327" y="4277"/>
                  </a:cubicBezTo>
                  <a:cubicBezTo>
                    <a:pt x="6342" y="4305"/>
                    <a:pt x="6370" y="4320"/>
                    <a:pt x="6398" y="4320"/>
                  </a:cubicBezTo>
                  <a:cubicBezTo>
                    <a:pt x="6419" y="4320"/>
                    <a:pt x="6440" y="4312"/>
                    <a:pt x="6456" y="4294"/>
                  </a:cubicBezTo>
                  <a:cubicBezTo>
                    <a:pt x="6729" y="3980"/>
                    <a:pt x="6744" y="3464"/>
                    <a:pt x="6736" y="3251"/>
                  </a:cubicBezTo>
                  <a:cubicBezTo>
                    <a:pt x="6734" y="3206"/>
                    <a:pt x="6771" y="3171"/>
                    <a:pt x="6813" y="3171"/>
                  </a:cubicBezTo>
                  <a:cubicBezTo>
                    <a:pt x="6819" y="3171"/>
                    <a:pt x="6825" y="3171"/>
                    <a:pt x="6832" y="3173"/>
                  </a:cubicBezTo>
                  <a:cubicBezTo>
                    <a:pt x="7246" y="3270"/>
                    <a:pt x="7500" y="3530"/>
                    <a:pt x="7608" y="3664"/>
                  </a:cubicBezTo>
                  <a:cubicBezTo>
                    <a:pt x="7624" y="3682"/>
                    <a:pt x="7646" y="3691"/>
                    <a:pt x="7668" y="3691"/>
                  </a:cubicBezTo>
                  <a:cubicBezTo>
                    <a:pt x="7693" y="3691"/>
                    <a:pt x="7718" y="3680"/>
                    <a:pt x="7734" y="3658"/>
                  </a:cubicBezTo>
                  <a:cubicBezTo>
                    <a:pt x="8007" y="3251"/>
                    <a:pt x="7887" y="2840"/>
                    <a:pt x="7812" y="2664"/>
                  </a:cubicBezTo>
                  <a:cubicBezTo>
                    <a:pt x="7792" y="2616"/>
                    <a:pt x="7822" y="2564"/>
                    <a:pt x="7873" y="2556"/>
                  </a:cubicBezTo>
                  <a:cubicBezTo>
                    <a:pt x="7936" y="2548"/>
                    <a:pt x="7998" y="2545"/>
                    <a:pt x="8057" y="2545"/>
                  </a:cubicBezTo>
                  <a:cubicBezTo>
                    <a:pt x="8333" y="2545"/>
                    <a:pt x="8566" y="2621"/>
                    <a:pt x="8692" y="2674"/>
                  </a:cubicBezTo>
                  <a:cubicBezTo>
                    <a:pt x="8702" y="2678"/>
                    <a:pt x="8711" y="2680"/>
                    <a:pt x="8721" y="2680"/>
                  </a:cubicBezTo>
                  <a:cubicBezTo>
                    <a:pt x="8761" y="2680"/>
                    <a:pt x="8797" y="2649"/>
                    <a:pt x="8800" y="2605"/>
                  </a:cubicBezTo>
                  <a:cubicBezTo>
                    <a:pt x="8848" y="1318"/>
                    <a:pt x="7904" y="0"/>
                    <a:pt x="6384" y="0"/>
                  </a:cubicBezTo>
                  <a:cubicBezTo>
                    <a:pt x="6021" y="0"/>
                    <a:pt x="5625" y="76"/>
                    <a:pt x="5201" y="245"/>
                  </a:cubicBezTo>
                  <a:cubicBezTo>
                    <a:pt x="5190" y="248"/>
                    <a:pt x="5181" y="251"/>
                    <a:pt x="5172" y="251"/>
                  </a:cubicBezTo>
                  <a:lnTo>
                    <a:pt x="3678" y="251"/>
                  </a:lnTo>
                  <a:cubicBezTo>
                    <a:pt x="3669" y="251"/>
                    <a:pt x="3658" y="248"/>
                    <a:pt x="3649" y="245"/>
                  </a:cubicBezTo>
                  <a:cubicBezTo>
                    <a:pt x="3225" y="76"/>
                    <a:pt x="2829" y="0"/>
                    <a:pt x="2465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46"/>
            <p:cNvSpPr/>
            <p:nvPr/>
          </p:nvSpPr>
          <p:spPr>
            <a:xfrm>
              <a:off x="1722174" y="3355200"/>
              <a:ext cx="43858" cy="21466"/>
            </a:xfrm>
            <a:custGeom>
              <a:rect b="b" l="l" r="r" t="t"/>
              <a:pathLst>
                <a:path extrusionOk="0" h="742" w="1516">
                  <a:moveTo>
                    <a:pt x="135" y="1"/>
                  </a:moveTo>
                  <a:cubicBezTo>
                    <a:pt x="62" y="1"/>
                    <a:pt x="0" y="62"/>
                    <a:pt x="0" y="137"/>
                  </a:cubicBezTo>
                  <a:cubicBezTo>
                    <a:pt x="0" y="470"/>
                    <a:pt x="339" y="742"/>
                    <a:pt x="758" y="742"/>
                  </a:cubicBezTo>
                  <a:cubicBezTo>
                    <a:pt x="1175" y="742"/>
                    <a:pt x="1514" y="470"/>
                    <a:pt x="1514" y="137"/>
                  </a:cubicBezTo>
                  <a:lnTo>
                    <a:pt x="1514" y="136"/>
                  </a:lnTo>
                  <a:cubicBezTo>
                    <a:pt x="1516" y="61"/>
                    <a:pt x="1458" y="1"/>
                    <a:pt x="138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46"/>
            <p:cNvSpPr/>
            <p:nvPr/>
          </p:nvSpPr>
          <p:spPr>
            <a:xfrm>
              <a:off x="1667265" y="3298208"/>
              <a:ext cx="11717" cy="24099"/>
            </a:xfrm>
            <a:custGeom>
              <a:rect b="b" l="l" r="r" t="t"/>
              <a:pathLst>
                <a:path extrusionOk="0" h="833" w="405">
                  <a:moveTo>
                    <a:pt x="201" y="0"/>
                  </a:moveTo>
                  <a:cubicBezTo>
                    <a:pt x="186" y="0"/>
                    <a:pt x="169" y="2"/>
                    <a:pt x="153" y="6"/>
                  </a:cubicBezTo>
                  <a:cubicBezTo>
                    <a:pt x="62" y="29"/>
                    <a:pt x="1" y="113"/>
                    <a:pt x="1" y="205"/>
                  </a:cubicBezTo>
                  <a:lnTo>
                    <a:pt x="1" y="627"/>
                  </a:lnTo>
                  <a:cubicBezTo>
                    <a:pt x="1" y="719"/>
                    <a:pt x="64" y="804"/>
                    <a:pt x="153" y="827"/>
                  </a:cubicBezTo>
                  <a:cubicBezTo>
                    <a:pt x="169" y="830"/>
                    <a:pt x="186" y="832"/>
                    <a:pt x="202" y="832"/>
                  </a:cubicBezTo>
                  <a:cubicBezTo>
                    <a:pt x="315" y="832"/>
                    <a:pt x="404" y="742"/>
                    <a:pt x="404" y="630"/>
                  </a:cubicBezTo>
                  <a:lnTo>
                    <a:pt x="404" y="201"/>
                  </a:lnTo>
                  <a:cubicBezTo>
                    <a:pt x="404" y="91"/>
                    <a:pt x="314" y="0"/>
                    <a:pt x="20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46"/>
            <p:cNvSpPr/>
            <p:nvPr/>
          </p:nvSpPr>
          <p:spPr>
            <a:xfrm>
              <a:off x="1650399" y="3326357"/>
              <a:ext cx="26587" cy="11717"/>
            </a:xfrm>
            <a:custGeom>
              <a:rect b="b" l="l" r="r" t="t"/>
              <a:pathLst>
                <a:path extrusionOk="0" h="405" w="919">
                  <a:moveTo>
                    <a:pt x="228" y="1"/>
                  </a:moveTo>
                  <a:cubicBezTo>
                    <a:pt x="101" y="1"/>
                    <a:pt x="1" y="120"/>
                    <a:pt x="32" y="252"/>
                  </a:cubicBezTo>
                  <a:cubicBezTo>
                    <a:pt x="56" y="343"/>
                    <a:pt x="139" y="404"/>
                    <a:pt x="231" y="404"/>
                  </a:cubicBezTo>
                  <a:lnTo>
                    <a:pt x="690" y="404"/>
                  </a:lnTo>
                  <a:cubicBezTo>
                    <a:pt x="819" y="404"/>
                    <a:pt x="918" y="285"/>
                    <a:pt x="886" y="153"/>
                  </a:cubicBezTo>
                  <a:cubicBezTo>
                    <a:pt x="863" y="62"/>
                    <a:pt x="780" y="1"/>
                    <a:pt x="68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46"/>
            <p:cNvSpPr/>
            <p:nvPr/>
          </p:nvSpPr>
          <p:spPr>
            <a:xfrm>
              <a:off x="1808732" y="3298150"/>
              <a:ext cx="11659" cy="24099"/>
            </a:xfrm>
            <a:custGeom>
              <a:rect b="b" l="l" r="r" t="t"/>
              <a:pathLst>
                <a:path extrusionOk="0" h="833" w="403">
                  <a:moveTo>
                    <a:pt x="201" y="1"/>
                  </a:moveTo>
                  <a:cubicBezTo>
                    <a:pt x="185" y="1"/>
                    <a:pt x="169" y="3"/>
                    <a:pt x="153" y="6"/>
                  </a:cubicBezTo>
                  <a:cubicBezTo>
                    <a:pt x="62" y="29"/>
                    <a:pt x="1" y="114"/>
                    <a:pt x="1" y="206"/>
                  </a:cubicBezTo>
                  <a:lnTo>
                    <a:pt x="1" y="629"/>
                  </a:lnTo>
                  <a:cubicBezTo>
                    <a:pt x="1" y="721"/>
                    <a:pt x="62" y="806"/>
                    <a:pt x="153" y="827"/>
                  </a:cubicBezTo>
                  <a:cubicBezTo>
                    <a:pt x="169" y="831"/>
                    <a:pt x="185" y="833"/>
                    <a:pt x="201" y="833"/>
                  </a:cubicBezTo>
                  <a:cubicBezTo>
                    <a:pt x="312" y="833"/>
                    <a:pt x="403" y="742"/>
                    <a:pt x="403" y="631"/>
                  </a:cubicBezTo>
                  <a:lnTo>
                    <a:pt x="403" y="201"/>
                  </a:lnTo>
                  <a:cubicBezTo>
                    <a:pt x="403" y="91"/>
                    <a:pt x="312" y="1"/>
                    <a:pt x="20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46"/>
            <p:cNvSpPr/>
            <p:nvPr/>
          </p:nvSpPr>
          <p:spPr>
            <a:xfrm>
              <a:off x="1810787" y="3326357"/>
              <a:ext cx="26529" cy="11717"/>
            </a:xfrm>
            <a:custGeom>
              <a:rect b="b" l="l" r="r" t="t"/>
              <a:pathLst>
                <a:path extrusionOk="0" h="405" w="917">
                  <a:moveTo>
                    <a:pt x="228" y="1"/>
                  </a:moveTo>
                  <a:cubicBezTo>
                    <a:pt x="100" y="1"/>
                    <a:pt x="1" y="120"/>
                    <a:pt x="31" y="252"/>
                  </a:cubicBezTo>
                  <a:cubicBezTo>
                    <a:pt x="54" y="343"/>
                    <a:pt x="139" y="404"/>
                    <a:pt x="231" y="404"/>
                  </a:cubicBezTo>
                  <a:lnTo>
                    <a:pt x="689" y="404"/>
                  </a:lnTo>
                  <a:cubicBezTo>
                    <a:pt x="817" y="404"/>
                    <a:pt x="916" y="285"/>
                    <a:pt x="886" y="153"/>
                  </a:cubicBezTo>
                  <a:cubicBezTo>
                    <a:pt x="861" y="62"/>
                    <a:pt x="780" y="1"/>
                    <a:pt x="68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8" name="Google Shape;3498;p46"/>
          <p:cNvGrpSpPr/>
          <p:nvPr/>
        </p:nvGrpSpPr>
        <p:grpSpPr>
          <a:xfrm>
            <a:off x="2367718" y="3109556"/>
            <a:ext cx="363361" cy="374962"/>
            <a:chOff x="2367718" y="3109556"/>
            <a:chExt cx="363361" cy="374962"/>
          </a:xfrm>
        </p:grpSpPr>
        <p:sp>
          <p:nvSpPr>
            <p:cNvPr id="3499" name="Google Shape;3499;p46"/>
            <p:cNvSpPr/>
            <p:nvPr/>
          </p:nvSpPr>
          <p:spPr>
            <a:xfrm>
              <a:off x="2367718" y="3109556"/>
              <a:ext cx="363361" cy="374875"/>
            </a:xfrm>
            <a:custGeom>
              <a:rect b="b" l="l" r="r" t="t"/>
              <a:pathLst>
                <a:path extrusionOk="0" h="12958" w="12560">
                  <a:moveTo>
                    <a:pt x="4334" y="0"/>
                  </a:moveTo>
                  <a:cubicBezTo>
                    <a:pt x="4287" y="0"/>
                    <a:pt x="4242" y="1"/>
                    <a:pt x="4202" y="3"/>
                  </a:cubicBezTo>
                  <a:cubicBezTo>
                    <a:pt x="4094" y="9"/>
                    <a:pt x="4042" y="132"/>
                    <a:pt x="4111" y="215"/>
                  </a:cubicBezTo>
                  <a:cubicBezTo>
                    <a:pt x="4304" y="446"/>
                    <a:pt x="4393" y="716"/>
                    <a:pt x="4433" y="888"/>
                  </a:cubicBezTo>
                  <a:cubicBezTo>
                    <a:pt x="4444" y="933"/>
                    <a:pt x="4408" y="970"/>
                    <a:pt x="4368" y="970"/>
                  </a:cubicBezTo>
                  <a:cubicBezTo>
                    <a:pt x="4356" y="970"/>
                    <a:pt x="4344" y="966"/>
                    <a:pt x="4332" y="959"/>
                  </a:cubicBezTo>
                  <a:cubicBezTo>
                    <a:pt x="4118" y="824"/>
                    <a:pt x="3882" y="777"/>
                    <a:pt x="3655" y="777"/>
                  </a:cubicBezTo>
                  <a:cubicBezTo>
                    <a:pt x="3351" y="777"/>
                    <a:pt x="3064" y="862"/>
                    <a:pt x="2869" y="939"/>
                  </a:cubicBezTo>
                  <a:cubicBezTo>
                    <a:pt x="2769" y="980"/>
                    <a:pt x="2760" y="1115"/>
                    <a:pt x="2852" y="1169"/>
                  </a:cubicBezTo>
                  <a:cubicBezTo>
                    <a:pt x="3126" y="1327"/>
                    <a:pt x="3298" y="1520"/>
                    <a:pt x="3381" y="1628"/>
                  </a:cubicBezTo>
                  <a:cubicBezTo>
                    <a:pt x="3410" y="1666"/>
                    <a:pt x="3392" y="1720"/>
                    <a:pt x="3346" y="1733"/>
                  </a:cubicBezTo>
                  <a:cubicBezTo>
                    <a:pt x="2800" y="1890"/>
                    <a:pt x="0" y="2925"/>
                    <a:pt x="0" y="7588"/>
                  </a:cubicBezTo>
                  <a:lnTo>
                    <a:pt x="0" y="12957"/>
                  </a:lnTo>
                  <a:lnTo>
                    <a:pt x="12560" y="12957"/>
                  </a:lnTo>
                  <a:lnTo>
                    <a:pt x="12560" y="7588"/>
                  </a:lnTo>
                  <a:cubicBezTo>
                    <a:pt x="12560" y="2925"/>
                    <a:pt x="9760" y="1890"/>
                    <a:pt x="9214" y="1733"/>
                  </a:cubicBezTo>
                  <a:cubicBezTo>
                    <a:pt x="9168" y="1720"/>
                    <a:pt x="9150" y="1666"/>
                    <a:pt x="9179" y="1628"/>
                  </a:cubicBezTo>
                  <a:cubicBezTo>
                    <a:pt x="9262" y="1520"/>
                    <a:pt x="9434" y="1328"/>
                    <a:pt x="9708" y="1169"/>
                  </a:cubicBezTo>
                  <a:cubicBezTo>
                    <a:pt x="9802" y="1115"/>
                    <a:pt x="9793" y="977"/>
                    <a:pt x="9691" y="939"/>
                  </a:cubicBezTo>
                  <a:cubicBezTo>
                    <a:pt x="9495" y="863"/>
                    <a:pt x="9208" y="777"/>
                    <a:pt x="8904" y="777"/>
                  </a:cubicBezTo>
                  <a:cubicBezTo>
                    <a:pt x="8678" y="777"/>
                    <a:pt x="8443" y="825"/>
                    <a:pt x="8228" y="959"/>
                  </a:cubicBezTo>
                  <a:cubicBezTo>
                    <a:pt x="8216" y="966"/>
                    <a:pt x="8204" y="969"/>
                    <a:pt x="8192" y="969"/>
                  </a:cubicBezTo>
                  <a:cubicBezTo>
                    <a:pt x="8151" y="969"/>
                    <a:pt x="8116" y="932"/>
                    <a:pt x="8127" y="888"/>
                  </a:cubicBezTo>
                  <a:cubicBezTo>
                    <a:pt x="8165" y="716"/>
                    <a:pt x="8253" y="445"/>
                    <a:pt x="8449" y="215"/>
                  </a:cubicBezTo>
                  <a:cubicBezTo>
                    <a:pt x="8518" y="132"/>
                    <a:pt x="8464" y="9"/>
                    <a:pt x="8358" y="3"/>
                  </a:cubicBezTo>
                  <a:cubicBezTo>
                    <a:pt x="8318" y="1"/>
                    <a:pt x="8273" y="0"/>
                    <a:pt x="8226" y="0"/>
                  </a:cubicBezTo>
                  <a:cubicBezTo>
                    <a:pt x="7747" y="0"/>
                    <a:pt x="6946" y="121"/>
                    <a:pt x="6329" y="813"/>
                  </a:cubicBezTo>
                  <a:cubicBezTo>
                    <a:pt x="6316" y="828"/>
                    <a:pt x="6298" y="835"/>
                    <a:pt x="6280" y="835"/>
                  </a:cubicBezTo>
                  <a:cubicBezTo>
                    <a:pt x="6262" y="835"/>
                    <a:pt x="6244" y="828"/>
                    <a:pt x="6231" y="813"/>
                  </a:cubicBezTo>
                  <a:cubicBezTo>
                    <a:pt x="5614" y="121"/>
                    <a:pt x="4813" y="0"/>
                    <a:pt x="4334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46"/>
            <p:cNvSpPr/>
            <p:nvPr/>
          </p:nvSpPr>
          <p:spPr>
            <a:xfrm>
              <a:off x="2367718" y="3166982"/>
              <a:ext cx="79413" cy="317536"/>
            </a:xfrm>
            <a:custGeom>
              <a:rect b="b" l="l" r="r" t="t"/>
              <a:pathLst>
                <a:path extrusionOk="0" h="10976" w="2745">
                  <a:moveTo>
                    <a:pt x="2744" y="0"/>
                  </a:moveTo>
                  <a:lnTo>
                    <a:pt x="2744" y="0"/>
                  </a:lnTo>
                  <a:cubicBezTo>
                    <a:pt x="1734" y="518"/>
                    <a:pt x="0" y="1943"/>
                    <a:pt x="0" y="5606"/>
                  </a:cubicBezTo>
                  <a:lnTo>
                    <a:pt x="0" y="10975"/>
                  </a:lnTo>
                  <a:lnTo>
                    <a:pt x="787" y="10975"/>
                  </a:lnTo>
                  <a:lnTo>
                    <a:pt x="787" y="5085"/>
                  </a:lnTo>
                  <a:cubicBezTo>
                    <a:pt x="787" y="2267"/>
                    <a:pt x="1813" y="776"/>
                    <a:pt x="274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46"/>
            <p:cNvSpPr/>
            <p:nvPr/>
          </p:nvSpPr>
          <p:spPr>
            <a:xfrm>
              <a:off x="2474209" y="3194899"/>
              <a:ext cx="11138" cy="22247"/>
            </a:xfrm>
            <a:custGeom>
              <a:rect b="b" l="l" r="r" t="t"/>
              <a:pathLst>
                <a:path extrusionOk="0" h="769" w="385">
                  <a:moveTo>
                    <a:pt x="193" y="1"/>
                  </a:moveTo>
                  <a:cubicBezTo>
                    <a:pt x="184" y="1"/>
                    <a:pt x="174" y="2"/>
                    <a:pt x="165" y="3"/>
                  </a:cubicBezTo>
                  <a:cubicBezTo>
                    <a:pt x="70" y="17"/>
                    <a:pt x="1" y="103"/>
                    <a:pt x="1" y="198"/>
                  </a:cubicBezTo>
                  <a:lnTo>
                    <a:pt x="1" y="566"/>
                  </a:lnTo>
                  <a:cubicBezTo>
                    <a:pt x="1" y="670"/>
                    <a:pt x="77" y="761"/>
                    <a:pt x="182" y="768"/>
                  </a:cubicBezTo>
                  <a:cubicBezTo>
                    <a:pt x="184" y="768"/>
                    <a:pt x="187" y="769"/>
                    <a:pt x="190" y="769"/>
                  </a:cubicBezTo>
                  <a:cubicBezTo>
                    <a:pt x="297" y="769"/>
                    <a:pt x="384" y="683"/>
                    <a:pt x="384" y="577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46"/>
            <p:cNvSpPr/>
            <p:nvPr/>
          </p:nvSpPr>
          <p:spPr>
            <a:xfrm>
              <a:off x="2450197" y="3222093"/>
              <a:ext cx="24214" cy="11109"/>
            </a:xfrm>
            <a:custGeom>
              <a:rect b="b" l="l" r="r" t="t"/>
              <a:pathLst>
                <a:path extrusionOk="0" h="384" w="837">
                  <a:moveTo>
                    <a:pt x="200" y="0"/>
                  </a:moveTo>
                  <a:cubicBezTo>
                    <a:pt x="91" y="0"/>
                    <a:pt x="1" y="92"/>
                    <a:pt x="8" y="204"/>
                  </a:cubicBezTo>
                  <a:cubicBezTo>
                    <a:pt x="16" y="307"/>
                    <a:pt x="107" y="384"/>
                    <a:pt x="208" y="384"/>
                  </a:cubicBezTo>
                  <a:lnTo>
                    <a:pt x="639" y="384"/>
                  </a:lnTo>
                  <a:cubicBezTo>
                    <a:pt x="749" y="384"/>
                    <a:pt x="837" y="292"/>
                    <a:pt x="831" y="180"/>
                  </a:cubicBezTo>
                  <a:cubicBezTo>
                    <a:pt x="823" y="77"/>
                    <a:pt x="734" y="0"/>
                    <a:pt x="631" y="0"/>
                  </a:cubicBezTo>
                  <a:close/>
                </a:path>
              </a:pathLst>
            </a:custGeom>
            <a:solidFill>
              <a:srgbClr val="FF7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46"/>
            <p:cNvSpPr/>
            <p:nvPr/>
          </p:nvSpPr>
          <p:spPr>
            <a:xfrm>
              <a:off x="2613478" y="3194899"/>
              <a:ext cx="11109" cy="22247"/>
            </a:xfrm>
            <a:custGeom>
              <a:rect b="b" l="l" r="r" t="t"/>
              <a:pathLst>
                <a:path extrusionOk="0" h="769" w="384">
                  <a:moveTo>
                    <a:pt x="191" y="1"/>
                  </a:moveTo>
                  <a:cubicBezTo>
                    <a:pt x="182" y="1"/>
                    <a:pt x="172" y="2"/>
                    <a:pt x="163" y="3"/>
                  </a:cubicBezTo>
                  <a:cubicBezTo>
                    <a:pt x="69" y="17"/>
                    <a:pt x="0" y="103"/>
                    <a:pt x="0" y="198"/>
                  </a:cubicBezTo>
                  <a:lnTo>
                    <a:pt x="0" y="566"/>
                  </a:lnTo>
                  <a:cubicBezTo>
                    <a:pt x="0" y="670"/>
                    <a:pt x="77" y="761"/>
                    <a:pt x="179" y="768"/>
                  </a:cubicBezTo>
                  <a:cubicBezTo>
                    <a:pt x="182" y="768"/>
                    <a:pt x="185" y="769"/>
                    <a:pt x="188" y="769"/>
                  </a:cubicBezTo>
                  <a:cubicBezTo>
                    <a:pt x="296" y="769"/>
                    <a:pt x="383" y="683"/>
                    <a:pt x="383" y="577"/>
                  </a:cubicBezTo>
                  <a:lnTo>
                    <a:pt x="383" y="193"/>
                  </a:lnTo>
                  <a:cubicBezTo>
                    <a:pt x="383" y="87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46"/>
            <p:cNvSpPr/>
            <p:nvPr/>
          </p:nvSpPr>
          <p:spPr>
            <a:xfrm>
              <a:off x="2623980" y="3222093"/>
              <a:ext cx="24214" cy="11109"/>
            </a:xfrm>
            <a:custGeom>
              <a:rect b="b" l="l" r="r" t="t"/>
              <a:pathLst>
                <a:path extrusionOk="0" h="384" w="837">
                  <a:moveTo>
                    <a:pt x="200" y="0"/>
                  </a:moveTo>
                  <a:cubicBezTo>
                    <a:pt x="91" y="0"/>
                    <a:pt x="1" y="92"/>
                    <a:pt x="8" y="204"/>
                  </a:cubicBezTo>
                  <a:cubicBezTo>
                    <a:pt x="16" y="307"/>
                    <a:pt x="106" y="384"/>
                    <a:pt x="208" y="384"/>
                  </a:cubicBezTo>
                  <a:lnTo>
                    <a:pt x="640" y="384"/>
                  </a:lnTo>
                  <a:cubicBezTo>
                    <a:pt x="749" y="384"/>
                    <a:pt x="837" y="292"/>
                    <a:pt x="832" y="180"/>
                  </a:cubicBezTo>
                  <a:cubicBezTo>
                    <a:pt x="824" y="77"/>
                    <a:pt x="734" y="0"/>
                    <a:pt x="633" y="0"/>
                  </a:cubicBezTo>
                  <a:close/>
                </a:path>
              </a:pathLst>
            </a:custGeom>
            <a:solidFill>
              <a:srgbClr val="FF7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46"/>
            <p:cNvSpPr/>
            <p:nvPr/>
          </p:nvSpPr>
          <p:spPr>
            <a:xfrm>
              <a:off x="2479677" y="3245961"/>
              <a:ext cx="139095" cy="204014"/>
            </a:xfrm>
            <a:custGeom>
              <a:rect b="b" l="l" r="r" t="t"/>
              <a:pathLst>
                <a:path extrusionOk="0" h="7052" w="4808">
                  <a:moveTo>
                    <a:pt x="1068" y="0"/>
                  </a:moveTo>
                  <a:lnTo>
                    <a:pt x="0" y="4346"/>
                  </a:lnTo>
                  <a:lnTo>
                    <a:pt x="645" y="5285"/>
                  </a:lnTo>
                  <a:cubicBezTo>
                    <a:pt x="645" y="6153"/>
                    <a:pt x="1573" y="6064"/>
                    <a:pt x="1858" y="6697"/>
                  </a:cubicBezTo>
                  <a:cubicBezTo>
                    <a:pt x="1956" y="6912"/>
                    <a:pt x="2169" y="7052"/>
                    <a:pt x="2404" y="7052"/>
                  </a:cubicBezTo>
                  <a:cubicBezTo>
                    <a:pt x="2640" y="7052"/>
                    <a:pt x="2853" y="6912"/>
                    <a:pt x="2948" y="6697"/>
                  </a:cubicBezTo>
                  <a:cubicBezTo>
                    <a:pt x="3237" y="6067"/>
                    <a:pt x="4163" y="6153"/>
                    <a:pt x="4163" y="5285"/>
                  </a:cubicBezTo>
                  <a:lnTo>
                    <a:pt x="4808" y="4205"/>
                  </a:lnTo>
                  <a:lnTo>
                    <a:pt x="3427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46"/>
            <p:cNvSpPr/>
            <p:nvPr/>
          </p:nvSpPr>
          <p:spPr>
            <a:xfrm>
              <a:off x="2437237" y="3220444"/>
              <a:ext cx="224005" cy="229878"/>
            </a:xfrm>
            <a:custGeom>
              <a:rect b="b" l="l" r="r" t="t"/>
              <a:pathLst>
                <a:path extrusionOk="0" h="7946" w="7743">
                  <a:moveTo>
                    <a:pt x="2981" y="0"/>
                  </a:moveTo>
                  <a:cubicBezTo>
                    <a:pt x="2188" y="192"/>
                    <a:pt x="1446" y="642"/>
                    <a:pt x="900" y="1352"/>
                  </a:cubicBezTo>
                  <a:cubicBezTo>
                    <a:pt x="378" y="2028"/>
                    <a:pt x="1" y="2984"/>
                    <a:pt x="1" y="4334"/>
                  </a:cubicBezTo>
                  <a:cubicBezTo>
                    <a:pt x="1" y="6346"/>
                    <a:pt x="725" y="7363"/>
                    <a:pt x="1498" y="7874"/>
                  </a:cubicBezTo>
                  <a:cubicBezTo>
                    <a:pt x="1571" y="7923"/>
                    <a:pt x="1651" y="7945"/>
                    <a:pt x="1728" y="7945"/>
                  </a:cubicBezTo>
                  <a:cubicBezTo>
                    <a:pt x="1960" y="7945"/>
                    <a:pt x="2173" y="7747"/>
                    <a:pt x="2151" y="7483"/>
                  </a:cubicBezTo>
                  <a:cubicBezTo>
                    <a:pt x="2041" y="6147"/>
                    <a:pt x="2029" y="3577"/>
                    <a:pt x="3616" y="1514"/>
                  </a:cubicBezTo>
                  <a:cubicBezTo>
                    <a:pt x="3681" y="1430"/>
                    <a:pt x="3776" y="1388"/>
                    <a:pt x="3872" y="1388"/>
                  </a:cubicBezTo>
                  <a:cubicBezTo>
                    <a:pt x="3967" y="1388"/>
                    <a:pt x="4063" y="1430"/>
                    <a:pt x="4127" y="1514"/>
                  </a:cubicBezTo>
                  <a:cubicBezTo>
                    <a:pt x="5712" y="3577"/>
                    <a:pt x="5702" y="6147"/>
                    <a:pt x="5592" y="7483"/>
                  </a:cubicBezTo>
                  <a:cubicBezTo>
                    <a:pt x="5569" y="7747"/>
                    <a:pt x="5781" y="7945"/>
                    <a:pt x="6014" y="7945"/>
                  </a:cubicBezTo>
                  <a:cubicBezTo>
                    <a:pt x="6091" y="7945"/>
                    <a:pt x="6171" y="7923"/>
                    <a:pt x="6245" y="7874"/>
                  </a:cubicBezTo>
                  <a:cubicBezTo>
                    <a:pt x="7018" y="7363"/>
                    <a:pt x="7743" y="6346"/>
                    <a:pt x="7743" y="4334"/>
                  </a:cubicBezTo>
                  <a:cubicBezTo>
                    <a:pt x="7743" y="2984"/>
                    <a:pt x="7365" y="2028"/>
                    <a:pt x="6845" y="1352"/>
                  </a:cubicBezTo>
                  <a:cubicBezTo>
                    <a:pt x="6299" y="640"/>
                    <a:pt x="5557" y="192"/>
                    <a:pt x="4764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46"/>
            <p:cNvSpPr/>
            <p:nvPr/>
          </p:nvSpPr>
          <p:spPr>
            <a:xfrm>
              <a:off x="2523419" y="3217175"/>
              <a:ext cx="51640" cy="23347"/>
            </a:xfrm>
            <a:custGeom>
              <a:rect b="b" l="l" r="r" t="t"/>
              <a:pathLst>
                <a:path extrusionOk="0" h="807" w="1785">
                  <a:moveTo>
                    <a:pt x="892" y="0"/>
                  </a:moveTo>
                  <a:cubicBezTo>
                    <a:pt x="592" y="0"/>
                    <a:pt x="293" y="36"/>
                    <a:pt x="1" y="107"/>
                  </a:cubicBezTo>
                  <a:cubicBezTo>
                    <a:pt x="99" y="509"/>
                    <a:pt x="461" y="807"/>
                    <a:pt x="892" y="807"/>
                  </a:cubicBezTo>
                  <a:cubicBezTo>
                    <a:pt x="1324" y="807"/>
                    <a:pt x="1686" y="508"/>
                    <a:pt x="1785" y="107"/>
                  </a:cubicBezTo>
                  <a:cubicBezTo>
                    <a:pt x="1492" y="36"/>
                    <a:pt x="1192" y="0"/>
                    <a:pt x="8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8" name="Google Shape;3508;p46"/>
          <p:cNvGrpSpPr/>
          <p:nvPr/>
        </p:nvGrpSpPr>
        <p:grpSpPr>
          <a:xfrm>
            <a:off x="3155627" y="3113345"/>
            <a:ext cx="403255" cy="367295"/>
            <a:chOff x="3155627" y="3113345"/>
            <a:chExt cx="403255" cy="367295"/>
          </a:xfrm>
        </p:grpSpPr>
        <p:sp>
          <p:nvSpPr>
            <p:cNvPr id="3509" name="Google Shape;3509;p46"/>
            <p:cNvSpPr/>
            <p:nvPr/>
          </p:nvSpPr>
          <p:spPr>
            <a:xfrm>
              <a:off x="3432949" y="3113345"/>
              <a:ext cx="125932" cy="144708"/>
            </a:xfrm>
            <a:custGeom>
              <a:rect b="b" l="l" r="r" t="t"/>
              <a:pathLst>
                <a:path extrusionOk="0" h="5002" w="4353">
                  <a:moveTo>
                    <a:pt x="2572" y="1"/>
                  </a:moveTo>
                  <a:cubicBezTo>
                    <a:pt x="2560" y="1"/>
                    <a:pt x="2547" y="1"/>
                    <a:pt x="2535" y="3"/>
                  </a:cubicBezTo>
                  <a:cubicBezTo>
                    <a:pt x="1984" y="49"/>
                    <a:pt x="757" y="273"/>
                    <a:pt x="1" y="1323"/>
                  </a:cubicBezTo>
                  <a:lnTo>
                    <a:pt x="1897" y="5002"/>
                  </a:lnTo>
                  <a:cubicBezTo>
                    <a:pt x="1897" y="5002"/>
                    <a:pt x="1897" y="5002"/>
                    <a:pt x="1897" y="5002"/>
                  </a:cubicBezTo>
                  <a:cubicBezTo>
                    <a:pt x="1900" y="5002"/>
                    <a:pt x="4352" y="2882"/>
                    <a:pt x="2957" y="234"/>
                  </a:cubicBezTo>
                  <a:cubicBezTo>
                    <a:pt x="2880" y="91"/>
                    <a:pt x="2732" y="1"/>
                    <a:pt x="2572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46"/>
            <p:cNvSpPr/>
            <p:nvPr/>
          </p:nvSpPr>
          <p:spPr>
            <a:xfrm>
              <a:off x="3432921" y="3135448"/>
              <a:ext cx="75247" cy="122663"/>
            </a:xfrm>
            <a:custGeom>
              <a:rect b="b" l="l" r="r" t="t"/>
              <a:pathLst>
                <a:path extrusionOk="0" h="4240" w="2601">
                  <a:moveTo>
                    <a:pt x="531" y="1"/>
                  </a:moveTo>
                  <a:cubicBezTo>
                    <a:pt x="339" y="156"/>
                    <a:pt x="160" y="340"/>
                    <a:pt x="0" y="562"/>
                  </a:cubicBezTo>
                  <a:lnTo>
                    <a:pt x="1896" y="4239"/>
                  </a:lnTo>
                  <a:cubicBezTo>
                    <a:pt x="1896" y="4239"/>
                    <a:pt x="2241" y="3940"/>
                    <a:pt x="2600" y="3426"/>
                  </a:cubicBezTo>
                  <a:cubicBezTo>
                    <a:pt x="2478" y="2624"/>
                    <a:pt x="2171" y="1862"/>
                    <a:pt x="1694" y="1190"/>
                  </a:cubicBezTo>
                  <a:cubicBezTo>
                    <a:pt x="1367" y="730"/>
                    <a:pt x="976" y="331"/>
                    <a:pt x="53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46"/>
            <p:cNvSpPr/>
            <p:nvPr/>
          </p:nvSpPr>
          <p:spPr>
            <a:xfrm>
              <a:off x="3439922" y="3146239"/>
              <a:ext cx="64022" cy="89857"/>
            </a:xfrm>
            <a:custGeom>
              <a:rect b="b" l="l" r="r" t="t"/>
              <a:pathLst>
                <a:path extrusionOk="0" h="3106" w="2213">
                  <a:moveTo>
                    <a:pt x="1828" y="1"/>
                  </a:moveTo>
                  <a:cubicBezTo>
                    <a:pt x="1794" y="1"/>
                    <a:pt x="1760" y="8"/>
                    <a:pt x="1726" y="24"/>
                  </a:cubicBezTo>
                  <a:cubicBezTo>
                    <a:pt x="1197" y="272"/>
                    <a:pt x="323" y="904"/>
                    <a:pt x="1" y="1351"/>
                  </a:cubicBezTo>
                  <a:lnTo>
                    <a:pt x="998" y="3105"/>
                  </a:lnTo>
                  <a:cubicBezTo>
                    <a:pt x="1045" y="3064"/>
                    <a:pt x="1515" y="2627"/>
                    <a:pt x="1837" y="1969"/>
                  </a:cubicBezTo>
                  <a:cubicBezTo>
                    <a:pt x="2137" y="1357"/>
                    <a:pt x="2213" y="768"/>
                    <a:pt x="2065" y="185"/>
                  </a:cubicBezTo>
                  <a:cubicBezTo>
                    <a:pt x="2036" y="73"/>
                    <a:pt x="1935" y="1"/>
                    <a:pt x="1828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46"/>
            <p:cNvSpPr/>
            <p:nvPr/>
          </p:nvSpPr>
          <p:spPr>
            <a:xfrm>
              <a:off x="3155627" y="3113345"/>
              <a:ext cx="125903" cy="144708"/>
            </a:xfrm>
            <a:custGeom>
              <a:rect b="b" l="l" r="r" t="t"/>
              <a:pathLst>
                <a:path extrusionOk="0" h="5002" w="4352">
                  <a:moveTo>
                    <a:pt x="1780" y="1"/>
                  </a:moveTo>
                  <a:cubicBezTo>
                    <a:pt x="1621" y="1"/>
                    <a:pt x="1473" y="91"/>
                    <a:pt x="1396" y="234"/>
                  </a:cubicBezTo>
                  <a:cubicBezTo>
                    <a:pt x="0" y="2882"/>
                    <a:pt x="2452" y="5002"/>
                    <a:pt x="2454" y="5002"/>
                  </a:cubicBezTo>
                  <a:cubicBezTo>
                    <a:pt x="2454" y="5002"/>
                    <a:pt x="2454" y="5002"/>
                    <a:pt x="2454" y="5002"/>
                  </a:cubicBezTo>
                  <a:lnTo>
                    <a:pt x="4352" y="1323"/>
                  </a:lnTo>
                  <a:cubicBezTo>
                    <a:pt x="3595" y="273"/>
                    <a:pt x="2368" y="49"/>
                    <a:pt x="1818" y="3"/>
                  </a:cubicBezTo>
                  <a:cubicBezTo>
                    <a:pt x="1805" y="1"/>
                    <a:pt x="1792" y="1"/>
                    <a:pt x="178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46"/>
            <p:cNvSpPr/>
            <p:nvPr/>
          </p:nvSpPr>
          <p:spPr>
            <a:xfrm>
              <a:off x="3206283" y="3135506"/>
              <a:ext cx="75247" cy="122605"/>
            </a:xfrm>
            <a:custGeom>
              <a:rect b="b" l="l" r="r" t="t"/>
              <a:pathLst>
                <a:path extrusionOk="0" h="4238" w="2601">
                  <a:moveTo>
                    <a:pt x="2070" y="0"/>
                  </a:moveTo>
                  <a:cubicBezTo>
                    <a:pt x="984" y="809"/>
                    <a:pt x="217" y="2028"/>
                    <a:pt x="1" y="3427"/>
                  </a:cubicBezTo>
                  <a:cubicBezTo>
                    <a:pt x="358" y="3941"/>
                    <a:pt x="703" y="4237"/>
                    <a:pt x="703" y="4237"/>
                  </a:cubicBezTo>
                  <a:lnTo>
                    <a:pt x="2601" y="560"/>
                  </a:lnTo>
                  <a:cubicBezTo>
                    <a:pt x="2441" y="339"/>
                    <a:pt x="2260" y="155"/>
                    <a:pt x="2070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46"/>
            <p:cNvSpPr/>
            <p:nvPr/>
          </p:nvSpPr>
          <p:spPr>
            <a:xfrm>
              <a:off x="3210507" y="3146239"/>
              <a:ext cx="64051" cy="89857"/>
            </a:xfrm>
            <a:custGeom>
              <a:rect b="b" l="l" r="r" t="t"/>
              <a:pathLst>
                <a:path extrusionOk="0" h="3106" w="2214">
                  <a:moveTo>
                    <a:pt x="386" y="1"/>
                  </a:moveTo>
                  <a:cubicBezTo>
                    <a:pt x="279" y="1"/>
                    <a:pt x="178" y="73"/>
                    <a:pt x="149" y="185"/>
                  </a:cubicBezTo>
                  <a:cubicBezTo>
                    <a:pt x="0" y="768"/>
                    <a:pt x="77" y="1357"/>
                    <a:pt x="378" y="1969"/>
                  </a:cubicBezTo>
                  <a:cubicBezTo>
                    <a:pt x="700" y="2627"/>
                    <a:pt x="1169" y="3064"/>
                    <a:pt x="1217" y="3105"/>
                  </a:cubicBezTo>
                  <a:lnTo>
                    <a:pt x="2214" y="1351"/>
                  </a:lnTo>
                  <a:cubicBezTo>
                    <a:pt x="1895" y="904"/>
                    <a:pt x="1017" y="272"/>
                    <a:pt x="488" y="24"/>
                  </a:cubicBezTo>
                  <a:cubicBezTo>
                    <a:pt x="455" y="8"/>
                    <a:pt x="420" y="1"/>
                    <a:pt x="38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46"/>
            <p:cNvSpPr/>
            <p:nvPr/>
          </p:nvSpPr>
          <p:spPr>
            <a:xfrm>
              <a:off x="3245686" y="3236066"/>
              <a:ext cx="174" cy="145"/>
            </a:xfrm>
            <a:custGeom>
              <a:rect b="b" l="l" r="r" t="t"/>
              <a:pathLst>
                <a:path extrusionOk="0" h="5" w="6">
                  <a:moveTo>
                    <a:pt x="5" y="5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46"/>
            <p:cNvSpPr/>
            <p:nvPr/>
          </p:nvSpPr>
          <p:spPr>
            <a:xfrm>
              <a:off x="3217971" y="3157290"/>
              <a:ext cx="56587" cy="78747"/>
            </a:xfrm>
            <a:custGeom>
              <a:rect b="b" l="l" r="r" t="t"/>
              <a:pathLst>
                <a:path extrusionOk="0" h="2722" w="1956">
                  <a:moveTo>
                    <a:pt x="850" y="1"/>
                  </a:moveTo>
                  <a:cubicBezTo>
                    <a:pt x="506" y="392"/>
                    <a:pt x="219" y="835"/>
                    <a:pt x="0" y="1314"/>
                  </a:cubicBezTo>
                  <a:cubicBezTo>
                    <a:pt x="35" y="1404"/>
                    <a:pt x="74" y="1495"/>
                    <a:pt x="120" y="1585"/>
                  </a:cubicBezTo>
                  <a:cubicBezTo>
                    <a:pt x="442" y="2242"/>
                    <a:pt x="911" y="2679"/>
                    <a:pt x="959" y="2722"/>
                  </a:cubicBezTo>
                  <a:lnTo>
                    <a:pt x="1956" y="967"/>
                  </a:lnTo>
                  <a:cubicBezTo>
                    <a:pt x="1744" y="674"/>
                    <a:pt x="1287" y="294"/>
                    <a:pt x="850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46"/>
            <p:cNvSpPr/>
            <p:nvPr/>
          </p:nvSpPr>
          <p:spPr>
            <a:xfrm>
              <a:off x="3226621" y="3127521"/>
              <a:ext cx="250389" cy="353120"/>
            </a:xfrm>
            <a:custGeom>
              <a:rect b="b" l="l" r="r" t="t"/>
              <a:pathLst>
                <a:path extrusionOk="0" h="12206" w="8655">
                  <a:moveTo>
                    <a:pt x="4514" y="0"/>
                  </a:moveTo>
                  <a:cubicBezTo>
                    <a:pt x="2022" y="0"/>
                    <a:pt x="0" y="2021"/>
                    <a:pt x="0" y="4513"/>
                  </a:cubicBezTo>
                  <a:cubicBezTo>
                    <a:pt x="0" y="9748"/>
                    <a:pt x="2620" y="12206"/>
                    <a:pt x="4514" y="12206"/>
                  </a:cubicBezTo>
                  <a:cubicBezTo>
                    <a:pt x="5973" y="12206"/>
                    <a:pt x="7861" y="10747"/>
                    <a:pt x="8654" y="7685"/>
                  </a:cubicBezTo>
                  <a:lnTo>
                    <a:pt x="6079" y="278"/>
                  </a:lnTo>
                  <a:cubicBezTo>
                    <a:pt x="5591" y="99"/>
                    <a:pt x="5065" y="0"/>
                    <a:pt x="4514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46"/>
            <p:cNvSpPr/>
            <p:nvPr/>
          </p:nvSpPr>
          <p:spPr>
            <a:xfrm>
              <a:off x="3226708" y="3127463"/>
              <a:ext cx="141670" cy="353149"/>
            </a:xfrm>
            <a:custGeom>
              <a:rect b="b" l="l" r="r" t="t"/>
              <a:pathLst>
                <a:path extrusionOk="0" h="12207" w="4897">
                  <a:moveTo>
                    <a:pt x="4513" y="1"/>
                  </a:moveTo>
                  <a:cubicBezTo>
                    <a:pt x="2020" y="1"/>
                    <a:pt x="0" y="2021"/>
                    <a:pt x="0" y="4514"/>
                  </a:cubicBezTo>
                  <a:cubicBezTo>
                    <a:pt x="0" y="9749"/>
                    <a:pt x="2619" y="12206"/>
                    <a:pt x="4513" y="12206"/>
                  </a:cubicBezTo>
                  <a:cubicBezTo>
                    <a:pt x="4637" y="12206"/>
                    <a:pt x="4766" y="12195"/>
                    <a:pt x="4896" y="12174"/>
                  </a:cubicBezTo>
                  <a:cubicBezTo>
                    <a:pt x="3050" y="11873"/>
                    <a:pt x="764" y="9405"/>
                    <a:pt x="764" y="4515"/>
                  </a:cubicBezTo>
                  <a:cubicBezTo>
                    <a:pt x="764" y="2151"/>
                    <a:pt x="2582" y="213"/>
                    <a:pt x="4896" y="18"/>
                  </a:cubicBezTo>
                  <a:cubicBezTo>
                    <a:pt x="4771" y="5"/>
                    <a:pt x="4642" y="1"/>
                    <a:pt x="4513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46"/>
            <p:cNvSpPr/>
            <p:nvPr/>
          </p:nvSpPr>
          <p:spPr>
            <a:xfrm>
              <a:off x="3335542" y="3393937"/>
              <a:ext cx="43887" cy="21264"/>
            </a:xfrm>
            <a:custGeom>
              <a:rect b="b" l="l" r="r" t="t"/>
              <a:pathLst>
                <a:path extrusionOk="0" h="735" w="1517">
                  <a:moveTo>
                    <a:pt x="136" y="1"/>
                  </a:moveTo>
                  <a:cubicBezTo>
                    <a:pt x="61" y="1"/>
                    <a:pt x="1" y="59"/>
                    <a:pt x="1" y="134"/>
                  </a:cubicBezTo>
                  <a:cubicBezTo>
                    <a:pt x="1" y="466"/>
                    <a:pt x="340" y="734"/>
                    <a:pt x="759" y="734"/>
                  </a:cubicBezTo>
                  <a:cubicBezTo>
                    <a:pt x="1177" y="734"/>
                    <a:pt x="1516" y="466"/>
                    <a:pt x="1516" y="134"/>
                  </a:cubicBezTo>
                  <a:lnTo>
                    <a:pt x="1516" y="133"/>
                  </a:lnTo>
                  <a:cubicBezTo>
                    <a:pt x="1516" y="62"/>
                    <a:pt x="1457" y="1"/>
                    <a:pt x="138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46"/>
            <p:cNvSpPr/>
            <p:nvPr/>
          </p:nvSpPr>
          <p:spPr>
            <a:xfrm>
              <a:off x="3468649" y="3236066"/>
              <a:ext cx="145" cy="116"/>
            </a:xfrm>
            <a:custGeom>
              <a:rect b="b" l="l" r="r" t="t"/>
              <a:pathLst>
                <a:path extrusionOk="0" h="4" w="5">
                  <a:moveTo>
                    <a:pt x="5" y="0"/>
                  </a:moveTo>
                  <a:lnTo>
                    <a:pt x="5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46"/>
            <p:cNvSpPr/>
            <p:nvPr/>
          </p:nvSpPr>
          <p:spPr>
            <a:xfrm>
              <a:off x="3439922" y="3157261"/>
              <a:ext cx="56616" cy="78776"/>
            </a:xfrm>
            <a:custGeom>
              <a:rect b="b" l="l" r="r" t="t"/>
              <a:pathLst>
                <a:path extrusionOk="0" h="2723" w="1957">
                  <a:moveTo>
                    <a:pt x="1108" y="0"/>
                  </a:moveTo>
                  <a:cubicBezTo>
                    <a:pt x="669" y="293"/>
                    <a:pt x="212" y="673"/>
                    <a:pt x="1" y="968"/>
                  </a:cubicBezTo>
                  <a:lnTo>
                    <a:pt x="998" y="2723"/>
                  </a:lnTo>
                  <a:cubicBezTo>
                    <a:pt x="1045" y="2683"/>
                    <a:pt x="1515" y="2244"/>
                    <a:pt x="1837" y="1588"/>
                  </a:cubicBezTo>
                  <a:cubicBezTo>
                    <a:pt x="1881" y="1496"/>
                    <a:pt x="1921" y="1405"/>
                    <a:pt x="1956" y="1313"/>
                  </a:cubicBezTo>
                  <a:cubicBezTo>
                    <a:pt x="1818" y="1006"/>
                    <a:pt x="1650" y="713"/>
                    <a:pt x="1452" y="436"/>
                  </a:cubicBezTo>
                  <a:cubicBezTo>
                    <a:pt x="1344" y="284"/>
                    <a:pt x="1229" y="140"/>
                    <a:pt x="1108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46"/>
            <p:cNvSpPr/>
            <p:nvPr/>
          </p:nvSpPr>
          <p:spPr>
            <a:xfrm>
              <a:off x="3376391" y="3135564"/>
              <a:ext cx="111496" cy="214313"/>
            </a:xfrm>
            <a:custGeom>
              <a:rect b="b" l="l" r="r" t="t"/>
              <a:pathLst>
                <a:path extrusionOk="0" h="7408" w="3854">
                  <a:moveTo>
                    <a:pt x="904" y="0"/>
                  </a:moveTo>
                  <a:cubicBezTo>
                    <a:pt x="338" y="787"/>
                    <a:pt x="0" y="1773"/>
                    <a:pt x="0" y="2845"/>
                  </a:cubicBezTo>
                  <a:cubicBezTo>
                    <a:pt x="0" y="5105"/>
                    <a:pt x="1496" y="6985"/>
                    <a:pt x="3479" y="7407"/>
                  </a:cubicBezTo>
                  <a:cubicBezTo>
                    <a:pt x="3715" y="6495"/>
                    <a:pt x="3853" y="5438"/>
                    <a:pt x="3853" y="4235"/>
                  </a:cubicBezTo>
                  <a:cubicBezTo>
                    <a:pt x="3853" y="2293"/>
                    <a:pt x="2623" y="637"/>
                    <a:pt x="904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46"/>
            <p:cNvSpPr/>
            <p:nvPr/>
          </p:nvSpPr>
          <p:spPr>
            <a:xfrm>
              <a:off x="3325937" y="3427120"/>
              <a:ext cx="62576" cy="16693"/>
            </a:xfrm>
            <a:custGeom>
              <a:rect b="b" l="l" r="r" t="t"/>
              <a:pathLst>
                <a:path extrusionOk="0" h="577" w="2163">
                  <a:moveTo>
                    <a:pt x="215" y="1"/>
                  </a:moveTo>
                  <a:cubicBezTo>
                    <a:pt x="170" y="1"/>
                    <a:pt x="125" y="17"/>
                    <a:pt x="87" y="50"/>
                  </a:cubicBezTo>
                  <a:cubicBezTo>
                    <a:pt x="8" y="121"/>
                    <a:pt x="0" y="239"/>
                    <a:pt x="71" y="320"/>
                  </a:cubicBezTo>
                  <a:cubicBezTo>
                    <a:pt x="215" y="483"/>
                    <a:pt x="423" y="577"/>
                    <a:pt x="647" y="577"/>
                  </a:cubicBezTo>
                  <a:cubicBezTo>
                    <a:pt x="805" y="577"/>
                    <a:pt x="956" y="531"/>
                    <a:pt x="1081" y="446"/>
                  </a:cubicBezTo>
                  <a:cubicBezTo>
                    <a:pt x="1206" y="531"/>
                    <a:pt x="1358" y="577"/>
                    <a:pt x="1514" y="577"/>
                  </a:cubicBezTo>
                  <a:cubicBezTo>
                    <a:pt x="1738" y="577"/>
                    <a:pt x="1950" y="483"/>
                    <a:pt x="2092" y="320"/>
                  </a:cubicBezTo>
                  <a:cubicBezTo>
                    <a:pt x="2163" y="242"/>
                    <a:pt x="2155" y="121"/>
                    <a:pt x="2074" y="50"/>
                  </a:cubicBezTo>
                  <a:cubicBezTo>
                    <a:pt x="2037" y="18"/>
                    <a:pt x="1992" y="3"/>
                    <a:pt x="1948" y="3"/>
                  </a:cubicBezTo>
                  <a:cubicBezTo>
                    <a:pt x="1894" y="3"/>
                    <a:pt x="1841" y="25"/>
                    <a:pt x="1804" y="67"/>
                  </a:cubicBezTo>
                  <a:cubicBezTo>
                    <a:pt x="1733" y="147"/>
                    <a:pt x="1628" y="193"/>
                    <a:pt x="1514" y="193"/>
                  </a:cubicBezTo>
                  <a:cubicBezTo>
                    <a:pt x="1400" y="193"/>
                    <a:pt x="1296" y="147"/>
                    <a:pt x="1224" y="67"/>
                  </a:cubicBezTo>
                  <a:cubicBezTo>
                    <a:pt x="1189" y="24"/>
                    <a:pt x="1135" y="1"/>
                    <a:pt x="1081" y="1"/>
                  </a:cubicBezTo>
                  <a:cubicBezTo>
                    <a:pt x="1025" y="1"/>
                    <a:pt x="974" y="27"/>
                    <a:pt x="937" y="67"/>
                  </a:cubicBezTo>
                  <a:cubicBezTo>
                    <a:pt x="867" y="147"/>
                    <a:pt x="761" y="193"/>
                    <a:pt x="647" y="193"/>
                  </a:cubicBezTo>
                  <a:cubicBezTo>
                    <a:pt x="534" y="193"/>
                    <a:pt x="430" y="147"/>
                    <a:pt x="357" y="67"/>
                  </a:cubicBezTo>
                  <a:cubicBezTo>
                    <a:pt x="320" y="23"/>
                    <a:pt x="268" y="1"/>
                    <a:pt x="21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46"/>
            <p:cNvSpPr/>
            <p:nvPr/>
          </p:nvSpPr>
          <p:spPr>
            <a:xfrm>
              <a:off x="3258241" y="3269683"/>
              <a:ext cx="41659" cy="18457"/>
            </a:xfrm>
            <a:custGeom>
              <a:rect b="b" l="l" r="r" t="t"/>
              <a:pathLst>
                <a:path extrusionOk="0" h="638" w="1440">
                  <a:moveTo>
                    <a:pt x="482" y="0"/>
                  </a:moveTo>
                  <a:cubicBezTo>
                    <a:pt x="384" y="0"/>
                    <a:pt x="279" y="10"/>
                    <a:pt x="170" y="35"/>
                  </a:cubicBezTo>
                  <a:cubicBezTo>
                    <a:pt x="65" y="58"/>
                    <a:pt x="1" y="159"/>
                    <a:pt x="24" y="263"/>
                  </a:cubicBezTo>
                  <a:cubicBezTo>
                    <a:pt x="44" y="352"/>
                    <a:pt x="122" y="414"/>
                    <a:pt x="210" y="414"/>
                  </a:cubicBezTo>
                  <a:cubicBezTo>
                    <a:pt x="223" y="414"/>
                    <a:pt x="237" y="412"/>
                    <a:pt x="251" y="409"/>
                  </a:cubicBezTo>
                  <a:cubicBezTo>
                    <a:pt x="331" y="391"/>
                    <a:pt x="407" y="383"/>
                    <a:pt x="479" y="383"/>
                  </a:cubicBezTo>
                  <a:cubicBezTo>
                    <a:pt x="770" y="383"/>
                    <a:pt x="990" y="511"/>
                    <a:pt x="1107" y="599"/>
                  </a:cubicBezTo>
                  <a:cubicBezTo>
                    <a:pt x="1142" y="624"/>
                    <a:pt x="1182" y="638"/>
                    <a:pt x="1222" y="638"/>
                  </a:cubicBezTo>
                  <a:cubicBezTo>
                    <a:pt x="1280" y="638"/>
                    <a:pt x="1337" y="610"/>
                    <a:pt x="1375" y="561"/>
                  </a:cubicBezTo>
                  <a:cubicBezTo>
                    <a:pt x="1440" y="477"/>
                    <a:pt x="1423" y="357"/>
                    <a:pt x="1338" y="292"/>
                  </a:cubicBezTo>
                  <a:cubicBezTo>
                    <a:pt x="1181" y="172"/>
                    <a:pt x="881" y="0"/>
                    <a:pt x="48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46"/>
            <p:cNvSpPr/>
            <p:nvPr/>
          </p:nvSpPr>
          <p:spPr>
            <a:xfrm>
              <a:off x="3414492" y="3269683"/>
              <a:ext cx="41717" cy="18457"/>
            </a:xfrm>
            <a:custGeom>
              <a:rect b="b" l="l" r="r" t="t"/>
              <a:pathLst>
                <a:path extrusionOk="0" h="638" w="1442">
                  <a:moveTo>
                    <a:pt x="959" y="0"/>
                  </a:moveTo>
                  <a:cubicBezTo>
                    <a:pt x="560" y="0"/>
                    <a:pt x="262" y="172"/>
                    <a:pt x="102" y="292"/>
                  </a:cubicBezTo>
                  <a:cubicBezTo>
                    <a:pt x="18" y="355"/>
                    <a:pt x="1" y="477"/>
                    <a:pt x="64" y="561"/>
                  </a:cubicBezTo>
                  <a:cubicBezTo>
                    <a:pt x="102" y="610"/>
                    <a:pt x="160" y="638"/>
                    <a:pt x="217" y="638"/>
                  </a:cubicBezTo>
                  <a:cubicBezTo>
                    <a:pt x="258" y="638"/>
                    <a:pt x="298" y="624"/>
                    <a:pt x="332" y="599"/>
                  </a:cubicBezTo>
                  <a:cubicBezTo>
                    <a:pt x="449" y="511"/>
                    <a:pt x="669" y="383"/>
                    <a:pt x="960" y="383"/>
                  </a:cubicBezTo>
                  <a:cubicBezTo>
                    <a:pt x="1032" y="383"/>
                    <a:pt x="1108" y="391"/>
                    <a:pt x="1188" y="409"/>
                  </a:cubicBezTo>
                  <a:cubicBezTo>
                    <a:pt x="1202" y="412"/>
                    <a:pt x="1216" y="414"/>
                    <a:pt x="1229" y="414"/>
                  </a:cubicBezTo>
                  <a:cubicBezTo>
                    <a:pt x="1317" y="414"/>
                    <a:pt x="1397" y="352"/>
                    <a:pt x="1417" y="263"/>
                  </a:cubicBezTo>
                  <a:cubicBezTo>
                    <a:pt x="1441" y="162"/>
                    <a:pt x="1375" y="58"/>
                    <a:pt x="1272" y="35"/>
                  </a:cubicBezTo>
                  <a:cubicBezTo>
                    <a:pt x="1162" y="10"/>
                    <a:pt x="1057" y="0"/>
                    <a:pt x="95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6" name="Google Shape;3526;p46"/>
          <p:cNvGrpSpPr/>
          <p:nvPr/>
        </p:nvGrpSpPr>
        <p:grpSpPr>
          <a:xfrm>
            <a:off x="3975908" y="3109469"/>
            <a:ext cx="384972" cy="375135"/>
            <a:chOff x="3975908" y="3109469"/>
            <a:chExt cx="384972" cy="375135"/>
          </a:xfrm>
        </p:grpSpPr>
        <p:sp>
          <p:nvSpPr>
            <p:cNvPr id="3527" name="Google Shape;3527;p46"/>
            <p:cNvSpPr/>
            <p:nvPr/>
          </p:nvSpPr>
          <p:spPr>
            <a:xfrm>
              <a:off x="4042418" y="3124021"/>
              <a:ext cx="20135" cy="29740"/>
            </a:xfrm>
            <a:custGeom>
              <a:rect b="b" l="l" r="r" t="t"/>
              <a:pathLst>
                <a:path extrusionOk="0" h="1028" w="696">
                  <a:moveTo>
                    <a:pt x="695" y="0"/>
                  </a:moveTo>
                  <a:lnTo>
                    <a:pt x="93" y="391"/>
                  </a:lnTo>
                  <a:lnTo>
                    <a:pt x="1" y="1028"/>
                  </a:lnTo>
                  <a:lnTo>
                    <a:pt x="695" y="758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46"/>
            <p:cNvSpPr/>
            <p:nvPr/>
          </p:nvSpPr>
          <p:spPr>
            <a:xfrm>
              <a:off x="4274407" y="3124050"/>
              <a:ext cx="20020" cy="29624"/>
            </a:xfrm>
            <a:custGeom>
              <a:rect b="b" l="l" r="r" t="t"/>
              <a:pathLst>
                <a:path extrusionOk="0" h="1024" w="692">
                  <a:moveTo>
                    <a:pt x="1" y="1"/>
                  </a:moveTo>
                  <a:lnTo>
                    <a:pt x="1" y="599"/>
                  </a:lnTo>
                  <a:lnTo>
                    <a:pt x="691" y="1024"/>
                  </a:lnTo>
                  <a:lnTo>
                    <a:pt x="691" y="3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46"/>
            <p:cNvSpPr/>
            <p:nvPr/>
          </p:nvSpPr>
          <p:spPr>
            <a:xfrm>
              <a:off x="4057953" y="3359337"/>
              <a:ext cx="220938" cy="125267"/>
            </a:xfrm>
            <a:custGeom>
              <a:rect b="b" l="l" r="r" t="t"/>
              <a:pathLst>
                <a:path extrusionOk="0" h="4330" w="7637">
                  <a:moveTo>
                    <a:pt x="3818" y="1"/>
                  </a:moveTo>
                  <a:cubicBezTo>
                    <a:pt x="1709" y="1"/>
                    <a:pt x="0" y="970"/>
                    <a:pt x="0" y="2165"/>
                  </a:cubicBezTo>
                  <a:cubicBezTo>
                    <a:pt x="0" y="3361"/>
                    <a:pt x="1709" y="4329"/>
                    <a:pt x="3818" y="4329"/>
                  </a:cubicBezTo>
                  <a:cubicBezTo>
                    <a:pt x="5928" y="4329"/>
                    <a:pt x="7636" y="3360"/>
                    <a:pt x="7636" y="2165"/>
                  </a:cubicBezTo>
                  <a:cubicBezTo>
                    <a:pt x="7636" y="968"/>
                    <a:pt x="5928" y="1"/>
                    <a:pt x="3818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46"/>
            <p:cNvSpPr/>
            <p:nvPr/>
          </p:nvSpPr>
          <p:spPr>
            <a:xfrm>
              <a:off x="3991270" y="3109469"/>
              <a:ext cx="354219" cy="281402"/>
            </a:xfrm>
            <a:custGeom>
              <a:rect b="b" l="l" r="r" t="t"/>
              <a:pathLst>
                <a:path extrusionOk="0" h="9727" w="12244">
                  <a:moveTo>
                    <a:pt x="3814" y="1"/>
                  </a:moveTo>
                  <a:cubicBezTo>
                    <a:pt x="3166" y="1"/>
                    <a:pt x="2592" y="193"/>
                    <a:pt x="2085" y="940"/>
                  </a:cubicBezTo>
                  <a:cubicBezTo>
                    <a:pt x="1042" y="2477"/>
                    <a:pt x="0" y="7659"/>
                    <a:pt x="531" y="9727"/>
                  </a:cubicBezTo>
                  <a:lnTo>
                    <a:pt x="11716" y="9727"/>
                  </a:lnTo>
                  <a:cubicBezTo>
                    <a:pt x="12244" y="7659"/>
                    <a:pt x="11204" y="2477"/>
                    <a:pt x="10161" y="940"/>
                  </a:cubicBezTo>
                  <a:cubicBezTo>
                    <a:pt x="9653" y="193"/>
                    <a:pt x="9080" y="1"/>
                    <a:pt x="8432" y="1"/>
                  </a:cubicBezTo>
                  <a:cubicBezTo>
                    <a:pt x="7748" y="1"/>
                    <a:pt x="6981" y="215"/>
                    <a:pt x="6123" y="215"/>
                  </a:cubicBezTo>
                  <a:cubicBezTo>
                    <a:pt x="5265" y="215"/>
                    <a:pt x="4499" y="1"/>
                    <a:pt x="3814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46"/>
            <p:cNvSpPr/>
            <p:nvPr/>
          </p:nvSpPr>
          <p:spPr>
            <a:xfrm>
              <a:off x="3991356" y="3109469"/>
              <a:ext cx="122547" cy="281402"/>
            </a:xfrm>
            <a:custGeom>
              <a:rect b="b" l="l" r="r" t="t"/>
              <a:pathLst>
                <a:path extrusionOk="0" h="9727" w="4236">
                  <a:moveTo>
                    <a:pt x="3814" y="1"/>
                  </a:moveTo>
                  <a:cubicBezTo>
                    <a:pt x="3165" y="1"/>
                    <a:pt x="2591" y="192"/>
                    <a:pt x="2082" y="940"/>
                  </a:cubicBezTo>
                  <a:cubicBezTo>
                    <a:pt x="1039" y="2477"/>
                    <a:pt x="0" y="7659"/>
                    <a:pt x="528" y="9727"/>
                  </a:cubicBezTo>
                  <a:lnTo>
                    <a:pt x="1310" y="9727"/>
                  </a:lnTo>
                  <a:cubicBezTo>
                    <a:pt x="781" y="7659"/>
                    <a:pt x="1821" y="2477"/>
                    <a:pt x="2864" y="940"/>
                  </a:cubicBezTo>
                  <a:cubicBezTo>
                    <a:pt x="3277" y="333"/>
                    <a:pt x="3731" y="94"/>
                    <a:pt x="4235" y="23"/>
                  </a:cubicBezTo>
                  <a:cubicBezTo>
                    <a:pt x="4091" y="9"/>
                    <a:pt x="3951" y="1"/>
                    <a:pt x="381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46"/>
            <p:cNvSpPr/>
            <p:nvPr/>
          </p:nvSpPr>
          <p:spPr>
            <a:xfrm>
              <a:off x="3985455" y="3256520"/>
              <a:ext cx="366022" cy="200919"/>
            </a:xfrm>
            <a:custGeom>
              <a:rect b="b" l="l" r="r" t="t"/>
              <a:pathLst>
                <a:path extrusionOk="0" h="6945" w="12652">
                  <a:moveTo>
                    <a:pt x="5297" y="0"/>
                  </a:moveTo>
                  <a:cubicBezTo>
                    <a:pt x="4514" y="126"/>
                    <a:pt x="3758" y="390"/>
                    <a:pt x="3071" y="786"/>
                  </a:cubicBezTo>
                  <a:cubicBezTo>
                    <a:pt x="2115" y="1333"/>
                    <a:pt x="1307" y="2122"/>
                    <a:pt x="733" y="3061"/>
                  </a:cubicBezTo>
                  <a:cubicBezTo>
                    <a:pt x="0" y="4265"/>
                    <a:pt x="380" y="5835"/>
                    <a:pt x="1585" y="6570"/>
                  </a:cubicBezTo>
                  <a:cubicBezTo>
                    <a:pt x="2000" y="6823"/>
                    <a:pt x="2459" y="6944"/>
                    <a:pt x="2911" y="6944"/>
                  </a:cubicBezTo>
                  <a:cubicBezTo>
                    <a:pt x="3493" y="6944"/>
                    <a:pt x="4065" y="6745"/>
                    <a:pt x="4524" y="6372"/>
                  </a:cubicBezTo>
                  <a:cubicBezTo>
                    <a:pt x="5036" y="5957"/>
                    <a:pt x="5668" y="5720"/>
                    <a:pt x="6326" y="5720"/>
                  </a:cubicBezTo>
                  <a:cubicBezTo>
                    <a:pt x="6650" y="5720"/>
                    <a:pt x="6972" y="5774"/>
                    <a:pt x="7274" y="5881"/>
                  </a:cubicBezTo>
                  <a:cubicBezTo>
                    <a:pt x="7575" y="5989"/>
                    <a:pt x="7858" y="6148"/>
                    <a:pt x="8107" y="6355"/>
                  </a:cubicBezTo>
                  <a:cubicBezTo>
                    <a:pt x="8569" y="6738"/>
                    <a:pt x="9150" y="6943"/>
                    <a:pt x="9741" y="6943"/>
                  </a:cubicBezTo>
                  <a:cubicBezTo>
                    <a:pt x="10194" y="6943"/>
                    <a:pt x="10653" y="6823"/>
                    <a:pt x="11067" y="6570"/>
                  </a:cubicBezTo>
                  <a:cubicBezTo>
                    <a:pt x="12270" y="5835"/>
                    <a:pt x="12652" y="4265"/>
                    <a:pt x="11917" y="3061"/>
                  </a:cubicBezTo>
                  <a:cubicBezTo>
                    <a:pt x="11343" y="2122"/>
                    <a:pt x="10537" y="1335"/>
                    <a:pt x="9582" y="787"/>
                  </a:cubicBezTo>
                  <a:cubicBezTo>
                    <a:pt x="8894" y="392"/>
                    <a:pt x="8137" y="128"/>
                    <a:pt x="7355" y="4"/>
                  </a:cubicBezTo>
                  <a:lnTo>
                    <a:pt x="7355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46"/>
            <p:cNvSpPr/>
            <p:nvPr/>
          </p:nvSpPr>
          <p:spPr>
            <a:xfrm>
              <a:off x="3985310" y="3315508"/>
              <a:ext cx="136174" cy="141844"/>
            </a:xfrm>
            <a:custGeom>
              <a:rect b="b" l="l" r="r" t="t"/>
              <a:pathLst>
                <a:path extrusionOk="0" h="4903" w="4707">
                  <a:moveTo>
                    <a:pt x="1504" y="0"/>
                  </a:moveTo>
                  <a:cubicBezTo>
                    <a:pt x="1215" y="314"/>
                    <a:pt x="956" y="653"/>
                    <a:pt x="734" y="1020"/>
                  </a:cubicBezTo>
                  <a:cubicBezTo>
                    <a:pt x="0" y="2224"/>
                    <a:pt x="381" y="3795"/>
                    <a:pt x="1585" y="4530"/>
                  </a:cubicBezTo>
                  <a:cubicBezTo>
                    <a:pt x="2002" y="4783"/>
                    <a:pt x="2459" y="4902"/>
                    <a:pt x="2912" y="4902"/>
                  </a:cubicBezTo>
                  <a:cubicBezTo>
                    <a:pt x="3495" y="4902"/>
                    <a:pt x="4067" y="4703"/>
                    <a:pt x="4526" y="4332"/>
                  </a:cubicBezTo>
                  <a:cubicBezTo>
                    <a:pt x="4584" y="4284"/>
                    <a:pt x="4645" y="4238"/>
                    <a:pt x="4707" y="4194"/>
                  </a:cubicBezTo>
                  <a:lnTo>
                    <a:pt x="4707" y="4194"/>
                  </a:lnTo>
                  <a:cubicBezTo>
                    <a:pt x="4260" y="4318"/>
                    <a:pt x="3766" y="4381"/>
                    <a:pt x="3433" y="4381"/>
                  </a:cubicBezTo>
                  <a:cubicBezTo>
                    <a:pt x="2981" y="4381"/>
                    <a:pt x="2524" y="4261"/>
                    <a:pt x="2107" y="4008"/>
                  </a:cubicBezTo>
                  <a:cubicBezTo>
                    <a:pt x="910" y="3280"/>
                    <a:pt x="786" y="1209"/>
                    <a:pt x="1504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46"/>
            <p:cNvSpPr/>
            <p:nvPr/>
          </p:nvSpPr>
          <p:spPr>
            <a:xfrm>
              <a:off x="4138552" y="3254090"/>
              <a:ext cx="59712" cy="29971"/>
            </a:xfrm>
            <a:custGeom>
              <a:rect b="b" l="l" r="r" t="t"/>
              <a:pathLst>
                <a:path extrusionOk="0" h="1036" w="2064">
                  <a:moveTo>
                    <a:pt x="1032" y="0"/>
                  </a:moveTo>
                  <a:cubicBezTo>
                    <a:pt x="684" y="0"/>
                    <a:pt x="339" y="29"/>
                    <a:pt x="0" y="83"/>
                  </a:cubicBezTo>
                  <a:cubicBezTo>
                    <a:pt x="43" y="617"/>
                    <a:pt x="489" y="1035"/>
                    <a:pt x="1032" y="1035"/>
                  </a:cubicBezTo>
                  <a:cubicBezTo>
                    <a:pt x="1577" y="1035"/>
                    <a:pt x="2022" y="617"/>
                    <a:pt x="2063" y="83"/>
                  </a:cubicBezTo>
                  <a:cubicBezTo>
                    <a:pt x="1723" y="29"/>
                    <a:pt x="1379" y="3"/>
                    <a:pt x="103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46"/>
            <p:cNvSpPr/>
            <p:nvPr/>
          </p:nvSpPr>
          <p:spPr>
            <a:xfrm>
              <a:off x="4068426" y="3356936"/>
              <a:ext cx="12151" cy="12093"/>
            </a:xfrm>
            <a:custGeom>
              <a:rect b="b" l="l" r="r" t="t"/>
              <a:pathLst>
                <a:path extrusionOk="0" h="418" w="420">
                  <a:moveTo>
                    <a:pt x="211" y="1"/>
                  </a:moveTo>
                  <a:cubicBezTo>
                    <a:pt x="96" y="1"/>
                    <a:pt x="0" y="94"/>
                    <a:pt x="0" y="209"/>
                  </a:cubicBezTo>
                  <a:cubicBezTo>
                    <a:pt x="0" y="324"/>
                    <a:pt x="96" y="418"/>
                    <a:pt x="211" y="418"/>
                  </a:cubicBezTo>
                  <a:cubicBezTo>
                    <a:pt x="326" y="418"/>
                    <a:pt x="419" y="324"/>
                    <a:pt x="419" y="209"/>
                  </a:cubicBezTo>
                  <a:cubicBezTo>
                    <a:pt x="419" y="93"/>
                    <a:pt x="326" y="1"/>
                    <a:pt x="21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46"/>
            <p:cNvSpPr/>
            <p:nvPr/>
          </p:nvSpPr>
          <p:spPr>
            <a:xfrm>
              <a:off x="4056362" y="3371777"/>
              <a:ext cx="12093" cy="12093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94" y="0"/>
                    <a:pt x="0" y="94"/>
                    <a:pt x="0" y="209"/>
                  </a:cubicBezTo>
                  <a:cubicBezTo>
                    <a:pt x="0" y="324"/>
                    <a:pt x="94" y="417"/>
                    <a:pt x="209" y="417"/>
                  </a:cubicBezTo>
                  <a:cubicBezTo>
                    <a:pt x="324" y="417"/>
                    <a:pt x="417" y="324"/>
                    <a:pt x="417" y="209"/>
                  </a:cubicBezTo>
                  <a:cubicBezTo>
                    <a:pt x="417" y="94"/>
                    <a:pt x="324" y="0"/>
                    <a:pt x="20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46"/>
            <p:cNvSpPr/>
            <p:nvPr/>
          </p:nvSpPr>
          <p:spPr>
            <a:xfrm>
              <a:off x="4080548" y="3371777"/>
              <a:ext cx="12093" cy="12093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94" y="0"/>
                    <a:pt x="0" y="94"/>
                    <a:pt x="0" y="209"/>
                  </a:cubicBezTo>
                  <a:cubicBezTo>
                    <a:pt x="0" y="324"/>
                    <a:pt x="94" y="417"/>
                    <a:pt x="209" y="417"/>
                  </a:cubicBezTo>
                  <a:cubicBezTo>
                    <a:pt x="324" y="417"/>
                    <a:pt x="417" y="324"/>
                    <a:pt x="417" y="209"/>
                  </a:cubicBezTo>
                  <a:cubicBezTo>
                    <a:pt x="417" y="94"/>
                    <a:pt x="324" y="0"/>
                    <a:pt x="20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46"/>
            <p:cNvSpPr/>
            <p:nvPr/>
          </p:nvSpPr>
          <p:spPr>
            <a:xfrm>
              <a:off x="4256268" y="3356936"/>
              <a:ext cx="12093" cy="12093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94" y="1"/>
                    <a:pt x="1" y="94"/>
                    <a:pt x="1" y="209"/>
                  </a:cubicBezTo>
                  <a:cubicBezTo>
                    <a:pt x="1" y="324"/>
                    <a:pt x="94" y="418"/>
                    <a:pt x="209" y="418"/>
                  </a:cubicBezTo>
                  <a:cubicBezTo>
                    <a:pt x="324" y="418"/>
                    <a:pt x="418" y="324"/>
                    <a:pt x="418" y="209"/>
                  </a:cubicBezTo>
                  <a:cubicBezTo>
                    <a:pt x="418" y="93"/>
                    <a:pt x="324" y="1"/>
                    <a:pt x="20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46"/>
            <p:cNvSpPr/>
            <p:nvPr/>
          </p:nvSpPr>
          <p:spPr>
            <a:xfrm>
              <a:off x="4268332" y="3371777"/>
              <a:ext cx="12151" cy="12093"/>
            </a:xfrm>
            <a:custGeom>
              <a:rect b="b" l="l" r="r" t="t"/>
              <a:pathLst>
                <a:path extrusionOk="0" h="418" w="420">
                  <a:moveTo>
                    <a:pt x="211" y="0"/>
                  </a:moveTo>
                  <a:cubicBezTo>
                    <a:pt x="96" y="0"/>
                    <a:pt x="1" y="94"/>
                    <a:pt x="1" y="209"/>
                  </a:cubicBezTo>
                  <a:cubicBezTo>
                    <a:pt x="1" y="324"/>
                    <a:pt x="96" y="417"/>
                    <a:pt x="211" y="417"/>
                  </a:cubicBezTo>
                  <a:cubicBezTo>
                    <a:pt x="326" y="417"/>
                    <a:pt x="420" y="324"/>
                    <a:pt x="420" y="209"/>
                  </a:cubicBezTo>
                  <a:cubicBezTo>
                    <a:pt x="420" y="94"/>
                    <a:pt x="326" y="0"/>
                    <a:pt x="21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46"/>
            <p:cNvSpPr/>
            <p:nvPr/>
          </p:nvSpPr>
          <p:spPr>
            <a:xfrm>
              <a:off x="4244147" y="3371777"/>
              <a:ext cx="12151" cy="12093"/>
            </a:xfrm>
            <a:custGeom>
              <a:rect b="b" l="l" r="r" t="t"/>
              <a:pathLst>
                <a:path extrusionOk="0" h="418" w="420">
                  <a:moveTo>
                    <a:pt x="211" y="0"/>
                  </a:moveTo>
                  <a:cubicBezTo>
                    <a:pt x="96" y="0"/>
                    <a:pt x="1" y="94"/>
                    <a:pt x="1" y="209"/>
                  </a:cubicBezTo>
                  <a:cubicBezTo>
                    <a:pt x="1" y="324"/>
                    <a:pt x="96" y="417"/>
                    <a:pt x="211" y="417"/>
                  </a:cubicBezTo>
                  <a:cubicBezTo>
                    <a:pt x="326" y="417"/>
                    <a:pt x="420" y="324"/>
                    <a:pt x="420" y="209"/>
                  </a:cubicBezTo>
                  <a:cubicBezTo>
                    <a:pt x="420" y="94"/>
                    <a:pt x="326" y="0"/>
                    <a:pt x="21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46"/>
            <p:cNvSpPr/>
            <p:nvPr/>
          </p:nvSpPr>
          <p:spPr>
            <a:xfrm>
              <a:off x="3975908" y="3114966"/>
              <a:ext cx="86501" cy="94370"/>
            </a:xfrm>
            <a:custGeom>
              <a:rect b="b" l="l" r="r" t="t"/>
              <a:pathLst>
                <a:path extrusionOk="0" h="3262" w="2990">
                  <a:moveTo>
                    <a:pt x="1698" y="1"/>
                  </a:moveTo>
                  <a:cubicBezTo>
                    <a:pt x="1434" y="1"/>
                    <a:pt x="1159" y="157"/>
                    <a:pt x="832" y="687"/>
                  </a:cubicBezTo>
                  <a:cubicBezTo>
                    <a:pt x="0" y="2031"/>
                    <a:pt x="950" y="3180"/>
                    <a:pt x="1632" y="3258"/>
                  </a:cubicBezTo>
                  <a:cubicBezTo>
                    <a:pt x="1652" y="3261"/>
                    <a:pt x="1672" y="3262"/>
                    <a:pt x="1692" y="3262"/>
                  </a:cubicBezTo>
                  <a:cubicBezTo>
                    <a:pt x="2351" y="3262"/>
                    <a:pt x="2929" y="2026"/>
                    <a:pt x="2297" y="1339"/>
                  </a:cubicBezTo>
                  <a:cubicBezTo>
                    <a:pt x="2401" y="1111"/>
                    <a:pt x="2508" y="914"/>
                    <a:pt x="2616" y="756"/>
                  </a:cubicBezTo>
                  <a:cubicBezTo>
                    <a:pt x="2737" y="580"/>
                    <a:pt x="2861" y="433"/>
                    <a:pt x="2990" y="313"/>
                  </a:cubicBezTo>
                  <a:lnTo>
                    <a:pt x="2990" y="313"/>
                  </a:lnTo>
                  <a:cubicBezTo>
                    <a:pt x="2954" y="317"/>
                    <a:pt x="2919" y="319"/>
                    <a:pt x="2885" y="319"/>
                  </a:cubicBezTo>
                  <a:cubicBezTo>
                    <a:pt x="2431" y="319"/>
                    <a:pt x="2075" y="1"/>
                    <a:pt x="1698" y="1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46"/>
            <p:cNvSpPr/>
            <p:nvPr/>
          </p:nvSpPr>
          <p:spPr>
            <a:xfrm>
              <a:off x="4274407" y="3114966"/>
              <a:ext cx="86472" cy="94370"/>
            </a:xfrm>
            <a:custGeom>
              <a:rect b="b" l="l" r="r" t="t"/>
              <a:pathLst>
                <a:path extrusionOk="0" h="3262" w="2989">
                  <a:moveTo>
                    <a:pt x="1292" y="1"/>
                  </a:moveTo>
                  <a:cubicBezTo>
                    <a:pt x="915" y="1"/>
                    <a:pt x="559" y="319"/>
                    <a:pt x="106" y="319"/>
                  </a:cubicBezTo>
                  <a:cubicBezTo>
                    <a:pt x="71" y="319"/>
                    <a:pt x="36" y="317"/>
                    <a:pt x="1" y="313"/>
                  </a:cubicBezTo>
                  <a:lnTo>
                    <a:pt x="1" y="313"/>
                  </a:lnTo>
                  <a:cubicBezTo>
                    <a:pt x="128" y="433"/>
                    <a:pt x="254" y="580"/>
                    <a:pt x="374" y="756"/>
                  </a:cubicBezTo>
                  <a:cubicBezTo>
                    <a:pt x="481" y="914"/>
                    <a:pt x="588" y="1111"/>
                    <a:pt x="694" y="1339"/>
                  </a:cubicBezTo>
                  <a:cubicBezTo>
                    <a:pt x="61" y="2026"/>
                    <a:pt x="640" y="3262"/>
                    <a:pt x="1299" y="3262"/>
                  </a:cubicBezTo>
                  <a:cubicBezTo>
                    <a:pt x="1319" y="3262"/>
                    <a:pt x="1339" y="3261"/>
                    <a:pt x="1358" y="3258"/>
                  </a:cubicBezTo>
                  <a:cubicBezTo>
                    <a:pt x="2041" y="3180"/>
                    <a:pt x="2989" y="2031"/>
                    <a:pt x="2159" y="687"/>
                  </a:cubicBezTo>
                  <a:cubicBezTo>
                    <a:pt x="1832" y="157"/>
                    <a:pt x="1557" y="1"/>
                    <a:pt x="1292" y="1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46"/>
            <p:cNvSpPr/>
            <p:nvPr/>
          </p:nvSpPr>
          <p:spPr>
            <a:xfrm>
              <a:off x="4067269" y="3195333"/>
              <a:ext cx="202307" cy="26384"/>
            </a:xfrm>
            <a:custGeom>
              <a:rect b="b" l="l" r="r" t="t"/>
              <a:pathLst>
                <a:path extrusionOk="0" h="912" w="6993">
                  <a:moveTo>
                    <a:pt x="3496" y="0"/>
                  </a:moveTo>
                  <a:cubicBezTo>
                    <a:pt x="3091" y="0"/>
                    <a:pt x="2686" y="94"/>
                    <a:pt x="2317" y="281"/>
                  </a:cubicBezTo>
                  <a:cubicBezTo>
                    <a:pt x="2002" y="440"/>
                    <a:pt x="1658" y="520"/>
                    <a:pt x="1313" y="520"/>
                  </a:cubicBezTo>
                  <a:cubicBezTo>
                    <a:pt x="969" y="520"/>
                    <a:pt x="624" y="440"/>
                    <a:pt x="310" y="281"/>
                  </a:cubicBezTo>
                  <a:cubicBezTo>
                    <a:pt x="283" y="267"/>
                    <a:pt x="253" y="260"/>
                    <a:pt x="224" y="260"/>
                  </a:cubicBezTo>
                  <a:cubicBezTo>
                    <a:pt x="153" y="260"/>
                    <a:pt x="84" y="299"/>
                    <a:pt x="48" y="367"/>
                  </a:cubicBezTo>
                  <a:cubicBezTo>
                    <a:pt x="1" y="463"/>
                    <a:pt x="39" y="580"/>
                    <a:pt x="134" y="631"/>
                  </a:cubicBezTo>
                  <a:cubicBezTo>
                    <a:pt x="504" y="817"/>
                    <a:pt x="909" y="910"/>
                    <a:pt x="1314" y="910"/>
                  </a:cubicBezTo>
                  <a:cubicBezTo>
                    <a:pt x="1719" y="910"/>
                    <a:pt x="2124" y="817"/>
                    <a:pt x="2493" y="631"/>
                  </a:cubicBezTo>
                  <a:cubicBezTo>
                    <a:pt x="2808" y="471"/>
                    <a:pt x="3152" y="391"/>
                    <a:pt x="3497" y="391"/>
                  </a:cubicBezTo>
                  <a:cubicBezTo>
                    <a:pt x="3842" y="391"/>
                    <a:pt x="4186" y="471"/>
                    <a:pt x="4500" y="631"/>
                  </a:cubicBezTo>
                  <a:cubicBezTo>
                    <a:pt x="4868" y="818"/>
                    <a:pt x="5273" y="911"/>
                    <a:pt x="5678" y="911"/>
                  </a:cubicBezTo>
                  <a:cubicBezTo>
                    <a:pt x="6083" y="911"/>
                    <a:pt x="6489" y="818"/>
                    <a:pt x="6857" y="631"/>
                  </a:cubicBezTo>
                  <a:cubicBezTo>
                    <a:pt x="6954" y="582"/>
                    <a:pt x="6992" y="463"/>
                    <a:pt x="6943" y="367"/>
                  </a:cubicBezTo>
                  <a:cubicBezTo>
                    <a:pt x="6909" y="299"/>
                    <a:pt x="6840" y="260"/>
                    <a:pt x="6768" y="260"/>
                  </a:cubicBezTo>
                  <a:cubicBezTo>
                    <a:pt x="6739" y="260"/>
                    <a:pt x="6709" y="267"/>
                    <a:pt x="6681" y="281"/>
                  </a:cubicBezTo>
                  <a:cubicBezTo>
                    <a:pt x="6366" y="440"/>
                    <a:pt x="6022" y="520"/>
                    <a:pt x="5677" y="520"/>
                  </a:cubicBezTo>
                  <a:cubicBezTo>
                    <a:pt x="5333" y="520"/>
                    <a:pt x="4989" y="440"/>
                    <a:pt x="4676" y="281"/>
                  </a:cubicBezTo>
                  <a:cubicBezTo>
                    <a:pt x="4306" y="94"/>
                    <a:pt x="3901" y="0"/>
                    <a:pt x="349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46"/>
            <p:cNvSpPr/>
            <p:nvPr/>
          </p:nvSpPr>
          <p:spPr>
            <a:xfrm>
              <a:off x="4094839" y="3160212"/>
              <a:ext cx="147080" cy="22016"/>
            </a:xfrm>
            <a:custGeom>
              <a:rect b="b" l="l" r="r" t="t"/>
              <a:pathLst>
                <a:path extrusionOk="0" h="761" w="5084">
                  <a:moveTo>
                    <a:pt x="2542" y="0"/>
                  </a:moveTo>
                  <a:cubicBezTo>
                    <a:pt x="2246" y="0"/>
                    <a:pt x="1950" y="69"/>
                    <a:pt x="1680" y="206"/>
                  </a:cubicBezTo>
                  <a:cubicBezTo>
                    <a:pt x="1465" y="315"/>
                    <a:pt x="1230" y="369"/>
                    <a:pt x="996" y="369"/>
                  </a:cubicBezTo>
                  <a:cubicBezTo>
                    <a:pt x="761" y="369"/>
                    <a:pt x="526" y="315"/>
                    <a:pt x="312" y="206"/>
                  </a:cubicBezTo>
                  <a:cubicBezTo>
                    <a:pt x="283" y="193"/>
                    <a:pt x="253" y="186"/>
                    <a:pt x="224" y="186"/>
                  </a:cubicBezTo>
                  <a:cubicBezTo>
                    <a:pt x="152" y="186"/>
                    <a:pt x="83" y="225"/>
                    <a:pt x="49" y="292"/>
                  </a:cubicBezTo>
                  <a:cubicBezTo>
                    <a:pt x="0" y="389"/>
                    <a:pt x="39" y="506"/>
                    <a:pt x="135" y="556"/>
                  </a:cubicBezTo>
                  <a:cubicBezTo>
                    <a:pt x="405" y="693"/>
                    <a:pt x="701" y="761"/>
                    <a:pt x="997" y="761"/>
                  </a:cubicBezTo>
                  <a:cubicBezTo>
                    <a:pt x="1293" y="761"/>
                    <a:pt x="1589" y="693"/>
                    <a:pt x="1859" y="556"/>
                  </a:cubicBezTo>
                  <a:cubicBezTo>
                    <a:pt x="2074" y="447"/>
                    <a:pt x="2309" y="393"/>
                    <a:pt x="2544" y="393"/>
                  </a:cubicBezTo>
                  <a:cubicBezTo>
                    <a:pt x="2779" y="393"/>
                    <a:pt x="3014" y="447"/>
                    <a:pt x="3228" y="556"/>
                  </a:cubicBezTo>
                  <a:cubicBezTo>
                    <a:pt x="3496" y="691"/>
                    <a:pt x="3794" y="760"/>
                    <a:pt x="4088" y="760"/>
                  </a:cubicBezTo>
                  <a:cubicBezTo>
                    <a:pt x="4384" y="760"/>
                    <a:pt x="4682" y="694"/>
                    <a:pt x="4950" y="556"/>
                  </a:cubicBezTo>
                  <a:cubicBezTo>
                    <a:pt x="5045" y="507"/>
                    <a:pt x="5084" y="389"/>
                    <a:pt x="5036" y="292"/>
                  </a:cubicBezTo>
                  <a:cubicBezTo>
                    <a:pt x="5002" y="225"/>
                    <a:pt x="4932" y="186"/>
                    <a:pt x="4861" y="186"/>
                  </a:cubicBezTo>
                  <a:cubicBezTo>
                    <a:pt x="4831" y="186"/>
                    <a:pt x="4801" y="193"/>
                    <a:pt x="4774" y="206"/>
                  </a:cubicBezTo>
                  <a:cubicBezTo>
                    <a:pt x="4559" y="315"/>
                    <a:pt x="4324" y="369"/>
                    <a:pt x="4089" y="369"/>
                  </a:cubicBezTo>
                  <a:cubicBezTo>
                    <a:pt x="3854" y="369"/>
                    <a:pt x="3619" y="315"/>
                    <a:pt x="3404" y="206"/>
                  </a:cubicBezTo>
                  <a:cubicBezTo>
                    <a:pt x="3134" y="69"/>
                    <a:pt x="2838" y="0"/>
                    <a:pt x="254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46"/>
            <p:cNvSpPr/>
            <p:nvPr/>
          </p:nvSpPr>
          <p:spPr>
            <a:xfrm>
              <a:off x="4079159" y="3225536"/>
              <a:ext cx="11138" cy="19875"/>
            </a:xfrm>
            <a:custGeom>
              <a:rect b="b" l="l" r="r" t="t"/>
              <a:pathLst>
                <a:path extrusionOk="0" h="687" w="385">
                  <a:moveTo>
                    <a:pt x="194" y="0"/>
                  </a:moveTo>
                  <a:cubicBezTo>
                    <a:pt x="189" y="0"/>
                    <a:pt x="185" y="0"/>
                    <a:pt x="180" y="1"/>
                  </a:cubicBezTo>
                  <a:cubicBezTo>
                    <a:pt x="77" y="8"/>
                    <a:pt x="1" y="96"/>
                    <a:pt x="1" y="200"/>
                  </a:cubicBezTo>
                  <a:lnTo>
                    <a:pt x="1" y="487"/>
                  </a:lnTo>
                  <a:cubicBezTo>
                    <a:pt x="1" y="588"/>
                    <a:pt x="77" y="679"/>
                    <a:pt x="180" y="686"/>
                  </a:cubicBezTo>
                  <a:cubicBezTo>
                    <a:pt x="184" y="687"/>
                    <a:pt x="187" y="687"/>
                    <a:pt x="191" y="687"/>
                  </a:cubicBezTo>
                  <a:cubicBezTo>
                    <a:pt x="298" y="687"/>
                    <a:pt x="384" y="600"/>
                    <a:pt x="384" y="495"/>
                  </a:cubicBezTo>
                  <a:lnTo>
                    <a:pt x="384" y="193"/>
                  </a:lnTo>
                  <a:cubicBezTo>
                    <a:pt x="384" y="87"/>
                    <a:pt x="299" y="0"/>
                    <a:pt x="19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46"/>
            <p:cNvSpPr/>
            <p:nvPr/>
          </p:nvSpPr>
          <p:spPr>
            <a:xfrm>
              <a:off x="4064752" y="3248854"/>
              <a:ext cx="23318" cy="11109"/>
            </a:xfrm>
            <a:custGeom>
              <a:rect b="b" l="l" r="r" t="t"/>
              <a:pathLst>
                <a:path extrusionOk="0" h="384" w="806">
                  <a:moveTo>
                    <a:pt x="197" y="0"/>
                  </a:moveTo>
                  <a:cubicBezTo>
                    <a:pt x="88" y="0"/>
                    <a:pt x="0" y="92"/>
                    <a:pt x="5" y="203"/>
                  </a:cubicBezTo>
                  <a:cubicBezTo>
                    <a:pt x="11" y="307"/>
                    <a:pt x="101" y="384"/>
                    <a:pt x="204" y="384"/>
                  </a:cubicBezTo>
                  <a:lnTo>
                    <a:pt x="608" y="384"/>
                  </a:lnTo>
                  <a:cubicBezTo>
                    <a:pt x="717" y="384"/>
                    <a:pt x="805" y="292"/>
                    <a:pt x="799" y="180"/>
                  </a:cubicBezTo>
                  <a:cubicBezTo>
                    <a:pt x="792" y="77"/>
                    <a:pt x="703" y="0"/>
                    <a:pt x="60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46"/>
            <p:cNvSpPr/>
            <p:nvPr/>
          </p:nvSpPr>
          <p:spPr>
            <a:xfrm>
              <a:off x="4246114" y="3225536"/>
              <a:ext cx="11109" cy="19875"/>
            </a:xfrm>
            <a:custGeom>
              <a:rect b="b" l="l" r="r" t="t"/>
              <a:pathLst>
                <a:path extrusionOk="0" h="687" w="384">
                  <a:moveTo>
                    <a:pt x="195" y="0"/>
                  </a:moveTo>
                  <a:cubicBezTo>
                    <a:pt x="190" y="0"/>
                    <a:pt x="186" y="0"/>
                    <a:pt x="181" y="1"/>
                  </a:cubicBezTo>
                  <a:cubicBezTo>
                    <a:pt x="77" y="8"/>
                    <a:pt x="0" y="96"/>
                    <a:pt x="0" y="200"/>
                  </a:cubicBezTo>
                  <a:lnTo>
                    <a:pt x="0" y="487"/>
                  </a:lnTo>
                  <a:cubicBezTo>
                    <a:pt x="0" y="588"/>
                    <a:pt x="77" y="679"/>
                    <a:pt x="181" y="686"/>
                  </a:cubicBezTo>
                  <a:cubicBezTo>
                    <a:pt x="185" y="687"/>
                    <a:pt x="188" y="687"/>
                    <a:pt x="192" y="687"/>
                  </a:cubicBezTo>
                  <a:cubicBezTo>
                    <a:pt x="298" y="687"/>
                    <a:pt x="384" y="600"/>
                    <a:pt x="384" y="495"/>
                  </a:cubicBezTo>
                  <a:lnTo>
                    <a:pt x="384" y="193"/>
                  </a:lnTo>
                  <a:cubicBezTo>
                    <a:pt x="384" y="87"/>
                    <a:pt x="299" y="0"/>
                    <a:pt x="19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46"/>
            <p:cNvSpPr/>
            <p:nvPr/>
          </p:nvSpPr>
          <p:spPr>
            <a:xfrm>
              <a:off x="4248775" y="3248854"/>
              <a:ext cx="23318" cy="11109"/>
            </a:xfrm>
            <a:custGeom>
              <a:rect b="b" l="l" r="r" t="t"/>
              <a:pathLst>
                <a:path extrusionOk="0" h="384" w="806">
                  <a:moveTo>
                    <a:pt x="198" y="0"/>
                  </a:moveTo>
                  <a:cubicBezTo>
                    <a:pt x="89" y="0"/>
                    <a:pt x="0" y="92"/>
                    <a:pt x="6" y="203"/>
                  </a:cubicBezTo>
                  <a:cubicBezTo>
                    <a:pt x="13" y="307"/>
                    <a:pt x="102" y="384"/>
                    <a:pt x="206" y="384"/>
                  </a:cubicBezTo>
                  <a:lnTo>
                    <a:pt x="608" y="384"/>
                  </a:lnTo>
                  <a:cubicBezTo>
                    <a:pt x="718" y="384"/>
                    <a:pt x="806" y="292"/>
                    <a:pt x="799" y="180"/>
                  </a:cubicBezTo>
                  <a:cubicBezTo>
                    <a:pt x="795" y="77"/>
                    <a:pt x="704" y="0"/>
                    <a:pt x="60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9" name="Google Shape;3549;p46"/>
          <p:cNvGrpSpPr/>
          <p:nvPr/>
        </p:nvGrpSpPr>
        <p:grpSpPr>
          <a:xfrm>
            <a:off x="4783980" y="3109700"/>
            <a:ext cx="382165" cy="374788"/>
            <a:chOff x="4783980" y="3109700"/>
            <a:chExt cx="382165" cy="374788"/>
          </a:xfrm>
        </p:grpSpPr>
        <p:sp>
          <p:nvSpPr>
            <p:cNvPr id="3550" name="Google Shape;3550;p46"/>
            <p:cNvSpPr/>
            <p:nvPr/>
          </p:nvSpPr>
          <p:spPr>
            <a:xfrm>
              <a:off x="4783980" y="3109700"/>
              <a:ext cx="382165" cy="374759"/>
            </a:xfrm>
            <a:custGeom>
              <a:rect b="b" l="l" r="r" t="t"/>
              <a:pathLst>
                <a:path extrusionOk="0" h="12954" w="13210">
                  <a:moveTo>
                    <a:pt x="5748" y="0"/>
                  </a:moveTo>
                  <a:cubicBezTo>
                    <a:pt x="5416" y="0"/>
                    <a:pt x="5089" y="102"/>
                    <a:pt x="4811" y="297"/>
                  </a:cubicBezTo>
                  <a:lnTo>
                    <a:pt x="4810" y="300"/>
                  </a:lnTo>
                  <a:cubicBezTo>
                    <a:pt x="4573" y="466"/>
                    <a:pt x="4297" y="566"/>
                    <a:pt x="4011" y="590"/>
                  </a:cubicBezTo>
                  <a:lnTo>
                    <a:pt x="4009" y="590"/>
                  </a:lnTo>
                  <a:cubicBezTo>
                    <a:pt x="3526" y="632"/>
                    <a:pt x="3084" y="886"/>
                    <a:pt x="2808" y="1285"/>
                  </a:cubicBezTo>
                  <a:cubicBezTo>
                    <a:pt x="2644" y="1523"/>
                    <a:pt x="2417" y="1713"/>
                    <a:pt x="2153" y="1836"/>
                  </a:cubicBezTo>
                  <a:lnTo>
                    <a:pt x="2150" y="1836"/>
                  </a:lnTo>
                  <a:cubicBezTo>
                    <a:pt x="1710" y="2038"/>
                    <a:pt x="1383" y="2428"/>
                    <a:pt x="1259" y="2896"/>
                  </a:cubicBezTo>
                  <a:lnTo>
                    <a:pt x="1259" y="2897"/>
                  </a:lnTo>
                  <a:cubicBezTo>
                    <a:pt x="1184" y="3178"/>
                    <a:pt x="1036" y="3433"/>
                    <a:pt x="831" y="3637"/>
                  </a:cubicBezTo>
                  <a:cubicBezTo>
                    <a:pt x="486" y="3977"/>
                    <a:pt x="312" y="4457"/>
                    <a:pt x="355" y="4940"/>
                  </a:cubicBezTo>
                  <a:cubicBezTo>
                    <a:pt x="383" y="5227"/>
                    <a:pt x="331" y="5519"/>
                    <a:pt x="208" y="5780"/>
                  </a:cubicBezTo>
                  <a:lnTo>
                    <a:pt x="206" y="5784"/>
                  </a:lnTo>
                  <a:cubicBezTo>
                    <a:pt x="1" y="6223"/>
                    <a:pt x="1" y="6729"/>
                    <a:pt x="206" y="7168"/>
                  </a:cubicBezTo>
                  <a:lnTo>
                    <a:pt x="208" y="7172"/>
                  </a:lnTo>
                  <a:cubicBezTo>
                    <a:pt x="331" y="7435"/>
                    <a:pt x="383" y="7725"/>
                    <a:pt x="355" y="8011"/>
                  </a:cubicBezTo>
                  <a:lnTo>
                    <a:pt x="355" y="8013"/>
                  </a:lnTo>
                  <a:cubicBezTo>
                    <a:pt x="312" y="8496"/>
                    <a:pt x="486" y="8976"/>
                    <a:pt x="831" y="9317"/>
                  </a:cubicBezTo>
                  <a:cubicBezTo>
                    <a:pt x="1036" y="9521"/>
                    <a:pt x="1184" y="9775"/>
                    <a:pt x="1259" y="10056"/>
                  </a:cubicBezTo>
                  <a:lnTo>
                    <a:pt x="1259" y="10058"/>
                  </a:lnTo>
                  <a:cubicBezTo>
                    <a:pt x="1383" y="10525"/>
                    <a:pt x="1710" y="10915"/>
                    <a:pt x="2150" y="11118"/>
                  </a:cubicBezTo>
                  <a:lnTo>
                    <a:pt x="2153" y="11118"/>
                  </a:lnTo>
                  <a:cubicBezTo>
                    <a:pt x="2415" y="11239"/>
                    <a:pt x="2641" y="11429"/>
                    <a:pt x="2808" y="11668"/>
                  </a:cubicBezTo>
                  <a:cubicBezTo>
                    <a:pt x="3084" y="12067"/>
                    <a:pt x="3526" y="12322"/>
                    <a:pt x="4009" y="12362"/>
                  </a:cubicBezTo>
                  <a:lnTo>
                    <a:pt x="4011" y="12362"/>
                  </a:lnTo>
                  <a:cubicBezTo>
                    <a:pt x="4297" y="12388"/>
                    <a:pt x="4573" y="12487"/>
                    <a:pt x="4810" y="12653"/>
                  </a:cubicBezTo>
                  <a:lnTo>
                    <a:pt x="4811" y="12656"/>
                  </a:lnTo>
                  <a:cubicBezTo>
                    <a:pt x="5089" y="12851"/>
                    <a:pt x="5416" y="12953"/>
                    <a:pt x="5748" y="12953"/>
                  </a:cubicBezTo>
                  <a:cubicBezTo>
                    <a:pt x="5891" y="12953"/>
                    <a:pt x="6035" y="12934"/>
                    <a:pt x="6176" y="12895"/>
                  </a:cubicBezTo>
                  <a:cubicBezTo>
                    <a:pt x="6317" y="12857"/>
                    <a:pt x="6461" y="12838"/>
                    <a:pt x="6605" y="12838"/>
                  </a:cubicBezTo>
                  <a:cubicBezTo>
                    <a:pt x="6749" y="12838"/>
                    <a:pt x="6893" y="12857"/>
                    <a:pt x="7034" y="12895"/>
                  </a:cubicBezTo>
                  <a:cubicBezTo>
                    <a:pt x="7175" y="12934"/>
                    <a:pt x="7319" y="12953"/>
                    <a:pt x="7462" y="12953"/>
                  </a:cubicBezTo>
                  <a:cubicBezTo>
                    <a:pt x="7794" y="12953"/>
                    <a:pt x="8122" y="12851"/>
                    <a:pt x="8399" y="12656"/>
                  </a:cubicBezTo>
                  <a:lnTo>
                    <a:pt x="8401" y="12653"/>
                  </a:lnTo>
                  <a:cubicBezTo>
                    <a:pt x="8637" y="12487"/>
                    <a:pt x="8913" y="12388"/>
                    <a:pt x="9201" y="12362"/>
                  </a:cubicBezTo>
                  <a:lnTo>
                    <a:pt x="9203" y="12362"/>
                  </a:lnTo>
                  <a:cubicBezTo>
                    <a:pt x="9686" y="12322"/>
                    <a:pt x="10128" y="12067"/>
                    <a:pt x="10404" y="11668"/>
                  </a:cubicBezTo>
                  <a:cubicBezTo>
                    <a:pt x="10568" y="11430"/>
                    <a:pt x="10794" y="11240"/>
                    <a:pt x="11057" y="11118"/>
                  </a:cubicBezTo>
                  <a:lnTo>
                    <a:pt x="11059" y="11118"/>
                  </a:lnTo>
                  <a:cubicBezTo>
                    <a:pt x="11501" y="10915"/>
                    <a:pt x="11826" y="10525"/>
                    <a:pt x="11950" y="10058"/>
                  </a:cubicBezTo>
                  <a:lnTo>
                    <a:pt x="11950" y="10056"/>
                  </a:lnTo>
                  <a:cubicBezTo>
                    <a:pt x="12025" y="9775"/>
                    <a:pt x="12172" y="9521"/>
                    <a:pt x="12378" y="9317"/>
                  </a:cubicBezTo>
                  <a:cubicBezTo>
                    <a:pt x="12723" y="8976"/>
                    <a:pt x="12898" y="8496"/>
                    <a:pt x="12854" y="8013"/>
                  </a:cubicBezTo>
                  <a:lnTo>
                    <a:pt x="12854" y="8011"/>
                  </a:lnTo>
                  <a:cubicBezTo>
                    <a:pt x="12826" y="7725"/>
                    <a:pt x="12878" y="7433"/>
                    <a:pt x="13001" y="7172"/>
                  </a:cubicBezTo>
                  <a:lnTo>
                    <a:pt x="13004" y="7168"/>
                  </a:lnTo>
                  <a:cubicBezTo>
                    <a:pt x="13209" y="6729"/>
                    <a:pt x="13209" y="6223"/>
                    <a:pt x="13005" y="5784"/>
                  </a:cubicBezTo>
                  <a:lnTo>
                    <a:pt x="13004" y="5780"/>
                  </a:lnTo>
                  <a:cubicBezTo>
                    <a:pt x="12881" y="5517"/>
                    <a:pt x="12829" y="5227"/>
                    <a:pt x="12855" y="4940"/>
                  </a:cubicBezTo>
                  <a:cubicBezTo>
                    <a:pt x="12900" y="4457"/>
                    <a:pt x="12725" y="3977"/>
                    <a:pt x="12380" y="3637"/>
                  </a:cubicBezTo>
                  <a:cubicBezTo>
                    <a:pt x="12174" y="3433"/>
                    <a:pt x="12027" y="3178"/>
                    <a:pt x="11953" y="2897"/>
                  </a:cubicBezTo>
                  <a:lnTo>
                    <a:pt x="11953" y="2896"/>
                  </a:lnTo>
                  <a:cubicBezTo>
                    <a:pt x="11827" y="2428"/>
                    <a:pt x="11502" y="2038"/>
                    <a:pt x="11060" y="1836"/>
                  </a:cubicBezTo>
                  <a:lnTo>
                    <a:pt x="11059" y="1836"/>
                  </a:lnTo>
                  <a:cubicBezTo>
                    <a:pt x="10797" y="1715"/>
                    <a:pt x="10570" y="1524"/>
                    <a:pt x="10404" y="1285"/>
                  </a:cubicBezTo>
                  <a:cubicBezTo>
                    <a:pt x="10128" y="886"/>
                    <a:pt x="9686" y="632"/>
                    <a:pt x="9203" y="590"/>
                  </a:cubicBezTo>
                  <a:lnTo>
                    <a:pt x="9201" y="590"/>
                  </a:lnTo>
                  <a:cubicBezTo>
                    <a:pt x="8913" y="566"/>
                    <a:pt x="8637" y="466"/>
                    <a:pt x="8401" y="300"/>
                  </a:cubicBezTo>
                  <a:lnTo>
                    <a:pt x="8399" y="297"/>
                  </a:lnTo>
                  <a:cubicBezTo>
                    <a:pt x="8122" y="102"/>
                    <a:pt x="7794" y="0"/>
                    <a:pt x="7462" y="0"/>
                  </a:cubicBezTo>
                  <a:cubicBezTo>
                    <a:pt x="7319" y="0"/>
                    <a:pt x="7175" y="19"/>
                    <a:pt x="7034" y="58"/>
                  </a:cubicBezTo>
                  <a:cubicBezTo>
                    <a:pt x="6894" y="96"/>
                    <a:pt x="6750" y="116"/>
                    <a:pt x="6606" y="116"/>
                  </a:cubicBezTo>
                  <a:cubicBezTo>
                    <a:pt x="6462" y="116"/>
                    <a:pt x="6318" y="96"/>
                    <a:pt x="6176" y="58"/>
                  </a:cubicBezTo>
                  <a:cubicBezTo>
                    <a:pt x="6035" y="19"/>
                    <a:pt x="5891" y="0"/>
                    <a:pt x="5748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46"/>
            <p:cNvSpPr/>
            <p:nvPr/>
          </p:nvSpPr>
          <p:spPr>
            <a:xfrm>
              <a:off x="4784067" y="3109787"/>
              <a:ext cx="181970" cy="374701"/>
            </a:xfrm>
            <a:custGeom>
              <a:rect b="b" l="l" r="r" t="t"/>
              <a:pathLst>
                <a:path extrusionOk="0" h="12952" w="6290">
                  <a:moveTo>
                    <a:pt x="5749" y="1"/>
                  </a:moveTo>
                  <a:cubicBezTo>
                    <a:pt x="5417" y="1"/>
                    <a:pt x="5089" y="103"/>
                    <a:pt x="4811" y="299"/>
                  </a:cubicBezTo>
                  <a:lnTo>
                    <a:pt x="4810" y="300"/>
                  </a:lnTo>
                  <a:cubicBezTo>
                    <a:pt x="4574" y="468"/>
                    <a:pt x="4297" y="567"/>
                    <a:pt x="4009" y="592"/>
                  </a:cubicBezTo>
                  <a:lnTo>
                    <a:pt x="4008" y="592"/>
                  </a:lnTo>
                  <a:cubicBezTo>
                    <a:pt x="3524" y="632"/>
                    <a:pt x="3084" y="886"/>
                    <a:pt x="2808" y="1285"/>
                  </a:cubicBezTo>
                  <a:cubicBezTo>
                    <a:pt x="2642" y="1523"/>
                    <a:pt x="2417" y="1713"/>
                    <a:pt x="2151" y="1836"/>
                  </a:cubicBezTo>
                  <a:lnTo>
                    <a:pt x="2150" y="1836"/>
                  </a:lnTo>
                  <a:cubicBezTo>
                    <a:pt x="1708" y="2040"/>
                    <a:pt x="1383" y="2428"/>
                    <a:pt x="1259" y="2896"/>
                  </a:cubicBezTo>
                  <a:lnTo>
                    <a:pt x="1259" y="2899"/>
                  </a:lnTo>
                  <a:cubicBezTo>
                    <a:pt x="1184" y="3178"/>
                    <a:pt x="1036" y="3433"/>
                    <a:pt x="831" y="3637"/>
                  </a:cubicBezTo>
                  <a:cubicBezTo>
                    <a:pt x="486" y="3979"/>
                    <a:pt x="311" y="4457"/>
                    <a:pt x="355" y="4941"/>
                  </a:cubicBezTo>
                  <a:cubicBezTo>
                    <a:pt x="381" y="5229"/>
                    <a:pt x="331" y="5520"/>
                    <a:pt x="208" y="5781"/>
                  </a:cubicBezTo>
                  <a:lnTo>
                    <a:pt x="205" y="5784"/>
                  </a:lnTo>
                  <a:cubicBezTo>
                    <a:pt x="1" y="6223"/>
                    <a:pt x="1" y="6729"/>
                    <a:pt x="205" y="7169"/>
                  </a:cubicBezTo>
                  <a:lnTo>
                    <a:pt x="208" y="7172"/>
                  </a:lnTo>
                  <a:cubicBezTo>
                    <a:pt x="331" y="7435"/>
                    <a:pt x="381" y="7725"/>
                    <a:pt x="355" y="8013"/>
                  </a:cubicBezTo>
                  <a:cubicBezTo>
                    <a:pt x="311" y="8495"/>
                    <a:pt x="486" y="8975"/>
                    <a:pt x="831" y="9317"/>
                  </a:cubicBezTo>
                  <a:cubicBezTo>
                    <a:pt x="1036" y="9519"/>
                    <a:pt x="1184" y="9774"/>
                    <a:pt x="1259" y="10055"/>
                  </a:cubicBezTo>
                  <a:lnTo>
                    <a:pt x="1259" y="10056"/>
                  </a:lnTo>
                  <a:cubicBezTo>
                    <a:pt x="1383" y="10524"/>
                    <a:pt x="1708" y="10914"/>
                    <a:pt x="2150" y="11116"/>
                  </a:cubicBezTo>
                  <a:lnTo>
                    <a:pt x="2151" y="11116"/>
                  </a:lnTo>
                  <a:cubicBezTo>
                    <a:pt x="2414" y="11237"/>
                    <a:pt x="2641" y="11427"/>
                    <a:pt x="2808" y="11667"/>
                  </a:cubicBezTo>
                  <a:cubicBezTo>
                    <a:pt x="3084" y="12066"/>
                    <a:pt x="3524" y="12320"/>
                    <a:pt x="4008" y="12362"/>
                  </a:cubicBezTo>
                  <a:lnTo>
                    <a:pt x="4009" y="12362"/>
                  </a:lnTo>
                  <a:cubicBezTo>
                    <a:pt x="4297" y="12386"/>
                    <a:pt x="4574" y="12486"/>
                    <a:pt x="4810" y="12653"/>
                  </a:cubicBezTo>
                  <a:lnTo>
                    <a:pt x="4811" y="12655"/>
                  </a:lnTo>
                  <a:cubicBezTo>
                    <a:pt x="5089" y="12850"/>
                    <a:pt x="5416" y="12952"/>
                    <a:pt x="5748" y="12952"/>
                  </a:cubicBezTo>
                  <a:cubicBezTo>
                    <a:pt x="5891" y="12952"/>
                    <a:pt x="6035" y="12933"/>
                    <a:pt x="6176" y="12894"/>
                  </a:cubicBezTo>
                  <a:cubicBezTo>
                    <a:pt x="6213" y="12885"/>
                    <a:pt x="6252" y="12875"/>
                    <a:pt x="6290" y="12868"/>
                  </a:cubicBezTo>
                  <a:cubicBezTo>
                    <a:pt x="6138" y="12817"/>
                    <a:pt x="5995" y="12747"/>
                    <a:pt x="5864" y="12655"/>
                  </a:cubicBezTo>
                  <a:cubicBezTo>
                    <a:pt x="5626" y="12486"/>
                    <a:pt x="5350" y="12386"/>
                    <a:pt x="5063" y="12362"/>
                  </a:cubicBezTo>
                  <a:lnTo>
                    <a:pt x="5060" y="12362"/>
                  </a:lnTo>
                  <a:cubicBezTo>
                    <a:pt x="4577" y="12320"/>
                    <a:pt x="4136" y="12066"/>
                    <a:pt x="3860" y="11667"/>
                  </a:cubicBezTo>
                  <a:cubicBezTo>
                    <a:pt x="3695" y="11429"/>
                    <a:pt x="3469" y="11239"/>
                    <a:pt x="3204" y="11116"/>
                  </a:cubicBezTo>
                  <a:lnTo>
                    <a:pt x="3202" y="11116"/>
                  </a:lnTo>
                  <a:cubicBezTo>
                    <a:pt x="2760" y="10914"/>
                    <a:pt x="2435" y="10524"/>
                    <a:pt x="2311" y="10056"/>
                  </a:cubicBezTo>
                  <a:lnTo>
                    <a:pt x="2311" y="10055"/>
                  </a:lnTo>
                  <a:cubicBezTo>
                    <a:pt x="2236" y="9774"/>
                    <a:pt x="2089" y="9519"/>
                    <a:pt x="1883" y="9317"/>
                  </a:cubicBezTo>
                  <a:cubicBezTo>
                    <a:pt x="1538" y="8975"/>
                    <a:pt x="1363" y="8495"/>
                    <a:pt x="1408" y="8013"/>
                  </a:cubicBezTo>
                  <a:cubicBezTo>
                    <a:pt x="1434" y="7725"/>
                    <a:pt x="1383" y="7433"/>
                    <a:pt x="1260" y="7172"/>
                  </a:cubicBezTo>
                  <a:lnTo>
                    <a:pt x="1257" y="7169"/>
                  </a:lnTo>
                  <a:cubicBezTo>
                    <a:pt x="1053" y="6729"/>
                    <a:pt x="1053" y="6223"/>
                    <a:pt x="1257" y="5784"/>
                  </a:cubicBezTo>
                  <a:lnTo>
                    <a:pt x="1260" y="5781"/>
                  </a:lnTo>
                  <a:cubicBezTo>
                    <a:pt x="1383" y="5517"/>
                    <a:pt x="1434" y="5229"/>
                    <a:pt x="1408" y="4941"/>
                  </a:cubicBezTo>
                  <a:cubicBezTo>
                    <a:pt x="1363" y="4457"/>
                    <a:pt x="1538" y="3979"/>
                    <a:pt x="1883" y="3637"/>
                  </a:cubicBezTo>
                  <a:cubicBezTo>
                    <a:pt x="2089" y="3433"/>
                    <a:pt x="2236" y="3178"/>
                    <a:pt x="2311" y="2899"/>
                  </a:cubicBezTo>
                  <a:lnTo>
                    <a:pt x="2311" y="2896"/>
                  </a:lnTo>
                  <a:cubicBezTo>
                    <a:pt x="2435" y="2428"/>
                    <a:pt x="2760" y="2040"/>
                    <a:pt x="3202" y="1836"/>
                  </a:cubicBezTo>
                  <a:lnTo>
                    <a:pt x="3204" y="1836"/>
                  </a:lnTo>
                  <a:cubicBezTo>
                    <a:pt x="3466" y="1713"/>
                    <a:pt x="3693" y="1526"/>
                    <a:pt x="3860" y="1285"/>
                  </a:cubicBezTo>
                  <a:cubicBezTo>
                    <a:pt x="4136" y="886"/>
                    <a:pt x="4577" y="632"/>
                    <a:pt x="5060" y="592"/>
                  </a:cubicBezTo>
                  <a:lnTo>
                    <a:pt x="5063" y="592"/>
                  </a:lnTo>
                  <a:cubicBezTo>
                    <a:pt x="5350" y="567"/>
                    <a:pt x="5626" y="468"/>
                    <a:pt x="5864" y="300"/>
                  </a:cubicBezTo>
                  <a:lnTo>
                    <a:pt x="5865" y="299"/>
                  </a:lnTo>
                  <a:cubicBezTo>
                    <a:pt x="5999" y="207"/>
                    <a:pt x="6140" y="135"/>
                    <a:pt x="6290" y="86"/>
                  </a:cubicBezTo>
                  <a:cubicBezTo>
                    <a:pt x="6252" y="78"/>
                    <a:pt x="6215" y="70"/>
                    <a:pt x="6176" y="58"/>
                  </a:cubicBezTo>
                  <a:cubicBezTo>
                    <a:pt x="6036" y="20"/>
                    <a:pt x="5892" y="1"/>
                    <a:pt x="574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46"/>
            <p:cNvSpPr/>
            <p:nvPr/>
          </p:nvSpPr>
          <p:spPr>
            <a:xfrm>
              <a:off x="4889459" y="3262595"/>
              <a:ext cx="171237" cy="90522"/>
            </a:xfrm>
            <a:custGeom>
              <a:rect b="b" l="l" r="r" t="t"/>
              <a:pathLst>
                <a:path extrusionOk="0" h="3129" w="5919">
                  <a:moveTo>
                    <a:pt x="2136" y="1"/>
                  </a:moveTo>
                  <a:cubicBezTo>
                    <a:pt x="10" y="315"/>
                    <a:pt x="1" y="1889"/>
                    <a:pt x="349" y="2926"/>
                  </a:cubicBezTo>
                  <a:cubicBezTo>
                    <a:pt x="389" y="3048"/>
                    <a:pt x="503" y="3129"/>
                    <a:pt x="627" y="3129"/>
                  </a:cubicBezTo>
                  <a:cubicBezTo>
                    <a:pt x="642" y="3129"/>
                    <a:pt x="657" y="3127"/>
                    <a:pt x="671" y="3125"/>
                  </a:cubicBezTo>
                  <a:cubicBezTo>
                    <a:pt x="1178" y="3048"/>
                    <a:pt x="2352" y="2788"/>
                    <a:pt x="2820" y="2005"/>
                  </a:cubicBezTo>
                  <a:cubicBezTo>
                    <a:pt x="2853" y="1954"/>
                    <a:pt x="2907" y="1928"/>
                    <a:pt x="2961" y="1928"/>
                  </a:cubicBezTo>
                  <a:cubicBezTo>
                    <a:pt x="3015" y="1928"/>
                    <a:pt x="3069" y="1954"/>
                    <a:pt x="3100" y="2005"/>
                  </a:cubicBezTo>
                  <a:cubicBezTo>
                    <a:pt x="3567" y="2788"/>
                    <a:pt x="4742" y="3047"/>
                    <a:pt x="5249" y="3125"/>
                  </a:cubicBezTo>
                  <a:cubicBezTo>
                    <a:pt x="5263" y="3127"/>
                    <a:pt x="5278" y="3129"/>
                    <a:pt x="5292" y="3129"/>
                  </a:cubicBezTo>
                  <a:cubicBezTo>
                    <a:pt x="5416" y="3129"/>
                    <a:pt x="5529" y="3048"/>
                    <a:pt x="5571" y="2926"/>
                  </a:cubicBezTo>
                  <a:cubicBezTo>
                    <a:pt x="5919" y="1889"/>
                    <a:pt x="5910" y="315"/>
                    <a:pt x="378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46"/>
            <p:cNvSpPr/>
            <p:nvPr/>
          </p:nvSpPr>
          <p:spPr>
            <a:xfrm>
              <a:off x="4951196" y="3260859"/>
              <a:ext cx="47735" cy="23867"/>
            </a:xfrm>
            <a:custGeom>
              <a:rect b="b" l="l" r="r" t="t"/>
              <a:pathLst>
                <a:path extrusionOk="0" h="825" w="1650">
                  <a:moveTo>
                    <a:pt x="824" y="1"/>
                  </a:moveTo>
                  <a:cubicBezTo>
                    <a:pt x="521" y="1"/>
                    <a:pt x="246" y="19"/>
                    <a:pt x="1" y="56"/>
                  </a:cubicBezTo>
                  <a:cubicBezTo>
                    <a:pt x="30" y="485"/>
                    <a:pt x="387" y="824"/>
                    <a:pt x="824" y="824"/>
                  </a:cubicBezTo>
                  <a:cubicBezTo>
                    <a:pt x="1262" y="824"/>
                    <a:pt x="1620" y="485"/>
                    <a:pt x="1650" y="56"/>
                  </a:cubicBezTo>
                  <a:cubicBezTo>
                    <a:pt x="1404" y="19"/>
                    <a:pt x="1130" y="1"/>
                    <a:pt x="82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46"/>
            <p:cNvSpPr/>
            <p:nvPr/>
          </p:nvSpPr>
          <p:spPr>
            <a:xfrm>
              <a:off x="4911128" y="3235112"/>
              <a:ext cx="11688" cy="23780"/>
            </a:xfrm>
            <a:custGeom>
              <a:rect b="b" l="l" r="r" t="t"/>
              <a:pathLst>
                <a:path extrusionOk="0" h="822" w="404">
                  <a:moveTo>
                    <a:pt x="202" y="0"/>
                  </a:moveTo>
                  <a:cubicBezTo>
                    <a:pt x="182" y="0"/>
                    <a:pt x="160" y="4"/>
                    <a:pt x="139" y="10"/>
                  </a:cubicBezTo>
                  <a:cubicBezTo>
                    <a:pt x="54" y="36"/>
                    <a:pt x="1" y="118"/>
                    <a:pt x="1" y="204"/>
                  </a:cubicBezTo>
                  <a:lnTo>
                    <a:pt x="1" y="618"/>
                  </a:lnTo>
                  <a:cubicBezTo>
                    <a:pt x="1" y="710"/>
                    <a:pt x="62" y="794"/>
                    <a:pt x="152" y="816"/>
                  </a:cubicBezTo>
                  <a:cubicBezTo>
                    <a:pt x="169" y="820"/>
                    <a:pt x="186" y="822"/>
                    <a:pt x="202" y="822"/>
                  </a:cubicBezTo>
                  <a:cubicBezTo>
                    <a:pt x="313" y="822"/>
                    <a:pt x="404" y="730"/>
                    <a:pt x="404" y="619"/>
                  </a:cubicBezTo>
                  <a:lnTo>
                    <a:pt x="404" y="202"/>
                  </a:ln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46"/>
            <p:cNvSpPr/>
            <p:nvPr/>
          </p:nvSpPr>
          <p:spPr>
            <a:xfrm>
              <a:off x="4880520" y="3261496"/>
              <a:ext cx="25314" cy="11659"/>
            </a:xfrm>
            <a:custGeom>
              <a:rect b="b" l="l" r="r" t="t"/>
              <a:pathLst>
                <a:path extrusionOk="0" h="403" w="875">
                  <a:moveTo>
                    <a:pt x="227" y="0"/>
                  </a:moveTo>
                  <a:cubicBezTo>
                    <a:pt x="100" y="0"/>
                    <a:pt x="0" y="118"/>
                    <a:pt x="31" y="250"/>
                  </a:cubicBezTo>
                  <a:cubicBezTo>
                    <a:pt x="52" y="341"/>
                    <a:pt x="137" y="402"/>
                    <a:pt x="229" y="402"/>
                  </a:cubicBezTo>
                  <a:lnTo>
                    <a:pt x="649" y="402"/>
                  </a:lnTo>
                  <a:cubicBezTo>
                    <a:pt x="775" y="402"/>
                    <a:pt x="874" y="284"/>
                    <a:pt x="842" y="151"/>
                  </a:cubicBezTo>
                  <a:cubicBezTo>
                    <a:pt x="821" y="62"/>
                    <a:pt x="736" y="0"/>
                    <a:pt x="64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46"/>
            <p:cNvSpPr/>
            <p:nvPr/>
          </p:nvSpPr>
          <p:spPr>
            <a:xfrm>
              <a:off x="5027629" y="3235083"/>
              <a:ext cx="11688" cy="23809"/>
            </a:xfrm>
            <a:custGeom>
              <a:rect b="b" l="l" r="r" t="t"/>
              <a:pathLst>
                <a:path extrusionOk="0" h="823" w="404">
                  <a:moveTo>
                    <a:pt x="202" y="1"/>
                  </a:moveTo>
                  <a:cubicBezTo>
                    <a:pt x="186" y="1"/>
                    <a:pt x="169" y="3"/>
                    <a:pt x="152" y="7"/>
                  </a:cubicBezTo>
                  <a:cubicBezTo>
                    <a:pt x="61" y="28"/>
                    <a:pt x="0" y="113"/>
                    <a:pt x="0" y="205"/>
                  </a:cubicBezTo>
                  <a:lnTo>
                    <a:pt x="0" y="619"/>
                  </a:lnTo>
                  <a:cubicBezTo>
                    <a:pt x="0" y="711"/>
                    <a:pt x="61" y="795"/>
                    <a:pt x="152" y="817"/>
                  </a:cubicBezTo>
                  <a:cubicBezTo>
                    <a:pt x="168" y="820"/>
                    <a:pt x="184" y="822"/>
                    <a:pt x="200" y="822"/>
                  </a:cubicBezTo>
                  <a:cubicBezTo>
                    <a:pt x="312" y="822"/>
                    <a:pt x="403" y="732"/>
                    <a:pt x="403" y="620"/>
                  </a:cubicBezTo>
                  <a:lnTo>
                    <a:pt x="403" y="203"/>
                  </a:lnTo>
                  <a:cubicBezTo>
                    <a:pt x="403" y="91"/>
                    <a:pt x="313" y="1"/>
                    <a:pt x="20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46"/>
            <p:cNvSpPr/>
            <p:nvPr/>
          </p:nvSpPr>
          <p:spPr>
            <a:xfrm>
              <a:off x="5044379" y="3261496"/>
              <a:ext cx="25256" cy="11659"/>
            </a:xfrm>
            <a:custGeom>
              <a:rect b="b" l="l" r="r" t="t"/>
              <a:pathLst>
                <a:path extrusionOk="0" h="403" w="873">
                  <a:moveTo>
                    <a:pt x="226" y="0"/>
                  </a:moveTo>
                  <a:cubicBezTo>
                    <a:pt x="101" y="0"/>
                    <a:pt x="1" y="118"/>
                    <a:pt x="32" y="250"/>
                  </a:cubicBezTo>
                  <a:cubicBezTo>
                    <a:pt x="53" y="341"/>
                    <a:pt x="137" y="402"/>
                    <a:pt x="229" y="402"/>
                  </a:cubicBezTo>
                  <a:lnTo>
                    <a:pt x="647" y="402"/>
                  </a:lnTo>
                  <a:cubicBezTo>
                    <a:pt x="774" y="402"/>
                    <a:pt x="872" y="284"/>
                    <a:pt x="843" y="151"/>
                  </a:cubicBezTo>
                  <a:cubicBezTo>
                    <a:pt x="822" y="62"/>
                    <a:pt x="737" y="0"/>
                    <a:pt x="64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8" name="Google Shape;3558;p46"/>
          <p:cNvGrpSpPr/>
          <p:nvPr/>
        </p:nvGrpSpPr>
        <p:grpSpPr>
          <a:xfrm>
            <a:off x="5603741" y="3113172"/>
            <a:ext cx="377074" cy="367642"/>
            <a:chOff x="5603741" y="3113172"/>
            <a:chExt cx="377074" cy="367642"/>
          </a:xfrm>
        </p:grpSpPr>
        <p:sp>
          <p:nvSpPr>
            <p:cNvPr id="3559" name="Google Shape;3559;p46"/>
            <p:cNvSpPr/>
            <p:nvPr/>
          </p:nvSpPr>
          <p:spPr>
            <a:xfrm>
              <a:off x="5603741" y="3163713"/>
              <a:ext cx="115228" cy="297979"/>
            </a:xfrm>
            <a:custGeom>
              <a:rect b="b" l="l" r="r" t="t"/>
              <a:pathLst>
                <a:path extrusionOk="0" h="10300" w="3983">
                  <a:moveTo>
                    <a:pt x="1950" y="0"/>
                  </a:moveTo>
                  <a:cubicBezTo>
                    <a:pt x="763" y="0"/>
                    <a:pt x="1" y="1251"/>
                    <a:pt x="1" y="2722"/>
                  </a:cubicBezTo>
                  <a:cubicBezTo>
                    <a:pt x="1" y="4548"/>
                    <a:pt x="1407" y="4181"/>
                    <a:pt x="599" y="6789"/>
                  </a:cubicBezTo>
                  <a:cubicBezTo>
                    <a:pt x="314" y="7780"/>
                    <a:pt x="1773" y="9373"/>
                    <a:pt x="2576" y="10156"/>
                  </a:cubicBezTo>
                  <a:cubicBezTo>
                    <a:pt x="2676" y="10254"/>
                    <a:pt x="2802" y="10300"/>
                    <a:pt x="2927" y="10300"/>
                  </a:cubicBezTo>
                  <a:cubicBezTo>
                    <a:pt x="3120" y="10300"/>
                    <a:pt x="3310" y="10189"/>
                    <a:pt x="3394" y="9988"/>
                  </a:cubicBezTo>
                  <a:cubicBezTo>
                    <a:pt x="3662" y="9340"/>
                    <a:pt x="3983" y="8232"/>
                    <a:pt x="3816" y="6867"/>
                  </a:cubicBezTo>
                  <a:lnTo>
                    <a:pt x="2877" y="233"/>
                  </a:lnTo>
                  <a:cubicBezTo>
                    <a:pt x="2546" y="73"/>
                    <a:pt x="2236" y="0"/>
                    <a:pt x="1950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46"/>
            <p:cNvSpPr/>
            <p:nvPr/>
          </p:nvSpPr>
          <p:spPr>
            <a:xfrm>
              <a:off x="5865615" y="3163713"/>
              <a:ext cx="115199" cy="297979"/>
            </a:xfrm>
            <a:custGeom>
              <a:rect b="b" l="l" r="r" t="t"/>
              <a:pathLst>
                <a:path extrusionOk="0" h="10300" w="3982">
                  <a:moveTo>
                    <a:pt x="2032" y="0"/>
                  </a:moveTo>
                  <a:cubicBezTo>
                    <a:pt x="1746" y="0"/>
                    <a:pt x="1436" y="73"/>
                    <a:pt x="1105" y="233"/>
                  </a:cubicBezTo>
                  <a:lnTo>
                    <a:pt x="166" y="6867"/>
                  </a:lnTo>
                  <a:cubicBezTo>
                    <a:pt x="1" y="8232"/>
                    <a:pt x="320" y="9340"/>
                    <a:pt x="586" y="9988"/>
                  </a:cubicBezTo>
                  <a:cubicBezTo>
                    <a:pt x="670" y="10189"/>
                    <a:pt x="861" y="10300"/>
                    <a:pt x="1055" y="10300"/>
                  </a:cubicBezTo>
                  <a:cubicBezTo>
                    <a:pt x="1179" y="10300"/>
                    <a:pt x="1306" y="10254"/>
                    <a:pt x="1406" y="10156"/>
                  </a:cubicBezTo>
                  <a:cubicBezTo>
                    <a:pt x="2209" y="9373"/>
                    <a:pt x="3668" y="7780"/>
                    <a:pt x="3383" y="6789"/>
                  </a:cubicBezTo>
                  <a:cubicBezTo>
                    <a:pt x="2574" y="4181"/>
                    <a:pt x="3981" y="4548"/>
                    <a:pt x="3981" y="2722"/>
                  </a:cubicBezTo>
                  <a:cubicBezTo>
                    <a:pt x="3981" y="1251"/>
                    <a:pt x="3219" y="0"/>
                    <a:pt x="2032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46"/>
            <p:cNvSpPr/>
            <p:nvPr/>
          </p:nvSpPr>
          <p:spPr>
            <a:xfrm>
              <a:off x="5868335" y="3163857"/>
              <a:ext cx="72180" cy="245269"/>
            </a:xfrm>
            <a:custGeom>
              <a:rect b="b" l="l" r="r" t="t"/>
              <a:pathLst>
                <a:path extrusionOk="0" h="8478" w="2495">
                  <a:moveTo>
                    <a:pt x="1795" y="1"/>
                  </a:moveTo>
                  <a:cubicBezTo>
                    <a:pt x="1549" y="21"/>
                    <a:pt x="1289" y="94"/>
                    <a:pt x="1012" y="226"/>
                  </a:cubicBezTo>
                  <a:lnTo>
                    <a:pt x="74" y="6860"/>
                  </a:lnTo>
                  <a:cubicBezTo>
                    <a:pt x="0" y="7455"/>
                    <a:pt x="20" y="8000"/>
                    <a:pt x="88" y="8477"/>
                  </a:cubicBezTo>
                  <a:cubicBezTo>
                    <a:pt x="319" y="7896"/>
                    <a:pt x="643" y="7417"/>
                    <a:pt x="997" y="6893"/>
                  </a:cubicBezTo>
                  <a:cubicBezTo>
                    <a:pt x="1549" y="6080"/>
                    <a:pt x="2177" y="5158"/>
                    <a:pt x="2404" y="3763"/>
                  </a:cubicBezTo>
                  <a:cubicBezTo>
                    <a:pt x="2465" y="3394"/>
                    <a:pt x="2494" y="2996"/>
                    <a:pt x="2494" y="2585"/>
                  </a:cubicBezTo>
                  <a:cubicBezTo>
                    <a:pt x="2494" y="1643"/>
                    <a:pt x="2240" y="760"/>
                    <a:pt x="1795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46"/>
            <p:cNvSpPr/>
            <p:nvPr/>
          </p:nvSpPr>
          <p:spPr>
            <a:xfrm>
              <a:off x="5644098" y="3163857"/>
              <a:ext cx="72180" cy="245297"/>
            </a:xfrm>
            <a:custGeom>
              <a:rect b="b" l="l" r="r" t="t"/>
              <a:pathLst>
                <a:path extrusionOk="0" h="8479" w="2495">
                  <a:moveTo>
                    <a:pt x="700" y="1"/>
                  </a:moveTo>
                  <a:cubicBezTo>
                    <a:pt x="255" y="760"/>
                    <a:pt x="0" y="1642"/>
                    <a:pt x="0" y="2585"/>
                  </a:cubicBezTo>
                  <a:cubicBezTo>
                    <a:pt x="0" y="2996"/>
                    <a:pt x="31" y="3394"/>
                    <a:pt x="92" y="3763"/>
                  </a:cubicBezTo>
                  <a:cubicBezTo>
                    <a:pt x="319" y="5158"/>
                    <a:pt x="945" y="6080"/>
                    <a:pt x="1497" y="6896"/>
                  </a:cubicBezTo>
                  <a:cubicBezTo>
                    <a:pt x="1852" y="7419"/>
                    <a:pt x="2178" y="7897"/>
                    <a:pt x="2408" y="8479"/>
                  </a:cubicBezTo>
                  <a:cubicBezTo>
                    <a:pt x="2474" y="8000"/>
                    <a:pt x="2494" y="7455"/>
                    <a:pt x="2421" y="6862"/>
                  </a:cubicBezTo>
                  <a:lnTo>
                    <a:pt x="1482" y="226"/>
                  </a:lnTo>
                  <a:cubicBezTo>
                    <a:pt x="1206" y="94"/>
                    <a:pt x="945" y="21"/>
                    <a:pt x="700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46"/>
            <p:cNvSpPr/>
            <p:nvPr/>
          </p:nvSpPr>
          <p:spPr>
            <a:xfrm>
              <a:off x="5666779" y="3113172"/>
              <a:ext cx="250968" cy="306022"/>
            </a:xfrm>
            <a:custGeom>
              <a:rect b="b" l="l" r="r" t="t"/>
              <a:pathLst>
                <a:path extrusionOk="0" h="10578" w="8675">
                  <a:moveTo>
                    <a:pt x="4336" y="1"/>
                  </a:moveTo>
                  <a:cubicBezTo>
                    <a:pt x="1942" y="1"/>
                    <a:pt x="0" y="1944"/>
                    <a:pt x="0" y="4339"/>
                  </a:cubicBezTo>
                  <a:cubicBezTo>
                    <a:pt x="0" y="4724"/>
                    <a:pt x="28" y="5071"/>
                    <a:pt x="80" y="5391"/>
                  </a:cubicBezTo>
                  <a:lnTo>
                    <a:pt x="1911" y="6198"/>
                  </a:lnTo>
                  <a:lnTo>
                    <a:pt x="3685" y="10577"/>
                  </a:lnTo>
                  <a:lnTo>
                    <a:pt x="5284" y="10577"/>
                  </a:lnTo>
                  <a:lnTo>
                    <a:pt x="6553" y="6477"/>
                  </a:lnTo>
                  <a:lnTo>
                    <a:pt x="8593" y="5391"/>
                  </a:lnTo>
                  <a:cubicBezTo>
                    <a:pt x="8645" y="5074"/>
                    <a:pt x="8674" y="4724"/>
                    <a:pt x="8674" y="4339"/>
                  </a:cubicBezTo>
                  <a:cubicBezTo>
                    <a:pt x="8674" y="1944"/>
                    <a:pt x="6732" y="1"/>
                    <a:pt x="4336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46"/>
            <p:cNvSpPr/>
            <p:nvPr/>
          </p:nvSpPr>
          <p:spPr>
            <a:xfrm>
              <a:off x="5668949" y="3227359"/>
              <a:ext cx="247062" cy="253456"/>
            </a:xfrm>
            <a:custGeom>
              <a:rect b="b" l="l" r="r" t="t"/>
              <a:pathLst>
                <a:path extrusionOk="0" h="8761" w="8540">
                  <a:moveTo>
                    <a:pt x="1863" y="1"/>
                  </a:moveTo>
                  <a:cubicBezTo>
                    <a:pt x="970" y="1"/>
                    <a:pt x="218" y="606"/>
                    <a:pt x="0" y="1430"/>
                  </a:cubicBezTo>
                  <a:cubicBezTo>
                    <a:pt x="411" y="3949"/>
                    <a:pt x="2257" y="4656"/>
                    <a:pt x="2623" y="7316"/>
                  </a:cubicBezTo>
                  <a:cubicBezTo>
                    <a:pt x="2735" y="8141"/>
                    <a:pt x="3436" y="8761"/>
                    <a:pt x="4269" y="8761"/>
                  </a:cubicBezTo>
                  <a:cubicBezTo>
                    <a:pt x="4686" y="8761"/>
                    <a:pt x="5070" y="8607"/>
                    <a:pt x="5363" y="8348"/>
                  </a:cubicBezTo>
                  <a:cubicBezTo>
                    <a:pt x="5656" y="8092"/>
                    <a:pt x="5860" y="7729"/>
                    <a:pt x="5917" y="7317"/>
                  </a:cubicBezTo>
                  <a:cubicBezTo>
                    <a:pt x="6283" y="4658"/>
                    <a:pt x="8130" y="3951"/>
                    <a:pt x="8540" y="1433"/>
                  </a:cubicBezTo>
                  <a:cubicBezTo>
                    <a:pt x="8320" y="609"/>
                    <a:pt x="7570" y="2"/>
                    <a:pt x="6675" y="2"/>
                  </a:cubicBezTo>
                  <a:cubicBezTo>
                    <a:pt x="6671" y="2"/>
                    <a:pt x="6667" y="2"/>
                    <a:pt x="6662" y="2"/>
                  </a:cubicBezTo>
                  <a:cubicBezTo>
                    <a:pt x="5597" y="10"/>
                    <a:pt x="4749" y="892"/>
                    <a:pt x="4749" y="1955"/>
                  </a:cubicBezTo>
                  <a:lnTo>
                    <a:pt x="4749" y="4885"/>
                  </a:lnTo>
                  <a:cubicBezTo>
                    <a:pt x="4749" y="5017"/>
                    <a:pt x="4696" y="5138"/>
                    <a:pt x="4610" y="5224"/>
                  </a:cubicBezTo>
                  <a:cubicBezTo>
                    <a:pt x="4523" y="5311"/>
                    <a:pt x="4404" y="5364"/>
                    <a:pt x="4273" y="5364"/>
                  </a:cubicBezTo>
                  <a:cubicBezTo>
                    <a:pt x="4246" y="5364"/>
                    <a:pt x="4218" y="5362"/>
                    <a:pt x="4189" y="5357"/>
                  </a:cubicBezTo>
                  <a:cubicBezTo>
                    <a:pt x="3958" y="5319"/>
                    <a:pt x="3791" y="5112"/>
                    <a:pt x="3791" y="4877"/>
                  </a:cubicBezTo>
                  <a:lnTo>
                    <a:pt x="3791" y="1952"/>
                  </a:lnTo>
                  <a:cubicBezTo>
                    <a:pt x="3791" y="889"/>
                    <a:pt x="2939" y="8"/>
                    <a:pt x="1876" y="1"/>
                  </a:cubicBezTo>
                  <a:cubicBezTo>
                    <a:pt x="1872" y="1"/>
                    <a:pt x="1867" y="1"/>
                    <a:pt x="1863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46"/>
            <p:cNvSpPr/>
            <p:nvPr/>
          </p:nvSpPr>
          <p:spPr>
            <a:xfrm>
              <a:off x="5772461" y="3402616"/>
              <a:ext cx="39981" cy="19325"/>
            </a:xfrm>
            <a:custGeom>
              <a:rect b="b" l="l" r="r" t="t"/>
              <a:pathLst>
                <a:path extrusionOk="0" h="668" w="1382">
                  <a:moveTo>
                    <a:pt x="124" y="0"/>
                  </a:moveTo>
                  <a:cubicBezTo>
                    <a:pt x="58" y="0"/>
                    <a:pt x="1" y="55"/>
                    <a:pt x="1" y="123"/>
                  </a:cubicBezTo>
                  <a:cubicBezTo>
                    <a:pt x="1" y="423"/>
                    <a:pt x="311" y="667"/>
                    <a:pt x="691" y="667"/>
                  </a:cubicBezTo>
                  <a:cubicBezTo>
                    <a:pt x="1073" y="667"/>
                    <a:pt x="1381" y="423"/>
                    <a:pt x="1381" y="123"/>
                  </a:cubicBezTo>
                  <a:lnTo>
                    <a:pt x="1381" y="120"/>
                  </a:lnTo>
                  <a:cubicBezTo>
                    <a:pt x="1381" y="54"/>
                    <a:pt x="1328" y="0"/>
                    <a:pt x="126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46"/>
            <p:cNvSpPr/>
            <p:nvPr/>
          </p:nvSpPr>
          <p:spPr>
            <a:xfrm>
              <a:off x="5763116" y="3433022"/>
              <a:ext cx="58294" cy="16461"/>
            </a:xfrm>
            <a:custGeom>
              <a:rect b="b" l="l" r="r" t="t"/>
              <a:pathLst>
                <a:path extrusionOk="0" h="569" w="2015">
                  <a:moveTo>
                    <a:pt x="221" y="1"/>
                  </a:moveTo>
                  <a:cubicBezTo>
                    <a:pt x="175" y="1"/>
                    <a:pt x="128" y="17"/>
                    <a:pt x="91" y="49"/>
                  </a:cubicBezTo>
                  <a:cubicBezTo>
                    <a:pt x="8" y="119"/>
                    <a:pt x="0" y="245"/>
                    <a:pt x="71" y="327"/>
                  </a:cubicBezTo>
                  <a:cubicBezTo>
                    <a:pt x="206" y="480"/>
                    <a:pt x="404" y="569"/>
                    <a:pt x="612" y="569"/>
                  </a:cubicBezTo>
                  <a:cubicBezTo>
                    <a:pt x="753" y="569"/>
                    <a:pt x="890" y="529"/>
                    <a:pt x="1005" y="455"/>
                  </a:cubicBezTo>
                  <a:cubicBezTo>
                    <a:pt x="1120" y="529"/>
                    <a:pt x="1256" y="569"/>
                    <a:pt x="1398" y="569"/>
                  </a:cubicBezTo>
                  <a:cubicBezTo>
                    <a:pt x="1608" y="569"/>
                    <a:pt x="1804" y="480"/>
                    <a:pt x="1939" y="327"/>
                  </a:cubicBezTo>
                  <a:cubicBezTo>
                    <a:pt x="2014" y="245"/>
                    <a:pt x="2007" y="123"/>
                    <a:pt x="1924" y="49"/>
                  </a:cubicBezTo>
                  <a:cubicBezTo>
                    <a:pt x="1886" y="17"/>
                    <a:pt x="1840" y="1"/>
                    <a:pt x="1794" y="1"/>
                  </a:cubicBezTo>
                  <a:cubicBezTo>
                    <a:pt x="1739" y="1"/>
                    <a:pt x="1685" y="24"/>
                    <a:pt x="1645" y="69"/>
                  </a:cubicBezTo>
                  <a:cubicBezTo>
                    <a:pt x="1586" y="135"/>
                    <a:pt x="1496" y="176"/>
                    <a:pt x="1401" y="176"/>
                  </a:cubicBezTo>
                  <a:cubicBezTo>
                    <a:pt x="1304" y="176"/>
                    <a:pt x="1214" y="138"/>
                    <a:pt x="1155" y="69"/>
                  </a:cubicBezTo>
                  <a:cubicBezTo>
                    <a:pt x="1118" y="26"/>
                    <a:pt x="1063" y="1"/>
                    <a:pt x="1006" y="1"/>
                  </a:cubicBezTo>
                  <a:cubicBezTo>
                    <a:pt x="951" y="1"/>
                    <a:pt x="896" y="26"/>
                    <a:pt x="859" y="69"/>
                  </a:cubicBezTo>
                  <a:cubicBezTo>
                    <a:pt x="799" y="135"/>
                    <a:pt x="710" y="176"/>
                    <a:pt x="614" y="176"/>
                  </a:cubicBezTo>
                  <a:cubicBezTo>
                    <a:pt x="519" y="176"/>
                    <a:pt x="428" y="138"/>
                    <a:pt x="368" y="69"/>
                  </a:cubicBezTo>
                  <a:cubicBezTo>
                    <a:pt x="330" y="24"/>
                    <a:pt x="275" y="1"/>
                    <a:pt x="22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46"/>
            <p:cNvSpPr/>
            <p:nvPr/>
          </p:nvSpPr>
          <p:spPr>
            <a:xfrm>
              <a:off x="5739191" y="3314322"/>
              <a:ext cx="11688" cy="24012"/>
            </a:xfrm>
            <a:custGeom>
              <a:rect b="b" l="l" r="r" t="t"/>
              <a:pathLst>
                <a:path extrusionOk="0" h="830" w="404">
                  <a:moveTo>
                    <a:pt x="201" y="1"/>
                  </a:moveTo>
                  <a:cubicBezTo>
                    <a:pt x="181" y="1"/>
                    <a:pt x="160" y="4"/>
                    <a:pt x="138" y="10"/>
                  </a:cubicBezTo>
                  <a:cubicBezTo>
                    <a:pt x="56" y="38"/>
                    <a:pt x="0" y="118"/>
                    <a:pt x="0" y="204"/>
                  </a:cubicBezTo>
                  <a:lnTo>
                    <a:pt x="0" y="629"/>
                  </a:lnTo>
                  <a:cubicBezTo>
                    <a:pt x="0" y="714"/>
                    <a:pt x="54" y="794"/>
                    <a:pt x="138" y="820"/>
                  </a:cubicBezTo>
                  <a:cubicBezTo>
                    <a:pt x="160" y="827"/>
                    <a:pt x="181" y="830"/>
                    <a:pt x="201" y="830"/>
                  </a:cubicBezTo>
                  <a:cubicBezTo>
                    <a:pt x="313" y="830"/>
                    <a:pt x="404" y="740"/>
                    <a:pt x="404" y="629"/>
                  </a:cubicBezTo>
                  <a:lnTo>
                    <a:pt x="404" y="202"/>
                  </a:lnTo>
                  <a:cubicBezTo>
                    <a:pt x="404" y="91"/>
                    <a:pt x="313" y="1"/>
                    <a:pt x="20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46"/>
            <p:cNvSpPr/>
            <p:nvPr/>
          </p:nvSpPr>
          <p:spPr>
            <a:xfrm>
              <a:off x="5720676" y="3343802"/>
              <a:ext cx="28178" cy="11659"/>
            </a:xfrm>
            <a:custGeom>
              <a:rect b="b" l="l" r="r" t="t"/>
              <a:pathLst>
                <a:path extrusionOk="0" h="403" w="974">
                  <a:moveTo>
                    <a:pt x="234" y="1"/>
                  </a:moveTo>
                  <a:cubicBezTo>
                    <a:pt x="148" y="1"/>
                    <a:pt x="67" y="54"/>
                    <a:pt x="42" y="136"/>
                  </a:cubicBezTo>
                  <a:cubicBezTo>
                    <a:pt x="1" y="274"/>
                    <a:pt x="102" y="403"/>
                    <a:pt x="234" y="403"/>
                  </a:cubicBezTo>
                  <a:lnTo>
                    <a:pt x="737" y="403"/>
                  </a:lnTo>
                  <a:cubicBezTo>
                    <a:pt x="823" y="403"/>
                    <a:pt x="904" y="349"/>
                    <a:pt x="929" y="266"/>
                  </a:cubicBezTo>
                  <a:cubicBezTo>
                    <a:pt x="973" y="126"/>
                    <a:pt x="869" y="1"/>
                    <a:pt x="73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46"/>
            <p:cNvSpPr/>
            <p:nvPr/>
          </p:nvSpPr>
          <p:spPr>
            <a:xfrm>
              <a:off x="5834053" y="3314380"/>
              <a:ext cx="11659" cy="23983"/>
            </a:xfrm>
            <a:custGeom>
              <a:rect b="b" l="l" r="r" t="t"/>
              <a:pathLst>
                <a:path extrusionOk="0" h="829" w="403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lnTo>
                    <a:pt x="1" y="627"/>
                  </a:lnTo>
                  <a:cubicBezTo>
                    <a:pt x="1" y="712"/>
                    <a:pt x="55" y="792"/>
                    <a:pt x="137" y="818"/>
                  </a:cubicBezTo>
                  <a:cubicBezTo>
                    <a:pt x="159" y="825"/>
                    <a:pt x="181" y="828"/>
                    <a:pt x="202" y="828"/>
                  </a:cubicBezTo>
                  <a:cubicBezTo>
                    <a:pt x="313" y="828"/>
                    <a:pt x="403" y="738"/>
                    <a:pt x="403" y="627"/>
                  </a:cubicBezTo>
                  <a:lnTo>
                    <a:pt x="403" y="202"/>
                  </a:lnTo>
                  <a:cubicBezTo>
                    <a:pt x="403" y="116"/>
                    <a:pt x="349" y="36"/>
                    <a:pt x="265" y="10"/>
                  </a:cubicBezTo>
                  <a:cubicBezTo>
                    <a:pt x="243" y="3"/>
                    <a:pt x="222" y="0"/>
                    <a:pt x="20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46"/>
            <p:cNvSpPr/>
            <p:nvPr/>
          </p:nvSpPr>
          <p:spPr>
            <a:xfrm>
              <a:off x="5835702" y="3343802"/>
              <a:ext cx="28207" cy="11659"/>
            </a:xfrm>
            <a:custGeom>
              <a:rect b="b" l="l" r="r" t="t"/>
              <a:pathLst>
                <a:path extrusionOk="0" h="403" w="975">
                  <a:moveTo>
                    <a:pt x="237" y="1"/>
                  </a:moveTo>
                  <a:cubicBezTo>
                    <a:pt x="151" y="1"/>
                    <a:pt x="70" y="54"/>
                    <a:pt x="45" y="136"/>
                  </a:cubicBezTo>
                  <a:cubicBezTo>
                    <a:pt x="1" y="274"/>
                    <a:pt x="105" y="403"/>
                    <a:pt x="237" y="403"/>
                  </a:cubicBezTo>
                  <a:lnTo>
                    <a:pt x="740" y="403"/>
                  </a:lnTo>
                  <a:cubicBezTo>
                    <a:pt x="826" y="403"/>
                    <a:pt x="906" y="349"/>
                    <a:pt x="932" y="266"/>
                  </a:cubicBezTo>
                  <a:cubicBezTo>
                    <a:pt x="975" y="126"/>
                    <a:pt x="872" y="1"/>
                    <a:pt x="740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1" name="Google Shape;3571;p46"/>
          <p:cNvGrpSpPr/>
          <p:nvPr/>
        </p:nvGrpSpPr>
        <p:grpSpPr>
          <a:xfrm>
            <a:off x="6417918" y="3109411"/>
            <a:ext cx="368366" cy="375193"/>
            <a:chOff x="6417918" y="3109411"/>
            <a:chExt cx="368366" cy="375193"/>
          </a:xfrm>
        </p:grpSpPr>
        <p:sp>
          <p:nvSpPr>
            <p:cNvPr id="3572" name="Google Shape;3572;p46"/>
            <p:cNvSpPr/>
            <p:nvPr/>
          </p:nvSpPr>
          <p:spPr>
            <a:xfrm>
              <a:off x="6417918" y="3191630"/>
              <a:ext cx="81380" cy="175287"/>
            </a:xfrm>
            <a:custGeom>
              <a:rect b="b" l="l" r="r" t="t"/>
              <a:pathLst>
                <a:path extrusionOk="0" h="6059" w="2813">
                  <a:moveTo>
                    <a:pt x="2812" y="1"/>
                  </a:moveTo>
                  <a:cubicBezTo>
                    <a:pt x="272" y="1029"/>
                    <a:pt x="1" y="2765"/>
                    <a:pt x="929" y="4724"/>
                  </a:cubicBezTo>
                  <a:cubicBezTo>
                    <a:pt x="1142" y="5172"/>
                    <a:pt x="1174" y="5626"/>
                    <a:pt x="1097" y="6058"/>
                  </a:cubicBezTo>
                  <a:lnTo>
                    <a:pt x="2733" y="6058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46"/>
            <p:cNvSpPr/>
            <p:nvPr/>
          </p:nvSpPr>
          <p:spPr>
            <a:xfrm>
              <a:off x="6704932" y="3191630"/>
              <a:ext cx="81351" cy="175287"/>
            </a:xfrm>
            <a:custGeom>
              <a:rect b="b" l="l" r="r" t="t"/>
              <a:pathLst>
                <a:path extrusionOk="0" h="6059" w="2812">
                  <a:moveTo>
                    <a:pt x="1" y="1"/>
                  </a:moveTo>
                  <a:lnTo>
                    <a:pt x="79" y="6058"/>
                  </a:lnTo>
                  <a:lnTo>
                    <a:pt x="1714" y="6058"/>
                  </a:lnTo>
                  <a:cubicBezTo>
                    <a:pt x="1638" y="5626"/>
                    <a:pt x="1671" y="5172"/>
                    <a:pt x="1883" y="4724"/>
                  </a:cubicBezTo>
                  <a:cubicBezTo>
                    <a:pt x="2811" y="2765"/>
                    <a:pt x="2541" y="1029"/>
                    <a:pt x="1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46"/>
            <p:cNvSpPr/>
            <p:nvPr/>
          </p:nvSpPr>
          <p:spPr>
            <a:xfrm>
              <a:off x="6576570" y="3419917"/>
              <a:ext cx="25458" cy="5612"/>
            </a:xfrm>
            <a:custGeom>
              <a:rect b="b" l="l" r="r" t="t"/>
              <a:pathLst>
                <a:path extrusionOk="0" fill="none" h="194" w="880">
                  <a:moveTo>
                    <a:pt x="879" y="0"/>
                  </a:moveTo>
                  <a:cubicBezTo>
                    <a:pt x="775" y="118"/>
                    <a:pt x="615" y="194"/>
                    <a:pt x="441" y="194"/>
                  </a:cubicBezTo>
                  <a:cubicBezTo>
                    <a:pt x="264" y="194"/>
                    <a:pt x="105" y="117"/>
                    <a:pt x="0" y="0"/>
                  </a:cubicBezTo>
                </a:path>
              </a:pathLst>
            </a:custGeom>
            <a:noFill/>
            <a:ln cap="rnd" cmpd="sng" w="9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46"/>
            <p:cNvSpPr/>
            <p:nvPr/>
          </p:nvSpPr>
          <p:spPr>
            <a:xfrm>
              <a:off x="6602000" y="3419917"/>
              <a:ext cx="25401" cy="5612"/>
            </a:xfrm>
            <a:custGeom>
              <a:rect b="b" l="l" r="r" t="t"/>
              <a:pathLst>
                <a:path extrusionOk="0" fill="none" h="194" w="878">
                  <a:moveTo>
                    <a:pt x="878" y="0"/>
                  </a:moveTo>
                  <a:cubicBezTo>
                    <a:pt x="775" y="118"/>
                    <a:pt x="615" y="194"/>
                    <a:pt x="439" y="194"/>
                  </a:cubicBezTo>
                  <a:cubicBezTo>
                    <a:pt x="263" y="194"/>
                    <a:pt x="103" y="117"/>
                    <a:pt x="0" y="0"/>
                  </a:cubicBezTo>
                </a:path>
              </a:pathLst>
            </a:custGeom>
            <a:noFill/>
            <a:ln cap="rnd" cmpd="sng" w="9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46"/>
            <p:cNvSpPr/>
            <p:nvPr/>
          </p:nvSpPr>
          <p:spPr>
            <a:xfrm>
              <a:off x="6704990" y="3191630"/>
              <a:ext cx="41688" cy="175287"/>
            </a:xfrm>
            <a:custGeom>
              <a:rect b="b" l="l" r="r" t="t"/>
              <a:pathLst>
                <a:path extrusionOk="0" h="6059" w="1441">
                  <a:moveTo>
                    <a:pt x="1" y="1"/>
                  </a:moveTo>
                  <a:lnTo>
                    <a:pt x="79" y="6058"/>
                  </a:lnTo>
                  <a:lnTo>
                    <a:pt x="1439" y="6058"/>
                  </a:lnTo>
                  <a:cubicBezTo>
                    <a:pt x="1441" y="4405"/>
                    <a:pt x="1372" y="2266"/>
                    <a:pt x="820" y="401"/>
                  </a:cubicBezTo>
                  <a:cubicBezTo>
                    <a:pt x="577" y="257"/>
                    <a:pt x="306" y="124"/>
                    <a:pt x="1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46"/>
            <p:cNvSpPr/>
            <p:nvPr/>
          </p:nvSpPr>
          <p:spPr>
            <a:xfrm>
              <a:off x="6457552" y="3191630"/>
              <a:ext cx="41746" cy="175287"/>
            </a:xfrm>
            <a:custGeom>
              <a:rect b="b" l="l" r="r" t="t"/>
              <a:pathLst>
                <a:path extrusionOk="0" h="6059" w="1443">
                  <a:moveTo>
                    <a:pt x="1442" y="1"/>
                  </a:moveTo>
                  <a:lnTo>
                    <a:pt x="1442" y="1"/>
                  </a:lnTo>
                  <a:cubicBezTo>
                    <a:pt x="1136" y="125"/>
                    <a:pt x="862" y="257"/>
                    <a:pt x="622" y="401"/>
                  </a:cubicBezTo>
                  <a:cubicBezTo>
                    <a:pt x="73" y="2254"/>
                    <a:pt x="0" y="4371"/>
                    <a:pt x="0" y="6017"/>
                  </a:cubicBezTo>
                  <a:lnTo>
                    <a:pt x="0" y="6058"/>
                  </a:lnTo>
                  <a:lnTo>
                    <a:pt x="1364" y="6058"/>
                  </a:lnTo>
                  <a:lnTo>
                    <a:pt x="1442" y="1"/>
                  </a:ln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46"/>
            <p:cNvSpPr/>
            <p:nvPr/>
          </p:nvSpPr>
          <p:spPr>
            <a:xfrm>
              <a:off x="6431023" y="3349385"/>
              <a:ext cx="61476" cy="61505"/>
            </a:xfrm>
            <a:custGeom>
              <a:rect b="b" l="l" r="r" t="t"/>
              <a:pathLst>
                <a:path extrusionOk="0" h="2126" w="2125">
                  <a:moveTo>
                    <a:pt x="1063" y="1"/>
                  </a:moveTo>
                  <a:cubicBezTo>
                    <a:pt x="476" y="1"/>
                    <a:pt x="0" y="476"/>
                    <a:pt x="0" y="1062"/>
                  </a:cubicBezTo>
                  <a:cubicBezTo>
                    <a:pt x="0" y="1650"/>
                    <a:pt x="476" y="2125"/>
                    <a:pt x="1063" y="2125"/>
                  </a:cubicBezTo>
                  <a:cubicBezTo>
                    <a:pt x="1649" y="2125"/>
                    <a:pt x="2125" y="1650"/>
                    <a:pt x="2125" y="1062"/>
                  </a:cubicBezTo>
                  <a:cubicBezTo>
                    <a:pt x="2125" y="476"/>
                    <a:pt x="1649" y="1"/>
                    <a:pt x="106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46"/>
            <p:cNvSpPr/>
            <p:nvPr/>
          </p:nvSpPr>
          <p:spPr>
            <a:xfrm>
              <a:off x="6711471" y="3349385"/>
              <a:ext cx="61476" cy="61505"/>
            </a:xfrm>
            <a:custGeom>
              <a:rect b="b" l="l" r="r" t="t"/>
              <a:pathLst>
                <a:path extrusionOk="0" h="2126" w="2125">
                  <a:moveTo>
                    <a:pt x="1063" y="1"/>
                  </a:moveTo>
                  <a:cubicBezTo>
                    <a:pt x="476" y="1"/>
                    <a:pt x="0" y="476"/>
                    <a:pt x="0" y="1062"/>
                  </a:cubicBezTo>
                  <a:cubicBezTo>
                    <a:pt x="0" y="1650"/>
                    <a:pt x="476" y="2125"/>
                    <a:pt x="1063" y="2125"/>
                  </a:cubicBezTo>
                  <a:cubicBezTo>
                    <a:pt x="1649" y="2125"/>
                    <a:pt x="2125" y="1650"/>
                    <a:pt x="2125" y="1062"/>
                  </a:cubicBezTo>
                  <a:cubicBezTo>
                    <a:pt x="2125" y="476"/>
                    <a:pt x="1648" y="1"/>
                    <a:pt x="106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46"/>
            <p:cNvSpPr/>
            <p:nvPr/>
          </p:nvSpPr>
          <p:spPr>
            <a:xfrm>
              <a:off x="6711413" y="3349356"/>
              <a:ext cx="35266" cy="61476"/>
            </a:xfrm>
            <a:custGeom>
              <a:rect b="b" l="l" r="r" t="t"/>
              <a:pathLst>
                <a:path extrusionOk="0" h="2125" w="1219">
                  <a:moveTo>
                    <a:pt x="1065" y="0"/>
                  </a:moveTo>
                  <a:cubicBezTo>
                    <a:pt x="476" y="2"/>
                    <a:pt x="1" y="477"/>
                    <a:pt x="1" y="1063"/>
                  </a:cubicBezTo>
                  <a:cubicBezTo>
                    <a:pt x="1" y="1628"/>
                    <a:pt x="440" y="2090"/>
                    <a:pt x="996" y="2125"/>
                  </a:cubicBezTo>
                  <a:cubicBezTo>
                    <a:pt x="1142" y="1643"/>
                    <a:pt x="1219" y="1123"/>
                    <a:pt x="1219" y="576"/>
                  </a:cubicBezTo>
                  <a:cubicBezTo>
                    <a:pt x="1219" y="393"/>
                    <a:pt x="1219" y="204"/>
                    <a:pt x="1214" y="11"/>
                  </a:cubicBezTo>
                  <a:cubicBezTo>
                    <a:pt x="1165" y="3"/>
                    <a:pt x="1115" y="0"/>
                    <a:pt x="106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46"/>
            <p:cNvSpPr/>
            <p:nvPr/>
          </p:nvSpPr>
          <p:spPr>
            <a:xfrm>
              <a:off x="6457321" y="3349385"/>
              <a:ext cx="35266" cy="61505"/>
            </a:xfrm>
            <a:custGeom>
              <a:rect b="b" l="l" r="r" t="t"/>
              <a:pathLst>
                <a:path extrusionOk="0" h="2126" w="1219">
                  <a:moveTo>
                    <a:pt x="154" y="1"/>
                  </a:moveTo>
                  <a:cubicBezTo>
                    <a:pt x="102" y="1"/>
                    <a:pt x="53" y="4"/>
                    <a:pt x="4" y="12"/>
                  </a:cubicBezTo>
                  <a:cubicBezTo>
                    <a:pt x="2" y="206"/>
                    <a:pt x="1" y="394"/>
                    <a:pt x="1" y="576"/>
                  </a:cubicBezTo>
                  <a:cubicBezTo>
                    <a:pt x="1" y="1124"/>
                    <a:pt x="76" y="1644"/>
                    <a:pt x="223" y="2125"/>
                  </a:cubicBezTo>
                  <a:cubicBezTo>
                    <a:pt x="777" y="2090"/>
                    <a:pt x="1219" y="1628"/>
                    <a:pt x="1219" y="1065"/>
                  </a:cubicBezTo>
                  <a:cubicBezTo>
                    <a:pt x="1216" y="476"/>
                    <a:pt x="740" y="1"/>
                    <a:pt x="15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46"/>
            <p:cNvSpPr/>
            <p:nvPr/>
          </p:nvSpPr>
          <p:spPr>
            <a:xfrm>
              <a:off x="6476183" y="3109758"/>
              <a:ext cx="251604" cy="334807"/>
            </a:xfrm>
            <a:custGeom>
              <a:rect b="b" l="l" r="r" t="t"/>
              <a:pathLst>
                <a:path extrusionOk="0" h="11573" w="8697">
                  <a:moveTo>
                    <a:pt x="4349" y="1"/>
                  </a:moveTo>
                  <a:cubicBezTo>
                    <a:pt x="218" y="1"/>
                    <a:pt x="1" y="5917"/>
                    <a:pt x="1" y="8862"/>
                  </a:cubicBezTo>
                  <a:cubicBezTo>
                    <a:pt x="1" y="9918"/>
                    <a:pt x="315" y="10859"/>
                    <a:pt x="923" y="11573"/>
                  </a:cubicBezTo>
                  <a:lnTo>
                    <a:pt x="7773" y="11573"/>
                  </a:lnTo>
                  <a:cubicBezTo>
                    <a:pt x="8382" y="10856"/>
                    <a:pt x="8696" y="9914"/>
                    <a:pt x="8696" y="8862"/>
                  </a:cubicBezTo>
                  <a:cubicBezTo>
                    <a:pt x="8696" y="5917"/>
                    <a:pt x="8479" y="1"/>
                    <a:pt x="434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46"/>
            <p:cNvSpPr/>
            <p:nvPr/>
          </p:nvSpPr>
          <p:spPr>
            <a:xfrm>
              <a:off x="6476241" y="3109411"/>
              <a:ext cx="137041" cy="334489"/>
            </a:xfrm>
            <a:custGeom>
              <a:rect b="b" l="l" r="r" t="t"/>
              <a:pathLst>
                <a:path extrusionOk="0" h="11562" w="4737">
                  <a:moveTo>
                    <a:pt x="4346" y="1"/>
                  </a:moveTo>
                  <a:cubicBezTo>
                    <a:pt x="2669" y="1"/>
                    <a:pt x="1638" y="978"/>
                    <a:pt x="1003" y="2332"/>
                  </a:cubicBezTo>
                  <a:cubicBezTo>
                    <a:pt x="526" y="3352"/>
                    <a:pt x="299" y="4478"/>
                    <a:pt x="166" y="5590"/>
                  </a:cubicBezTo>
                  <a:cubicBezTo>
                    <a:pt x="20" y="6787"/>
                    <a:pt x="0" y="7960"/>
                    <a:pt x="0" y="8856"/>
                  </a:cubicBezTo>
                  <a:cubicBezTo>
                    <a:pt x="0" y="9448"/>
                    <a:pt x="100" y="10005"/>
                    <a:pt x="293" y="10505"/>
                  </a:cubicBezTo>
                  <a:cubicBezTo>
                    <a:pt x="444" y="10888"/>
                    <a:pt x="654" y="11249"/>
                    <a:pt x="921" y="11562"/>
                  </a:cubicBezTo>
                  <a:lnTo>
                    <a:pt x="1703" y="11562"/>
                  </a:lnTo>
                  <a:cubicBezTo>
                    <a:pt x="1095" y="10851"/>
                    <a:pt x="782" y="9910"/>
                    <a:pt x="782" y="8857"/>
                  </a:cubicBezTo>
                  <a:cubicBezTo>
                    <a:pt x="782" y="6010"/>
                    <a:pt x="987" y="384"/>
                    <a:pt x="4737" y="20"/>
                  </a:cubicBezTo>
                  <a:cubicBezTo>
                    <a:pt x="4608" y="7"/>
                    <a:pt x="4478" y="1"/>
                    <a:pt x="4347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46"/>
            <p:cNvSpPr/>
            <p:nvPr/>
          </p:nvSpPr>
          <p:spPr>
            <a:xfrm>
              <a:off x="6502828" y="3380716"/>
              <a:ext cx="198228" cy="103888"/>
            </a:xfrm>
            <a:custGeom>
              <a:rect b="b" l="l" r="r" t="t"/>
              <a:pathLst>
                <a:path extrusionOk="0" h="3591" w="6852">
                  <a:moveTo>
                    <a:pt x="2546" y="1"/>
                  </a:moveTo>
                  <a:cubicBezTo>
                    <a:pt x="1385" y="285"/>
                    <a:pt x="440" y="1115"/>
                    <a:pt x="0" y="2204"/>
                  </a:cubicBezTo>
                  <a:cubicBezTo>
                    <a:pt x="730" y="3061"/>
                    <a:pt x="1885" y="3590"/>
                    <a:pt x="3427" y="3590"/>
                  </a:cubicBezTo>
                  <a:cubicBezTo>
                    <a:pt x="4970" y="3590"/>
                    <a:pt x="6122" y="3061"/>
                    <a:pt x="6852" y="2204"/>
                  </a:cubicBezTo>
                  <a:cubicBezTo>
                    <a:pt x="6412" y="1115"/>
                    <a:pt x="5467" y="285"/>
                    <a:pt x="4306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46"/>
            <p:cNvSpPr/>
            <p:nvPr/>
          </p:nvSpPr>
          <p:spPr>
            <a:xfrm>
              <a:off x="6502856" y="3425558"/>
              <a:ext cx="110484" cy="58959"/>
            </a:xfrm>
            <a:custGeom>
              <a:rect b="b" l="l" r="r" t="t"/>
              <a:pathLst>
                <a:path extrusionOk="0" h="2038" w="3819">
                  <a:moveTo>
                    <a:pt x="343" y="0"/>
                  </a:moveTo>
                  <a:cubicBezTo>
                    <a:pt x="208" y="204"/>
                    <a:pt x="93" y="420"/>
                    <a:pt x="1" y="651"/>
                  </a:cubicBezTo>
                  <a:cubicBezTo>
                    <a:pt x="70" y="730"/>
                    <a:pt x="140" y="807"/>
                    <a:pt x="217" y="882"/>
                  </a:cubicBezTo>
                  <a:cubicBezTo>
                    <a:pt x="614" y="1273"/>
                    <a:pt x="1105" y="1563"/>
                    <a:pt x="1628" y="1749"/>
                  </a:cubicBezTo>
                  <a:cubicBezTo>
                    <a:pt x="2153" y="1934"/>
                    <a:pt x="2752" y="2037"/>
                    <a:pt x="3427" y="2037"/>
                  </a:cubicBezTo>
                  <a:cubicBezTo>
                    <a:pt x="3556" y="2037"/>
                    <a:pt x="3688" y="2033"/>
                    <a:pt x="3818" y="2025"/>
                  </a:cubicBezTo>
                  <a:cubicBezTo>
                    <a:pt x="2470" y="1942"/>
                    <a:pt x="1450" y="1434"/>
                    <a:pt x="783" y="651"/>
                  </a:cubicBezTo>
                  <a:cubicBezTo>
                    <a:pt x="613" y="451"/>
                    <a:pt x="467" y="235"/>
                    <a:pt x="343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46"/>
            <p:cNvSpPr/>
            <p:nvPr/>
          </p:nvSpPr>
          <p:spPr>
            <a:xfrm>
              <a:off x="6576483" y="3377563"/>
              <a:ext cx="50917" cy="25661"/>
            </a:xfrm>
            <a:custGeom>
              <a:rect b="b" l="l" r="r" t="t"/>
              <a:pathLst>
                <a:path extrusionOk="0" h="887" w="1760">
                  <a:moveTo>
                    <a:pt x="881" y="1"/>
                  </a:moveTo>
                  <a:cubicBezTo>
                    <a:pt x="577" y="1"/>
                    <a:pt x="283" y="38"/>
                    <a:pt x="0" y="107"/>
                  </a:cubicBezTo>
                  <a:cubicBezTo>
                    <a:pt x="52" y="546"/>
                    <a:pt x="425" y="886"/>
                    <a:pt x="881" y="886"/>
                  </a:cubicBezTo>
                  <a:cubicBezTo>
                    <a:pt x="1335" y="886"/>
                    <a:pt x="1709" y="546"/>
                    <a:pt x="1760" y="107"/>
                  </a:cubicBezTo>
                  <a:cubicBezTo>
                    <a:pt x="1479" y="38"/>
                    <a:pt x="1183" y="1"/>
                    <a:pt x="88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46"/>
            <p:cNvSpPr/>
            <p:nvPr/>
          </p:nvSpPr>
          <p:spPr>
            <a:xfrm>
              <a:off x="6524728" y="3283367"/>
              <a:ext cx="11138" cy="23433"/>
            </a:xfrm>
            <a:custGeom>
              <a:rect b="b" l="l" r="r" t="t"/>
              <a:pathLst>
                <a:path extrusionOk="0" h="810" w="385">
                  <a:moveTo>
                    <a:pt x="193" y="0"/>
                  </a:moveTo>
                  <a:cubicBezTo>
                    <a:pt x="189" y="0"/>
                    <a:pt x="185" y="0"/>
                    <a:pt x="180" y="0"/>
                  </a:cubicBezTo>
                  <a:cubicBezTo>
                    <a:pt x="77" y="8"/>
                    <a:pt x="1" y="99"/>
                    <a:pt x="1" y="200"/>
                  </a:cubicBezTo>
                  <a:lnTo>
                    <a:pt x="1" y="611"/>
                  </a:lnTo>
                  <a:cubicBezTo>
                    <a:pt x="1" y="714"/>
                    <a:pt x="77" y="804"/>
                    <a:pt x="180" y="809"/>
                  </a:cubicBezTo>
                  <a:cubicBezTo>
                    <a:pt x="183" y="809"/>
                    <a:pt x="186" y="809"/>
                    <a:pt x="189" y="809"/>
                  </a:cubicBezTo>
                  <a:cubicBezTo>
                    <a:pt x="297" y="809"/>
                    <a:pt x="384" y="723"/>
                    <a:pt x="384" y="617"/>
                  </a:cubicBezTo>
                  <a:lnTo>
                    <a:pt x="384" y="192"/>
                  </a:lnTo>
                  <a:cubicBezTo>
                    <a:pt x="384" y="88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46"/>
            <p:cNvSpPr/>
            <p:nvPr/>
          </p:nvSpPr>
          <p:spPr>
            <a:xfrm>
              <a:off x="6504766" y="3310822"/>
              <a:ext cx="27628" cy="11138"/>
            </a:xfrm>
            <a:custGeom>
              <a:rect b="b" l="l" r="r" t="t"/>
              <a:pathLst>
                <a:path extrusionOk="0" h="385" w="955">
                  <a:moveTo>
                    <a:pt x="200" y="1"/>
                  </a:moveTo>
                  <a:cubicBezTo>
                    <a:pt x="89" y="1"/>
                    <a:pt x="1" y="93"/>
                    <a:pt x="8" y="205"/>
                  </a:cubicBezTo>
                  <a:cubicBezTo>
                    <a:pt x="16" y="308"/>
                    <a:pt x="103" y="384"/>
                    <a:pt x="208" y="384"/>
                  </a:cubicBezTo>
                  <a:lnTo>
                    <a:pt x="757" y="384"/>
                  </a:lnTo>
                  <a:cubicBezTo>
                    <a:pt x="867" y="384"/>
                    <a:pt x="955" y="292"/>
                    <a:pt x="948" y="182"/>
                  </a:cubicBezTo>
                  <a:cubicBezTo>
                    <a:pt x="941" y="78"/>
                    <a:pt x="853" y="1"/>
                    <a:pt x="749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46"/>
            <p:cNvSpPr/>
            <p:nvPr/>
          </p:nvSpPr>
          <p:spPr>
            <a:xfrm>
              <a:off x="6667844" y="3283454"/>
              <a:ext cx="11138" cy="23375"/>
            </a:xfrm>
            <a:custGeom>
              <a:rect b="b" l="l" r="r" t="t"/>
              <a:pathLst>
                <a:path extrusionOk="0" h="808" w="385">
                  <a:moveTo>
                    <a:pt x="191" y="0"/>
                  </a:moveTo>
                  <a:cubicBezTo>
                    <a:pt x="188" y="0"/>
                    <a:pt x="184" y="0"/>
                    <a:pt x="180" y="1"/>
                  </a:cubicBezTo>
                  <a:cubicBezTo>
                    <a:pt x="77" y="5"/>
                    <a:pt x="1" y="96"/>
                    <a:pt x="1" y="200"/>
                  </a:cubicBezTo>
                  <a:lnTo>
                    <a:pt x="1" y="608"/>
                  </a:lnTo>
                  <a:cubicBezTo>
                    <a:pt x="1" y="711"/>
                    <a:pt x="77" y="801"/>
                    <a:pt x="180" y="807"/>
                  </a:cubicBezTo>
                  <a:cubicBezTo>
                    <a:pt x="184" y="808"/>
                    <a:pt x="187" y="808"/>
                    <a:pt x="191" y="808"/>
                  </a:cubicBezTo>
                  <a:cubicBezTo>
                    <a:pt x="298" y="808"/>
                    <a:pt x="384" y="721"/>
                    <a:pt x="384" y="616"/>
                  </a:cubicBezTo>
                  <a:lnTo>
                    <a:pt x="384" y="192"/>
                  </a:lnTo>
                  <a:cubicBezTo>
                    <a:pt x="384" y="86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46"/>
            <p:cNvSpPr/>
            <p:nvPr/>
          </p:nvSpPr>
          <p:spPr>
            <a:xfrm>
              <a:off x="6671489" y="3310822"/>
              <a:ext cx="27715" cy="11138"/>
            </a:xfrm>
            <a:custGeom>
              <a:rect b="b" l="l" r="r" t="t"/>
              <a:pathLst>
                <a:path extrusionOk="0" h="385" w="958">
                  <a:moveTo>
                    <a:pt x="200" y="1"/>
                  </a:moveTo>
                  <a:cubicBezTo>
                    <a:pt x="91" y="1"/>
                    <a:pt x="0" y="93"/>
                    <a:pt x="8" y="205"/>
                  </a:cubicBezTo>
                  <a:cubicBezTo>
                    <a:pt x="14" y="308"/>
                    <a:pt x="105" y="384"/>
                    <a:pt x="208" y="384"/>
                  </a:cubicBezTo>
                  <a:lnTo>
                    <a:pt x="758" y="384"/>
                  </a:lnTo>
                  <a:cubicBezTo>
                    <a:pt x="869" y="384"/>
                    <a:pt x="958" y="292"/>
                    <a:pt x="950" y="182"/>
                  </a:cubicBezTo>
                  <a:cubicBezTo>
                    <a:pt x="942" y="78"/>
                    <a:pt x="853" y="1"/>
                    <a:pt x="751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1" name="Google Shape;3591;p46"/>
          <p:cNvGrpSpPr/>
          <p:nvPr/>
        </p:nvGrpSpPr>
        <p:grpSpPr>
          <a:xfrm>
            <a:off x="7226540" y="3168775"/>
            <a:ext cx="377681" cy="256493"/>
            <a:chOff x="7226540" y="3168775"/>
            <a:chExt cx="377681" cy="256493"/>
          </a:xfrm>
        </p:grpSpPr>
        <p:sp>
          <p:nvSpPr>
            <p:cNvPr id="3592" name="Google Shape;3592;p46"/>
            <p:cNvSpPr/>
            <p:nvPr/>
          </p:nvSpPr>
          <p:spPr>
            <a:xfrm>
              <a:off x="7495908" y="3186712"/>
              <a:ext cx="108314" cy="221199"/>
            </a:xfrm>
            <a:custGeom>
              <a:rect b="b" l="l" r="r" t="t"/>
              <a:pathLst>
                <a:path extrusionOk="0" h="7646" w="3744">
                  <a:moveTo>
                    <a:pt x="1148" y="1"/>
                  </a:moveTo>
                  <a:cubicBezTo>
                    <a:pt x="746" y="1"/>
                    <a:pt x="343" y="124"/>
                    <a:pt x="1" y="364"/>
                  </a:cubicBezTo>
                  <a:lnTo>
                    <a:pt x="468" y="6820"/>
                  </a:lnTo>
                  <a:cubicBezTo>
                    <a:pt x="1085" y="7436"/>
                    <a:pt x="1647" y="7645"/>
                    <a:pt x="2126" y="7645"/>
                  </a:cubicBezTo>
                  <a:cubicBezTo>
                    <a:pt x="2700" y="7645"/>
                    <a:pt x="3155" y="7345"/>
                    <a:pt x="3441" y="7084"/>
                  </a:cubicBezTo>
                  <a:cubicBezTo>
                    <a:pt x="3656" y="6892"/>
                    <a:pt x="3743" y="6596"/>
                    <a:pt x="3668" y="6316"/>
                  </a:cubicBezTo>
                  <a:cubicBezTo>
                    <a:pt x="3479" y="5610"/>
                    <a:pt x="3125" y="4050"/>
                    <a:pt x="3125" y="2378"/>
                  </a:cubicBezTo>
                  <a:cubicBezTo>
                    <a:pt x="3125" y="759"/>
                    <a:pt x="2143" y="1"/>
                    <a:pt x="1148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46"/>
            <p:cNvSpPr/>
            <p:nvPr/>
          </p:nvSpPr>
          <p:spPr>
            <a:xfrm>
              <a:off x="7226540" y="3186712"/>
              <a:ext cx="108227" cy="221199"/>
            </a:xfrm>
            <a:custGeom>
              <a:rect b="b" l="l" r="r" t="t"/>
              <a:pathLst>
                <a:path extrusionOk="0" h="7646" w="3741">
                  <a:moveTo>
                    <a:pt x="2593" y="1"/>
                  </a:moveTo>
                  <a:cubicBezTo>
                    <a:pt x="1598" y="1"/>
                    <a:pt x="616" y="759"/>
                    <a:pt x="616" y="2378"/>
                  </a:cubicBezTo>
                  <a:cubicBezTo>
                    <a:pt x="616" y="4050"/>
                    <a:pt x="261" y="5610"/>
                    <a:pt x="73" y="6316"/>
                  </a:cubicBezTo>
                  <a:cubicBezTo>
                    <a:pt x="1" y="6596"/>
                    <a:pt x="87" y="6892"/>
                    <a:pt x="300" y="7084"/>
                  </a:cubicBezTo>
                  <a:cubicBezTo>
                    <a:pt x="586" y="7345"/>
                    <a:pt x="1041" y="7645"/>
                    <a:pt x="1615" y="7645"/>
                  </a:cubicBezTo>
                  <a:cubicBezTo>
                    <a:pt x="2094" y="7645"/>
                    <a:pt x="2656" y="7436"/>
                    <a:pt x="3272" y="6820"/>
                  </a:cubicBezTo>
                  <a:lnTo>
                    <a:pt x="3740" y="364"/>
                  </a:lnTo>
                  <a:cubicBezTo>
                    <a:pt x="3398" y="124"/>
                    <a:pt x="2994" y="1"/>
                    <a:pt x="2593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46"/>
            <p:cNvSpPr/>
            <p:nvPr/>
          </p:nvSpPr>
          <p:spPr>
            <a:xfrm>
              <a:off x="7264525" y="3187638"/>
              <a:ext cx="70242" cy="210697"/>
            </a:xfrm>
            <a:custGeom>
              <a:rect b="b" l="l" r="r" t="t"/>
              <a:pathLst>
                <a:path extrusionOk="0" h="7283" w="2428">
                  <a:moveTo>
                    <a:pt x="1625" y="1"/>
                  </a:moveTo>
                  <a:cubicBezTo>
                    <a:pt x="1415" y="199"/>
                    <a:pt x="1223" y="413"/>
                    <a:pt x="1051" y="640"/>
                  </a:cubicBezTo>
                  <a:cubicBezTo>
                    <a:pt x="363" y="1552"/>
                    <a:pt x="1" y="2638"/>
                    <a:pt x="1" y="3780"/>
                  </a:cubicBezTo>
                  <a:cubicBezTo>
                    <a:pt x="1" y="4368"/>
                    <a:pt x="99" y="4946"/>
                    <a:pt x="291" y="5498"/>
                  </a:cubicBezTo>
                  <a:cubicBezTo>
                    <a:pt x="525" y="6173"/>
                    <a:pt x="890" y="6776"/>
                    <a:pt x="1352" y="7282"/>
                  </a:cubicBezTo>
                  <a:cubicBezTo>
                    <a:pt x="1548" y="7163"/>
                    <a:pt x="1751" y="6999"/>
                    <a:pt x="1959" y="6790"/>
                  </a:cubicBezTo>
                  <a:lnTo>
                    <a:pt x="2427" y="334"/>
                  </a:lnTo>
                  <a:cubicBezTo>
                    <a:pt x="2183" y="163"/>
                    <a:pt x="1909" y="50"/>
                    <a:pt x="162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46"/>
            <p:cNvSpPr/>
            <p:nvPr/>
          </p:nvSpPr>
          <p:spPr>
            <a:xfrm>
              <a:off x="7495965" y="3187696"/>
              <a:ext cx="70213" cy="210755"/>
            </a:xfrm>
            <a:custGeom>
              <a:rect b="b" l="l" r="r" t="t"/>
              <a:pathLst>
                <a:path extrusionOk="0" h="7285" w="2427">
                  <a:moveTo>
                    <a:pt x="804" y="0"/>
                  </a:moveTo>
                  <a:cubicBezTo>
                    <a:pt x="520" y="51"/>
                    <a:pt x="244" y="161"/>
                    <a:pt x="0" y="333"/>
                  </a:cubicBezTo>
                  <a:lnTo>
                    <a:pt x="468" y="6789"/>
                  </a:lnTo>
                  <a:cubicBezTo>
                    <a:pt x="676" y="6998"/>
                    <a:pt x="881" y="7162"/>
                    <a:pt x="1075" y="7285"/>
                  </a:cubicBezTo>
                  <a:cubicBezTo>
                    <a:pt x="1535" y="6774"/>
                    <a:pt x="1902" y="6173"/>
                    <a:pt x="2138" y="5498"/>
                  </a:cubicBezTo>
                  <a:cubicBezTo>
                    <a:pt x="2330" y="4947"/>
                    <a:pt x="2427" y="4369"/>
                    <a:pt x="2427" y="3780"/>
                  </a:cubicBezTo>
                  <a:cubicBezTo>
                    <a:pt x="2427" y="2637"/>
                    <a:pt x="2065" y="1551"/>
                    <a:pt x="1376" y="640"/>
                  </a:cubicBezTo>
                  <a:cubicBezTo>
                    <a:pt x="1204" y="413"/>
                    <a:pt x="1012" y="198"/>
                    <a:pt x="80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46"/>
            <p:cNvSpPr/>
            <p:nvPr/>
          </p:nvSpPr>
          <p:spPr>
            <a:xfrm>
              <a:off x="7294266" y="3168775"/>
              <a:ext cx="242173" cy="256493"/>
            </a:xfrm>
            <a:custGeom>
              <a:rect b="b" l="l" r="r" t="t"/>
              <a:pathLst>
                <a:path extrusionOk="0" h="8866" w="8371">
                  <a:moveTo>
                    <a:pt x="4186" y="1"/>
                  </a:moveTo>
                  <a:cubicBezTo>
                    <a:pt x="2740" y="1"/>
                    <a:pt x="1456" y="693"/>
                    <a:pt x="646" y="1765"/>
                  </a:cubicBezTo>
                  <a:lnTo>
                    <a:pt x="0" y="5893"/>
                  </a:lnTo>
                  <a:cubicBezTo>
                    <a:pt x="605" y="7624"/>
                    <a:pt x="2249" y="8865"/>
                    <a:pt x="4186" y="8865"/>
                  </a:cubicBezTo>
                  <a:cubicBezTo>
                    <a:pt x="6122" y="8865"/>
                    <a:pt x="7768" y="7623"/>
                    <a:pt x="8371" y="5893"/>
                  </a:cubicBezTo>
                  <a:lnTo>
                    <a:pt x="7725" y="1765"/>
                  </a:lnTo>
                  <a:cubicBezTo>
                    <a:pt x="6917" y="693"/>
                    <a:pt x="5631" y="1"/>
                    <a:pt x="418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46"/>
            <p:cNvSpPr/>
            <p:nvPr/>
          </p:nvSpPr>
          <p:spPr>
            <a:xfrm>
              <a:off x="7294352" y="3168833"/>
              <a:ext cx="132413" cy="256378"/>
            </a:xfrm>
            <a:custGeom>
              <a:rect b="b" l="l" r="r" t="t"/>
              <a:pathLst>
                <a:path extrusionOk="0" h="8862" w="4577">
                  <a:moveTo>
                    <a:pt x="4185" y="0"/>
                  </a:moveTo>
                  <a:cubicBezTo>
                    <a:pt x="3235" y="0"/>
                    <a:pt x="2358" y="300"/>
                    <a:pt x="1637" y="806"/>
                  </a:cubicBezTo>
                  <a:cubicBezTo>
                    <a:pt x="1264" y="1068"/>
                    <a:pt x="924" y="1396"/>
                    <a:pt x="648" y="1763"/>
                  </a:cubicBezTo>
                  <a:lnTo>
                    <a:pt x="0" y="5891"/>
                  </a:lnTo>
                  <a:cubicBezTo>
                    <a:pt x="123" y="6242"/>
                    <a:pt x="289" y="6573"/>
                    <a:pt x="491" y="6879"/>
                  </a:cubicBezTo>
                  <a:cubicBezTo>
                    <a:pt x="849" y="7417"/>
                    <a:pt x="1324" y="7876"/>
                    <a:pt x="1876" y="8213"/>
                  </a:cubicBezTo>
                  <a:cubicBezTo>
                    <a:pt x="2550" y="8624"/>
                    <a:pt x="3341" y="8862"/>
                    <a:pt x="4187" y="8862"/>
                  </a:cubicBezTo>
                  <a:cubicBezTo>
                    <a:pt x="4187" y="8862"/>
                    <a:pt x="4188" y="8862"/>
                    <a:pt x="4190" y="8862"/>
                  </a:cubicBezTo>
                  <a:cubicBezTo>
                    <a:pt x="4225" y="8862"/>
                    <a:pt x="4418" y="8844"/>
                    <a:pt x="4530" y="8844"/>
                  </a:cubicBezTo>
                  <a:cubicBezTo>
                    <a:pt x="4547" y="8844"/>
                    <a:pt x="4562" y="8844"/>
                    <a:pt x="4575" y="8845"/>
                  </a:cubicBezTo>
                  <a:cubicBezTo>
                    <a:pt x="2811" y="8692"/>
                    <a:pt x="1341" y="7503"/>
                    <a:pt x="780" y="5891"/>
                  </a:cubicBezTo>
                  <a:cubicBezTo>
                    <a:pt x="620" y="5432"/>
                    <a:pt x="534" y="4941"/>
                    <a:pt x="534" y="4432"/>
                  </a:cubicBezTo>
                  <a:cubicBezTo>
                    <a:pt x="534" y="3430"/>
                    <a:pt x="866" y="2507"/>
                    <a:pt x="1427" y="1764"/>
                  </a:cubicBezTo>
                  <a:cubicBezTo>
                    <a:pt x="2162" y="790"/>
                    <a:pt x="3291" y="131"/>
                    <a:pt x="4576" y="17"/>
                  </a:cubicBezTo>
                  <a:cubicBezTo>
                    <a:pt x="4541" y="14"/>
                    <a:pt x="4506" y="11"/>
                    <a:pt x="4470" y="10"/>
                  </a:cubicBezTo>
                  <a:cubicBezTo>
                    <a:pt x="4377" y="4"/>
                    <a:pt x="4280" y="0"/>
                    <a:pt x="418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46"/>
            <p:cNvSpPr/>
            <p:nvPr/>
          </p:nvSpPr>
          <p:spPr>
            <a:xfrm>
              <a:off x="7287149" y="3218535"/>
              <a:ext cx="103483" cy="129115"/>
            </a:xfrm>
            <a:custGeom>
              <a:rect b="b" l="l" r="r" t="t"/>
              <a:pathLst>
                <a:path extrusionOk="0" h="4463" w="3577">
                  <a:moveTo>
                    <a:pt x="1346" y="0"/>
                  </a:moveTo>
                  <a:cubicBezTo>
                    <a:pt x="1191" y="0"/>
                    <a:pt x="1039" y="16"/>
                    <a:pt x="894" y="46"/>
                  </a:cubicBezTo>
                  <a:cubicBezTo>
                    <a:pt x="332" y="789"/>
                    <a:pt x="1" y="1712"/>
                    <a:pt x="1" y="2714"/>
                  </a:cubicBezTo>
                  <a:cubicBezTo>
                    <a:pt x="1" y="3223"/>
                    <a:pt x="87" y="3714"/>
                    <a:pt x="246" y="4173"/>
                  </a:cubicBezTo>
                  <a:cubicBezTo>
                    <a:pt x="570" y="4357"/>
                    <a:pt x="946" y="4463"/>
                    <a:pt x="1345" y="4463"/>
                  </a:cubicBezTo>
                  <a:cubicBezTo>
                    <a:pt x="2578" y="4463"/>
                    <a:pt x="3577" y="3464"/>
                    <a:pt x="3577" y="2231"/>
                  </a:cubicBezTo>
                  <a:cubicBezTo>
                    <a:pt x="3577" y="997"/>
                    <a:pt x="2578" y="0"/>
                    <a:pt x="1346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46"/>
            <p:cNvSpPr/>
            <p:nvPr/>
          </p:nvSpPr>
          <p:spPr>
            <a:xfrm>
              <a:off x="7440073" y="3218477"/>
              <a:ext cx="103483" cy="129172"/>
            </a:xfrm>
            <a:custGeom>
              <a:rect b="b" l="l" r="r" t="t"/>
              <a:pathLst>
                <a:path extrusionOk="0" h="4465" w="3577">
                  <a:moveTo>
                    <a:pt x="2233" y="1"/>
                  </a:moveTo>
                  <a:cubicBezTo>
                    <a:pt x="999" y="1"/>
                    <a:pt x="1" y="999"/>
                    <a:pt x="1" y="2233"/>
                  </a:cubicBezTo>
                  <a:cubicBezTo>
                    <a:pt x="1" y="3466"/>
                    <a:pt x="999" y="4465"/>
                    <a:pt x="2233" y="4465"/>
                  </a:cubicBezTo>
                  <a:cubicBezTo>
                    <a:pt x="2632" y="4465"/>
                    <a:pt x="3007" y="4359"/>
                    <a:pt x="3331" y="4175"/>
                  </a:cubicBezTo>
                  <a:cubicBezTo>
                    <a:pt x="3490" y="3719"/>
                    <a:pt x="3576" y="3228"/>
                    <a:pt x="3576" y="2716"/>
                  </a:cubicBezTo>
                  <a:cubicBezTo>
                    <a:pt x="3576" y="1713"/>
                    <a:pt x="3245" y="791"/>
                    <a:pt x="2685" y="47"/>
                  </a:cubicBezTo>
                  <a:cubicBezTo>
                    <a:pt x="2539" y="16"/>
                    <a:pt x="2388" y="1"/>
                    <a:pt x="2233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46"/>
            <p:cNvSpPr/>
            <p:nvPr/>
          </p:nvSpPr>
          <p:spPr>
            <a:xfrm>
              <a:off x="7331527" y="3273242"/>
              <a:ext cx="11138" cy="20454"/>
            </a:xfrm>
            <a:custGeom>
              <a:rect b="b" l="l" r="r" t="t"/>
              <a:pathLst>
                <a:path extrusionOk="0" h="707" w="385">
                  <a:moveTo>
                    <a:pt x="191" y="0"/>
                  </a:moveTo>
                  <a:cubicBezTo>
                    <a:pt x="188" y="0"/>
                    <a:pt x="184" y="1"/>
                    <a:pt x="180" y="1"/>
                  </a:cubicBezTo>
                  <a:cubicBezTo>
                    <a:pt x="78" y="5"/>
                    <a:pt x="1" y="96"/>
                    <a:pt x="1" y="200"/>
                  </a:cubicBezTo>
                  <a:lnTo>
                    <a:pt x="1" y="507"/>
                  </a:lnTo>
                  <a:cubicBezTo>
                    <a:pt x="1" y="608"/>
                    <a:pt x="78" y="699"/>
                    <a:pt x="180" y="706"/>
                  </a:cubicBezTo>
                  <a:cubicBezTo>
                    <a:pt x="183" y="706"/>
                    <a:pt x="186" y="707"/>
                    <a:pt x="189" y="707"/>
                  </a:cubicBezTo>
                  <a:cubicBezTo>
                    <a:pt x="297" y="707"/>
                    <a:pt x="384" y="621"/>
                    <a:pt x="384" y="515"/>
                  </a:cubicBezTo>
                  <a:lnTo>
                    <a:pt x="384" y="192"/>
                  </a:lnTo>
                  <a:cubicBezTo>
                    <a:pt x="384" y="86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46"/>
            <p:cNvSpPr/>
            <p:nvPr/>
          </p:nvSpPr>
          <p:spPr>
            <a:xfrm>
              <a:off x="7318191" y="3295749"/>
              <a:ext cx="22247" cy="11109"/>
            </a:xfrm>
            <a:custGeom>
              <a:rect b="b" l="l" r="r" t="t"/>
              <a:pathLst>
                <a:path extrusionOk="0" h="384" w="769">
                  <a:moveTo>
                    <a:pt x="197" y="0"/>
                  </a:moveTo>
                  <a:cubicBezTo>
                    <a:pt x="88" y="0"/>
                    <a:pt x="0" y="92"/>
                    <a:pt x="5" y="204"/>
                  </a:cubicBezTo>
                  <a:cubicBezTo>
                    <a:pt x="11" y="307"/>
                    <a:pt x="101" y="384"/>
                    <a:pt x="204" y="384"/>
                  </a:cubicBezTo>
                  <a:lnTo>
                    <a:pt x="569" y="384"/>
                  </a:lnTo>
                  <a:cubicBezTo>
                    <a:pt x="680" y="384"/>
                    <a:pt x="769" y="290"/>
                    <a:pt x="761" y="181"/>
                  </a:cubicBezTo>
                  <a:cubicBezTo>
                    <a:pt x="753" y="77"/>
                    <a:pt x="663" y="0"/>
                    <a:pt x="562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46"/>
            <p:cNvSpPr/>
            <p:nvPr/>
          </p:nvSpPr>
          <p:spPr>
            <a:xfrm>
              <a:off x="7487952" y="3273242"/>
              <a:ext cx="11138" cy="20454"/>
            </a:xfrm>
            <a:custGeom>
              <a:rect b="b" l="l" r="r" t="t"/>
              <a:pathLst>
                <a:path extrusionOk="0" h="707" w="385">
                  <a:moveTo>
                    <a:pt x="191" y="0"/>
                  </a:moveTo>
                  <a:cubicBezTo>
                    <a:pt x="188" y="0"/>
                    <a:pt x="184" y="1"/>
                    <a:pt x="180" y="1"/>
                  </a:cubicBezTo>
                  <a:cubicBezTo>
                    <a:pt x="78" y="5"/>
                    <a:pt x="1" y="96"/>
                    <a:pt x="1" y="200"/>
                  </a:cubicBezTo>
                  <a:lnTo>
                    <a:pt x="1" y="507"/>
                  </a:lnTo>
                  <a:cubicBezTo>
                    <a:pt x="1" y="608"/>
                    <a:pt x="78" y="699"/>
                    <a:pt x="180" y="706"/>
                  </a:cubicBezTo>
                  <a:cubicBezTo>
                    <a:pt x="183" y="706"/>
                    <a:pt x="186" y="707"/>
                    <a:pt x="189" y="707"/>
                  </a:cubicBezTo>
                  <a:cubicBezTo>
                    <a:pt x="297" y="707"/>
                    <a:pt x="384" y="621"/>
                    <a:pt x="384" y="515"/>
                  </a:cubicBezTo>
                  <a:lnTo>
                    <a:pt x="384" y="192"/>
                  </a:lnTo>
                  <a:cubicBezTo>
                    <a:pt x="384" y="86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46"/>
            <p:cNvSpPr/>
            <p:nvPr/>
          </p:nvSpPr>
          <p:spPr>
            <a:xfrm>
              <a:off x="7490266" y="3295749"/>
              <a:ext cx="22218" cy="11109"/>
            </a:xfrm>
            <a:custGeom>
              <a:rect b="b" l="l" r="r" t="t"/>
              <a:pathLst>
                <a:path extrusionOk="0" h="384" w="768">
                  <a:moveTo>
                    <a:pt x="199" y="0"/>
                  </a:moveTo>
                  <a:cubicBezTo>
                    <a:pt x="90" y="0"/>
                    <a:pt x="1" y="92"/>
                    <a:pt x="7" y="204"/>
                  </a:cubicBezTo>
                  <a:cubicBezTo>
                    <a:pt x="13" y="307"/>
                    <a:pt x="103" y="384"/>
                    <a:pt x="206" y="384"/>
                  </a:cubicBezTo>
                  <a:lnTo>
                    <a:pt x="571" y="384"/>
                  </a:lnTo>
                  <a:cubicBezTo>
                    <a:pt x="680" y="384"/>
                    <a:pt x="768" y="290"/>
                    <a:pt x="763" y="181"/>
                  </a:cubicBezTo>
                  <a:cubicBezTo>
                    <a:pt x="755" y="77"/>
                    <a:pt x="665" y="0"/>
                    <a:pt x="56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46"/>
            <p:cNvSpPr/>
            <p:nvPr/>
          </p:nvSpPr>
          <p:spPr>
            <a:xfrm>
              <a:off x="7370380" y="3318372"/>
              <a:ext cx="89886" cy="49962"/>
            </a:xfrm>
            <a:custGeom>
              <a:rect b="b" l="l" r="r" t="t"/>
              <a:pathLst>
                <a:path extrusionOk="0" h="1727" w="3107">
                  <a:moveTo>
                    <a:pt x="1552" y="1"/>
                  </a:moveTo>
                  <a:cubicBezTo>
                    <a:pt x="696" y="1"/>
                    <a:pt x="0" y="389"/>
                    <a:pt x="0" y="864"/>
                  </a:cubicBezTo>
                  <a:cubicBezTo>
                    <a:pt x="0" y="1340"/>
                    <a:pt x="693" y="1726"/>
                    <a:pt x="1552" y="1726"/>
                  </a:cubicBezTo>
                  <a:cubicBezTo>
                    <a:pt x="2410" y="1726"/>
                    <a:pt x="3106" y="1340"/>
                    <a:pt x="3106" y="864"/>
                  </a:cubicBezTo>
                  <a:cubicBezTo>
                    <a:pt x="3106" y="386"/>
                    <a:pt x="2411" y="1"/>
                    <a:pt x="155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46"/>
            <p:cNvSpPr/>
            <p:nvPr/>
          </p:nvSpPr>
          <p:spPr>
            <a:xfrm>
              <a:off x="7343302" y="3284611"/>
              <a:ext cx="144071" cy="70271"/>
            </a:xfrm>
            <a:custGeom>
              <a:rect b="b" l="l" r="r" t="t"/>
              <a:pathLst>
                <a:path extrusionOk="0" h="2429" w="4980">
                  <a:moveTo>
                    <a:pt x="1674" y="0"/>
                  </a:moveTo>
                  <a:cubicBezTo>
                    <a:pt x="1111" y="168"/>
                    <a:pt x="620" y="510"/>
                    <a:pt x="292" y="982"/>
                  </a:cubicBezTo>
                  <a:cubicBezTo>
                    <a:pt x="0" y="1399"/>
                    <a:pt x="103" y="1973"/>
                    <a:pt x="522" y="2263"/>
                  </a:cubicBezTo>
                  <a:cubicBezTo>
                    <a:pt x="681" y="2373"/>
                    <a:pt x="865" y="2427"/>
                    <a:pt x="1045" y="2427"/>
                  </a:cubicBezTo>
                  <a:cubicBezTo>
                    <a:pt x="1211" y="2427"/>
                    <a:pt x="1375" y="2384"/>
                    <a:pt x="1519" y="2297"/>
                  </a:cubicBezTo>
                  <a:cubicBezTo>
                    <a:pt x="1812" y="2123"/>
                    <a:pt x="2148" y="2033"/>
                    <a:pt x="2488" y="2033"/>
                  </a:cubicBezTo>
                  <a:lnTo>
                    <a:pt x="2491" y="2033"/>
                  </a:lnTo>
                  <a:cubicBezTo>
                    <a:pt x="2838" y="2033"/>
                    <a:pt x="3176" y="2134"/>
                    <a:pt x="3476" y="2307"/>
                  </a:cubicBezTo>
                  <a:cubicBezTo>
                    <a:pt x="3616" y="2387"/>
                    <a:pt x="3775" y="2429"/>
                    <a:pt x="3935" y="2429"/>
                  </a:cubicBezTo>
                  <a:cubicBezTo>
                    <a:pt x="4117" y="2429"/>
                    <a:pt x="4300" y="2375"/>
                    <a:pt x="4459" y="2264"/>
                  </a:cubicBezTo>
                  <a:cubicBezTo>
                    <a:pt x="4877" y="1975"/>
                    <a:pt x="4979" y="1402"/>
                    <a:pt x="4690" y="984"/>
                  </a:cubicBezTo>
                  <a:cubicBezTo>
                    <a:pt x="4363" y="513"/>
                    <a:pt x="3874" y="171"/>
                    <a:pt x="3307" y="2"/>
                  </a:cubicBezTo>
                  <a:lnTo>
                    <a:pt x="3307" y="0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46"/>
            <p:cNvSpPr/>
            <p:nvPr/>
          </p:nvSpPr>
          <p:spPr>
            <a:xfrm>
              <a:off x="7391760" y="3281197"/>
              <a:ext cx="47185" cy="23867"/>
            </a:xfrm>
            <a:custGeom>
              <a:rect b="b" l="l" r="r" t="t"/>
              <a:pathLst>
                <a:path extrusionOk="0" h="825" w="1631">
                  <a:moveTo>
                    <a:pt x="816" y="0"/>
                  </a:moveTo>
                  <a:cubicBezTo>
                    <a:pt x="534" y="0"/>
                    <a:pt x="260" y="42"/>
                    <a:pt x="0" y="118"/>
                  </a:cubicBezTo>
                  <a:cubicBezTo>
                    <a:pt x="57" y="517"/>
                    <a:pt x="402" y="824"/>
                    <a:pt x="816" y="824"/>
                  </a:cubicBezTo>
                  <a:cubicBezTo>
                    <a:pt x="1231" y="824"/>
                    <a:pt x="1573" y="517"/>
                    <a:pt x="1631" y="118"/>
                  </a:cubicBezTo>
                  <a:cubicBezTo>
                    <a:pt x="1372" y="42"/>
                    <a:pt x="1097" y="2"/>
                    <a:pt x="81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46"/>
            <p:cNvSpPr/>
            <p:nvPr/>
          </p:nvSpPr>
          <p:spPr>
            <a:xfrm>
              <a:off x="7282694" y="3218535"/>
              <a:ext cx="53405" cy="128854"/>
            </a:xfrm>
            <a:custGeom>
              <a:rect b="b" l="l" r="r" t="t"/>
              <a:pathLst>
                <a:path extrusionOk="0" h="4454" w="1846">
                  <a:moveTo>
                    <a:pt x="1500" y="0"/>
                  </a:moveTo>
                  <a:cubicBezTo>
                    <a:pt x="1345" y="0"/>
                    <a:pt x="1193" y="16"/>
                    <a:pt x="1048" y="46"/>
                  </a:cubicBezTo>
                  <a:cubicBezTo>
                    <a:pt x="908" y="232"/>
                    <a:pt x="782" y="428"/>
                    <a:pt x="672" y="635"/>
                  </a:cubicBezTo>
                  <a:cubicBezTo>
                    <a:pt x="100" y="1714"/>
                    <a:pt x="0" y="3021"/>
                    <a:pt x="402" y="4174"/>
                  </a:cubicBezTo>
                  <a:cubicBezTo>
                    <a:pt x="667" y="4325"/>
                    <a:pt x="969" y="4423"/>
                    <a:pt x="1290" y="4453"/>
                  </a:cubicBezTo>
                  <a:cubicBezTo>
                    <a:pt x="1252" y="4361"/>
                    <a:pt x="1215" y="4269"/>
                    <a:pt x="1183" y="4173"/>
                  </a:cubicBezTo>
                  <a:cubicBezTo>
                    <a:pt x="1023" y="3714"/>
                    <a:pt x="937" y="3223"/>
                    <a:pt x="937" y="2714"/>
                  </a:cubicBezTo>
                  <a:cubicBezTo>
                    <a:pt x="937" y="1712"/>
                    <a:pt x="1269" y="789"/>
                    <a:pt x="1830" y="46"/>
                  </a:cubicBezTo>
                  <a:cubicBezTo>
                    <a:pt x="1836" y="40"/>
                    <a:pt x="1841" y="33"/>
                    <a:pt x="1845" y="27"/>
                  </a:cubicBezTo>
                  <a:cubicBezTo>
                    <a:pt x="1733" y="10"/>
                    <a:pt x="1618" y="0"/>
                    <a:pt x="1500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8" name="Google Shape;3608;p46"/>
          <p:cNvGrpSpPr/>
          <p:nvPr/>
        </p:nvGrpSpPr>
        <p:grpSpPr>
          <a:xfrm>
            <a:off x="8030765" y="3109556"/>
            <a:ext cx="348780" cy="374991"/>
            <a:chOff x="8030765" y="3109556"/>
            <a:chExt cx="348780" cy="374991"/>
          </a:xfrm>
        </p:grpSpPr>
        <p:sp>
          <p:nvSpPr>
            <p:cNvPr id="3609" name="Google Shape;3609;p46"/>
            <p:cNvSpPr/>
            <p:nvPr/>
          </p:nvSpPr>
          <p:spPr>
            <a:xfrm>
              <a:off x="8039792" y="3109556"/>
              <a:ext cx="117890" cy="165422"/>
            </a:xfrm>
            <a:custGeom>
              <a:rect b="b" l="l" r="r" t="t"/>
              <a:pathLst>
                <a:path extrusionOk="0" h="5718" w="4075">
                  <a:moveTo>
                    <a:pt x="1810" y="1"/>
                  </a:moveTo>
                  <a:cubicBezTo>
                    <a:pt x="1682" y="1"/>
                    <a:pt x="1559" y="58"/>
                    <a:pt x="1474" y="160"/>
                  </a:cubicBezTo>
                  <a:cubicBezTo>
                    <a:pt x="0" y="1925"/>
                    <a:pt x="1091" y="5715"/>
                    <a:pt x="1092" y="5717"/>
                  </a:cubicBezTo>
                  <a:lnTo>
                    <a:pt x="4074" y="1810"/>
                  </a:lnTo>
                  <a:cubicBezTo>
                    <a:pt x="3307" y="502"/>
                    <a:pt x="2364" y="123"/>
                    <a:pt x="1916" y="14"/>
                  </a:cubicBezTo>
                  <a:cubicBezTo>
                    <a:pt x="1881" y="5"/>
                    <a:pt x="1845" y="1"/>
                    <a:pt x="1810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46"/>
            <p:cNvSpPr/>
            <p:nvPr/>
          </p:nvSpPr>
          <p:spPr>
            <a:xfrm>
              <a:off x="8252514" y="3109556"/>
              <a:ext cx="117861" cy="165422"/>
            </a:xfrm>
            <a:custGeom>
              <a:rect b="b" l="l" r="r" t="t"/>
              <a:pathLst>
                <a:path extrusionOk="0" h="5718" w="4074">
                  <a:moveTo>
                    <a:pt x="2264" y="1"/>
                  </a:moveTo>
                  <a:cubicBezTo>
                    <a:pt x="2229" y="1"/>
                    <a:pt x="2194" y="5"/>
                    <a:pt x="2159" y="14"/>
                  </a:cubicBezTo>
                  <a:cubicBezTo>
                    <a:pt x="1711" y="123"/>
                    <a:pt x="768" y="502"/>
                    <a:pt x="1" y="1810"/>
                  </a:cubicBezTo>
                  <a:lnTo>
                    <a:pt x="2981" y="5717"/>
                  </a:lnTo>
                  <a:cubicBezTo>
                    <a:pt x="2981" y="5715"/>
                    <a:pt x="4073" y="1925"/>
                    <a:pt x="2601" y="160"/>
                  </a:cubicBezTo>
                  <a:cubicBezTo>
                    <a:pt x="2516" y="58"/>
                    <a:pt x="2392" y="1"/>
                    <a:pt x="2264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46"/>
            <p:cNvSpPr/>
            <p:nvPr/>
          </p:nvSpPr>
          <p:spPr>
            <a:xfrm>
              <a:off x="8252514" y="3142796"/>
              <a:ext cx="95266" cy="132123"/>
            </a:xfrm>
            <a:custGeom>
              <a:rect b="b" l="l" r="r" t="t"/>
              <a:pathLst>
                <a:path extrusionOk="0" h="4567" w="3293">
                  <a:moveTo>
                    <a:pt x="462" y="0"/>
                  </a:moveTo>
                  <a:cubicBezTo>
                    <a:pt x="304" y="187"/>
                    <a:pt x="150" y="405"/>
                    <a:pt x="1" y="658"/>
                  </a:cubicBezTo>
                  <a:lnTo>
                    <a:pt x="2981" y="4566"/>
                  </a:lnTo>
                  <a:cubicBezTo>
                    <a:pt x="2981" y="4566"/>
                    <a:pt x="3179" y="3882"/>
                    <a:pt x="3293" y="2962"/>
                  </a:cubicBezTo>
                  <a:cubicBezTo>
                    <a:pt x="3191" y="2720"/>
                    <a:pt x="3073" y="2479"/>
                    <a:pt x="2938" y="2243"/>
                  </a:cubicBezTo>
                  <a:cubicBezTo>
                    <a:pt x="2328" y="1177"/>
                    <a:pt x="1490" y="422"/>
                    <a:pt x="46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46"/>
            <p:cNvSpPr/>
            <p:nvPr/>
          </p:nvSpPr>
          <p:spPr>
            <a:xfrm>
              <a:off x="8062415" y="3142796"/>
              <a:ext cx="95266" cy="132123"/>
            </a:xfrm>
            <a:custGeom>
              <a:rect b="b" l="l" r="r" t="t"/>
              <a:pathLst>
                <a:path extrusionOk="0" h="4567" w="3293">
                  <a:moveTo>
                    <a:pt x="2831" y="0"/>
                  </a:moveTo>
                  <a:cubicBezTo>
                    <a:pt x="1803" y="419"/>
                    <a:pt x="965" y="1175"/>
                    <a:pt x="355" y="2243"/>
                  </a:cubicBezTo>
                  <a:cubicBezTo>
                    <a:pt x="218" y="2480"/>
                    <a:pt x="102" y="2723"/>
                    <a:pt x="0" y="2962"/>
                  </a:cubicBezTo>
                  <a:cubicBezTo>
                    <a:pt x="114" y="3884"/>
                    <a:pt x="310" y="4566"/>
                    <a:pt x="310" y="4566"/>
                  </a:cubicBezTo>
                  <a:lnTo>
                    <a:pt x="3292" y="658"/>
                  </a:lnTo>
                  <a:cubicBezTo>
                    <a:pt x="3143" y="405"/>
                    <a:pt x="2987" y="187"/>
                    <a:pt x="283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46"/>
            <p:cNvSpPr/>
            <p:nvPr/>
          </p:nvSpPr>
          <p:spPr>
            <a:xfrm>
              <a:off x="8275021" y="3147338"/>
              <a:ext cx="57108" cy="127813"/>
            </a:xfrm>
            <a:custGeom>
              <a:rect b="b" l="l" r="r" t="t"/>
              <a:pathLst>
                <a:path extrusionOk="0" h="4418" w="1974">
                  <a:moveTo>
                    <a:pt x="1228" y="0"/>
                  </a:moveTo>
                  <a:cubicBezTo>
                    <a:pt x="1199" y="0"/>
                    <a:pt x="1169" y="7"/>
                    <a:pt x="1142" y="22"/>
                  </a:cubicBezTo>
                  <a:cubicBezTo>
                    <a:pt x="813" y="207"/>
                    <a:pt x="389" y="555"/>
                    <a:pt x="0" y="1214"/>
                  </a:cubicBezTo>
                  <a:lnTo>
                    <a:pt x="1337" y="4417"/>
                  </a:lnTo>
                  <a:cubicBezTo>
                    <a:pt x="1565" y="3621"/>
                    <a:pt x="1973" y="1378"/>
                    <a:pt x="1387" y="101"/>
                  </a:cubicBezTo>
                  <a:cubicBezTo>
                    <a:pt x="1357" y="37"/>
                    <a:pt x="1294" y="0"/>
                    <a:pt x="1228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46"/>
            <p:cNvSpPr/>
            <p:nvPr/>
          </p:nvSpPr>
          <p:spPr>
            <a:xfrm>
              <a:off x="8078037" y="3147338"/>
              <a:ext cx="57137" cy="127813"/>
            </a:xfrm>
            <a:custGeom>
              <a:rect b="b" l="l" r="r" t="t"/>
              <a:pathLst>
                <a:path extrusionOk="0" h="4418" w="1975">
                  <a:moveTo>
                    <a:pt x="746" y="0"/>
                  </a:moveTo>
                  <a:cubicBezTo>
                    <a:pt x="680" y="0"/>
                    <a:pt x="617" y="37"/>
                    <a:pt x="588" y="101"/>
                  </a:cubicBezTo>
                  <a:cubicBezTo>
                    <a:pt x="0" y="1378"/>
                    <a:pt x="410" y="3621"/>
                    <a:pt x="637" y="4417"/>
                  </a:cubicBezTo>
                  <a:lnTo>
                    <a:pt x="1975" y="1214"/>
                  </a:lnTo>
                  <a:cubicBezTo>
                    <a:pt x="1586" y="555"/>
                    <a:pt x="1162" y="207"/>
                    <a:pt x="833" y="22"/>
                  </a:cubicBezTo>
                  <a:cubicBezTo>
                    <a:pt x="806" y="7"/>
                    <a:pt x="776" y="0"/>
                    <a:pt x="74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46"/>
            <p:cNvSpPr/>
            <p:nvPr/>
          </p:nvSpPr>
          <p:spPr>
            <a:xfrm>
              <a:off x="8275050" y="3158361"/>
              <a:ext cx="50801" cy="116819"/>
            </a:xfrm>
            <a:custGeom>
              <a:rect b="b" l="l" r="r" t="t"/>
              <a:pathLst>
                <a:path extrusionOk="0" h="4038" w="1756">
                  <a:moveTo>
                    <a:pt x="658" y="0"/>
                  </a:moveTo>
                  <a:cubicBezTo>
                    <a:pt x="443" y="200"/>
                    <a:pt x="216" y="470"/>
                    <a:pt x="1" y="836"/>
                  </a:cubicBezTo>
                  <a:lnTo>
                    <a:pt x="1339" y="4038"/>
                  </a:lnTo>
                  <a:cubicBezTo>
                    <a:pt x="1500" y="3467"/>
                    <a:pt x="1756" y="2148"/>
                    <a:pt x="1671" y="978"/>
                  </a:cubicBezTo>
                  <a:cubicBezTo>
                    <a:pt x="1371" y="597"/>
                    <a:pt x="1032" y="269"/>
                    <a:pt x="658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46"/>
            <p:cNvSpPr/>
            <p:nvPr/>
          </p:nvSpPr>
          <p:spPr>
            <a:xfrm>
              <a:off x="8084344" y="3158361"/>
              <a:ext cx="50830" cy="116819"/>
            </a:xfrm>
            <a:custGeom>
              <a:rect b="b" l="l" r="r" t="t"/>
              <a:pathLst>
                <a:path extrusionOk="0" h="4038" w="1757">
                  <a:moveTo>
                    <a:pt x="1100" y="0"/>
                  </a:moveTo>
                  <a:cubicBezTo>
                    <a:pt x="724" y="269"/>
                    <a:pt x="385" y="596"/>
                    <a:pt x="85" y="978"/>
                  </a:cubicBezTo>
                  <a:cubicBezTo>
                    <a:pt x="0" y="2148"/>
                    <a:pt x="255" y="3467"/>
                    <a:pt x="419" y="4038"/>
                  </a:cubicBezTo>
                  <a:lnTo>
                    <a:pt x="1757" y="836"/>
                  </a:lnTo>
                  <a:cubicBezTo>
                    <a:pt x="1542" y="470"/>
                    <a:pt x="1315" y="200"/>
                    <a:pt x="110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46"/>
            <p:cNvSpPr/>
            <p:nvPr/>
          </p:nvSpPr>
          <p:spPr>
            <a:xfrm>
              <a:off x="8030765" y="3154050"/>
              <a:ext cx="348780" cy="330496"/>
            </a:xfrm>
            <a:custGeom>
              <a:rect b="b" l="l" r="r" t="t"/>
              <a:pathLst>
                <a:path extrusionOk="0" h="11424" w="12056">
                  <a:moveTo>
                    <a:pt x="6028" y="1"/>
                  </a:moveTo>
                  <a:cubicBezTo>
                    <a:pt x="2052" y="1"/>
                    <a:pt x="1213" y="4021"/>
                    <a:pt x="1213" y="5874"/>
                  </a:cubicBezTo>
                  <a:cubicBezTo>
                    <a:pt x="1213" y="5874"/>
                    <a:pt x="1094" y="6224"/>
                    <a:pt x="634" y="6307"/>
                  </a:cubicBezTo>
                  <a:cubicBezTo>
                    <a:pt x="544" y="6320"/>
                    <a:pt x="481" y="6409"/>
                    <a:pt x="489" y="6504"/>
                  </a:cubicBezTo>
                  <a:cubicBezTo>
                    <a:pt x="507" y="6738"/>
                    <a:pt x="594" y="7150"/>
                    <a:pt x="944" y="7501"/>
                  </a:cubicBezTo>
                  <a:cubicBezTo>
                    <a:pt x="1029" y="7589"/>
                    <a:pt x="1012" y="7738"/>
                    <a:pt x="910" y="7799"/>
                  </a:cubicBezTo>
                  <a:cubicBezTo>
                    <a:pt x="774" y="7882"/>
                    <a:pt x="551" y="7965"/>
                    <a:pt x="199" y="7974"/>
                  </a:cubicBezTo>
                  <a:cubicBezTo>
                    <a:pt x="82" y="7979"/>
                    <a:pt x="1" y="8101"/>
                    <a:pt x="38" y="8219"/>
                  </a:cubicBezTo>
                  <a:cubicBezTo>
                    <a:pt x="285" y="9011"/>
                    <a:pt x="1415" y="11424"/>
                    <a:pt x="6026" y="11424"/>
                  </a:cubicBezTo>
                  <a:cubicBezTo>
                    <a:pt x="10635" y="11424"/>
                    <a:pt x="11766" y="9011"/>
                    <a:pt x="12017" y="8219"/>
                  </a:cubicBezTo>
                  <a:cubicBezTo>
                    <a:pt x="12056" y="8101"/>
                    <a:pt x="11973" y="7979"/>
                    <a:pt x="11856" y="7974"/>
                  </a:cubicBezTo>
                  <a:cubicBezTo>
                    <a:pt x="11502" y="7965"/>
                    <a:pt x="11280" y="7882"/>
                    <a:pt x="11145" y="7799"/>
                  </a:cubicBezTo>
                  <a:cubicBezTo>
                    <a:pt x="11043" y="7736"/>
                    <a:pt x="11027" y="7589"/>
                    <a:pt x="11111" y="7501"/>
                  </a:cubicBezTo>
                  <a:cubicBezTo>
                    <a:pt x="11462" y="7150"/>
                    <a:pt x="11548" y="6738"/>
                    <a:pt x="11567" y="6504"/>
                  </a:cubicBezTo>
                  <a:cubicBezTo>
                    <a:pt x="11574" y="6409"/>
                    <a:pt x="11511" y="6322"/>
                    <a:pt x="11421" y="6307"/>
                  </a:cubicBezTo>
                  <a:cubicBezTo>
                    <a:pt x="10961" y="6224"/>
                    <a:pt x="10843" y="5874"/>
                    <a:pt x="10843" y="5874"/>
                  </a:cubicBezTo>
                  <a:cubicBezTo>
                    <a:pt x="10843" y="4021"/>
                    <a:pt x="10002" y="1"/>
                    <a:pt x="6028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46"/>
            <p:cNvSpPr/>
            <p:nvPr/>
          </p:nvSpPr>
          <p:spPr>
            <a:xfrm>
              <a:off x="8185281" y="3362346"/>
              <a:ext cx="39403" cy="19123"/>
            </a:xfrm>
            <a:custGeom>
              <a:rect b="b" l="l" r="r" t="t"/>
              <a:pathLst>
                <a:path extrusionOk="0" h="661" w="1362">
                  <a:moveTo>
                    <a:pt x="121" y="1"/>
                  </a:moveTo>
                  <a:cubicBezTo>
                    <a:pt x="55" y="1"/>
                    <a:pt x="1" y="55"/>
                    <a:pt x="1" y="122"/>
                  </a:cubicBezTo>
                  <a:cubicBezTo>
                    <a:pt x="1" y="420"/>
                    <a:pt x="305" y="660"/>
                    <a:pt x="680" y="660"/>
                  </a:cubicBezTo>
                  <a:cubicBezTo>
                    <a:pt x="1056" y="660"/>
                    <a:pt x="1361" y="420"/>
                    <a:pt x="1361" y="122"/>
                  </a:cubicBezTo>
                  <a:lnTo>
                    <a:pt x="1361" y="120"/>
                  </a:lnTo>
                  <a:cubicBezTo>
                    <a:pt x="1361" y="55"/>
                    <a:pt x="1308" y="1"/>
                    <a:pt x="124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46"/>
            <p:cNvSpPr/>
            <p:nvPr/>
          </p:nvSpPr>
          <p:spPr>
            <a:xfrm>
              <a:off x="8176139" y="3392173"/>
              <a:ext cx="57773" cy="16317"/>
            </a:xfrm>
            <a:custGeom>
              <a:rect b="b" l="l" r="r" t="t"/>
              <a:pathLst>
                <a:path extrusionOk="0" h="564" w="1997">
                  <a:moveTo>
                    <a:pt x="1777" y="0"/>
                  </a:moveTo>
                  <a:cubicBezTo>
                    <a:pt x="1722" y="0"/>
                    <a:pt x="1668" y="22"/>
                    <a:pt x="1630" y="67"/>
                  </a:cubicBezTo>
                  <a:cubicBezTo>
                    <a:pt x="1572" y="134"/>
                    <a:pt x="1484" y="172"/>
                    <a:pt x="1388" y="172"/>
                  </a:cubicBezTo>
                  <a:cubicBezTo>
                    <a:pt x="1292" y="172"/>
                    <a:pt x="1207" y="134"/>
                    <a:pt x="1147" y="67"/>
                  </a:cubicBezTo>
                  <a:cubicBezTo>
                    <a:pt x="1110" y="25"/>
                    <a:pt x="1055" y="1"/>
                    <a:pt x="999" y="1"/>
                  </a:cubicBezTo>
                  <a:cubicBezTo>
                    <a:pt x="943" y="1"/>
                    <a:pt x="889" y="25"/>
                    <a:pt x="851" y="67"/>
                  </a:cubicBezTo>
                  <a:cubicBezTo>
                    <a:pt x="794" y="134"/>
                    <a:pt x="705" y="172"/>
                    <a:pt x="610" y="172"/>
                  </a:cubicBezTo>
                  <a:cubicBezTo>
                    <a:pt x="513" y="172"/>
                    <a:pt x="427" y="134"/>
                    <a:pt x="368" y="67"/>
                  </a:cubicBezTo>
                  <a:cubicBezTo>
                    <a:pt x="329" y="23"/>
                    <a:pt x="274" y="1"/>
                    <a:pt x="220" y="1"/>
                  </a:cubicBezTo>
                  <a:cubicBezTo>
                    <a:pt x="174" y="1"/>
                    <a:pt x="128" y="16"/>
                    <a:pt x="91" y="48"/>
                  </a:cubicBezTo>
                  <a:cubicBezTo>
                    <a:pt x="12" y="119"/>
                    <a:pt x="1" y="243"/>
                    <a:pt x="73" y="324"/>
                  </a:cubicBezTo>
                  <a:cubicBezTo>
                    <a:pt x="205" y="476"/>
                    <a:pt x="400" y="564"/>
                    <a:pt x="607" y="564"/>
                  </a:cubicBezTo>
                  <a:cubicBezTo>
                    <a:pt x="748" y="564"/>
                    <a:pt x="881" y="524"/>
                    <a:pt x="996" y="450"/>
                  </a:cubicBezTo>
                  <a:cubicBezTo>
                    <a:pt x="1110" y="524"/>
                    <a:pt x="1243" y="564"/>
                    <a:pt x="1386" y="564"/>
                  </a:cubicBezTo>
                  <a:cubicBezTo>
                    <a:pt x="1593" y="564"/>
                    <a:pt x="1788" y="478"/>
                    <a:pt x="1923" y="324"/>
                  </a:cubicBezTo>
                  <a:cubicBezTo>
                    <a:pt x="1997" y="241"/>
                    <a:pt x="1989" y="119"/>
                    <a:pt x="1906" y="48"/>
                  </a:cubicBezTo>
                  <a:cubicBezTo>
                    <a:pt x="1869" y="16"/>
                    <a:pt x="1823" y="0"/>
                    <a:pt x="1777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46"/>
            <p:cNvSpPr/>
            <p:nvPr/>
          </p:nvSpPr>
          <p:spPr>
            <a:xfrm>
              <a:off x="8135376" y="3324303"/>
              <a:ext cx="11109" cy="24793"/>
            </a:xfrm>
            <a:custGeom>
              <a:rect b="b" l="l" r="r" t="t"/>
              <a:pathLst>
                <a:path extrusionOk="0" h="857" w="384">
                  <a:moveTo>
                    <a:pt x="191" y="1"/>
                  </a:moveTo>
                  <a:cubicBezTo>
                    <a:pt x="187" y="1"/>
                    <a:pt x="183" y="1"/>
                    <a:pt x="180" y="1"/>
                  </a:cubicBezTo>
                  <a:cubicBezTo>
                    <a:pt x="77" y="9"/>
                    <a:pt x="0" y="99"/>
                    <a:pt x="0" y="201"/>
                  </a:cubicBezTo>
                  <a:lnTo>
                    <a:pt x="0" y="656"/>
                  </a:lnTo>
                  <a:cubicBezTo>
                    <a:pt x="0" y="759"/>
                    <a:pt x="77" y="848"/>
                    <a:pt x="180" y="856"/>
                  </a:cubicBezTo>
                  <a:cubicBezTo>
                    <a:pt x="184" y="856"/>
                    <a:pt x="189" y="856"/>
                    <a:pt x="193" y="856"/>
                  </a:cubicBezTo>
                  <a:cubicBezTo>
                    <a:pt x="299" y="856"/>
                    <a:pt x="384" y="771"/>
                    <a:pt x="384" y="664"/>
                  </a:cubicBezTo>
                  <a:lnTo>
                    <a:pt x="384" y="193"/>
                  </a:lnTo>
                  <a:cubicBezTo>
                    <a:pt x="384" y="86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46"/>
            <p:cNvSpPr/>
            <p:nvPr/>
          </p:nvSpPr>
          <p:spPr>
            <a:xfrm>
              <a:off x="8121287" y="3352365"/>
              <a:ext cx="23028" cy="11138"/>
            </a:xfrm>
            <a:custGeom>
              <a:rect b="b" l="l" r="r" t="t"/>
              <a:pathLst>
                <a:path extrusionOk="0" h="385" w="796">
                  <a:moveTo>
                    <a:pt x="207" y="1"/>
                  </a:moveTo>
                  <a:cubicBezTo>
                    <a:pt x="104" y="1"/>
                    <a:pt x="15" y="77"/>
                    <a:pt x="7" y="182"/>
                  </a:cubicBezTo>
                  <a:cubicBezTo>
                    <a:pt x="1" y="292"/>
                    <a:pt x="90" y="384"/>
                    <a:pt x="199" y="384"/>
                  </a:cubicBezTo>
                  <a:lnTo>
                    <a:pt x="590" y="384"/>
                  </a:lnTo>
                  <a:cubicBezTo>
                    <a:pt x="694" y="384"/>
                    <a:pt x="782" y="307"/>
                    <a:pt x="789" y="205"/>
                  </a:cubicBezTo>
                  <a:cubicBezTo>
                    <a:pt x="796" y="93"/>
                    <a:pt x="707" y="1"/>
                    <a:pt x="598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46"/>
            <p:cNvSpPr/>
            <p:nvPr/>
          </p:nvSpPr>
          <p:spPr>
            <a:xfrm>
              <a:off x="8263478" y="3324303"/>
              <a:ext cx="11138" cy="24764"/>
            </a:xfrm>
            <a:custGeom>
              <a:rect b="b" l="l" r="r" t="t"/>
              <a:pathLst>
                <a:path extrusionOk="0" h="856" w="385">
                  <a:moveTo>
                    <a:pt x="194" y="1"/>
                  </a:moveTo>
                  <a:cubicBezTo>
                    <a:pt x="87" y="1"/>
                    <a:pt x="1" y="88"/>
                    <a:pt x="1" y="193"/>
                  </a:cubicBezTo>
                  <a:lnTo>
                    <a:pt x="1" y="656"/>
                  </a:lnTo>
                  <a:cubicBezTo>
                    <a:pt x="1" y="761"/>
                    <a:pt x="77" y="851"/>
                    <a:pt x="182" y="856"/>
                  </a:cubicBezTo>
                  <a:cubicBezTo>
                    <a:pt x="185" y="856"/>
                    <a:pt x="189" y="856"/>
                    <a:pt x="193" y="856"/>
                  </a:cubicBezTo>
                  <a:cubicBezTo>
                    <a:pt x="298" y="856"/>
                    <a:pt x="384" y="771"/>
                    <a:pt x="384" y="664"/>
                  </a:cubicBezTo>
                  <a:lnTo>
                    <a:pt x="384" y="201"/>
                  </a:lnTo>
                  <a:cubicBezTo>
                    <a:pt x="384" y="96"/>
                    <a:pt x="307" y="7"/>
                    <a:pt x="205" y="1"/>
                  </a:cubicBezTo>
                  <a:cubicBezTo>
                    <a:pt x="201" y="1"/>
                    <a:pt x="197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46"/>
            <p:cNvSpPr/>
            <p:nvPr/>
          </p:nvSpPr>
          <p:spPr>
            <a:xfrm>
              <a:off x="8265880" y="3352365"/>
              <a:ext cx="22970" cy="11138"/>
            </a:xfrm>
            <a:custGeom>
              <a:rect b="b" l="l" r="r" t="t"/>
              <a:pathLst>
                <a:path extrusionOk="0" h="385" w="794">
                  <a:moveTo>
                    <a:pt x="206" y="1"/>
                  </a:moveTo>
                  <a:cubicBezTo>
                    <a:pt x="102" y="1"/>
                    <a:pt x="14" y="77"/>
                    <a:pt x="7" y="182"/>
                  </a:cubicBezTo>
                  <a:cubicBezTo>
                    <a:pt x="0" y="292"/>
                    <a:pt x="88" y="384"/>
                    <a:pt x="198" y="384"/>
                  </a:cubicBezTo>
                  <a:lnTo>
                    <a:pt x="589" y="384"/>
                  </a:lnTo>
                  <a:cubicBezTo>
                    <a:pt x="692" y="384"/>
                    <a:pt x="781" y="307"/>
                    <a:pt x="789" y="205"/>
                  </a:cubicBezTo>
                  <a:cubicBezTo>
                    <a:pt x="794" y="93"/>
                    <a:pt x="706" y="1"/>
                    <a:pt x="59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4" name="Google Shape;3624;p46"/>
          <p:cNvGrpSpPr/>
          <p:nvPr/>
        </p:nvGrpSpPr>
        <p:grpSpPr>
          <a:xfrm>
            <a:off x="738785" y="3710981"/>
            <a:ext cx="371201" cy="363361"/>
            <a:chOff x="738785" y="3710981"/>
            <a:chExt cx="371201" cy="363361"/>
          </a:xfrm>
        </p:grpSpPr>
        <p:sp>
          <p:nvSpPr>
            <p:cNvPr id="3625" name="Google Shape;3625;p46"/>
            <p:cNvSpPr/>
            <p:nvPr/>
          </p:nvSpPr>
          <p:spPr>
            <a:xfrm>
              <a:off x="972974" y="3710981"/>
              <a:ext cx="137012" cy="131632"/>
            </a:xfrm>
            <a:custGeom>
              <a:rect b="b" l="l" r="r" t="t"/>
              <a:pathLst>
                <a:path extrusionOk="0" h="4550" w="4736">
                  <a:moveTo>
                    <a:pt x="3054" y="1"/>
                  </a:moveTo>
                  <a:cubicBezTo>
                    <a:pt x="1399" y="1"/>
                    <a:pt x="0" y="1163"/>
                    <a:pt x="3" y="1163"/>
                  </a:cubicBezTo>
                  <a:lnTo>
                    <a:pt x="4047" y="4550"/>
                  </a:lnTo>
                  <a:cubicBezTo>
                    <a:pt x="4735" y="2100"/>
                    <a:pt x="4041" y="664"/>
                    <a:pt x="3755" y="210"/>
                  </a:cubicBezTo>
                  <a:cubicBezTo>
                    <a:pt x="3689" y="106"/>
                    <a:pt x="3580" y="40"/>
                    <a:pt x="3459" y="25"/>
                  </a:cubicBezTo>
                  <a:cubicBezTo>
                    <a:pt x="3323" y="8"/>
                    <a:pt x="3187" y="1"/>
                    <a:pt x="305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46"/>
            <p:cNvSpPr/>
            <p:nvPr/>
          </p:nvSpPr>
          <p:spPr>
            <a:xfrm>
              <a:off x="738785" y="3710981"/>
              <a:ext cx="136984" cy="131632"/>
            </a:xfrm>
            <a:custGeom>
              <a:rect b="b" l="l" r="r" t="t"/>
              <a:pathLst>
                <a:path extrusionOk="0" h="4550" w="4735">
                  <a:moveTo>
                    <a:pt x="1681" y="1"/>
                  </a:moveTo>
                  <a:cubicBezTo>
                    <a:pt x="1547" y="1"/>
                    <a:pt x="1412" y="8"/>
                    <a:pt x="1275" y="25"/>
                  </a:cubicBezTo>
                  <a:cubicBezTo>
                    <a:pt x="1154" y="40"/>
                    <a:pt x="1045" y="106"/>
                    <a:pt x="981" y="210"/>
                  </a:cubicBezTo>
                  <a:cubicBezTo>
                    <a:pt x="694" y="664"/>
                    <a:pt x="1" y="2100"/>
                    <a:pt x="688" y="4550"/>
                  </a:cubicBezTo>
                  <a:lnTo>
                    <a:pt x="4733" y="1163"/>
                  </a:lnTo>
                  <a:cubicBezTo>
                    <a:pt x="4734" y="1163"/>
                    <a:pt x="3335" y="1"/>
                    <a:pt x="168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46"/>
            <p:cNvSpPr/>
            <p:nvPr/>
          </p:nvSpPr>
          <p:spPr>
            <a:xfrm>
              <a:off x="973003" y="3729092"/>
              <a:ext cx="123965" cy="113521"/>
            </a:xfrm>
            <a:custGeom>
              <a:rect b="b" l="l" r="r" t="t"/>
              <a:pathLst>
                <a:path extrusionOk="0" h="3924" w="4285">
                  <a:moveTo>
                    <a:pt x="824" y="0"/>
                  </a:moveTo>
                  <a:cubicBezTo>
                    <a:pt x="315" y="276"/>
                    <a:pt x="1" y="537"/>
                    <a:pt x="1" y="537"/>
                  </a:cubicBezTo>
                  <a:lnTo>
                    <a:pt x="4046" y="3924"/>
                  </a:lnTo>
                  <a:cubicBezTo>
                    <a:pt x="4162" y="3507"/>
                    <a:pt x="4239" y="3120"/>
                    <a:pt x="4285" y="2761"/>
                  </a:cubicBezTo>
                  <a:cubicBezTo>
                    <a:pt x="3989" y="2295"/>
                    <a:pt x="3632" y="1862"/>
                    <a:pt x="3213" y="1470"/>
                  </a:cubicBezTo>
                  <a:cubicBezTo>
                    <a:pt x="2521" y="819"/>
                    <a:pt x="1708" y="324"/>
                    <a:pt x="824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46"/>
            <p:cNvSpPr/>
            <p:nvPr/>
          </p:nvSpPr>
          <p:spPr>
            <a:xfrm>
              <a:off x="751746" y="3729092"/>
              <a:ext cx="123965" cy="113521"/>
            </a:xfrm>
            <a:custGeom>
              <a:rect b="b" l="l" r="r" t="t"/>
              <a:pathLst>
                <a:path extrusionOk="0" h="3924" w="4285">
                  <a:moveTo>
                    <a:pt x="3463" y="0"/>
                  </a:moveTo>
                  <a:cubicBezTo>
                    <a:pt x="2578" y="322"/>
                    <a:pt x="1765" y="819"/>
                    <a:pt x="1073" y="1470"/>
                  </a:cubicBezTo>
                  <a:cubicBezTo>
                    <a:pt x="656" y="1862"/>
                    <a:pt x="297" y="2295"/>
                    <a:pt x="1" y="2761"/>
                  </a:cubicBezTo>
                  <a:cubicBezTo>
                    <a:pt x="47" y="3120"/>
                    <a:pt x="123" y="3507"/>
                    <a:pt x="241" y="3924"/>
                  </a:cubicBezTo>
                  <a:lnTo>
                    <a:pt x="4285" y="537"/>
                  </a:lnTo>
                  <a:cubicBezTo>
                    <a:pt x="4285" y="537"/>
                    <a:pt x="3970" y="275"/>
                    <a:pt x="3463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46"/>
            <p:cNvSpPr/>
            <p:nvPr/>
          </p:nvSpPr>
          <p:spPr>
            <a:xfrm>
              <a:off x="774196" y="3741503"/>
              <a:ext cx="87600" cy="97118"/>
            </a:xfrm>
            <a:custGeom>
              <a:rect b="b" l="l" r="r" t="t"/>
              <a:pathLst>
                <a:path extrusionOk="0" h="3357" w="3028">
                  <a:moveTo>
                    <a:pt x="579" y="1"/>
                  </a:moveTo>
                  <a:cubicBezTo>
                    <a:pt x="558" y="1"/>
                    <a:pt x="538" y="13"/>
                    <a:pt x="530" y="31"/>
                  </a:cubicBezTo>
                  <a:cubicBezTo>
                    <a:pt x="303" y="534"/>
                    <a:pt x="1" y="1623"/>
                    <a:pt x="489" y="3357"/>
                  </a:cubicBezTo>
                  <a:lnTo>
                    <a:pt x="3027" y="946"/>
                  </a:lnTo>
                  <a:cubicBezTo>
                    <a:pt x="2964" y="896"/>
                    <a:pt x="1828" y="1"/>
                    <a:pt x="579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46"/>
            <p:cNvSpPr/>
            <p:nvPr/>
          </p:nvSpPr>
          <p:spPr>
            <a:xfrm>
              <a:off x="986947" y="3741503"/>
              <a:ext cx="87571" cy="97118"/>
            </a:xfrm>
            <a:custGeom>
              <a:rect b="b" l="l" r="r" t="t"/>
              <a:pathLst>
                <a:path extrusionOk="0" h="3357" w="3027">
                  <a:moveTo>
                    <a:pt x="2450" y="1"/>
                  </a:moveTo>
                  <a:cubicBezTo>
                    <a:pt x="1201" y="1"/>
                    <a:pt x="65" y="898"/>
                    <a:pt x="0" y="949"/>
                  </a:cubicBezTo>
                  <a:lnTo>
                    <a:pt x="2539" y="3357"/>
                  </a:lnTo>
                  <a:cubicBezTo>
                    <a:pt x="3027" y="1625"/>
                    <a:pt x="2726" y="536"/>
                    <a:pt x="2498" y="31"/>
                  </a:cubicBezTo>
                  <a:cubicBezTo>
                    <a:pt x="2490" y="13"/>
                    <a:pt x="2470" y="1"/>
                    <a:pt x="2450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46"/>
            <p:cNvSpPr/>
            <p:nvPr/>
          </p:nvSpPr>
          <p:spPr>
            <a:xfrm>
              <a:off x="986889" y="3745755"/>
              <a:ext cx="82132" cy="93010"/>
            </a:xfrm>
            <a:custGeom>
              <a:rect b="b" l="l" r="r" t="t"/>
              <a:pathLst>
                <a:path extrusionOk="0" h="3215" w="2839">
                  <a:moveTo>
                    <a:pt x="1550" y="1"/>
                  </a:moveTo>
                  <a:cubicBezTo>
                    <a:pt x="700" y="257"/>
                    <a:pt x="47" y="771"/>
                    <a:pt x="1" y="806"/>
                  </a:cubicBezTo>
                  <a:lnTo>
                    <a:pt x="2540" y="3214"/>
                  </a:lnTo>
                  <a:cubicBezTo>
                    <a:pt x="2809" y="2263"/>
                    <a:pt x="2839" y="1507"/>
                    <a:pt x="2774" y="933"/>
                  </a:cubicBezTo>
                  <a:cubicBezTo>
                    <a:pt x="2760" y="920"/>
                    <a:pt x="2747" y="906"/>
                    <a:pt x="2731" y="892"/>
                  </a:cubicBezTo>
                  <a:cubicBezTo>
                    <a:pt x="2369" y="552"/>
                    <a:pt x="1972" y="254"/>
                    <a:pt x="1550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46"/>
            <p:cNvSpPr/>
            <p:nvPr/>
          </p:nvSpPr>
          <p:spPr>
            <a:xfrm>
              <a:off x="986860" y="3769073"/>
              <a:ext cx="58" cy="116"/>
            </a:xfrm>
            <a:custGeom>
              <a:rect b="b" l="l" r="r" t="t"/>
              <a:pathLst>
                <a:path extrusionOk="0" h="4" w="2">
                  <a:moveTo>
                    <a:pt x="0" y="3"/>
                  </a:moveTo>
                  <a:lnTo>
                    <a:pt x="2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46"/>
            <p:cNvSpPr/>
            <p:nvPr/>
          </p:nvSpPr>
          <p:spPr>
            <a:xfrm>
              <a:off x="779663" y="3745755"/>
              <a:ext cx="82132" cy="93097"/>
            </a:xfrm>
            <a:custGeom>
              <a:rect b="b" l="l" r="r" t="t"/>
              <a:pathLst>
                <a:path extrusionOk="0" h="3218" w="2839">
                  <a:moveTo>
                    <a:pt x="1289" y="1"/>
                  </a:moveTo>
                  <a:cubicBezTo>
                    <a:pt x="867" y="254"/>
                    <a:pt x="470" y="552"/>
                    <a:pt x="108" y="894"/>
                  </a:cubicBezTo>
                  <a:cubicBezTo>
                    <a:pt x="94" y="906"/>
                    <a:pt x="82" y="920"/>
                    <a:pt x="66" y="933"/>
                  </a:cubicBezTo>
                  <a:cubicBezTo>
                    <a:pt x="0" y="1507"/>
                    <a:pt x="30" y="2263"/>
                    <a:pt x="298" y="3217"/>
                  </a:cubicBezTo>
                  <a:lnTo>
                    <a:pt x="2838" y="806"/>
                  </a:lnTo>
                  <a:cubicBezTo>
                    <a:pt x="2792" y="771"/>
                    <a:pt x="2139" y="257"/>
                    <a:pt x="1289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46"/>
            <p:cNvSpPr/>
            <p:nvPr/>
          </p:nvSpPr>
          <p:spPr>
            <a:xfrm>
              <a:off x="861767" y="3769073"/>
              <a:ext cx="58" cy="116"/>
            </a:xfrm>
            <a:custGeom>
              <a:rect b="b" l="l" r="r" t="t"/>
              <a:pathLst>
                <a:path extrusionOk="0" h="4" w="2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46"/>
            <p:cNvSpPr/>
            <p:nvPr/>
          </p:nvSpPr>
          <p:spPr>
            <a:xfrm>
              <a:off x="745410" y="3738610"/>
              <a:ext cx="357951" cy="306629"/>
            </a:xfrm>
            <a:custGeom>
              <a:rect b="b" l="l" r="r" t="t"/>
              <a:pathLst>
                <a:path extrusionOk="0" h="10599" w="12373">
                  <a:moveTo>
                    <a:pt x="6187" y="1"/>
                  </a:moveTo>
                  <a:cubicBezTo>
                    <a:pt x="2771" y="1"/>
                    <a:pt x="0" y="2601"/>
                    <a:pt x="0" y="5807"/>
                  </a:cubicBezTo>
                  <a:cubicBezTo>
                    <a:pt x="0" y="7795"/>
                    <a:pt x="1063" y="9550"/>
                    <a:pt x="2688" y="10597"/>
                  </a:cubicBezTo>
                  <a:lnTo>
                    <a:pt x="2689" y="10590"/>
                  </a:lnTo>
                  <a:lnTo>
                    <a:pt x="9682" y="10590"/>
                  </a:lnTo>
                  <a:lnTo>
                    <a:pt x="9682" y="10599"/>
                  </a:lnTo>
                  <a:cubicBezTo>
                    <a:pt x="11307" y="9551"/>
                    <a:pt x="12373" y="7795"/>
                    <a:pt x="12373" y="5807"/>
                  </a:cubicBezTo>
                  <a:cubicBezTo>
                    <a:pt x="12373" y="2601"/>
                    <a:pt x="9604" y="1"/>
                    <a:pt x="618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46"/>
            <p:cNvSpPr/>
            <p:nvPr/>
          </p:nvSpPr>
          <p:spPr>
            <a:xfrm>
              <a:off x="745410" y="3738610"/>
              <a:ext cx="189897" cy="306600"/>
            </a:xfrm>
            <a:custGeom>
              <a:rect b="b" l="l" r="r" t="t"/>
              <a:pathLst>
                <a:path extrusionOk="0" h="10598" w="6564">
                  <a:moveTo>
                    <a:pt x="6564" y="13"/>
                  </a:moveTo>
                  <a:lnTo>
                    <a:pt x="6564" y="13"/>
                  </a:lnTo>
                  <a:cubicBezTo>
                    <a:pt x="6561" y="13"/>
                    <a:pt x="6559" y="13"/>
                    <a:pt x="6557" y="14"/>
                  </a:cubicBezTo>
                  <a:lnTo>
                    <a:pt x="6557" y="14"/>
                  </a:lnTo>
                  <a:cubicBezTo>
                    <a:pt x="6559" y="13"/>
                    <a:pt x="6561" y="13"/>
                    <a:pt x="6564" y="13"/>
                  </a:cubicBezTo>
                  <a:close/>
                  <a:moveTo>
                    <a:pt x="6185" y="1"/>
                  </a:moveTo>
                  <a:cubicBezTo>
                    <a:pt x="4482" y="1"/>
                    <a:pt x="2795" y="676"/>
                    <a:pt x="1606" y="1903"/>
                  </a:cubicBezTo>
                  <a:cubicBezTo>
                    <a:pt x="608" y="2935"/>
                    <a:pt x="0" y="4304"/>
                    <a:pt x="0" y="5807"/>
                  </a:cubicBezTo>
                  <a:cubicBezTo>
                    <a:pt x="0" y="7749"/>
                    <a:pt x="1068" y="9554"/>
                    <a:pt x="2688" y="10597"/>
                  </a:cubicBezTo>
                  <a:lnTo>
                    <a:pt x="2689" y="10590"/>
                  </a:lnTo>
                  <a:lnTo>
                    <a:pt x="3433" y="10590"/>
                  </a:lnTo>
                  <a:cubicBezTo>
                    <a:pt x="1818" y="9542"/>
                    <a:pt x="757" y="7790"/>
                    <a:pt x="757" y="5807"/>
                  </a:cubicBezTo>
                  <a:cubicBezTo>
                    <a:pt x="757" y="2723"/>
                    <a:pt x="3320" y="201"/>
                    <a:pt x="6557" y="14"/>
                  </a:cubicBezTo>
                  <a:lnTo>
                    <a:pt x="6557" y="14"/>
                  </a:lnTo>
                  <a:cubicBezTo>
                    <a:pt x="6539" y="15"/>
                    <a:pt x="6521" y="15"/>
                    <a:pt x="6503" y="15"/>
                  </a:cubicBezTo>
                  <a:cubicBezTo>
                    <a:pt x="6398" y="15"/>
                    <a:pt x="6291" y="1"/>
                    <a:pt x="6185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46"/>
            <p:cNvSpPr/>
            <p:nvPr/>
          </p:nvSpPr>
          <p:spPr>
            <a:xfrm>
              <a:off x="774948" y="3832921"/>
              <a:ext cx="298905" cy="241392"/>
            </a:xfrm>
            <a:custGeom>
              <a:rect b="b" l="l" r="r" t="t"/>
              <a:pathLst>
                <a:path extrusionOk="0" h="8344" w="10332">
                  <a:moveTo>
                    <a:pt x="5169" y="0"/>
                  </a:moveTo>
                  <a:cubicBezTo>
                    <a:pt x="2349" y="0"/>
                    <a:pt x="5732" y="2295"/>
                    <a:pt x="2994" y="2295"/>
                  </a:cubicBezTo>
                  <a:cubicBezTo>
                    <a:pt x="618" y="2295"/>
                    <a:pt x="1" y="4725"/>
                    <a:pt x="1671" y="7319"/>
                  </a:cubicBezTo>
                  <a:lnTo>
                    <a:pt x="1668" y="7326"/>
                  </a:lnTo>
                  <a:cubicBezTo>
                    <a:pt x="2664" y="7968"/>
                    <a:pt x="3868" y="8343"/>
                    <a:pt x="5166" y="8343"/>
                  </a:cubicBezTo>
                  <a:cubicBezTo>
                    <a:pt x="6462" y="8343"/>
                    <a:pt x="7666" y="7969"/>
                    <a:pt x="8661" y="7330"/>
                  </a:cubicBezTo>
                  <a:lnTo>
                    <a:pt x="8661" y="7319"/>
                  </a:lnTo>
                  <a:cubicBezTo>
                    <a:pt x="10332" y="4725"/>
                    <a:pt x="9714" y="2295"/>
                    <a:pt x="7342" y="2295"/>
                  </a:cubicBezTo>
                  <a:cubicBezTo>
                    <a:pt x="4604" y="2295"/>
                    <a:pt x="7986" y="0"/>
                    <a:pt x="5169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46"/>
            <p:cNvSpPr/>
            <p:nvPr/>
          </p:nvSpPr>
          <p:spPr>
            <a:xfrm>
              <a:off x="805180" y="4009713"/>
              <a:ext cx="130185" cy="64630"/>
            </a:xfrm>
            <a:custGeom>
              <a:rect b="b" l="l" r="r" t="t"/>
              <a:pathLst>
                <a:path extrusionOk="0" h="2234" w="4500">
                  <a:moveTo>
                    <a:pt x="0" y="1"/>
                  </a:moveTo>
                  <a:lnTo>
                    <a:pt x="0" y="1"/>
                  </a:lnTo>
                  <a:cubicBezTo>
                    <a:pt x="152" y="393"/>
                    <a:pt x="359" y="800"/>
                    <a:pt x="623" y="1211"/>
                  </a:cubicBezTo>
                  <a:lnTo>
                    <a:pt x="622" y="1219"/>
                  </a:lnTo>
                  <a:cubicBezTo>
                    <a:pt x="1617" y="1858"/>
                    <a:pt x="2821" y="2234"/>
                    <a:pt x="4121" y="2234"/>
                  </a:cubicBezTo>
                  <a:cubicBezTo>
                    <a:pt x="4248" y="2234"/>
                    <a:pt x="4374" y="2231"/>
                    <a:pt x="4499" y="2223"/>
                  </a:cubicBezTo>
                  <a:cubicBezTo>
                    <a:pt x="3344" y="2157"/>
                    <a:pt x="2277" y="1795"/>
                    <a:pt x="1379" y="1219"/>
                  </a:cubicBezTo>
                  <a:cubicBezTo>
                    <a:pt x="856" y="881"/>
                    <a:pt x="390" y="468"/>
                    <a:pt x="0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46"/>
            <p:cNvSpPr/>
            <p:nvPr/>
          </p:nvSpPr>
          <p:spPr>
            <a:xfrm>
              <a:off x="903860" y="3887946"/>
              <a:ext cx="41081" cy="19962"/>
            </a:xfrm>
            <a:custGeom>
              <a:rect b="b" l="l" r="r" t="t"/>
              <a:pathLst>
                <a:path extrusionOk="0" h="690" w="1420">
                  <a:moveTo>
                    <a:pt x="127" y="1"/>
                  </a:moveTo>
                  <a:cubicBezTo>
                    <a:pt x="58" y="1"/>
                    <a:pt x="1" y="56"/>
                    <a:pt x="1" y="128"/>
                  </a:cubicBezTo>
                  <a:cubicBezTo>
                    <a:pt x="1" y="438"/>
                    <a:pt x="318" y="689"/>
                    <a:pt x="710" y="689"/>
                  </a:cubicBezTo>
                  <a:cubicBezTo>
                    <a:pt x="1101" y="689"/>
                    <a:pt x="1420" y="438"/>
                    <a:pt x="1420" y="128"/>
                  </a:cubicBezTo>
                  <a:lnTo>
                    <a:pt x="1420" y="125"/>
                  </a:lnTo>
                  <a:cubicBezTo>
                    <a:pt x="1420" y="56"/>
                    <a:pt x="1365" y="1"/>
                    <a:pt x="1296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46"/>
            <p:cNvSpPr/>
            <p:nvPr/>
          </p:nvSpPr>
          <p:spPr>
            <a:xfrm>
              <a:off x="890147" y="3914070"/>
              <a:ext cx="68419" cy="17300"/>
            </a:xfrm>
            <a:custGeom>
              <a:rect b="b" l="l" r="r" t="t"/>
              <a:pathLst>
                <a:path extrusionOk="0" h="598" w="2365">
                  <a:moveTo>
                    <a:pt x="1179" y="1"/>
                  </a:moveTo>
                  <a:cubicBezTo>
                    <a:pt x="1178" y="1"/>
                    <a:pt x="1176" y="1"/>
                    <a:pt x="1174" y="1"/>
                  </a:cubicBezTo>
                  <a:cubicBezTo>
                    <a:pt x="1125" y="3"/>
                    <a:pt x="1075" y="27"/>
                    <a:pt x="1041" y="65"/>
                  </a:cubicBezTo>
                  <a:cubicBezTo>
                    <a:pt x="958" y="162"/>
                    <a:pt x="831" y="216"/>
                    <a:pt x="697" y="216"/>
                  </a:cubicBezTo>
                  <a:cubicBezTo>
                    <a:pt x="562" y="216"/>
                    <a:pt x="438" y="161"/>
                    <a:pt x="354" y="65"/>
                  </a:cubicBezTo>
                  <a:cubicBezTo>
                    <a:pt x="316" y="23"/>
                    <a:pt x="265" y="1"/>
                    <a:pt x="212" y="1"/>
                  </a:cubicBezTo>
                  <a:cubicBezTo>
                    <a:pt x="168" y="1"/>
                    <a:pt x="123" y="17"/>
                    <a:pt x="87" y="49"/>
                  </a:cubicBezTo>
                  <a:cubicBezTo>
                    <a:pt x="9" y="118"/>
                    <a:pt x="1" y="237"/>
                    <a:pt x="70" y="317"/>
                  </a:cubicBezTo>
                  <a:cubicBezTo>
                    <a:pt x="225" y="495"/>
                    <a:pt x="453" y="598"/>
                    <a:pt x="699" y="598"/>
                  </a:cubicBezTo>
                  <a:cubicBezTo>
                    <a:pt x="875" y="598"/>
                    <a:pt x="1046" y="544"/>
                    <a:pt x="1184" y="446"/>
                  </a:cubicBezTo>
                  <a:cubicBezTo>
                    <a:pt x="1322" y="544"/>
                    <a:pt x="1493" y="598"/>
                    <a:pt x="1670" y="598"/>
                  </a:cubicBezTo>
                  <a:cubicBezTo>
                    <a:pt x="1912" y="598"/>
                    <a:pt x="2141" y="495"/>
                    <a:pt x="2299" y="317"/>
                  </a:cubicBezTo>
                  <a:cubicBezTo>
                    <a:pt x="2365" y="239"/>
                    <a:pt x="2357" y="118"/>
                    <a:pt x="2279" y="49"/>
                  </a:cubicBezTo>
                  <a:cubicBezTo>
                    <a:pt x="2243" y="17"/>
                    <a:pt x="2198" y="1"/>
                    <a:pt x="2153" y="1"/>
                  </a:cubicBezTo>
                  <a:cubicBezTo>
                    <a:pt x="2101" y="1"/>
                    <a:pt x="2048" y="23"/>
                    <a:pt x="2012" y="65"/>
                  </a:cubicBezTo>
                  <a:cubicBezTo>
                    <a:pt x="1931" y="162"/>
                    <a:pt x="1803" y="216"/>
                    <a:pt x="1670" y="216"/>
                  </a:cubicBezTo>
                  <a:cubicBezTo>
                    <a:pt x="1535" y="216"/>
                    <a:pt x="1411" y="161"/>
                    <a:pt x="1326" y="65"/>
                  </a:cubicBezTo>
                  <a:cubicBezTo>
                    <a:pt x="1289" y="25"/>
                    <a:pt x="1233" y="1"/>
                    <a:pt x="117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46"/>
            <p:cNvSpPr/>
            <p:nvPr/>
          </p:nvSpPr>
          <p:spPr>
            <a:xfrm>
              <a:off x="847302" y="3849759"/>
              <a:ext cx="11109" cy="23404"/>
            </a:xfrm>
            <a:custGeom>
              <a:rect b="b" l="l" r="r" t="t"/>
              <a:pathLst>
                <a:path extrusionOk="0" h="809" w="384">
                  <a:moveTo>
                    <a:pt x="192" y="1"/>
                  </a:moveTo>
                  <a:cubicBezTo>
                    <a:pt x="177" y="1"/>
                    <a:pt x="162" y="2"/>
                    <a:pt x="146" y="6"/>
                  </a:cubicBezTo>
                  <a:cubicBezTo>
                    <a:pt x="60" y="24"/>
                    <a:pt x="0" y="107"/>
                    <a:pt x="0" y="195"/>
                  </a:cubicBezTo>
                  <a:lnTo>
                    <a:pt x="0" y="613"/>
                  </a:lnTo>
                  <a:cubicBezTo>
                    <a:pt x="0" y="704"/>
                    <a:pt x="60" y="784"/>
                    <a:pt x="146" y="804"/>
                  </a:cubicBezTo>
                  <a:cubicBezTo>
                    <a:pt x="161" y="807"/>
                    <a:pt x="176" y="808"/>
                    <a:pt x="190" y="808"/>
                  </a:cubicBezTo>
                  <a:cubicBezTo>
                    <a:pt x="297" y="808"/>
                    <a:pt x="384" y="723"/>
                    <a:pt x="384" y="616"/>
                  </a:cubicBezTo>
                  <a:lnTo>
                    <a:pt x="384" y="192"/>
                  </a:lnTo>
                  <a:cubicBezTo>
                    <a:pt x="384" y="86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46"/>
            <p:cNvSpPr/>
            <p:nvPr/>
          </p:nvSpPr>
          <p:spPr>
            <a:xfrm>
              <a:off x="831969" y="3876866"/>
              <a:ext cx="24880" cy="11109"/>
            </a:xfrm>
            <a:custGeom>
              <a:rect b="b" l="l" r="r" t="t"/>
              <a:pathLst>
                <a:path extrusionOk="0" h="384" w="860">
                  <a:moveTo>
                    <a:pt x="219" y="0"/>
                  </a:moveTo>
                  <a:cubicBezTo>
                    <a:pt x="128" y="0"/>
                    <a:pt x="49" y="60"/>
                    <a:pt x="30" y="146"/>
                  </a:cubicBezTo>
                  <a:cubicBezTo>
                    <a:pt x="1" y="273"/>
                    <a:pt x="95" y="384"/>
                    <a:pt x="216" y="384"/>
                  </a:cubicBezTo>
                  <a:lnTo>
                    <a:pt x="641" y="384"/>
                  </a:lnTo>
                  <a:cubicBezTo>
                    <a:pt x="731" y="384"/>
                    <a:pt x="812" y="324"/>
                    <a:pt x="831" y="238"/>
                  </a:cubicBezTo>
                  <a:cubicBezTo>
                    <a:pt x="860" y="112"/>
                    <a:pt x="763" y="0"/>
                    <a:pt x="64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46"/>
            <p:cNvSpPr/>
            <p:nvPr/>
          </p:nvSpPr>
          <p:spPr>
            <a:xfrm>
              <a:off x="989840" y="3849759"/>
              <a:ext cx="11109" cy="23404"/>
            </a:xfrm>
            <a:custGeom>
              <a:rect b="b" l="l" r="r" t="t"/>
              <a:pathLst>
                <a:path extrusionOk="0" h="809" w="384">
                  <a:moveTo>
                    <a:pt x="192" y="1"/>
                  </a:moveTo>
                  <a:cubicBezTo>
                    <a:pt x="86" y="1"/>
                    <a:pt x="0" y="86"/>
                    <a:pt x="0" y="192"/>
                  </a:cubicBezTo>
                  <a:lnTo>
                    <a:pt x="0" y="613"/>
                  </a:lnTo>
                  <a:cubicBezTo>
                    <a:pt x="0" y="704"/>
                    <a:pt x="60" y="784"/>
                    <a:pt x="146" y="804"/>
                  </a:cubicBezTo>
                  <a:cubicBezTo>
                    <a:pt x="161" y="807"/>
                    <a:pt x="176" y="808"/>
                    <a:pt x="191" y="808"/>
                  </a:cubicBezTo>
                  <a:cubicBezTo>
                    <a:pt x="298" y="808"/>
                    <a:pt x="384" y="723"/>
                    <a:pt x="384" y="616"/>
                  </a:cubicBezTo>
                  <a:lnTo>
                    <a:pt x="384" y="195"/>
                  </a:lnTo>
                  <a:cubicBezTo>
                    <a:pt x="384" y="107"/>
                    <a:pt x="325" y="24"/>
                    <a:pt x="238" y="6"/>
                  </a:cubicBezTo>
                  <a:cubicBezTo>
                    <a:pt x="222" y="2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46"/>
            <p:cNvSpPr/>
            <p:nvPr/>
          </p:nvSpPr>
          <p:spPr>
            <a:xfrm>
              <a:off x="991923" y="3876866"/>
              <a:ext cx="24880" cy="11109"/>
            </a:xfrm>
            <a:custGeom>
              <a:rect b="b" l="l" r="r" t="t"/>
              <a:pathLst>
                <a:path extrusionOk="0" h="384" w="860">
                  <a:moveTo>
                    <a:pt x="218" y="0"/>
                  </a:moveTo>
                  <a:cubicBezTo>
                    <a:pt x="128" y="0"/>
                    <a:pt x="48" y="60"/>
                    <a:pt x="28" y="146"/>
                  </a:cubicBezTo>
                  <a:cubicBezTo>
                    <a:pt x="0" y="273"/>
                    <a:pt x="94" y="384"/>
                    <a:pt x="215" y="384"/>
                  </a:cubicBezTo>
                  <a:lnTo>
                    <a:pt x="640" y="384"/>
                  </a:lnTo>
                  <a:cubicBezTo>
                    <a:pt x="730" y="384"/>
                    <a:pt x="810" y="324"/>
                    <a:pt x="830" y="238"/>
                  </a:cubicBezTo>
                  <a:cubicBezTo>
                    <a:pt x="859" y="112"/>
                    <a:pt x="764" y="0"/>
                    <a:pt x="64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5" name="Google Shape;3645;p46"/>
          <p:cNvGrpSpPr/>
          <p:nvPr/>
        </p:nvGrpSpPr>
        <p:grpSpPr>
          <a:xfrm>
            <a:off x="1531525" y="3722727"/>
            <a:ext cx="424606" cy="339870"/>
            <a:chOff x="1531525" y="3722727"/>
            <a:chExt cx="424606" cy="339870"/>
          </a:xfrm>
        </p:grpSpPr>
        <p:sp>
          <p:nvSpPr>
            <p:cNvPr id="3646" name="Google Shape;3646;p46"/>
            <p:cNvSpPr/>
            <p:nvPr/>
          </p:nvSpPr>
          <p:spPr>
            <a:xfrm>
              <a:off x="1820333" y="3722727"/>
              <a:ext cx="107330" cy="89423"/>
            </a:xfrm>
            <a:custGeom>
              <a:rect b="b" l="l" r="r" t="t"/>
              <a:pathLst>
                <a:path extrusionOk="0" h="3091" w="3710">
                  <a:moveTo>
                    <a:pt x="2338" y="1"/>
                  </a:moveTo>
                  <a:cubicBezTo>
                    <a:pt x="684" y="1"/>
                    <a:pt x="0" y="1433"/>
                    <a:pt x="0" y="1433"/>
                  </a:cubicBezTo>
                  <a:lnTo>
                    <a:pt x="3281" y="3090"/>
                  </a:lnTo>
                  <a:cubicBezTo>
                    <a:pt x="3709" y="1415"/>
                    <a:pt x="2941" y="381"/>
                    <a:pt x="2685" y="96"/>
                  </a:cubicBezTo>
                  <a:cubicBezTo>
                    <a:pt x="2639" y="42"/>
                    <a:pt x="2571" y="10"/>
                    <a:pt x="2501" y="5"/>
                  </a:cubicBezTo>
                  <a:cubicBezTo>
                    <a:pt x="2445" y="2"/>
                    <a:pt x="2391" y="1"/>
                    <a:pt x="2338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46"/>
            <p:cNvSpPr/>
            <p:nvPr/>
          </p:nvSpPr>
          <p:spPr>
            <a:xfrm>
              <a:off x="1560050" y="3722727"/>
              <a:ext cx="107330" cy="89423"/>
            </a:xfrm>
            <a:custGeom>
              <a:rect b="b" l="l" r="r" t="t"/>
              <a:pathLst>
                <a:path extrusionOk="0" h="3091" w="3710">
                  <a:moveTo>
                    <a:pt x="1372" y="1"/>
                  </a:moveTo>
                  <a:cubicBezTo>
                    <a:pt x="1319" y="1"/>
                    <a:pt x="1265" y="2"/>
                    <a:pt x="1210" y="5"/>
                  </a:cubicBezTo>
                  <a:cubicBezTo>
                    <a:pt x="1139" y="10"/>
                    <a:pt x="1072" y="42"/>
                    <a:pt x="1026" y="96"/>
                  </a:cubicBezTo>
                  <a:cubicBezTo>
                    <a:pt x="771" y="381"/>
                    <a:pt x="1" y="1415"/>
                    <a:pt x="429" y="3090"/>
                  </a:cubicBezTo>
                  <a:lnTo>
                    <a:pt x="3710" y="1433"/>
                  </a:lnTo>
                  <a:cubicBezTo>
                    <a:pt x="3710" y="1433"/>
                    <a:pt x="3026" y="1"/>
                    <a:pt x="1372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46"/>
            <p:cNvSpPr/>
            <p:nvPr/>
          </p:nvSpPr>
          <p:spPr>
            <a:xfrm>
              <a:off x="1568990" y="3749719"/>
              <a:ext cx="98449" cy="62373"/>
            </a:xfrm>
            <a:custGeom>
              <a:rect b="b" l="l" r="r" t="t"/>
              <a:pathLst>
                <a:path extrusionOk="0" h="2156" w="3403">
                  <a:moveTo>
                    <a:pt x="3060" y="0"/>
                  </a:moveTo>
                  <a:cubicBezTo>
                    <a:pt x="2401" y="25"/>
                    <a:pt x="1806" y="155"/>
                    <a:pt x="1280" y="393"/>
                  </a:cubicBezTo>
                  <a:cubicBezTo>
                    <a:pt x="752" y="634"/>
                    <a:pt x="322" y="971"/>
                    <a:pt x="0" y="1396"/>
                  </a:cubicBezTo>
                  <a:cubicBezTo>
                    <a:pt x="14" y="1632"/>
                    <a:pt x="52" y="1886"/>
                    <a:pt x="121" y="2156"/>
                  </a:cubicBezTo>
                  <a:lnTo>
                    <a:pt x="3402" y="499"/>
                  </a:lnTo>
                  <a:cubicBezTo>
                    <a:pt x="3402" y="499"/>
                    <a:pt x="3295" y="273"/>
                    <a:pt x="3060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46"/>
            <p:cNvSpPr/>
            <p:nvPr/>
          </p:nvSpPr>
          <p:spPr>
            <a:xfrm>
              <a:off x="1820333" y="3749834"/>
              <a:ext cx="98449" cy="62402"/>
            </a:xfrm>
            <a:custGeom>
              <a:rect b="b" l="l" r="r" t="t"/>
              <a:pathLst>
                <a:path extrusionOk="0" h="2157" w="3403">
                  <a:moveTo>
                    <a:pt x="342" y="1"/>
                  </a:moveTo>
                  <a:cubicBezTo>
                    <a:pt x="108" y="272"/>
                    <a:pt x="0" y="500"/>
                    <a:pt x="0" y="500"/>
                  </a:cubicBezTo>
                  <a:lnTo>
                    <a:pt x="3281" y="2156"/>
                  </a:lnTo>
                  <a:cubicBezTo>
                    <a:pt x="3350" y="1885"/>
                    <a:pt x="3389" y="1632"/>
                    <a:pt x="3403" y="1397"/>
                  </a:cubicBezTo>
                  <a:cubicBezTo>
                    <a:pt x="3079" y="967"/>
                    <a:pt x="2648" y="631"/>
                    <a:pt x="2122" y="392"/>
                  </a:cubicBezTo>
                  <a:cubicBezTo>
                    <a:pt x="1597" y="154"/>
                    <a:pt x="999" y="21"/>
                    <a:pt x="342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46"/>
            <p:cNvSpPr/>
            <p:nvPr/>
          </p:nvSpPr>
          <p:spPr>
            <a:xfrm>
              <a:off x="1586782" y="3748851"/>
              <a:ext cx="68217" cy="66076"/>
            </a:xfrm>
            <a:custGeom>
              <a:rect b="b" l="l" r="r" t="t"/>
              <a:pathLst>
                <a:path extrusionOk="0" h="2284" w="2358">
                  <a:moveTo>
                    <a:pt x="735" y="1"/>
                  </a:moveTo>
                  <a:cubicBezTo>
                    <a:pt x="665" y="1"/>
                    <a:pt x="601" y="34"/>
                    <a:pt x="563" y="92"/>
                  </a:cubicBezTo>
                  <a:cubicBezTo>
                    <a:pt x="326" y="454"/>
                    <a:pt x="0" y="1195"/>
                    <a:pt x="276" y="2284"/>
                  </a:cubicBezTo>
                  <a:lnTo>
                    <a:pt x="2358" y="1067"/>
                  </a:lnTo>
                  <a:cubicBezTo>
                    <a:pt x="2335" y="1024"/>
                    <a:pt x="1853" y="86"/>
                    <a:pt x="749" y="1"/>
                  </a:cubicBezTo>
                  <a:cubicBezTo>
                    <a:pt x="744" y="1"/>
                    <a:pt x="740" y="1"/>
                    <a:pt x="735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46"/>
            <p:cNvSpPr/>
            <p:nvPr/>
          </p:nvSpPr>
          <p:spPr>
            <a:xfrm>
              <a:off x="1832715" y="3748851"/>
              <a:ext cx="68275" cy="66076"/>
            </a:xfrm>
            <a:custGeom>
              <a:rect b="b" l="l" r="r" t="t"/>
              <a:pathLst>
                <a:path extrusionOk="0" h="2284" w="2360">
                  <a:moveTo>
                    <a:pt x="1623" y="1"/>
                  </a:moveTo>
                  <a:cubicBezTo>
                    <a:pt x="1618" y="1"/>
                    <a:pt x="1614" y="1"/>
                    <a:pt x="1609" y="1"/>
                  </a:cubicBezTo>
                  <a:cubicBezTo>
                    <a:pt x="505" y="86"/>
                    <a:pt x="23" y="1024"/>
                    <a:pt x="0" y="1067"/>
                  </a:cubicBezTo>
                  <a:lnTo>
                    <a:pt x="2083" y="2284"/>
                  </a:lnTo>
                  <a:cubicBezTo>
                    <a:pt x="2359" y="1195"/>
                    <a:pt x="2033" y="454"/>
                    <a:pt x="1795" y="92"/>
                  </a:cubicBezTo>
                  <a:cubicBezTo>
                    <a:pt x="1758" y="34"/>
                    <a:pt x="1693" y="1"/>
                    <a:pt x="1623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46"/>
            <p:cNvSpPr/>
            <p:nvPr/>
          </p:nvSpPr>
          <p:spPr>
            <a:xfrm>
              <a:off x="1542982" y="3863500"/>
              <a:ext cx="114910" cy="182924"/>
            </a:xfrm>
            <a:custGeom>
              <a:rect b="b" l="l" r="r" t="t"/>
              <a:pathLst>
                <a:path extrusionOk="0" h="6323" w="3972">
                  <a:moveTo>
                    <a:pt x="1648" y="0"/>
                  </a:moveTo>
                  <a:lnTo>
                    <a:pt x="1284" y="1944"/>
                  </a:lnTo>
                  <a:cubicBezTo>
                    <a:pt x="0" y="4196"/>
                    <a:pt x="2215" y="5814"/>
                    <a:pt x="3007" y="6300"/>
                  </a:cubicBezTo>
                  <a:cubicBezTo>
                    <a:pt x="3031" y="6315"/>
                    <a:pt x="3057" y="6322"/>
                    <a:pt x="3082" y="6322"/>
                  </a:cubicBezTo>
                  <a:cubicBezTo>
                    <a:pt x="3163" y="6322"/>
                    <a:pt x="3236" y="6251"/>
                    <a:pt x="3225" y="6161"/>
                  </a:cubicBezTo>
                  <a:cubicBezTo>
                    <a:pt x="3034" y="4642"/>
                    <a:pt x="3972" y="3887"/>
                    <a:pt x="3972" y="3887"/>
                  </a:cubicBezTo>
                  <a:lnTo>
                    <a:pt x="3889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46"/>
            <p:cNvSpPr/>
            <p:nvPr/>
          </p:nvSpPr>
          <p:spPr>
            <a:xfrm>
              <a:off x="1542982" y="3863442"/>
              <a:ext cx="93646" cy="182924"/>
            </a:xfrm>
            <a:custGeom>
              <a:rect b="b" l="l" r="r" t="t"/>
              <a:pathLst>
                <a:path extrusionOk="0" h="6323" w="3237">
                  <a:moveTo>
                    <a:pt x="1648" y="1"/>
                  </a:moveTo>
                  <a:lnTo>
                    <a:pt x="1284" y="1944"/>
                  </a:lnTo>
                  <a:cubicBezTo>
                    <a:pt x="0" y="4196"/>
                    <a:pt x="2215" y="5814"/>
                    <a:pt x="3007" y="6301"/>
                  </a:cubicBezTo>
                  <a:cubicBezTo>
                    <a:pt x="3031" y="6315"/>
                    <a:pt x="3057" y="6322"/>
                    <a:pt x="3082" y="6322"/>
                  </a:cubicBezTo>
                  <a:cubicBezTo>
                    <a:pt x="3163" y="6322"/>
                    <a:pt x="3236" y="6251"/>
                    <a:pt x="3225" y="6161"/>
                  </a:cubicBezTo>
                  <a:cubicBezTo>
                    <a:pt x="3214" y="6077"/>
                    <a:pt x="3206" y="5995"/>
                    <a:pt x="3203" y="5917"/>
                  </a:cubicBezTo>
                  <a:cubicBezTo>
                    <a:pt x="2264" y="5193"/>
                    <a:pt x="936" y="3779"/>
                    <a:pt x="1982" y="1944"/>
                  </a:cubicBezTo>
                  <a:lnTo>
                    <a:pt x="2398" y="1"/>
                  </a:ln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46"/>
            <p:cNvSpPr/>
            <p:nvPr/>
          </p:nvSpPr>
          <p:spPr>
            <a:xfrm>
              <a:off x="1829880" y="3863442"/>
              <a:ext cx="114852" cy="182838"/>
            </a:xfrm>
            <a:custGeom>
              <a:rect b="b" l="l" r="r" t="t"/>
              <a:pathLst>
                <a:path extrusionOk="0" h="6320" w="3970">
                  <a:moveTo>
                    <a:pt x="83" y="1"/>
                  </a:moveTo>
                  <a:lnTo>
                    <a:pt x="0" y="3886"/>
                  </a:lnTo>
                  <a:cubicBezTo>
                    <a:pt x="0" y="3886"/>
                    <a:pt x="937" y="4642"/>
                    <a:pt x="749" y="6159"/>
                  </a:cubicBezTo>
                  <a:cubicBezTo>
                    <a:pt x="737" y="6250"/>
                    <a:pt x="811" y="6320"/>
                    <a:pt x="892" y="6320"/>
                  </a:cubicBezTo>
                  <a:cubicBezTo>
                    <a:pt x="916" y="6320"/>
                    <a:pt x="941" y="6313"/>
                    <a:pt x="965" y="6299"/>
                  </a:cubicBezTo>
                  <a:cubicBezTo>
                    <a:pt x="1756" y="5814"/>
                    <a:pt x="3970" y="4196"/>
                    <a:pt x="2689" y="1944"/>
                  </a:cubicBezTo>
                  <a:lnTo>
                    <a:pt x="2324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46"/>
            <p:cNvSpPr/>
            <p:nvPr/>
          </p:nvSpPr>
          <p:spPr>
            <a:xfrm>
              <a:off x="1619038" y="3795023"/>
              <a:ext cx="249377" cy="267574"/>
            </a:xfrm>
            <a:custGeom>
              <a:rect b="b" l="l" r="r" t="t"/>
              <a:pathLst>
                <a:path extrusionOk="0" h="9249" w="8620">
                  <a:moveTo>
                    <a:pt x="1383" y="1"/>
                  </a:moveTo>
                  <a:cubicBezTo>
                    <a:pt x="548" y="780"/>
                    <a:pt x="22" y="1884"/>
                    <a:pt x="11" y="3107"/>
                  </a:cubicBezTo>
                  <a:cubicBezTo>
                    <a:pt x="1" y="4453"/>
                    <a:pt x="608" y="5659"/>
                    <a:pt x="1567" y="6457"/>
                  </a:cubicBezTo>
                  <a:cubicBezTo>
                    <a:pt x="1841" y="6685"/>
                    <a:pt x="2047" y="6986"/>
                    <a:pt x="2154" y="7325"/>
                  </a:cubicBezTo>
                  <a:cubicBezTo>
                    <a:pt x="2510" y="8443"/>
                    <a:pt x="2719" y="9248"/>
                    <a:pt x="4314" y="9248"/>
                  </a:cubicBezTo>
                  <a:cubicBezTo>
                    <a:pt x="5909" y="9248"/>
                    <a:pt x="6119" y="8443"/>
                    <a:pt x="6475" y="7325"/>
                  </a:cubicBezTo>
                  <a:cubicBezTo>
                    <a:pt x="6584" y="6986"/>
                    <a:pt x="6788" y="6685"/>
                    <a:pt x="7063" y="6457"/>
                  </a:cubicBezTo>
                  <a:cubicBezTo>
                    <a:pt x="8014" y="5667"/>
                    <a:pt x="8617" y="4476"/>
                    <a:pt x="8617" y="3145"/>
                  </a:cubicBezTo>
                  <a:cubicBezTo>
                    <a:pt x="8620" y="1962"/>
                    <a:pt x="8143" y="890"/>
                    <a:pt x="7369" y="112"/>
                  </a:cubicBezTo>
                  <a:lnTo>
                    <a:pt x="4314" y="847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46"/>
            <p:cNvSpPr/>
            <p:nvPr/>
          </p:nvSpPr>
          <p:spPr>
            <a:xfrm>
              <a:off x="1619038" y="3795023"/>
              <a:ext cx="135682" cy="267574"/>
            </a:xfrm>
            <a:custGeom>
              <a:rect b="b" l="l" r="r" t="t"/>
              <a:pathLst>
                <a:path extrusionOk="0" h="9249" w="4690">
                  <a:moveTo>
                    <a:pt x="1383" y="1"/>
                  </a:moveTo>
                  <a:cubicBezTo>
                    <a:pt x="548" y="780"/>
                    <a:pt x="22" y="1884"/>
                    <a:pt x="11" y="3107"/>
                  </a:cubicBezTo>
                  <a:cubicBezTo>
                    <a:pt x="1" y="4453"/>
                    <a:pt x="608" y="5659"/>
                    <a:pt x="1567" y="6457"/>
                  </a:cubicBezTo>
                  <a:cubicBezTo>
                    <a:pt x="1841" y="6685"/>
                    <a:pt x="2047" y="6986"/>
                    <a:pt x="2154" y="7325"/>
                  </a:cubicBezTo>
                  <a:cubicBezTo>
                    <a:pt x="2510" y="8443"/>
                    <a:pt x="2719" y="9248"/>
                    <a:pt x="4314" y="9248"/>
                  </a:cubicBezTo>
                  <a:cubicBezTo>
                    <a:pt x="4449" y="9248"/>
                    <a:pt x="4573" y="9242"/>
                    <a:pt x="4690" y="9232"/>
                  </a:cubicBezTo>
                  <a:cubicBezTo>
                    <a:pt x="3432" y="9110"/>
                    <a:pt x="3229" y="8350"/>
                    <a:pt x="2904" y="7325"/>
                  </a:cubicBezTo>
                  <a:cubicBezTo>
                    <a:pt x="2797" y="6986"/>
                    <a:pt x="2591" y="6685"/>
                    <a:pt x="2317" y="6457"/>
                  </a:cubicBezTo>
                  <a:cubicBezTo>
                    <a:pt x="1358" y="5659"/>
                    <a:pt x="751" y="4455"/>
                    <a:pt x="761" y="3107"/>
                  </a:cubicBezTo>
                  <a:cubicBezTo>
                    <a:pt x="772" y="1969"/>
                    <a:pt x="1228" y="933"/>
                    <a:pt x="1964" y="168"/>
                  </a:cubicBezTo>
                  <a:lnTo>
                    <a:pt x="1383" y="1"/>
                  </a:ln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46"/>
            <p:cNvSpPr/>
            <p:nvPr/>
          </p:nvSpPr>
          <p:spPr>
            <a:xfrm>
              <a:off x="1589559" y="3753740"/>
              <a:ext cx="65498" cy="61187"/>
            </a:xfrm>
            <a:custGeom>
              <a:rect b="b" l="l" r="r" t="t"/>
              <a:pathLst>
                <a:path extrusionOk="0" h="2115" w="2264">
                  <a:moveTo>
                    <a:pt x="1311" y="1"/>
                  </a:moveTo>
                  <a:cubicBezTo>
                    <a:pt x="1050" y="65"/>
                    <a:pt x="803" y="150"/>
                    <a:pt x="572" y="254"/>
                  </a:cubicBezTo>
                  <a:cubicBezTo>
                    <a:pt x="446" y="309"/>
                    <a:pt x="329" y="374"/>
                    <a:pt x="216" y="438"/>
                  </a:cubicBezTo>
                  <a:cubicBezTo>
                    <a:pt x="76" y="843"/>
                    <a:pt x="1" y="1405"/>
                    <a:pt x="182" y="2115"/>
                  </a:cubicBezTo>
                  <a:lnTo>
                    <a:pt x="2264" y="898"/>
                  </a:lnTo>
                  <a:cubicBezTo>
                    <a:pt x="2245" y="866"/>
                    <a:pt x="1954" y="297"/>
                    <a:pt x="1311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46"/>
            <p:cNvSpPr/>
            <p:nvPr/>
          </p:nvSpPr>
          <p:spPr>
            <a:xfrm>
              <a:off x="1832744" y="3753740"/>
              <a:ext cx="65440" cy="61245"/>
            </a:xfrm>
            <a:custGeom>
              <a:rect b="b" l="l" r="r" t="t"/>
              <a:pathLst>
                <a:path extrusionOk="0" h="2117" w="2262">
                  <a:moveTo>
                    <a:pt x="952" y="1"/>
                  </a:moveTo>
                  <a:cubicBezTo>
                    <a:pt x="311" y="297"/>
                    <a:pt x="19" y="865"/>
                    <a:pt x="1" y="898"/>
                  </a:cubicBezTo>
                  <a:lnTo>
                    <a:pt x="2082" y="2116"/>
                  </a:lnTo>
                  <a:cubicBezTo>
                    <a:pt x="2262" y="1408"/>
                    <a:pt x="2187" y="848"/>
                    <a:pt x="2047" y="441"/>
                  </a:cubicBezTo>
                  <a:cubicBezTo>
                    <a:pt x="1934" y="374"/>
                    <a:pt x="1815" y="312"/>
                    <a:pt x="1693" y="254"/>
                  </a:cubicBezTo>
                  <a:cubicBezTo>
                    <a:pt x="1461" y="150"/>
                    <a:pt x="1213" y="65"/>
                    <a:pt x="952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46"/>
            <p:cNvSpPr/>
            <p:nvPr/>
          </p:nvSpPr>
          <p:spPr>
            <a:xfrm>
              <a:off x="1531525" y="3764126"/>
              <a:ext cx="424606" cy="173349"/>
            </a:xfrm>
            <a:custGeom>
              <a:rect b="b" l="l" r="r" t="t"/>
              <a:pathLst>
                <a:path extrusionOk="0" h="5992" w="14677">
                  <a:moveTo>
                    <a:pt x="4557" y="0"/>
                  </a:moveTo>
                  <a:cubicBezTo>
                    <a:pt x="1843" y="0"/>
                    <a:pt x="1" y="2005"/>
                    <a:pt x="1920" y="5911"/>
                  </a:cubicBezTo>
                  <a:cubicBezTo>
                    <a:pt x="1946" y="5965"/>
                    <a:pt x="1997" y="5991"/>
                    <a:pt x="2048" y="5991"/>
                  </a:cubicBezTo>
                  <a:cubicBezTo>
                    <a:pt x="2103" y="5991"/>
                    <a:pt x="2159" y="5960"/>
                    <a:pt x="2182" y="5899"/>
                  </a:cubicBezTo>
                  <a:cubicBezTo>
                    <a:pt x="2460" y="5153"/>
                    <a:pt x="3308" y="3357"/>
                    <a:pt x="5053" y="3357"/>
                  </a:cubicBezTo>
                  <a:cubicBezTo>
                    <a:pt x="5649" y="3357"/>
                    <a:pt x="6348" y="3566"/>
                    <a:pt x="7166" y="4096"/>
                  </a:cubicBezTo>
                  <a:cubicBezTo>
                    <a:pt x="7218" y="4131"/>
                    <a:pt x="7279" y="4148"/>
                    <a:pt x="7339" y="4148"/>
                  </a:cubicBezTo>
                  <a:cubicBezTo>
                    <a:pt x="7399" y="4148"/>
                    <a:pt x="7459" y="4131"/>
                    <a:pt x="7512" y="4096"/>
                  </a:cubicBezTo>
                  <a:cubicBezTo>
                    <a:pt x="8330" y="3566"/>
                    <a:pt x="9030" y="3357"/>
                    <a:pt x="9625" y="3357"/>
                  </a:cubicBezTo>
                  <a:cubicBezTo>
                    <a:pt x="11370" y="3357"/>
                    <a:pt x="12218" y="5151"/>
                    <a:pt x="12494" y="5899"/>
                  </a:cubicBezTo>
                  <a:cubicBezTo>
                    <a:pt x="12517" y="5961"/>
                    <a:pt x="12571" y="5992"/>
                    <a:pt x="12627" y="5992"/>
                  </a:cubicBezTo>
                  <a:cubicBezTo>
                    <a:pt x="12678" y="5992"/>
                    <a:pt x="12730" y="5965"/>
                    <a:pt x="12757" y="5911"/>
                  </a:cubicBezTo>
                  <a:cubicBezTo>
                    <a:pt x="14677" y="2005"/>
                    <a:pt x="12834" y="0"/>
                    <a:pt x="10121" y="0"/>
                  </a:cubicBezTo>
                  <a:cubicBezTo>
                    <a:pt x="9288" y="0"/>
                    <a:pt x="8373" y="189"/>
                    <a:pt x="7460" y="570"/>
                  </a:cubicBezTo>
                  <a:cubicBezTo>
                    <a:pt x="7421" y="587"/>
                    <a:pt x="7380" y="595"/>
                    <a:pt x="7339" y="595"/>
                  </a:cubicBezTo>
                  <a:cubicBezTo>
                    <a:pt x="7298" y="595"/>
                    <a:pt x="7257" y="587"/>
                    <a:pt x="7218" y="570"/>
                  </a:cubicBezTo>
                  <a:cubicBezTo>
                    <a:pt x="6304" y="189"/>
                    <a:pt x="5390" y="0"/>
                    <a:pt x="4557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46"/>
            <p:cNvSpPr/>
            <p:nvPr/>
          </p:nvSpPr>
          <p:spPr>
            <a:xfrm>
              <a:off x="1531525" y="3764155"/>
              <a:ext cx="142827" cy="173291"/>
            </a:xfrm>
            <a:custGeom>
              <a:rect b="b" l="l" r="r" t="t"/>
              <a:pathLst>
                <a:path extrusionOk="0" h="5990" w="4937">
                  <a:moveTo>
                    <a:pt x="4557" y="1"/>
                  </a:moveTo>
                  <a:cubicBezTo>
                    <a:pt x="1843" y="1"/>
                    <a:pt x="0" y="2005"/>
                    <a:pt x="1920" y="5910"/>
                  </a:cubicBezTo>
                  <a:cubicBezTo>
                    <a:pt x="1946" y="5964"/>
                    <a:pt x="1997" y="5990"/>
                    <a:pt x="2048" y="5990"/>
                  </a:cubicBezTo>
                  <a:cubicBezTo>
                    <a:pt x="2103" y="5990"/>
                    <a:pt x="2159" y="5959"/>
                    <a:pt x="2182" y="5898"/>
                  </a:cubicBezTo>
                  <a:cubicBezTo>
                    <a:pt x="2237" y="5751"/>
                    <a:pt x="2314" y="5562"/>
                    <a:pt x="2417" y="5355"/>
                  </a:cubicBezTo>
                  <a:cubicBezTo>
                    <a:pt x="1005" y="1986"/>
                    <a:pt x="2559" y="181"/>
                    <a:pt x="4937" y="14"/>
                  </a:cubicBezTo>
                  <a:cubicBezTo>
                    <a:pt x="4808" y="5"/>
                    <a:pt x="4682" y="1"/>
                    <a:pt x="4557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46"/>
            <p:cNvSpPr/>
            <p:nvPr/>
          </p:nvSpPr>
          <p:spPr>
            <a:xfrm>
              <a:off x="1728105" y="3973290"/>
              <a:ext cx="31100" cy="15015"/>
            </a:xfrm>
            <a:custGeom>
              <a:rect b="b" l="l" r="r" t="t"/>
              <a:pathLst>
                <a:path extrusionOk="0" h="519" w="1075">
                  <a:moveTo>
                    <a:pt x="96" y="0"/>
                  </a:moveTo>
                  <a:cubicBezTo>
                    <a:pt x="44" y="0"/>
                    <a:pt x="1" y="42"/>
                    <a:pt x="1" y="95"/>
                  </a:cubicBezTo>
                  <a:cubicBezTo>
                    <a:pt x="1" y="330"/>
                    <a:pt x="240" y="519"/>
                    <a:pt x="538" y="519"/>
                  </a:cubicBezTo>
                  <a:cubicBezTo>
                    <a:pt x="834" y="519"/>
                    <a:pt x="1075" y="330"/>
                    <a:pt x="1075" y="95"/>
                  </a:cubicBezTo>
                  <a:lnTo>
                    <a:pt x="1075" y="94"/>
                  </a:lnTo>
                  <a:cubicBezTo>
                    <a:pt x="1075" y="42"/>
                    <a:pt x="1032" y="0"/>
                    <a:pt x="98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46"/>
            <p:cNvSpPr/>
            <p:nvPr/>
          </p:nvSpPr>
          <p:spPr>
            <a:xfrm>
              <a:off x="1720293" y="3993425"/>
              <a:ext cx="46982" cy="14754"/>
            </a:xfrm>
            <a:custGeom>
              <a:rect b="b" l="l" r="r" t="t"/>
              <a:pathLst>
                <a:path extrusionOk="0" h="510" w="1624">
                  <a:moveTo>
                    <a:pt x="213" y="1"/>
                  </a:moveTo>
                  <a:cubicBezTo>
                    <a:pt x="169" y="1"/>
                    <a:pt x="124" y="16"/>
                    <a:pt x="88" y="48"/>
                  </a:cubicBezTo>
                  <a:cubicBezTo>
                    <a:pt x="9" y="117"/>
                    <a:pt x="1" y="234"/>
                    <a:pt x="70" y="312"/>
                  </a:cubicBezTo>
                  <a:cubicBezTo>
                    <a:pt x="180" y="436"/>
                    <a:pt x="341" y="510"/>
                    <a:pt x="512" y="510"/>
                  </a:cubicBezTo>
                  <a:cubicBezTo>
                    <a:pt x="619" y="510"/>
                    <a:pt x="722" y="481"/>
                    <a:pt x="811" y="429"/>
                  </a:cubicBezTo>
                  <a:cubicBezTo>
                    <a:pt x="898" y="481"/>
                    <a:pt x="1003" y="510"/>
                    <a:pt x="1110" y="510"/>
                  </a:cubicBezTo>
                  <a:cubicBezTo>
                    <a:pt x="1280" y="510"/>
                    <a:pt x="1441" y="439"/>
                    <a:pt x="1550" y="312"/>
                  </a:cubicBezTo>
                  <a:cubicBezTo>
                    <a:pt x="1624" y="235"/>
                    <a:pt x="1616" y="117"/>
                    <a:pt x="1538" y="48"/>
                  </a:cubicBezTo>
                  <a:cubicBezTo>
                    <a:pt x="1502" y="17"/>
                    <a:pt x="1458" y="2"/>
                    <a:pt x="1415" y="2"/>
                  </a:cubicBezTo>
                  <a:cubicBezTo>
                    <a:pt x="1362" y="2"/>
                    <a:pt x="1310" y="23"/>
                    <a:pt x="1273" y="65"/>
                  </a:cubicBezTo>
                  <a:cubicBezTo>
                    <a:pt x="1234" y="110"/>
                    <a:pt x="1177" y="134"/>
                    <a:pt x="1113" y="134"/>
                  </a:cubicBezTo>
                  <a:cubicBezTo>
                    <a:pt x="1050" y="134"/>
                    <a:pt x="993" y="110"/>
                    <a:pt x="955" y="65"/>
                  </a:cubicBezTo>
                  <a:cubicBezTo>
                    <a:pt x="920" y="24"/>
                    <a:pt x="866" y="1"/>
                    <a:pt x="812" y="1"/>
                  </a:cubicBezTo>
                  <a:cubicBezTo>
                    <a:pt x="759" y="1"/>
                    <a:pt x="706" y="24"/>
                    <a:pt x="671" y="65"/>
                  </a:cubicBezTo>
                  <a:cubicBezTo>
                    <a:pt x="633" y="110"/>
                    <a:pt x="575" y="134"/>
                    <a:pt x="512" y="134"/>
                  </a:cubicBezTo>
                  <a:cubicBezTo>
                    <a:pt x="449" y="134"/>
                    <a:pt x="391" y="110"/>
                    <a:pt x="352" y="65"/>
                  </a:cubicBezTo>
                  <a:cubicBezTo>
                    <a:pt x="315" y="22"/>
                    <a:pt x="264" y="1"/>
                    <a:pt x="21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46"/>
            <p:cNvSpPr/>
            <p:nvPr/>
          </p:nvSpPr>
          <p:spPr>
            <a:xfrm>
              <a:off x="1683726" y="3928477"/>
              <a:ext cx="11138" cy="21437"/>
            </a:xfrm>
            <a:custGeom>
              <a:rect b="b" l="l" r="r" t="t"/>
              <a:pathLst>
                <a:path extrusionOk="0" h="741" w="385">
                  <a:moveTo>
                    <a:pt x="193" y="0"/>
                  </a:moveTo>
                  <a:cubicBezTo>
                    <a:pt x="173" y="0"/>
                    <a:pt x="153" y="3"/>
                    <a:pt x="133" y="9"/>
                  </a:cubicBezTo>
                  <a:cubicBezTo>
                    <a:pt x="52" y="31"/>
                    <a:pt x="1" y="107"/>
                    <a:pt x="1" y="192"/>
                  </a:cubicBezTo>
                  <a:lnTo>
                    <a:pt x="1" y="548"/>
                  </a:lnTo>
                  <a:cubicBezTo>
                    <a:pt x="1" y="630"/>
                    <a:pt x="52" y="707"/>
                    <a:pt x="131" y="732"/>
                  </a:cubicBezTo>
                  <a:cubicBezTo>
                    <a:pt x="152" y="738"/>
                    <a:pt x="172" y="741"/>
                    <a:pt x="192" y="741"/>
                  </a:cubicBezTo>
                  <a:cubicBezTo>
                    <a:pt x="298" y="741"/>
                    <a:pt x="384" y="655"/>
                    <a:pt x="384" y="549"/>
                  </a:cubicBezTo>
                  <a:lnTo>
                    <a:pt x="384" y="192"/>
                  </a:lnTo>
                  <a:cubicBezTo>
                    <a:pt x="384" y="86"/>
                    <a:pt x="298" y="0"/>
                    <a:pt x="19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46"/>
            <p:cNvSpPr/>
            <p:nvPr/>
          </p:nvSpPr>
          <p:spPr>
            <a:xfrm>
              <a:off x="1668306" y="3952749"/>
              <a:ext cx="24909" cy="11109"/>
            </a:xfrm>
            <a:custGeom>
              <a:rect b="b" l="l" r="r" t="t"/>
              <a:pathLst>
                <a:path extrusionOk="0" h="384" w="861">
                  <a:moveTo>
                    <a:pt x="224" y="0"/>
                  </a:moveTo>
                  <a:cubicBezTo>
                    <a:pt x="141" y="0"/>
                    <a:pt x="65" y="52"/>
                    <a:pt x="40" y="130"/>
                  </a:cubicBezTo>
                  <a:cubicBezTo>
                    <a:pt x="0" y="262"/>
                    <a:pt x="98" y="384"/>
                    <a:pt x="223" y="384"/>
                  </a:cubicBezTo>
                  <a:lnTo>
                    <a:pt x="635" y="384"/>
                  </a:lnTo>
                  <a:cubicBezTo>
                    <a:pt x="718" y="384"/>
                    <a:pt x="795" y="331"/>
                    <a:pt x="819" y="253"/>
                  </a:cubicBezTo>
                  <a:cubicBezTo>
                    <a:pt x="861" y="121"/>
                    <a:pt x="764" y="0"/>
                    <a:pt x="637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46"/>
            <p:cNvSpPr/>
            <p:nvPr/>
          </p:nvSpPr>
          <p:spPr>
            <a:xfrm>
              <a:off x="1792995" y="3928332"/>
              <a:ext cx="11109" cy="21524"/>
            </a:xfrm>
            <a:custGeom>
              <a:rect b="b" l="l" r="r" t="t"/>
              <a:pathLst>
                <a:path extrusionOk="0" h="744" w="384">
                  <a:moveTo>
                    <a:pt x="194" y="1"/>
                  </a:moveTo>
                  <a:cubicBezTo>
                    <a:pt x="87" y="1"/>
                    <a:pt x="0" y="87"/>
                    <a:pt x="0" y="192"/>
                  </a:cubicBezTo>
                  <a:lnTo>
                    <a:pt x="0" y="550"/>
                  </a:lnTo>
                  <a:cubicBezTo>
                    <a:pt x="0" y="631"/>
                    <a:pt x="53" y="708"/>
                    <a:pt x="131" y="734"/>
                  </a:cubicBezTo>
                  <a:cubicBezTo>
                    <a:pt x="152" y="740"/>
                    <a:pt x="173" y="743"/>
                    <a:pt x="194" y="743"/>
                  </a:cubicBezTo>
                  <a:cubicBezTo>
                    <a:pt x="299" y="743"/>
                    <a:pt x="384" y="659"/>
                    <a:pt x="384" y="553"/>
                  </a:cubicBezTo>
                  <a:lnTo>
                    <a:pt x="384" y="194"/>
                  </a:lnTo>
                  <a:cubicBezTo>
                    <a:pt x="384" y="112"/>
                    <a:pt x="332" y="36"/>
                    <a:pt x="254" y="10"/>
                  </a:cubicBezTo>
                  <a:cubicBezTo>
                    <a:pt x="233" y="3"/>
                    <a:pt x="213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46"/>
            <p:cNvSpPr/>
            <p:nvPr/>
          </p:nvSpPr>
          <p:spPr>
            <a:xfrm>
              <a:off x="1794557" y="3952749"/>
              <a:ext cx="24880" cy="11109"/>
            </a:xfrm>
            <a:custGeom>
              <a:rect b="b" l="l" r="r" t="t"/>
              <a:pathLst>
                <a:path extrusionOk="0" h="384" w="860">
                  <a:moveTo>
                    <a:pt x="224" y="0"/>
                  </a:moveTo>
                  <a:cubicBezTo>
                    <a:pt x="143" y="0"/>
                    <a:pt x="66" y="52"/>
                    <a:pt x="40" y="130"/>
                  </a:cubicBezTo>
                  <a:cubicBezTo>
                    <a:pt x="0" y="262"/>
                    <a:pt x="98" y="384"/>
                    <a:pt x="223" y="384"/>
                  </a:cubicBezTo>
                  <a:lnTo>
                    <a:pt x="635" y="384"/>
                  </a:lnTo>
                  <a:cubicBezTo>
                    <a:pt x="718" y="384"/>
                    <a:pt x="795" y="331"/>
                    <a:pt x="819" y="253"/>
                  </a:cubicBezTo>
                  <a:cubicBezTo>
                    <a:pt x="859" y="121"/>
                    <a:pt x="764" y="0"/>
                    <a:pt x="637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7" name="Google Shape;3667;p46"/>
          <p:cNvGrpSpPr/>
          <p:nvPr/>
        </p:nvGrpSpPr>
        <p:grpSpPr>
          <a:xfrm>
            <a:off x="2402955" y="3705224"/>
            <a:ext cx="292887" cy="374904"/>
            <a:chOff x="2402955" y="3705224"/>
            <a:chExt cx="292887" cy="374904"/>
          </a:xfrm>
        </p:grpSpPr>
        <p:sp>
          <p:nvSpPr>
            <p:cNvPr id="3668" name="Google Shape;3668;p46"/>
            <p:cNvSpPr/>
            <p:nvPr/>
          </p:nvSpPr>
          <p:spPr>
            <a:xfrm>
              <a:off x="2402955" y="3705224"/>
              <a:ext cx="115141" cy="170716"/>
            </a:xfrm>
            <a:custGeom>
              <a:rect b="b" l="l" r="r" t="t"/>
              <a:pathLst>
                <a:path extrusionOk="0" h="5901" w="3980">
                  <a:moveTo>
                    <a:pt x="2255" y="0"/>
                  </a:moveTo>
                  <a:cubicBezTo>
                    <a:pt x="2193" y="0"/>
                    <a:pt x="2132" y="25"/>
                    <a:pt x="2086" y="72"/>
                  </a:cubicBezTo>
                  <a:cubicBezTo>
                    <a:pt x="0" y="2252"/>
                    <a:pt x="884" y="5901"/>
                    <a:pt x="882" y="5901"/>
                  </a:cubicBezTo>
                  <a:lnTo>
                    <a:pt x="3979" y="1943"/>
                  </a:lnTo>
                  <a:cubicBezTo>
                    <a:pt x="3605" y="831"/>
                    <a:pt x="2724" y="235"/>
                    <a:pt x="2367" y="29"/>
                  </a:cubicBezTo>
                  <a:cubicBezTo>
                    <a:pt x="2332" y="10"/>
                    <a:pt x="2293" y="0"/>
                    <a:pt x="2255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46"/>
            <p:cNvSpPr/>
            <p:nvPr/>
          </p:nvSpPr>
          <p:spPr>
            <a:xfrm>
              <a:off x="2580672" y="3705224"/>
              <a:ext cx="115170" cy="170716"/>
            </a:xfrm>
            <a:custGeom>
              <a:rect b="b" l="l" r="r" t="t"/>
              <a:pathLst>
                <a:path extrusionOk="0" h="5901" w="3981">
                  <a:moveTo>
                    <a:pt x="1725" y="0"/>
                  </a:moveTo>
                  <a:cubicBezTo>
                    <a:pt x="1687" y="0"/>
                    <a:pt x="1648" y="10"/>
                    <a:pt x="1613" y="29"/>
                  </a:cubicBezTo>
                  <a:cubicBezTo>
                    <a:pt x="1255" y="235"/>
                    <a:pt x="375" y="831"/>
                    <a:pt x="0" y="1943"/>
                  </a:cubicBezTo>
                  <a:lnTo>
                    <a:pt x="3097" y="5901"/>
                  </a:lnTo>
                  <a:cubicBezTo>
                    <a:pt x="3097" y="5901"/>
                    <a:pt x="3981" y="2252"/>
                    <a:pt x="1893" y="72"/>
                  </a:cubicBezTo>
                  <a:cubicBezTo>
                    <a:pt x="1848" y="25"/>
                    <a:pt x="1787" y="0"/>
                    <a:pt x="1725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46"/>
            <p:cNvSpPr/>
            <p:nvPr/>
          </p:nvSpPr>
          <p:spPr>
            <a:xfrm>
              <a:off x="2423148" y="3740895"/>
              <a:ext cx="94977" cy="135045"/>
            </a:xfrm>
            <a:custGeom>
              <a:rect b="b" l="l" r="r" t="t"/>
              <a:pathLst>
                <a:path extrusionOk="0" h="4668" w="3283">
                  <a:moveTo>
                    <a:pt x="2942" y="0"/>
                  </a:moveTo>
                  <a:cubicBezTo>
                    <a:pt x="1902" y="356"/>
                    <a:pt x="1022" y="1117"/>
                    <a:pt x="351" y="2253"/>
                  </a:cubicBezTo>
                  <a:cubicBezTo>
                    <a:pt x="222" y="2470"/>
                    <a:pt x="107" y="2695"/>
                    <a:pt x="0" y="2922"/>
                  </a:cubicBezTo>
                  <a:cubicBezTo>
                    <a:pt x="8" y="3932"/>
                    <a:pt x="186" y="4668"/>
                    <a:pt x="186" y="4668"/>
                  </a:cubicBezTo>
                  <a:lnTo>
                    <a:pt x="3283" y="710"/>
                  </a:lnTo>
                  <a:cubicBezTo>
                    <a:pt x="3192" y="445"/>
                    <a:pt x="3076" y="210"/>
                    <a:pt x="2942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46"/>
            <p:cNvSpPr/>
            <p:nvPr/>
          </p:nvSpPr>
          <p:spPr>
            <a:xfrm>
              <a:off x="2580672" y="3740895"/>
              <a:ext cx="95006" cy="135045"/>
            </a:xfrm>
            <a:custGeom>
              <a:rect b="b" l="l" r="r" t="t"/>
              <a:pathLst>
                <a:path extrusionOk="0" h="4668" w="3284">
                  <a:moveTo>
                    <a:pt x="343" y="0"/>
                  </a:moveTo>
                  <a:cubicBezTo>
                    <a:pt x="209" y="210"/>
                    <a:pt x="91" y="445"/>
                    <a:pt x="0" y="710"/>
                  </a:cubicBezTo>
                  <a:lnTo>
                    <a:pt x="3097" y="4668"/>
                  </a:lnTo>
                  <a:cubicBezTo>
                    <a:pt x="3097" y="4668"/>
                    <a:pt x="3275" y="3932"/>
                    <a:pt x="3283" y="2922"/>
                  </a:cubicBezTo>
                  <a:cubicBezTo>
                    <a:pt x="3176" y="2695"/>
                    <a:pt x="3059" y="2470"/>
                    <a:pt x="2932" y="2253"/>
                  </a:cubicBezTo>
                  <a:cubicBezTo>
                    <a:pt x="2261" y="1117"/>
                    <a:pt x="1381" y="356"/>
                    <a:pt x="343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46"/>
            <p:cNvSpPr/>
            <p:nvPr/>
          </p:nvSpPr>
          <p:spPr>
            <a:xfrm>
              <a:off x="2599129" y="3737018"/>
              <a:ext cx="64919" cy="133020"/>
            </a:xfrm>
            <a:custGeom>
              <a:rect b="b" l="l" r="r" t="t"/>
              <a:pathLst>
                <a:path extrusionOk="0" h="4598" w="2244">
                  <a:moveTo>
                    <a:pt x="970" y="1"/>
                  </a:moveTo>
                  <a:cubicBezTo>
                    <a:pt x="686" y="242"/>
                    <a:pt x="172" y="1150"/>
                    <a:pt x="1" y="1659"/>
                  </a:cubicBezTo>
                  <a:lnTo>
                    <a:pt x="1610" y="4598"/>
                  </a:lnTo>
                  <a:cubicBezTo>
                    <a:pt x="1617" y="4567"/>
                    <a:pt x="2243" y="1835"/>
                    <a:pt x="970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46"/>
            <p:cNvSpPr/>
            <p:nvPr/>
          </p:nvSpPr>
          <p:spPr>
            <a:xfrm>
              <a:off x="2434720" y="3737018"/>
              <a:ext cx="64890" cy="133020"/>
            </a:xfrm>
            <a:custGeom>
              <a:rect b="b" l="l" r="r" t="t"/>
              <a:pathLst>
                <a:path extrusionOk="0" h="4598" w="2243">
                  <a:moveTo>
                    <a:pt x="1274" y="1"/>
                  </a:moveTo>
                  <a:cubicBezTo>
                    <a:pt x="0" y="1835"/>
                    <a:pt x="626" y="4567"/>
                    <a:pt x="634" y="4598"/>
                  </a:cubicBezTo>
                  <a:lnTo>
                    <a:pt x="2243" y="1659"/>
                  </a:lnTo>
                  <a:cubicBezTo>
                    <a:pt x="2071" y="1150"/>
                    <a:pt x="1557" y="242"/>
                    <a:pt x="1274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46"/>
            <p:cNvSpPr/>
            <p:nvPr/>
          </p:nvSpPr>
          <p:spPr>
            <a:xfrm>
              <a:off x="2442299" y="3752612"/>
              <a:ext cx="57310" cy="117427"/>
            </a:xfrm>
            <a:custGeom>
              <a:rect b="b" l="l" r="r" t="t"/>
              <a:pathLst>
                <a:path extrusionOk="0" h="4059" w="1981">
                  <a:moveTo>
                    <a:pt x="1424" y="0"/>
                  </a:moveTo>
                  <a:cubicBezTo>
                    <a:pt x="1053" y="232"/>
                    <a:pt x="708" y="526"/>
                    <a:pt x="390" y="879"/>
                  </a:cubicBezTo>
                  <a:cubicBezTo>
                    <a:pt x="1" y="2447"/>
                    <a:pt x="366" y="4036"/>
                    <a:pt x="372" y="4059"/>
                  </a:cubicBezTo>
                  <a:lnTo>
                    <a:pt x="1981" y="1120"/>
                  </a:lnTo>
                  <a:cubicBezTo>
                    <a:pt x="1878" y="813"/>
                    <a:pt x="1651" y="365"/>
                    <a:pt x="1424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46"/>
            <p:cNvSpPr/>
            <p:nvPr/>
          </p:nvSpPr>
          <p:spPr>
            <a:xfrm>
              <a:off x="2599216" y="3752612"/>
              <a:ext cx="57281" cy="117427"/>
            </a:xfrm>
            <a:custGeom>
              <a:rect b="b" l="l" r="r" t="t"/>
              <a:pathLst>
                <a:path extrusionOk="0" h="4059" w="1980">
                  <a:moveTo>
                    <a:pt x="556" y="0"/>
                  </a:moveTo>
                  <a:cubicBezTo>
                    <a:pt x="329" y="362"/>
                    <a:pt x="103" y="813"/>
                    <a:pt x="1" y="1120"/>
                  </a:cubicBezTo>
                  <a:lnTo>
                    <a:pt x="1608" y="4059"/>
                  </a:lnTo>
                  <a:cubicBezTo>
                    <a:pt x="1614" y="4036"/>
                    <a:pt x="1979" y="2447"/>
                    <a:pt x="1590" y="879"/>
                  </a:cubicBezTo>
                  <a:cubicBezTo>
                    <a:pt x="1274" y="526"/>
                    <a:pt x="929" y="232"/>
                    <a:pt x="556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46"/>
            <p:cNvSpPr/>
            <p:nvPr/>
          </p:nvSpPr>
          <p:spPr>
            <a:xfrm>
              <a:off x="2411055" y="3756951"/>
              <a:ext cx="276715" cy="280968"/>
            </a:xfrm>
            <a:custGeom>
              <a:rect b="b" l="l" r="r" t="t"/>
              <a:pathLst>
                <a:path extrusionOk="0" h="9712" w="9565">
                  <a:moveTo>
                    <a:pt x="4782" y="0"/>
                  </a:moveTo>
                  <a:cubicBezTo>
                    <a:pt x="1647" y="0"/>
                    <a:pt x="542" y="3567"/>
                    <a:pt x="189" y="6092"/>
                  </a:cubicBezTo>
                  <a:cubicBezTo>
                    <a:pt x="104" y="6711"/>
                    <a:pt x="1" y="7359"/>
                    <a:pt x="174" y="7972"/>
                  </a:cubicBezTo>
                  <a:cubicBezTo>
                    <a:pt x="354" y="8600"/>
                    <a:pt x="823" y="9017"/>
                    <a:pt x="1374" y="9328"/>
                  </a:cubicBezTo>
                  <a:cubicBezTo>
                    <a:pt x="1624" y="9469"/>
                    <a:pt x="1897" y="9592"/>
                    <a:pt x="2176" y="9712"/>
                  </a:cubicBezTo>
                  <a:lnTo>
                    <a:pt x="7388" y="9712"/>
                  </a:lnTo>
                  <a:cubicBezTo>
                    <a:pt x="7666" y="9592"/>
                    <a:pt x="7940" y="9469"/>
                    <a:pt x="8192" y="9328"/>
                  </a:cubicBezTo>
                  <a:cubicBezTo>
                    <a:pt x="8741" y="9017"/>
                    <a:pt x="9212" y="8600"/>
                    <a:pt x="9390" y="7972"/>
                  </a:cubicBezTo>
                  <a:cubicBezTo>
                    <a:pt x="9565" y="7357"/>
                    <a:pt x="9460" y="6711"/>
                    <a:pt x="9375" y="6092"/>
                  </a:cubicBezTo>
                  <a:cubicBezTo>
                    <a:pt x="9022" y="3567"/>
                    <a:pt x="7917" y="0"/>
                    <a:pt x="4782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46"/>
            <p:cNvSpPr/>
            <p:nvPr/>
          </p:nvSpPr>
          <p:spPr>
            <a:xfrm>
              <a:off x="2410968" y="3756806"/>
              <a:ext cx="146357" cy="263639"/>
            </a:xfrm>
            <a:custGeom>
              <a:rect b="b" l="l" r="r" t="t"/>
              <a:pathLst>
                <a:path extrusionOk="0" h="9113" w="5059">
                  <a:moveTo>
                    <a:pt x="4784" y="1"/>
                  </a:moveTo>
                  <a:cubicBezTo>
                    <a:pt x="1648" y="1"/>
                    <a:pt x="544" y="3567"/>
                    <a:pt x="191" y="6092"/>
                  </a:cubicBezTo>
                  <a:cubicBezTo>
                    <a:pt x="105" y="6712"/>
                    <a:pt x="1" y="7357"/>
                    <a:pt x="176" y="7974"/>
                  </a:cubicBezTo>
                  <a:cubicBezTo>
                    <a:pt x="315" y="8466"/>
                    <a:pt x="634" y="8828"/>
                    <a:pt x="1030" y="9112"/>
                  </a:cubicBezTo>
                  <a:cubicBezTo>
                    <a:pt x="897" y="8933"/>
                    <a:pt x="791" y="8727"/>
                    <a:pt x="725" y="8496"/>
                  </a:cubicBezTo>
                  <a:cubicBezTo>
                    <a:pt x="550" y="7882"/>
                    <a:pt x="653" y="6712"/>
                    <a:pt x="740" y="6092"/>
                  </a:cubicBezTo>
                  <a:cubicBezTo>
                    <a:pt x="1081" y="3642"/>
                    <a:pt x="2131" y="212"/>
                    <a:pt x="5058" y="10"/>
                  </a:cubicBezTo>
                  <a:cubicBezTo>
                    <a:pt x="4968" y="5"/>
                    <a:pt x="4877" y="1"/>
                    <a:pt x="4784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46"/>
            <p:cNvSpPr/>
            <p:nvPr/>
          </p:nvSpPr>
          <p:spPr>
            <a:xfrm>
              <a:off x="2444035" y="3808418"/>
              <a:ext cx="210726" cy="271711"/>
            </a:xfrm>
            <a:custGeom>
              <a:rect b="b" l="l" r="r" t="t"/>
              <a:pathLst>
                <a:path extrusionOk="0" h="9392" w="7284">
                  <a:moveTo>
                    <a:pt x="2243" y="1"/>
                  </a:moveTo>
                  <a:cubicBezTo>
                    <a:pt x="53" y="1"/>
                    <a:pt x="1" y="6379"/>
                    <a:pt x="1036" y="7928"/>
                  </a:cubicBezTo>
                  <a:cubicBezTo>
                    <a:pt x="1769" y="8242"/>
                    <a:pt x="2544" y="8540"/>
                    <a:pt x="3058" y="9129"/>
                  </a:cubicBezTo>
                  <a:cubicBezTo>
                    <a:pt x="3205" y="9298"/>
                    <a:pt x="3420" y="9391"/>
                    <a:pt x="3642" y="9391"/>
                  </a:cubicBezTo>
                  <a:cubicBezTo>
                    <a:pt x="3866" y="9391"/>
                    <a:pt x="4081" y="9298"/>
                    <a:pt x="4226" y="9129"/>
                  </a:cubicBezTo>
                  <a:cubicBezTo>
                    <a:pt x="4740" y="8540"/>
                    <a:pt x="5515" y="8242"/>
                    <a:pt x="6248" y="7928"/>
                  </a:cubicBezTo>
                  <a:cubicBezTo>
                    <a:pt x="7284" y="6379"/>
                    <a:pt x="7231" y="1"/>
                    <a:pt x="5039" y="1"/>
                  </a:cubicBezTo>
                  <a:cubicBezTo>
                    <a:pt x="4501" y="1"/>
                    <a:pt x="4142" y="159"/>
                    <a:pt x="3924" y="309"/>
                  </a:cubicBezTo>
                  <a:cubicBezTo>
                    <a:pt x="3839" y="367"/>
                    <a:pt x="3740" y="397"/>
                    <a:pt x="3641" y="397"/>
                  </a:cubicBezTo>
                  <a:cubicBezTo>
                    <a:pt x="3542" y="397"/>
                    <a:pt x="3443" y="367"/>
                    <a:pt x="3358" y="309"/>
                  </a:cubicBezTo>
                  <a:cubicBezTo>
                    <a:pt x="3140" y="159"/>
                    <a:pt x="2782" y="1"/>
                    <a:pt x="2243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46"/>
            <p:cNvSpPr/>
            <p:nvPr/>
          </p:nvSpPr>
          <p:spPr>
            <a:xfrm>
              <a:off x="2529408" y="3952460"/>
              <a:ext cx="39981" cy="19354"/>
            </a:xfrm>
            <a:custGeom>
              <a:rect b="b" l="l" r="r" t="t"/>
              <a:pathLst>
                <a:path extrusionOk="0" h="669" w="1382">
                  <a:moveTo>
                    <a:pt x="123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424"/>
                    <a:pt x="309" y="668"/>
                    <a:pt x="691" y="668"/>
                  </a:cubicBezTo>
                  <a:cubicBezTo>
                    <a:pt x="1073" y="668"/>
                    <a:pt x="1381" y="424"/>
                    <a:pt x="1381" y="124"/>
                  </a:cubicBezTo>
                  <a:lnTo>
                    <a:pt x="1381" y="120"/>
                  </a:lnTo>
                  <a:cubicBezTo>
                    <a:pt x="1381" y="55"/>
                    <a:pt x="1326" y="1"/>
                    <a:pt x="126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46"/>
            <p:cNvSpPr/>
            <p:nvPr/>
          </p:nvSpPr>
          <p:spPr>
            <a:xfrm>
              <a:off x="2520324" y="3982229"/>
              <a:ext cx="58149" cy="16432"/>
            </a:xfrm>
            <a:custGeom>
              <a:rect b="b" l="l" r="r" t="t"/>
              <a:pathLst>
                <a:path extrusionOk="0" h="568" w="2010">
                  <a:moveTo>
                    <a:pt x="1792" y="1"/>
                  </a:moveTo>
                  <a:cubicBezTo>
                    <a:pt x="1737" y="1"/>
                    <a:pt x="1682" y="23"/>
                    <a:pt x="1643" y="69"/>
                  </a:cubicBezTo>
                  <a:cubicBezTo>
                    <a:pt x="1585" y="138"/>
                    <a:pt x="1494" y="176"/>
                    <a:pt x="1398" y="176"/>
                  </a:cubicBezTo>
                  <a:cubicBezTo>
                    <a:pt x="1301" y="176"/>
                    <a:pt x="1212" y="138"/>
                    <a:pt x="1152" y="69"/>
                  </a:cubicBezTo>
                  <a:cubicBezTo>
                    <a:pt x="1115" y="26"/>
                    <a:pt x="1060" y="1"/>
                    <a:pt x="1005" y="1"/>
                  </a:cubicBezTo>
                  <a:cubicBezTo>
                    <a:pt x="950" y="1"/>
                    <a:pt x="893" y="26"/>
                    <a:pt x="858" y="69"/>
                  </a:cubicBezTo>
                  <a:cubicBezTo>
                    <a:pt x="798" y="138"/>
                    <a:pt x="707" y="176"/>
                    <a:pt x="612" y="176"/>
                  </a:cubicBezTo>
                  <a:cubicBezTo>
                    <a:pt x="514" y="176"/>
                    <a:pt x="427" y="138"/>
                    <a:pt x="367" y="69"/>
                  </a:cubicBezTo>
                  <a:cubicBezTo>
                    <a:pt x="327" y="24"/>
                    <a:pt x="272" y="1"/>
                    <a:pt x="217" y="1"/>
                  </a:cubicBezTo>
                  <a:cubicBezTo>
                    <a:pt x="172" y="1"/>
                    <a:pt x="127" y="17"/>
                    <a:pt x="91" y="49"/>
                  </a:cubicBezTo>
                  <a:cubicBezTo>
                    <a:pt x="10" y="121"/>
                    <a:pt x="0" y="243"/>
                    <a:pt x="71" y="325"/>
                  </a:cubicBezTo>
                  <a:cubicBezTo>
                    <a:pt x="206" y="478"/>
                    <a:pt x="402" y="567"/>
                    <a:pt x="612" y="567"/>
                  </a:cubicBezTo>
                  <a:cubicBezTo>
                    <a:pt x="753" y="567"/>
                    <a:pt x="890" y="527"/>
                    <a:pt x="1005" y="452"/>
                  </a:cubicBezTo>
                  <a:cubicBezTo>
                    <a:pt x="1120" y="524"/>
                    <a:pt x="1257" y="567"/>
                    <a:pt x="1398" y="567"/>
                  </a:cubicBezTo>
                  <a:cubicBezTo>
                    <a:pt x="1606" y="567"/>
                    <a:pt x="1804" y="478"/>
                    <a:pt x="1939" y="325"/>
                  </a:cubicBezTo>
                  <a:cubicBezTo>
                    <a:pt x="2010" y="245"/>
                    <a:pt x="2002" y="121"/>
                    <a:pt x="1919" y="49"/>
                  </a:cubicBezTo>
                  <a:cubicBezTo>
                    <a:pt x="1883" y="17"/>
                    <a:pt x="1837" y="1"/>
                    <a:pt x="17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46"/>
            <p:cNvSpPr/>
            <p:nvPr/>
          </p:nvSpPr>
          <p:spPr>
            <a:xfrm>
              <a:off x="2493911" y="3904812"/>
              <a:ext cx="11138" cy="22016"/>
            </a:xfrm>
            <a:custGeom>
              <a:rect b="b" l="l" r="r" t="t"/>
              <a:pathLst>
                <a:path extrusionOk="0" h="761" w="385">
                  <a:moveTo>
                    <a:pt x="192" y="0"/>
                  </a:moveTo>
                  <a:cubicBezTo>
                    <a:pt x="189" y="0"/>
                    <a:pt x="185" y="0"/>
                    <a:pt x="182" y="0"/>
                  </a:cubicBezTo>
                  <a:cubicBezTo>
                    <a:pt x="77" y="8"/>
                    <a:pt x="1" y="99"/>
                    <a:pt x="1" y="200"/>
                  </a:cubicBezTo>
                  <a:lnTo>
                    <a:pt x="1" y="560"/>
                  </a:lnTo>
                  <a:cubicBezTo>
                    <a:pt x="1" y="665"/>
                    <a:pt x="77" y="752"/>
                    <a:pt x="182" y="760"/>
                  </a:cubicBezTo>
                  <a:cubicBezTo>
                    <a:pt x="186" y="760"/>
                    <a:pt x="190" y="760"/>
                    <a:pt x="195" y="760"/>
                  </a:cubicBezTo>
                  <a:cubicBezTo>
                    <a:pt x="299" y="760"/>
                    <a:pt x="384" y="673"/>
                    <a:pt x="384" y="568"/>
                  </a:cubicBezTo>
                  <a:lnTo>
                    <a:pt x="384" y="192"/>
                  </a:lnTo>
                  <a:cubicBezTo>
                    <a:pt x="384" y="87"/>
                    <a:pt x="298" y="0"/>
                    <a:pt x="1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46"/>
            <p:cNvSpPr/>
            <p:nvPr/>
          </p:nvSpPr>
          <p:spPr>
            <a:xfrm>
              <a:off x="2593748" y="3904812"/>
              <a:ext cx="11138" cy="21958"/>
            </a:xfrm>
            <a:custGeom>
              <a:rect b="b" l="l" r="r" t="t"/>
              <a:pathLst>
                <a:path extrusionOk="0" h="759" w="385">
                  <a:moveTo>
                    <a:pt x="194" y="0"/>
                  </a:moveTo>
                  <a:cubicBezTo>
                    <a:pt x="87" y="0"/>
                    <a:pt x="1" y="87"/>
                    <a:pt x="1" y="192"/>
                  </a:cubicBezTo>
                  <a:lnTo>
                    <a:pt x="1" y="559"/>
                  </a:lnTo>
                  <a:cubicBezTo>
                    <a:pt x="1" y="662"/>
                    <a:pt x="78" y="752"/>
                    <a:pt x="182" y="758"/>
                  </a:cubicBezTo>
                  <a:cubicBezTo>
                    <a:pt x="186" y="758"/>
                    <a:pt x="191" y="759"/>
                    <a:pt x="195" y="759"/>
                  </a:cubicBezTo>
                  <a:cubicBezTo>
                    <a:pt x="300" y="759"/>
                    <a:pt x="384" y="672"/>
                    <a:pt x="384" y="568"/>
                  </a:cubicBezTo>
                  <a:lnTo>
                    <a:pt x="384" y="200"/>
                  </a:lnTo>
                  <a:cubicBezTo>
                    <a:pt x="384" y="97"/>
                    <a:pt x="308" y="7"/>
                    <a:pt x="205" y="0"/>
                  </a:cubicBezTo>
                  <a:cubicBezTo>
                    <a:pt x="201" y="0"/>
                    <a:pt x="198" y="0"/>
                    <a:pt x="19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46"/>
            <p:cNvSpPr/>
            <p:nvPr/>
          </p:nvSpPr>
          <p:spPr>
            <a:xfrm>
              <a:off x="2603092" y="3930820"/>
              <a:ext cx="23491" cy="11109"/>
            </a:xfrm>
            <a:custGeom>
              <a:rect b="b" l="l" r="r" t="t"/>
              <a:pathLst>
                <a:path extrusionOk="0" h="384" w="812">
                  <a:moveTo>
                    <a:pt x="206" y="0"/>
                  </a:moveTo>
                  <a:cubicBezTo>
                    <a:pt x="101" y="0"/>
                    <a:pt x="12" y="77"/>
                    <a:pt x="6" y="181"/>
                  </a:cubicBezTo>
                  <a:cubicBezTo>
                    <a:pt x="0" y="292"/>
                    <a:pt x="89" y="384"/>
                    <a:pt x="198" y="384"/>
                  </a:cubicBezTo>
                  <a:lnTo>
                    <a:pt x="606" y="384"/>
                  </a:lnTo>
                  <a:cubicBezTo>
                    <a:pt x="710" y="384"/>
                    <a:pt x="798" y="307"/>
                    <a:pt x="805" y="204"/>
                  </a:cubicBezTo>
                  <a:cubicBezTo>
                    <a:pt x="812" y="92"/>
                    <a:pt x="723" y="0"/>
                    <a:pt x="61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46"/>
            <p:cNvSpPr/>
            <p:nvPr/>
          </p:nvSpPr>
          <p:spPr>
            <a:xfrm>
              <a:off x="2472213" y="3930820"/>
              <a:ext cx="23491" cy="11109"/>
            </a:xfrm>
            <a:custGeom>
              <a:rect b="b" l="l" r="r" t="t"/>
              <a:pathLst>
                <a:path extrusionOk="0" h="384" w="812">
                  <a:moveTo>
                    <a:pt x="206" y="0"/>
                  </a:moveTo>
                  <a:cubicBezTo>
                    <a:pt x="103" y="0"/>
                    <a:pt x="13" y="77"/>
                    <a:pt x="7" y="181"/>
                  </a:cubicBezTo>
                  <a:cubicBezTo>
                    <a:pt x="1" y="292"/>
                    <a:pt x="90" y="384"/>
                    <a:pt x="198" y="384"/>
                  </a:cubicBezTo>
                  <a:lnTo>
                    <a:pt x="606" y="384"/>
                  </a:lnTo>
                  <a:cubicBezTo>
                    <a:pt x="711" y="384"/>
                    <a:pt x="798" y="307"/>
                    <a:pt x="806" y="204"/>
                  </a:cubicBezTo>
                  <a:cubicBezTo>
                    <a:pt x="812" y="92"/>
                    <a:pt x="725" y="0"/>
                    <a:pt x="61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5" name="Google Shape;3685;p46"/>
          <p:cNvGrpSpPr/>
          <p:nvPr/>
        </p:nvGrpSpPr>
        <p:grpSpPr>
          <a:xfrm>
            <a:off x="3168356" y="3712746"/>
            <a:ext cx="377797" cy="359831"/>
            <a:chOff x="3168356" y="3712746"/>
            <a:chExt cx="377797" cy="359831"/>
          </a:xfrm>
        </p:grpSpPr>
        <p:sp>
          <p:nvSpPr>
            <p:cNvPr id="3686" name="Google Shape;3686;p46"/>
            <p:cNvSpPr/>
            <p:nvPr/>
          </p:nvSpPr>
          <p:spPr>
            <a:xfrm>
              <a:off x="3172608" y="3750992"/>
              <a:ext cx="85633" cy="79008"/>
            </a:xfrm>
            <a:custGeom>
              <a:rect b="b" l="l" r="r" t="t"/>
              <a:pathLst>
                <a:path extrusionOk="0" h="2731" w="2960">
                  <a:moveTo>
                    <a:pt x="1807" y="0"/>
                  </a:moveTo>
                  <a:cubicBezTo>
                    <a:pt x="1749" y="0"/>
                    <a:pt x="1692" y="5"/>
                    <a:pt x="1634" y="15"/>
                  </a:cubicBezTo>
                  <a:cubicBezTo>
                    <a:pt x="899" y="139"/>
                    <a:pt x="878" y="852"/>
                    <a:pt x="655" y="1414"/>
                  </a:cubicBezTo>
                  <a:cubicBezTo>
                    <a:pt x="508" y="1788"/>
                    <a:pt x="0" y="2263"/>
                    <a:pt x="462" y="2616"/>
                  </a:cubicBezTo>
                  <a:cubicBezTo>
                    <a:pt x="568" y="2697"/>
                    <a:pt x="692" y="2730"/>
                    <a:pt x="824" y="2730"/>
                  </a:cubicBezTo>
                  <a:cubicBezTo>
                    <a:pt x="1250" y="2730"/>
                    <a:pt x="1760" y="2388"/>
                    <a:pt x="2042" y="2193"/>
                  </a:cubicBezTo>
                  <a:lnTo>
                    <a:pt x="2959" y="717"/>
                  </a:lnTo>
                  <a:cubicBezTo>
                    <a:pt x="2735" y="314"/>
                    <a:pt x="2276" y="0"/>
                    <a:pt x="180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46"/>
            <p:cNvSpPr/>
            <p:nvPr/>
          </p:nvSpPr>
          <p:spPr>
            <a:xfrm>
              <a:off x="3454705" y="3750992"/>
              <a:ext cx="85633" cy="79008"/>
            </a:xfrm>
            <a:custGeom>
              <a:rect b="b" l="l" r="r" t="t"/>
              <a:pathLst>
                <a:path extrusionOk="0" h="2731" w="2960">
                  <a:moveTo>
                    <a:pt x="1152" y="0"/>
                  </a:moveTo>
                  <a:cubicBezTo>
                    <a:pt x="682" y="0"/>
                    <a:pt x="224" y="314"/>
                    <a:pt x="0" y="717"/>
                  </a:cubicBezTo>
                  <a:lnTo>
                    <a:pt x="918" y="2193"/>
                  </a:lnTo>
                  <a:cubicBezTo>
                    <a:pt x="1200" y="2388"/>
                    <a:pt x="1709" y="2730"/>
                    <a:pt x="2135" y="2730"/>
                  </a:cubicBezTo>
                  <a:cubicBezTo>
                    <a:pt x="2267" y="2730"/>
                    <a:pt x="2391" y="2697"/>
                    <a:pt x="2498" y="2616"/>
                  </a:cubicBezTo>
                  <a:cubicBezTo>
                    <a:pt x="2959" y="2263"/>
                    <a:pt x="2452" y="1788"/>
                    <a:pt x="2304" y="1414"/>
                  </a:cubicBezTo>
                  <a:cubicBezTo>
                    <a:pt x="2082" y="852"/>
                    <a:pt x="2060" y="139"/>
                    <a:pt x="1326" y="15"/>
                  </a:cubicBezTo>
                  <a:cubicBezTo>
                    <a:pt x="1268" y="5"/>
                    <a:pt x="1210" y="0"/>
                    <a:pt x="115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46"/>
            <p:cNvSpPr/>
            <p:nvPr/>
          </p:nvSpPr>
          <p:spPr>
            <a:xfrm>
              <a:off x="3454647" y="3751744"/>
              <a:ext cx="62576" cy="78285"/>
            </a:xfrm>
            <a:custGeom>
              <a:rect b="b" l="l" r="r" t="t"/>
              <a:pathLst>
                <a:path extrusionOk="0" h="2706" w="2163">
                  <a:moveTo>
                    <a:pt x="920" y="1"/>
                  </a:moveTo>
                  <a:cubicBezTo>
                    <a:pt x="536" y="84"/>
                    <a:pt x="190" y="358"/>
                    <a:pt x="1" y="694"/>
                  </a:cubicBezTo>
                  <a:lnTo>
                    <a:pt x="915" y="2168"/>
                  </a:lnTo>
                  <a:cubicBezTo>
                    <a:pt x="1199" y="2364"/>
                    <a:pt x="1710" y="2706"/>
                    <a:pt x="2135" y="2706"/>
                  </a:cubicBezTo>
                  <a:cubicBezTo>
                    <a:pt x="2144" y="2706"/>
                    <a:pt x="2153" y="2706"/>
                    <a:pt x="2162" y="2705"/>
                  </a:cubicBezTo>
                  <a:cubicBezTo>
                    <a:pt x="2003" y="1708"/>
                    <a:pt x="1575" y="779"/>
                    <a:pt x="920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46"/>
            <p:cNvSpPr/>
            <p:nvPr/>
          </p:nvSpPr>
          <p:spPr>
            <a:xfrm>
              <a:off x="3197401" y="3752062"/>
              <a:ext cx="60840" cy="77966"/>
            </a:xfrm>
            <a:custGeom>
              <a:rect b="b" l="l" r="r" t="t"/>
              <a:pathLst>
                <a:path extrusionOk="0" h="2695" w="2103">
                  <a:moveTo>
                    <a:pt x="1229" y="1"/>
                  </a:moveTo>
                  <a:cubicBezTo>
                    <a:pt x="579" y="777"/>
                    <a:pt x="157" y="1700"/>
                    <a:pt x="1" y="2694"/>
                  </a:cubicBezTo>
                  <a:cubicBezTo>
                    <a:pt x="418" y="2679"/>
                    <a:pt x="910" y="2349"/>
                    <a:pt x="1187" y="2156"/>
                  </a:cubicBezTo>
                  <a:lnTo>
                    <a:pt x="2102" y="680"/>
                  </a:lnTo>
                  <a:cubicBezTo>
                    <a:pt x="1921" y="358"/>
                    <a:pt x="1593" y="94"/>
                    <a:pt x="1229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46"/>
            <p:cNvSpPr/>
            <p:nvPr/>
          </p:nvSpPr>
          <p:spPr>
            <a:xfrm>
              <a:off x="3168558" y="3712746"/>
              <a:ext cx="377594" cy="359831"/>
            </a:xfrm>
            <a:custGeom>
              <a:rect b="b" l="l" r="r" t="t"/>
              <a:pathLst>
                <a:path extrusionOk="0" h="12438" w="13052">
                  <a:moveTo>
                    <a:pt x="6528" y="1"/>
                  </a:moveTo>
                  <a:cubicBezTo>
                    <a:pt x="6518" y="1"/>
                    <a:pt x="6507" y="1"/>
                    <a:pt x="6497" y="1"/>
                  </a:cubicBezTo>
                  <a:cubicBezTo>
                    <a:pt x="3777" y="16"/>
                    <a:pt x="1581" y="2225"/>
                    <a:pt x="1581" y="4948"/>
                  </a:cubicBezTo>
                  <a:lnTo>
                    <a:pt x="1581" y="4955"/>
                  </a:lnTo>
                  <a:cubicBezTo>
                    <a:pt x="1581" y="5391"/>
                    <a:pt x="1476" y="5820"/>
                    <a:pt x="1268" y="6202"/>
                  </a:cubicBezTo>
                  <a:cubicBezTo>
                    <a:pt x="1117" y="6474"/>
                    <a:pt x="1033" y="6781"/>
                    <a:pt x="1021" y="7098"/>
                  </a:cubicBezTo>
                  <a:cubicBezTo>
                    <a:pt x="1002" y="7531"/>
                    <a:pt x="867" y="7928"/>
                    <a:pt x="627" y="8288"/>
                  </a:cubicBezTo>
                  <a:cubicBezTo>
                    <a:pt x="317" y="8756"/>
                    <a:pt x="234" y="9316"/>
                    <a:pt x="335" y="9862"/>
                  </a:cubicBezTo>
                  <a:cubicBezTo>
                    <a:pt x="412" y="10278"/>
                    <a:pt x="347" y="10683"/>
                    <a:pt x="192" y="11072"/>
                  </a:cubicBezTo>
                  <a:cubicBezTo>
                    <a:pt x="18" y="11510"/>
                    <a:pt x="1" y="11991"/>
                    <a:pt x="140" y="12438"/>
                  </a:cubicBezTo>
                  <a:lnTo>
                    <a:pt x="12912" y="12438"/>
                  </a:lnTo>
                  <a:cubicBezTo>
                    <a:pt x="13051" y="11991"/>
                    <a:pt x="13034" y="11510"/>
                    <a:pt x="12860" y="11072"/>
                  </a:cubicBezTo>
                  <a:cubicBezTo>
                    <a:pt x="12706" y="10690"/>
                    <a:pt x="12640" y="10279"/>
                    <a:pt x="12717" y="9862"/>
                  </a:cubicBezTo>
                  <a:cubicBezTo>
                    <a:pt x="12818" y="9322"/>
                    <a:pt x="12737" y="8761"/>
                    <a:pt x="12425" y="8288"/>
                  </a:cubicBezTo>
                  <a:cubicBezTo>
                    <a:pt x="12198" y="7946"/>
                    <a:pt x="12051" y="7575"/>
                    <a:pt x="12034" y="7162"/>
                  </a:cubicBezTo>
                  <a:cubicBezTo>
                    <a:pt x="12021" y="6834"/>
                    <a:pt x="11947" y="6501"/>
                    <a:pt x="11784" y="6202"/>
                  </a:cubicBezTo>
                  <a:cubicBezTo>
                    <a:pt x="11551" y="5773"/>
                    <a:pt x="11482" y="5319"/>
                    <a:pt x="11471" y="4836"/>
                  </a:cubicBezTo>
                  <a:cubicBezTo>
                    <a:pt x="11413" y="2155"/>
                    <a:pt x="9206" y="1"/>
                    <a:pt x="6528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46"/>
            <p:cNvSpPr/>
            <p:nvPr/>
          </p:nvSpPr>
          <p:spPr>
            <a:xfrm>
              <a:off x="3168356" y="3712746"/>
              <a:ext cx="200919" cy="359831"/>
            </a:xfrm>
            <a:custGeom>
              <a:rect b="b" l="l" r="r" t="t"/>
              <a:pathLst>
                <a:path extrusionOk="0" h="12438" w="6945">
                  <a:moveTo>
                    <a:pt x="6567" y="0"/>
                  </a:moveTo>
                  <a:cubicBezTo>
                    <a:pt x="6553" y="0"/>
                    <a:pt x="6538" y="0"/>
                    <a:pt x="6524" y="1"/>
                  </a:cubicBezTo>
                  <a:cubicBezTo>
                    <a:pt x="3792" y="18"/>
                    <a:pt x="1583" y="2225"/>
                    <a:pt x="1583" y="4948"/>
                  </a:cubicBezTo>
                  <a:lnTo>
                    <a:pt x="1583" y="4955"/>
                  </a:lnTo>
                  <a:cubicBezTo>
                    <a:pt x="1583" y="5391"/>
                    <a:pt x="1480" y="5820"/>
                    <a:pt x="1270" y="6202"/>
                  </a:cubicBezTo>
                  <a:cubicBezTo>
                    <a:pt x="1121" y="6474"/>
                    <a:pt x="1035" y="6781"/>
                    <a:pt x="1023" y="7098"/>
                  </a:cubicBezTo>
                  <a:cubicBezTo>
                    <a:pt x="1006" y="7531"/>
                    <a:pt x="868" y="7928"/>
                    <a:pt x="629" y="8288"/>
                  </a:cubicBezTo>
                  <a:cubicBezTo>
                    <a:pt x="316" y="8756"/>
                    <a:pt x="233" y="9316"/>
                    <a:pt x="334" y="9862"/>
                  </a:cubicBezTo>
                  <a:cubicBezTo>
                    <a:pt x="414" y="10278"/>
                    <a:pt x="347" y="10683"/>
                    <a:pt x="192" y="11072"/>
                  </a:cubicBezTo>
                  <a:cubicBezTo>
                    <a:pt x="15" y="11510"/>
                    <a:pt x="0" y="11991"/>
                    <a:pt x="140" y="12438"/>
                  </a:cubicBezTo>
                  <a:lnTo>
                    <a:pt x="925" y="12438"/>
                  </a:lnTo>
                  <a:cubicBezTo>
                    <a:pt x="785" y="11991"/>
                    <a:pt x="802" y="11510"/>
                    <a:pt x="977" y="11072"/>
                  </a:cubicBezTo>
                  <a:cubicBezTo>
                    <a:pt x="1132" y="10683"/>
                    <a:pt x="1200" y="10279"/>
                    <a:pt x="1121" y="9862"/>
                  </a:cubicBezTo>
                  <a:cubicBezTo>
                    <a:pt x="1019" y="9316"/>
                    <a:pt x="1101" y="8756"/>
                    <a:pt x="1414" y="8288"/>
                  </a:cubicBezTo>
                  <a:cubicBezTo>
                    <a:pt x="1654" y="7928"/>
                    <a:pt x="1792" y="7531"/>
                    <a:pt x="1810" y="7098"/>
                  </a:cubicBezTo>
                  <a:cubicBezTo>
                    <a:pt x="1821" y="6781"/>
                    <a:pt x="1907" y="6474"/>
                    <a:pt x="2057" y="6202"/>
                  </a:cubicBezTo>
                  <a:cubicBezTo>
                    <a:pt x="2266" y="5820"/>
                    <a:pt x="2372" y="5391"/>
                    <a:pt x="2370" y="4955"/>
                  </a:cubicBezTo>
                  <a:lnTo>
                    <a:pt x="2370" y="4948"/>
                  </a:lnTo>
                  <a:cubicBezTo>
                    <a:pt x="2370" y="2348"/>
                    <a:pt x="4384" y="218"/>
                    <a:pt x="6944" y="18"/>
                  </a:cubicBezTo>
                  <a:cubicBezTo>
                    <a:pt x="6820" y="6"/>
                    <a:pt x="6695" y="0"/>
                    <a:pt x="656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46"/>
            <p:cNvSpPr/>
            <p:nvPr/>
          </p:nvSpPr>
          <p:spPr>
            <a:xfrm>
              <a:off x="3336294" y="3892835"/>
              <a:ext cx="41630" cy="20251"/>
            </a:xfrm>
            <a:custGeom>
              <a:rect b="b" l="l" r="r" t="t"/>
              <a:pathLst>
                <a:path extrusionOk="0" h="700" w="1439">
                  <a:moveTo>
                    <a:pt x="128" y="0"/>
                  </a:moveTo>
                  <a:cubicBezTo>
                    <a:pt x="58" y="0"/>
                    <a:pt x="1" y="59"/>
                    <a:pt x="1" y="129"/>
                  </a:cubicBezTo>
                  <a:cubicBezTo>
                    <a:pt x="1" y="444"/>
                    <a:pt x="323" y="700"/>
                    <a:pt x="719" y="700"/>
                  </a:cubicBezTo>
                  <a:cubicBezTo>
                    <a:pt x="1116" y="700"/>
                    <a:pt x="1438" y="445"/>
                    <a:pt x="1438" y="129"/>
                  </a:cubicBezTo>
                  <a:lnTo>
                    <a:pt x="1438" y="126"/>
                  </a:lnTo>
                  <a:cubicBezTo>
                    <a:pt x="1438" y="55"/>
                    <a:pt x="1381" y="0"/>
                    <a:pt x="131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46"/>
            <p:cNvSpPr/>
            <p:nvPr/>
          </p:nvSpPr>
          <p:spPr>
            <a:xfrm>
              <a:off x="3249389" y="3861244"/>
              <a:ext cx="215847" cy="17879"/>
            </a:xfrm>
            <a:custGeom>
              <a:rect b="b" l="l" r="r" t="t"/>
              <a:pathLst>
                <a:path extrusionOk="0" h="618" w="7461">
                  <a:moveTo>
                    <a:pt x="1727" y="1"/>
                  </a:moveTo>
                  <a:cubicBezTo>
                    <a:pt x="1528" y="1"/>
                    <a:pt x="1328" y="45"/>
                    <a:pt x="1143" y="132"/>
                  </a:cubicBezTo>
                  <a:cubicBezTo>
                    <a:pt x="1009" y="194"/>
                    <a:pt x="866" y="225"/>
                    <a:pt x="724" y="225"/>
                  </a:cubicBezTo>
                  <a:cubicBezTo>
                    <a:pt x="581" y="225"/>
                    <a:pt x="439" y="194"/>
                    <a:pt x="307" y="132"/>
                  </a:cubicBezTo>
                  <a:cubicBezTo>
                    <a:pt x="280" y="119"/>
                    <a:pt x="251" y="113"/>
                    <a:pt x="223" y="113"/>
                  </a:cubicBezTo>
                  <a:cubicBezTo>
                    <a:pt x="150" y="113"/>
                    <a:pt x="79" y="155"/>
                    <a:pt x="46" y="226"/>
                  </a:cubicBezTo>
                  <a:cubicBezTo>
                    <a:pt x="0" y="324"/>
                    <a:pt x="41" y="440"/>
                    <a:pt x="140" y="486"/>
                  </a:cubicBezTo>
                  <a:cubicBezTo>
                    <a:pt x="324" y="574"/>
                    <a:pt x="523" y="618"/>
                    <a:pt x="723" y="618"/>
                  </a:cubicBezTo>
                  <a:cubicBezTo>
                    <a:pt x="922" y="618"/>
                    <a:pt x="1121" y="574"/>
                    <a:pt x="1307" y="486"/>
                  </a:cubicBezTo>
                  <a:cubicBezTo>
                    <a:pt x="1440" y="424"/>
                    <a:pt x="1583" y="393"/>
                    <a:pt x="1725" y="393"/>
                  </a:cubicBezTo>
                  <a:cubicBezTo>
                    <a:pt x="1868" y="393"/>
                    <a:pt x="2010" y="424"/>
                    <a:pt x="2143" y="486"/>
                  </a:cubicBezTo>
                  <a:cubicBezTo>
                    <a:pt x="2328" y="574"/>
                    <a:pt x="2527" y="618"/>
                    <a:pt x="2726" y="618"/>
                  </a:cubicBezTo>
                  <a:cubicBezTo>
                    <a:pt x="2926" y="618"/>
                    <a:pt x="3125" y="574"/>
                    <a:pt x="3312" y="486"/>
                  </a:cubicBezTo>
                  <a:cubicBezTo>
                    <a:pt x="3444" y="424"/>
                    <a:pt x="3587" y="393"/>
                    <a:pt x="3730" y="393"/>
                  </a:cubicBezTo>
                  <a:cubicBezTo>
                    <a:pt x="3872" y="393"/>
                    <a:pt x="4015" y="424"/>
                    <a:pt x="4148" y="486"/>
                  </a:cubicBezTo>
                  <a:cubicBezTo>
                    <a:pt x="4333" y="574"/>
                    <a:pt x="4531" y="618"/>
                    <a:pt x="4730" y="618"/>
                  </a:cubicBezTo>
                  <a:cubicBezTo>
                    <a:pt x="4929" y="618"/>
                    <a:pt x="5129" y="574"/>
                    <a:pt x="5315" y="486"/>
                  </a:cubicBezTo>
                  <a:cubicBezTo>
                    <a:pt x="5448" y="424"/>
                    <a:pt x="5591" y="393"/>
                    <a:pt x="5734" y="393"/>
                  </a:cubicBezTo>
                  <a:cubicBezTo>
                    <a:pt x="5876" y="393"/>
                    <a:pt x="6018" y="424"/>
                    <a:pt x="6151" y="486"/>
                  </a:cubicBezTo>
                  <a:cubicBezTo>
                    <a:pt x="6337" y="572"/>
                    <a:pt x="6536" y="617"/>
                    <a:pt x="6735" y="617"/>
                  </a:cubicBezTo>
                  <a:cubicBezTo>
                    <a:pt x="6935" y="617"/>
                    <a:pt x="7134" y="575"/>
                    <a:pt x="7320" y="486"/>
                  </a:cubicBezTo>
                  <a:cubicBezTo>
                    <a:pt x="7418" y="440"/>
                    <a:pt x="7461" y="324"/>
                    <a:pt x="7415" y="226"/>
                  </a:cubicBezTo>
                  <a:cubicBezTo>
                    <a:pt x="7382" y="155"/>
                    <a:pt x="7311" y="113"/>
                    <a:pt x="7237" y="113"/>
                  </a:cubicBezTo>
                  <a:cubicBezTo>
                    <a:pt x="7209" y="113"/>
                    <a:pt x="7181" y="119"/>
                    <a:pt x="7154" y="132"/>
                  </a:cubicBezTo>
                  <a:cubicBezTo>
                    <a:pt x="7021" y="194"/>
                    <a:pt x="6878" y="225"/>
                    <a:pt x="6736" y="225"/>
                  </a:cubicBezTo>
                  <a:cubicBezTo>
                    <a:pt x="6593" y="225"/>
                    <a:pt x="6451" y="194"/>
                    <a:pt x="6318" y="132"/>
                  </a:cubicBezTo>
                  <a:cubicBezTo>
                    <a:pt x="6133" y="45"/>
                    <a:pt x="5934" y="1"/>
                    <a:pt x="5734" y="1"/>
                  </a:cubicBezTo>
                  <a:cubicBezTo>
                    <a:pt x="5535" y="1"/>
                    <a:pt x="5336" y="45"/>
                    <a:pt x="5149" y="132"/>
                  </a:cubicBezTo>
                  <a:cubicBezTo>
                    <a:pt x="5017" y="194"/>
                    <a:pt x="4874" y="225"/>
                    <a:pt x="4731" y="225"/>
                  </a:cubicBezTo>
                  <a:cubicBezTo>
                    <a:pt x="4589" y="225"/>
                    <a:pt x="4446" y="194"/>
                    <a:pt x="4313" y="132"/>
                  </a:cubicBezTo>
                  <a:cubicBezTo>
                    <a:pt x="4129" y="45"/>
                    <a:pt x="3930" y="1"/>
                    <a:pt x="3731" y="1"/>
                  </a:cubicBezTo>
                  <a:cubicBezTo>
                    <a:pt x="3532" y="1"/>
                    <a:pt x="3332" y="45"/>
                    <a:pt x="3146" y="132"/>
                  </a:cubicBezTo>
                  <a:cubicBezTo>
                    <a:pt x="3013" y="194"/>
                    <a:pt x="2870" y="225"/>
                    <a:pt x="2728" y="225"/>
                  </a:cubicBezTo>
                  <a:cubicBezTo>
                    <a:pt x="2585" y="225"/>
                    <a:pt x="2443" y="194"/>
                    <a:pt x="2310" y="132"/>
                  </a:cubicBezTo>
                  <a:cubicBezTo>
                    <a:pt x="2125" y="45"/>
                    <a:pt x="1926" y="1"/>
                    <a:pt x="1727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46"/>
            <p:cNvSpPr/>
            <p:nvPr/>
          </p:nvSpPr>
          <p:spPr>
            <a:xfrm>
              <a:off x="3336294" y="3930907"/>
              <a:ext cx="41630" cy="42643"/>
            </a:xfrm>
            <a:custGeom>
              <a:rect b="b" l="l" r="r" t="t"/>
              <a:pathLst>
                <a:path extrusionOk="0" h="1474" w="1439">
                  <a:moveTo>
                    <a:pt x="719" y="0"/>
                  </a:moveTo>
                  <a:lnTo>
                    <a:pt x="1" y="227"/>
                  </a:lnTo>
                  <a:lnTo>
                    <a:pt x="1" y="738"/>
                  </a:lnTo>
                  <a:cubicBezTo>
                    <a:pt x="1" y="1136"/>
                    <a:pt x="323" y="1473"/>
                    <a:pt x="721" y="1473"/>
                  </a:cubicBezTo>
                  <a:cubicBezTo>
                    <a:pt x="725" y="1473"/>
                    <a:pt x="730" y="1473"/>
                    <a:pt x="734" y="1473"/>
                  </a:cubicBezTo>
                  <a:cubicBezTo>
                    <a:pt x="1125" y="1465"/>
                    <a:pt x="1438" y="1146"/>
                    <a:pt x="1438" y="754"/>
                  </a:cubicBezTo>
                  <a:lnTo>
                    <a:pt x="1438" y="226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46"/>
            <p:cNvSpPr/>
            <p:nvPr/>
          </p:nvSpPr>
          <p:spPr>
            <a:xfrm>
              <a:off x="3351830" y="3929924"/>
              <a:ext cx="11138" cy="24822"/>
            </a:xfrm>
            <a:custGeom>
              <a:rect b="b" l="l" r="r" t="t"/>
              <a:pathLst>
                <a:path extrusionOk="0" h="858" w="385">
                  <a:moveTo>
                    <a:pt x="1" y="1"/>
                  </a:moveTo>
                  <a:lnTo>
                    <a:pt x="1" y="660"/>
                  </a:lnTo>
                  <a:cubicBezTo>
                    <a:pt x="1" y="770"/>
                    <a:pt x="87" y="857"/>
                    <a:pt x="194" y="857"/>
                  </a:cubicBezTo>
                  <a:cubicBezTo>
                    <a:pt x="199" y="857"/>
                    <a:pt x="204" y="857"/>
                    <a:pt x="209" y="857"/>
                  </a:cubicBezTo>
                  <a:cubicBezTo>
                    <a:pt x="309" y="849"/>
                    <a:pt x="384" y="758"/>
                    <a:pt x="384" y="659"/>
                  </a:cubicBezTo>
                  <a:lnTo>
                    <a:pt x="384" y="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D5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46"/>
            <p:cNvSpPr/>
            <p:nvPr/>
          </p:nvSpPr>
          <p:spPr>
            <a:xfrm>
              <a:off x="3316159" y="3924282"/>
              <a:ext cx="82566" cy="19065"/>
            </a:xfrm>
            <a:custGeom>
              <a:rect b="b" l="l" r="r" t="t"/>
              <a:pathLst>
                <a:path extrusionOk="0" h="659" w="2854">
                  <a:moveTo>
                    <a:pt x="218" y="0"/>
                  </a:moveTo>
                  <a:cubicBezTo>
                    <a:pt x="173" y="0"/>
                    <a:pt x="127" y="16"/>
                    <a:pt x="91" y="48"/>
                  </a:cubicBezTo>
                  <a:cubicBezTo>
                    <a:pt x="8" y="119"/>
                    <a:pt x="1" y="245"/>
                    <a:pt x="71" y="324"/>
                  </a:cubicBezTo>
                  <a:cubicBezTo>
                    <a:pt x="255" y="538"/>
                    <a:pt x="530" y="659"/>
                    <a:pt x="821" y="659"/>
                  </a:cubicBezTo>
                  <a:cubicBezTo>
                    <a:pt x="1042" y="659"/>
                    <a:pt x="1252" y="587"/>
                    <a:pt x="1422" y="461"/>
                  </a:cubicBezTo>
                  <a:cubicBezTo>
                    <a:pt x="1591" y="587"/>
                    <a:pt x="1803" y="659"/>
                    <a:pt x="2025" y="659"/>
                  </a:cubicBezTo>
                  <a:cubicBezTo>
                    <a:pt x="2317" y="659"/>
                    <a:pt x="2591" y="538"/>
                    <a:pt x="2783" y="324"/>
                  </a:cubicBezTo>
                  <a:cubicBezTo>
                    <a:pt x="2854" y="245"/>
                    <a:pt x="2844" y="119"/>
                    <a:pt x="2763" y="48"/>
                  </a:cubicBezTo>
                  <a:cubicBezTo>
                    <a:pt x="2727" y="16"/>
                    <a:pt x="2682" y="1"/>
                    <a:pt x="2636" y="1"/>
                  </a:cubicBezTo>
                  <a:cubicBezTo>
                    <a:pt x="2581" y="1"/>
                    <a:pt x="2526" y="24"/>
                    <a:pt x="2487" y="68"/>
                  </a:cubicBezTo>
                  <a:cubicBezTo>
                    <a:pt x="2377" y="194"/>
                    <a:pt x="2209" y="268"/>
                    <a:pt x="2031" y="268"/>
                  </a:cubicBezTo>
                  <a:cubicBezTo>
                    <a:pt x="1852" y="268"/>
                    <a:pt x="1686" y="194"/>
                    <a:pt x="1574" y="68"/>
                  </a:cubicBezTo>
                  <a:cubicBezTo>
                    <a:pt x="1536" y="25"/>
                    <a:pt x="1482" y="1"/>
                    <a:pt x="1427" y="1"/>
                  </a:cubicBezTo>
                  <a:cubicBezTo>
                    <a:pt x="1369" y="1"/>
                    <a:pt x="1315" y="25"/>
                    <a:pt x="1280" y="68"/>
                  </a:cubicBezTo>
                  <a:cubicBezTo>
                    <a:pt x="1168" y="194"/>
                    <a:pt x="1001" y="268"/>
                    <a:pt x="823" y="268"/>
                  </a:cubicBezTo>
                  <a:cubicBezTo>
                    <a:pt x="645" y="268"/>
                    <a:pt x="478" y="194"/>
                    <a:pt x="367" y="68"/>
                  </a:cubicBezTo>
                  <a:cubicBezTo>
                    <a:pt x="328" y="23"/>
                    <a:pt x="273" y="0"/>
                    <a:pt x="218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7" name="Google Shape;3697;p46"/>
          <p:cNvGrpSpPr/>
          <p:nvPr/>
        </p:nvGrpSpPr>
        <p:grpSpPr>
          <a:xfrm>
            <a:off x="3979987" y="3712630"/>
            <a:ext cx="376640" cy="360092"/>
            <a:chOff x="3979987" y="3712630"/>
            <a:chExt cx="376640" cy="360092"/>
          </a:xfrm>
        </p:grpSpPr>
        <p:sp>
          <p:nvSpPr>
            <p:cNvPr id="3698" name="Google Shape;3698;p46"/>
            <p:cNvSpPr/>
            <p:nvPr/>
          </p:nvSpPr>
          <p:spPr>
            <a:xfrm>
              <a:off x="3979987" y="3712630"/>
              <a:ext cx="376640" cy="359947"/>
            </a:xfrm>
            <a:custGeom>
              <a:rect b="b" l="l" r="r" t="t"/>
              <a:pathLst>
                <a:path extrusionOk="0" h="12442" w="13019">
                  <a:moveTo>
                    <a:pt x="5245" y="0"/>
                  </a:moveTo>
                  <a:cubicBezTo>
                    <a:pt x="3470" y="0"/>
                    <a:pt x="1514" y="1494"/>
                    <a:pt x="1062" y="3674"/>
                  </a:cubicBezTo>
                  <a:cubicBezTo>
                    <a:pt x="1054" y="3713"/>
                    <a:pt x="1085" y="3746"/>
                    <a:pt x="1120" y="3746"/>
                  </a:cubicBezTo>
                  <a:cubicBezTo>
                    <a:pt x="1127" y="3746"/>
                    <a:pt x="1134" y="3745"/>
                    <a:pt x="1140" y="3743"/>
                  </a:cubicBezTo>
                  <a:lnTo>
                    <a:pt x="1613" y="3574"/>
                  </a:lnTo>
                  <a:cubicBezTo>
                    <a:pt x="1620" y="3571"/>
                    <a:pt x="1627" y="3570"/>
                    <a:pt x="1634" y="3570"/>
                  </a:cubicBezTo>
                  <a:cubicBezTo>
                    <a:pt x="1677" y="3570"/>
                    <a:pt x="1708" y="3620"/>
                    <a:pt x="1682" y="3661"/>
                  </a:cubicBezTo>
                  <a:cubicBezTo>
                    <a:pt x="1412" y="4076"/>
                    <a:pt x="678" y="5286"/>
                    <a:pt x="606" y="6312"/>
                  </a:cubicBezTo>
                  <a:cubicBezTo>
                    <a:pt x="603" y="6347"/>
                    <a:pt x="631" y="6375"/>
                    <a:pt x="664" y="6375"/>
                  </a:cubicBezTo>
                  <a:cubicBezTo>
                    <a:pt x="673" y="6375"/>
                    <a:pt x="682" y="6373"/>
                    <a:pt x="691" y="6369"/>
                  </a:cubicBezTo>
                  <a:lnTo>
                    <a:pt x="1017" y="6220"/>
                  </a:lnTo>
                  <a:cubicBezTo>
                    <a:pt x="1026" y="6216"/>
                    <a:pt x="1035" y="6215"/>
                    <a:pt x="1043" y="6215"/>
                  </a:cubicBezTo>
                  <a:cubicBezTo>
                    <a:pt x="1089" y="6215"/>
                    <a:pt x="1122" y="6266"/>
                    <a:pt x="1091" y="6307"/>
                  </a:cubicBezTo>
                  <a:cubicBezTo>
                    <a:pt x="824" y="6676"/>
                    <a:pt x="273" y="7545"/>
                    <a:pt x="201" y="8522"/>
                  </a:cubicBezTo>
                  <a:cubicBezTo>
                    <a:pt x="198" y="8559"/>
                    <a:pt x="227" y="8587"/>
                    <a:pt x="261" y="8587"/>
                  </a:cubicBezTo>
                  <a:cubicBezTo>
                    <a:pt x="269" y="8587"/>
                    <a:pt x="277" y="8585"/>
                    <a:pt x="284" y="8582"/>
                  </a:cubicBezTo>
                  <a:lnTo>
                    <a:pt x="622" y="8432"/>
                  </a:lnTo>
                  <a:cubicBezTo>
                    <a:pt x="629" y="8428"/>
                    <a:pt x="637" y="8427"/>
                    <a:pt x="645" y="8427"/>
                  </a:cubicBezTo>
                  <a:cubicBezTo>
                    <a:pt x="686" y="8427"/>
                    <a:pt x="720" y="8475"/>
                    <a:pt x="695" y="8516"/>
                  </a:cubicBezTo>
                  <a:cubicBezTo>
                    <a:pt x="485" y="8881"/>
                    <a:pt x="5" y="9817"/>
                    <a:pt x="0" y="10779"/>
                  </a:cubicBezTo>
                  <a:cubicBezTo>
                    <a:pt x="0" y="10814"/>
                    <a:pt x="28" y="10839"/>
                    <a:pt x="60" y="10839"/>
                  </a:cubicBezTo>
                  <a:cubicBezTo>
                    <a:pt x="68" y="10839"/>
                    <a:pt x="78" y="10837"/>
                    <a:pt x="86" y="10833"/>
                  </a:cubicBezTo>
                  <a:lnTo>
                    <a:pt x="422" y="10664"/>
                  </a:lnTo>
                  <a:cubicBezTo>
                    <a:pt x="431" y="10659"/>
                    <a:pt x="440" y="10657"/>
                    <a:pt x="448" y="10657"/>
                  </a:cubicBezTo>
                  <a:cubicBezTo>
                    <a:pt x="489" y="10657"/>
                    <a:pt x="522" y="10703"/>
                    <a:pt x="500" y="10745"/>
                  </a:cubicBezTo>
                  <a:cubicBezTo>
                    <a:pt x="335" y="11046"/>
                    <a:pt x="19" y="11707"/>
                    <a:pt x="0" y="12380"/>
                  </a:cubicBezTo>
                  <a:cubicBezTo>
                    <a:pt x="0" y="12416"/>
                    <a:pt x="25" y="12442"/>
                    <a:pt x="59" y="12442"/>
                  </a:cubicBezTo>
                  <a:lnTo>
                    <a:pt x="12951" y="12442"/>
                  </a:lnTo>
                  <a:cubicBezTo>
                    <a:pt x="12985" y="12442"/>
                    <a:pt x="13011" y="12412"/>
                    <a:pt x="13011" y="12380"/>
                  </a:cubicBezTo>
                  <a:cubicBezTo>
                    <a:pt x="12993" y="11710"/>
                    <a:pt x="12675" y="11047"/>
                    <a:pt x="12511" y="10745"/>
                  </a:cubicBezTo>
                  <a:cubicBezTo>
                    <a:pt x="12494" y="10703"/>
                    <a:pt x="12529" y="10658"/>
                    <a:pt x="12571" y="10658"/>
                  </a:cubicBezTo>
                  <a:cubicBezTo>
                    <a:pt x="12579" y="10658"/>
                    <a:pt x="12588" y="10660"/>
                    <a:pt x="12597" y="10664"/>
                  </a:cubicBezTo>
                  <a:lnTo>
                    <a:pt x="12933" y="10833"/>
                  </a:lnTo>
                  <a:cubicBezTo>
                    <a:pt x="12942" y="10837"/>
                    <a:pt x="12951" y="10839"/>
                    <a:pt x="12959" y="10839"/>
                  </a:cubicBezTo>
                  <a:cubicBezTo>
                    <a:pt x="12991" y="10839"/>
                    <a:pt x="13019" y="10814"/>
                    <a:pt x="13019" y="10779"/>
                  </a:cubicBezTo>
                  <a:cubicBezTo>
                    <a:pt x="13013" y="9817"/>
                    <a:pt x="12534" y="8881"/>
                    <a:pt x="12322" y="8516"/>
                  </a:cubicBezTo>
                  <a:cubicBezTo>
                    <a:pt x="12299" y="8475"/>
                    <a:pt x="12332" y="8427"/>
                    <a:pt x="12374" y="8427"/>
                  </a:cubicBezTo>
                  <a:cubicBezTo>
                    <a:pt x="12381" y="8427"/>
                    <a:pt x="12389" y="8428"/>
                    <a:pt x="12398" y="8432"/>
                  </a:cubicBezTo>
                  <a:lnTo>
                    <a:pt x="12735" y="8582"/>
                  </a:lnTo>
                  <a:cubicBezTo>
                    <a:pt x="12743" y="8585"/>
                    <a:pt x="12750" y="8587"/>
                    <a:pt x="12758" y="8587"/>
                  </a:cubicBezTo>
                  <a:cubicBezTo>
                    <a:pt x="12791" y="8587"/>
                    <a:pt x="12820" y="8560"/>
                    <a:pt x="12818" y="8522"/>
                  </a:cubicBezTo>
                  <a:cubicBezTo>
                    <a:pt x="12747" y="7547"/>
                    <a:pt x="12197" y="6676"/>
                    <a:pt x="11928" y="6307"/>
                  </a:cubicBezTo>
                  <a:cubicBezTo>
                    <a:pt x="11897" y="6266"/>
                    <a:pt x="11931" y="6215"/>
                    <a:pt x="11975" y="6215"/>
                  </a:cubicBezTo>
                  <a:cubicBezTo>
                    <a:pt x="11983" y="6215"/>
                    <a:pt x="11992" y="6216"/>
                    <a:pt x="12000" y="6220"/>
                  </a:cubicBezTo>
                  <a:lnTo>
                    <a:pt x="12328" y="6369"/>
                  </a:lnTo>
                  <a:cubicBezTo>
                    <a:pt x="12337" y="6373"/>
                    <a:pt x="12345" y="6375"/>
                    <a:pt x="12354" y="6375"/>
                  </a:cubicBezTo>
                  <a:cubicBezTo>
                    <a:pt x="12385" y="6375"/>
                    <a:pt x="12414" y="6347"/>
                    <a:pt x="12413" y="6312"/>
                  </a:cubicBezTo>
                  <a:cubicBezTo>
                    <a:pt x="12342" y="5286"/>
                    <a:pt x="11608" y="4079"/>
                    <a:pt x="11338" y="3661"/>
                  </a:cubicBezTo>
                  <a:cubicBezTo>
                    <a:pt x="11311" y="3620"/>
                    <a:pt x="11342" y="3570"/>
                    <a:pt x="11385" y="3570"/>
                  </a:cubicBezTo>
                  <a:cubicBezTo>
                    <a:pt x="11392" y="3570"/>
                    <a:pt x="11399" y="3571"/>
                    <a:pt x="11407" y="3574"/>
                  </a:cubicBezTo>
                  <a:lnTo>
                    <a:pt x="11878" y="3743"/>
                  </a:lnTo>
                  <a:cubicBezTo>
                    <a:pt x="11884" y="3745"/>
                    <a:pt x="11891" y="3746"/>
                    <a:pt x="11898" y="3746"/>
                  </a:cubicBezTo>
                  <a:cubicBezTo>
                    <a:pt x="11934" y="3746"/>
                    <a:pt x="11965" y="3713"/>
                    <a:pt x="11957" y="3674"/>
                  </a:cubicBezTo>
                  <a:cubicBezTo>
                    <a:pt x="11505" y="1494"/>
                    <a:pt x="9549" y="0"/>
                    <a:pt x="7774" y="0"/>
                  </a:cubicBezTo>
                  <a:cubicBezTo>
                    <a:pt x="7446" y="0"/>
                    <a:pt x="7125" y="51"/>
                    <a:pt x="6820" y="158"/>
                  </a:cubicBezTo>
                  <a:cubicBezTo>
                    <a:pt x="6720" y="194"/>
                    <a:pt x="6615" y="212"/>
                    <a:pt x="6510" y="212"/>
                  </a:cubicBezTo>
                  <a:cubicBezTo>
                    <a:pt x="6404" y="212"/>
                    <a:pt x="6299" y="194"/>
                    <a:pt x="6199" y="158"/>
                  </a:cubicBezTo>
                  <a:cubicBezTo>
                    <a:pt x="5894" y="51"/>
                    <a:pt x="5573" y="0"/>
                    <a:pt x="5245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46"/>
            <p:cNvSpPr/>
            <p:nvPr/>
          </p:nvSpPr>
          <p:spPr>
            <a:xfrm>
              <a:off x="4101493" y="3840732"/>
              <a:ext cx="133714" cy="111091"/>
            </a:xfrm>
            <a:custGeom>
              <a:rect b="b" l="l" r="r" t="t"/>
              <a:pathLst>
                <a:path extrusionOk="0" h="3840" w="4622">
                  <a:moveTo>
                    <a:pt x="1471" y="0"/>
                  </a:moveTo>
                  <a:cubicBezTo>
                    <a:pt x="611" y="336"/>
                    <a:pt x="0" y="1174"/>
                    <a:pt x="0" y="2154"/>
                  </a:cubicBezTo>
                  <a:lnTo>
                    <a:pt x="0" y="3366"/>
                  </a:lnTo>
                  <a:cubicBezTo>
                    <a:pt x="0" y="3639"/>
                    <a:pt x="223" y="3840"/>
                    <a:pt x="473" y="3840"/>
                  </a:cubicBezTo>
                  <a:cubicBezTo>
                    <a:pt x="529" y="3840"/>
                    <a:pt x="587" y="3830"/>
                    <a:pt x="645" y="3808"/>
                  </a:cubicBezTo>
                  <a:cubicBezTo>
                    <a:pt x="1327" y="3542"/>
                    <a:pt x="2312" y="2979"/>
                    <a:pt x="2312" y="1924"/>
                  </a:cubicBezTo>
                  <a:cubicBezTo>
                    <a:pt x="2312" y="2979"/>
                    <a:pt x="3294" y="3542"/>
                    <a:pt x="3978" y="3808"/>
                  </a:cubicBezTo>
                  <a:cubicBezTo>
                    <a:pt x="4034" y="3829"/>
                    <a:pt x="4091" y="3839"/>
                    <a:pt x="4147" y="3839"/>
                  </a:cubicBezTo>
                  <a:cubicBezTo>
                    <a:pt x="4398" y="3839"/>
                    <a:pt x="4622" y="3637"/>
                    <a:pt x="4622" y="3366"/>
                  </a:cubicBezTo>
                  <a:lnTo>
                    <a:pt x="4622" y="2183"/>
                  </a:lnTo>
                  <a:cubicBezTo>
                    <a:pt x="4622" y="1200"/>
                    <a:pt x="4015" y="344"/>
                    <a:pt x="3151" y="4"/>
                  </a:cubicBezTo>
                  <a:lnTo>
                    <a:pt x="1471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46"/>
            <p:cNvSpPr/>
            <p:nvPr/>
          </p:nvSpPr>
          <p:spPr>
            <a:xfrm>
              <a:off x="4144078" y="3836248"/>
              <a:ext cx="48631" cy="24706"/>
            </a:xfrm>
            <a:custGeom>
              <a:rect b="b" l="l" r="r" t="t"/>
              <a:pathLst>
                <a:path extrusionOk="0" h="854" w="1681">
                  <a:moveTo>
                    <a:pt x="846" y="0"/>
                  </a:moveTo>
                  <a:cubicBezTo>
                    <a:pt x="547" y="0"/>
                    <a:pt x="263" y="56"/>
                    <a:pt x="1" y="159"/>
                  </a:cubicBezTo>
                  <a:cubicBezTo>
                    <a:pt x="76" y="553"/>
                    <a:pt x="423" y="853"/>
                    <a:pt x="841" y="853"/>
                  </a:cubicBezTo>
                  <a:cubicBezTo>
                    <a:pt x="1259" y="853"/>
                    <a:pt x="1607" y="554"/>
                    <a:pt x="1680" y="160"/>
                  </a:cubicBezTo>
                  <a:cubicBezTo>
                    <a:pt x="1426" y="59"/>
                    <a:pt x="1148" y="2"/>
                    <a:pt x="858" y="1"/>
                  </a:cubicBezTo>
                  <a:cubicBezTo>
                    <a:pt x="854" y="1"/>
                    <a:pt x="850" y="0"/>
                    <a:pt x="84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46"/>
            <p:cNvSpPr/>
            <p:nvPr/>
          </p:nvSpPr>
          <p:spPr>
            <a:xfrm>
              <a:off x="4076555" y="3811311"/>
              <a:ext cx="183590" cy="25024"/>
            </a:xfrm>
            <a:custGeom>
              <a:rect b="b" l="l" r="r" t="t"/>
              <a:pathLst>
                <a:path extrusionOk="0" h="865" w="6346">
                  <a:moveTo>
                    <a:pt x="206" y="0"/>
                  </a:moveTo>
                  <a:cubicBezTo>
                    <a:pt x="101" y="0"/>
                    <a:pt x="11" y="77"/>
                    <a:pt x="6" y="180"/>
                  </a:cubicBezTo>
                  <a:cubicBezTo>
                    <a:pt x="0" y="292"/>
                    <a:pt x="88" y="384"/>
                    <a:pt x="198" y="384"/>
                  </a:cubicBezTo>
                  <a:lnTo>
                    <a:pt x="899" y="384"/>
                  </a:lnTo>
                  <a:lnTo>
                    <a:pt x="899" y="665"/>
                  </a:lnTo>
                  <a:cubicBezTo>
                    <a:pt x="899" y="769"/>
                    <a:pt x="976" y="859"/>
                    <a:pt x="1080" y="864"/>
                  </a:cubicBezTo>
                  <a:cubicBezTo>
                    <a:pt x="1084" y="864"/>
                    <a:pt x="1089" y="865"/>
                    <a:pt x="1093" y="865"/>
                  </a:cubicBezTo>
                  <a:cubicBezTo>
                    <a:pt x="1198" y="865"/>
                    <a:pt x="1283" y="777"/>
                    <a:pt x="1283" y="672"/>
                  </a:cubicBezTo>
                  <a:lnTo>
                    <a:pt x="1283" y="382"/>
                  </a:lnTo>
                  <a:lnTo>
                    <a:pt x="5061" y="382"/>
                  </a:lnTo>
                  <a:lnTo>
                    <a:pt x="5061" y="665"/>
                  </a:lnTo>
                  <a:cubicBezTo>
                    <a:pt x="5061" y="769"/>
                    <a:pt x="5137" y="858"/>
                    <a:pt x="5240" y="864"/>
                  </a:cubicBezTo>
                  <a:cubicBezTo>
                    <a:pt x="5244" y="864"/>
                    <a:pt x="5247" y="864"/>
                    <a:pt x="5251" y="864"/>
                  </a:cubicBezTo>
                  <a:cubicBezTo>
                    <a:pt x="5358" y="864"/>
                    <a:pt x="5444" y="778"/>
                    <a:pt x="5444" y="672"/>
                  </a:cubicBezTo>
                  <a:lnTo>
                    <a:pt x="5444" y="382"/>
                  </a:lnTo>
                  <a:lnTo>
                    <a:pt x="6137" y="382"/>
                  </a:lnTo>
                  <a:cubicBezTo>
                    <a:pt x="6242" y="382"/>
                    <a:pt x="6329" y="306"/>
                    <a:pt x="6337" y="203"/>
                  </a:cubicBezTo>
                  <a:cubicBezTo>
                    <a:pt x="6346" y="92"/>
                    <a:pt x="6259" y="0"/>
                    <a:pt x="6147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46"/>
            <p:cNvSpPr/>
            <p:nvPr/>
          </p:nvSpPr>
          <p:spPr>
            <a:xfrm>
              <a:off x="4088040" y="3840154"/>
              <a:ext cx="23231" cy="11109"/>
            </a:xfrm>
            <a:custGeom>
              <a:rect b="b" l="l" r="r" t="t"/>
              <a:pathLst>
                <a:path extrusionOk="0" h="384" w="803">
                  <a:moveTo>
                    <a:pt x="208" y="1"/>
                  </a:moveTo>
                  <a:cubicBezTo>
                    <a:pt x="103" y="1"/>
                    <a:pt x="16" y="77"/>
                    <a:pt x="8" y="180"/>
                  </a:cubicBezTo>
                  <a:cubicBezTo>
                    <a:pt x="0" y="292"/>
                    <a:pt x="89" y="384"/>
                    <a:pt x="200" y="384"/>
                  </a:cubicBezTo>
                  <a:lnTo>
                    <a:pt x="599" y="384"/>
                  </a:lnTo>
                  <a:cubicBezTo>
                    <a:pt x="701" y="384"/>
                    <a:pt x="792" y="307"/>
                    <a:pt x="798" y="203"/>
                  </a:cubicBezTo>
                  <a:cubicBezTo>
                    <a:pt x="803" y="93"/>
                    <a:pt x="715" y="1"/>
                    <a:pt x="60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46"/>
            <p:cNvSpPr/>
            <p:nvPr/>
          </p:nvSpPr>
          <p:spPr>
            <a:xfrm>
              <a:off x="4225487" y="3840154"/>
              <a:ext cx="23318" cy="11109"/>
            </a:xfrm>
            <a:custGeom>
              <a:rect b="b" l="l" r="r" t="t"/>
              <a:pathLst>
                <a:path extrusionOk="0" h="384" w="806">
                  <a:moveTo>
                    <a:pt x="207" y="1"/>
                  </a:moveTo>
                  <a:cubicBezTo>
                    <a:pt x="104" y="1"/>
                    <a:pt x="15" y="77"/>
                    <a:pt x="8" y="180"/>
                  </a:cubicBezTo>
                  <a:cubicBezTo>
                    <a:pt x="0" y="292"/>
                    <a:pt x="91" y="384"/>
                    <a:pt x="199" y="384"/>
                  </a:cubicBezTo>
                  <a:lnTo>
                    <a:pt x="598" y="384"/>
                  </a:lnTo>
                  <a:cubicBezTo>
                    <a:pt x="703" y="384"/>
                    <a:pt x="792" y="307"/>
                    <a:pt x="798" y="203"/>
                  </a:cubicBezTo>
                  <a:cubicBezTo>
                    <a:pt x="805" y="93"/>
                    <a:pt x="718" y="1"/>
                    <a:pt x="60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46"/>
            <p:cNvSpPr/>
            <p:nvPr/>
          </p:nvSpPr>
          <p:spPr>
            <a:xfrm>
              <a:off x="3980132" y="3724434"/>
              <a:ext cx="104090" cy="348288"/>
            </a:xfrm>
            <a:custGeom>
              <a:rect b="b" l="l" r="r" t="t"/>
              <a:pathLst>
                <a:path extrusionOk="0" h="12039" w="3598">
                  <a:moveTo>
                    <a:pt x="3597" y="0"/>
                  </a:moveTo>
                  <a:lnTo>
                    <a:pt x="3597" y="0"/>
                  </a:lnTo>
                  <a:cubicBezTo>
                    <a:pt x="2405" y="584"/>
                    <a:pt x="1373" y="1764"/>
                    <a:pt x="1063" y="3269"/>
                  </a:cubicBezTo>
                  <a:cubicBezTo>
                    <a:pt x="1055" y="3308"/>
                    <a:pt x="1085" y="3341"/>
                    <a:pt x="1121" y="3341"/>
                  </a:cubicBezTo>
                  <a:cubicBezTo>
                    <a:pt x="1128" y="3341"/>
                    <a:pt x="1134" y="3340"/>
                    <a:pt x="1141" y="3338"/>
                  </a:cubicBezTo>
                  <a:lnTo>
                    <a:pt x="1614" y="3169"/>
                  </a:lnTo>
                  <a:cubicBezTo>
                    <a:pt x="1620" y="3167"/>
                    <a:pt x="1627" y="3166"/>
                    <a:pt x="1634" y="3166"/>
                  </a:cubicBezTo>
                  <a:cubicBezTo>
                    <a:pt x="1678" y="3166"/>
                    <a:pt x="1709" y="3217"/>
                    <a:pt x="1683" y="3258"/>
                  </a:cubicBezTo>
                  <a:cubicBezTo>
                    <a:pt x="1411" y="3672"/>
                    <a:pt x="680" y="4883"/>
                    <a:pt x="606" y="5907"/>
                  </a:cubicBezTo>
                  <a:cubicBezTo>
                    <a:pt x="603" y="5943"/>
                    <a:pt x="633" y="5971"/>
                    <a:pt x="666" y="5971"/>
                  </a:cubicBezTo>
                  <a:cubicBezTo>
                    <a:pt x="674" y="5971"/>
                    <a:pt x="682" y="5969"/>
                    <a:pt x="690" y="5965"/>
                  </a:cubicBezTo>
                  <a:lnTo>
                    <a:pt x="1019" y="5815"/>
                  </a:lnTo>
                  <a:cubicBezTo>
                    <a:pt x="1027" y="5811"/>
                    <a:pt x="1035" y="5810"/>
                    <a:pt x="1044" y="5810"/>
                  </a:cubicBezTo>
                  <a:cubicBezTo>
                    <a:pt x="1088" y="5810"/>
                    <a:pt x="1122" y="5861"/>
                    <a:pt x="1092" y="5904"/>
                  </a:cubicBezTo>
                  <a:cubicBezTo>
                    <a:pt x="825" y="6272"/>
                    <a:pt x="275" y="7140"/>
                    <a:pt x="202" y="8119"/>
                  </a:cubicBezTo>
                  <a:cubicBezTo>
                    <a:pt x="199" y="8154"/>
                    <a:pt x="228" y="8182"/>
                    <a:pt x="261" y="8182"/>
                  </a:cubicBezTo>
                  <a:cubicBezTo>
                    <a:pt x="268" y="8182"/>
                    <a:pt x="276" y="8181"/>
                    <a:pt x="284" y="8177"/>
                  </a:cubicBezTo>
                  <a:lnTo>
                    <a:pt x="621" y="8029"/>
                  </a:lnTo>
                  <a:cubicBezTo>
                    <a:pt x="629" y="8025"/>
                    <a:pt x="638" y="8023"/>
                    <a:pt x="646" y="8023"/>
                  </a:cubicBezTo>
                  <a:cubicBezTo>
                    <a:pt x="688" y="8023"/>
                    <a:pt x="721" y="8070"/>
                    <a:pt x="696" y="8113"/>
                  </a:cubicBezTo>
                  <a:cubicBezTo>
                    <a:pt x="486" y="8476"/>
                    <a:pt x="6" y="9412"/>
                    <a:pt x="0" y="10375"/>
                  </a:cubicBezTo>
                  <a:cubicBezTo>
                    <a:pt x="0" y="10410"/>
                    <a:pt x="28" y="10435"/>
                    <a:pt x="61" y="10435"/>
                  </a:cubicBezTo>
                  <a:cubicBezTo>
                    <a:pt x="69" y="10435"/>
                    <a:pt x="79" y="10433"/>
                    <a:pt x="87" y="10429"/>
                  </a:cubicBezTo>
                  <a:lnTo>
                    <a:pt x="422" y="10260"/>
                  </a:lnTo>
                  <a:cubicBezTo>
                    <a:pt x="431" y="10255"/>
                    <a:pt x="440" y="10253"/>
                    <a:pt x="449" y="10253"/>
                  </a:cubicBezTo>
                  <a:cubicBezTo>
                    <a:pt x="491" y="10253"/>
                    <a:pt x="523" y="10300"/>
                    <a:pt x="502" y="10340"/>
                  </a:cubicBezTo>
                  <a:cubicBezTo>
                    <a:pt x="336" y="10642"/>
                    <a:pt x="20" y="11303"/>
                    <a:pt x="0" y="11977"/>
                  </a:cubicBezTo>
                  <a:cubicBezTo>
                    <a:pt x="0" y="12011"/>
                    <a:pt x="26" y="12038"/>
                    <a:pt x="60" y="12038"/>
                  </a:cubicBezTo>
                  <a:lnTo>
                    <a:pt x="1134" y="12038"/>
                  </a:lnTo>
                  <a:cubicBezTo>
                    <a:pt x="1522" y="5757"/>
                    <a:pt x="2660" y="2054"/>
                    <a:pt x="3597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5" name="Google Shape;3705;p46"/>
          <p:cNvGrpSpPr/>
          <p:nvPr/>
        </p:nvGrpSpPr>
        <p:grpSpPr>
          <a:xfrm>
            <a:off x="4797925" y="3705253"/>
            <a:ext cx="354335" cy="374817"/>
            <a:chOff x="4797925" y="3705253"/>
            <a:chExt cx="354335" cy="374817"/>
          </a:xfrm>
        </p:grpSpPr>
        <p:sp>
          <p:nvSpPr>
            <p:cNvPr id="3706" name="Google Shape;3706;p46"/>
            <p:cNvSpPr/>
            <p:nvPr/>
          </p:nvSpPr>
          <p:spPr>
            <a:xfrm>
              <a:off x="4797925" y="3705253"/>
              <a:ext cx="115199" cy="128420"/>
            </a:xfrm>
            <a:custGeom>
              <a:rect b="b" l="l" r="r" t="t"/>
              <a:pathLst>
                <a:path extrusionOk="0" h="4439" w="3982">
                  <a:moveTo>
                    <a:pt x="1833" y="0"/>
                  </a:moveTo>
                  <a:cubicBezTo>
                    <a:pt x="1713" y="0"/>
                    <a:pt x="1598" y="49"/>
                    <a:pt x="1516" y="140"/>
                  </a:cubicBezTo>
                  <a:cubicBezTo>
                    <a:pt x="1068" y="619"/>
                    <a:pt x="1" y="2126"/>
                    <a:pt x="1398" y="4438"/>
                  </a:cubicBezTo>
                  <a:lnTo>
                    <a:pt x="3981" y="1582"/>
                  </a:lnTo>
                  <a:cubicBezTo>
                    <a:pt x="3981" y="1582"/>
                    <a:pt x="3245" y="280"/>
                    <a:pt x="1923" y="10"/>
                  </a:cubicBezTo>
                  <a:cubicBezTo>
                    <a:pt x="1893" y="3"/>
                    <a:pt x="1863" y="0"/>
                    <a:pt x="1833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46"/>
            <p:cNvSpPr/>
            <p:nvPr/>
          </p:nvSpPr>
          <p:spPr>
            <a:xfrm>
              <a:off x="5037060" y="3705253"/>
              <a:ext cx="115199" cy="128420"/>
            </a:xfrm>
            <a:custGeom>
              <a:rect b="b" l="l" r="r" t="t"/>
              <a:pathLst>
                <a:path extrusionOk="0" h="4439" w="3982">
                  <a:moveTo>
                    <a:pt x="2149" y="0"/>
                  </a:moveTo>
                  <a:cubicBezTo>
                    <a:pt x="2119" y="0"/>
                    <a:pt x="2089" y="3"/>
                    <a:pt x="2059" y="10"/>
                  </a:cubicBezTo>
                  <a:cubicBezTo>
                    <a:pt x="737" y="280"/>
                    <a:pt x="1" y="1582"/>
                    <a:pt x="1" y="1582"/>
                  </a:cubicBezTo>
                  <a:lnTo>
                    <a:pt x="2584" y="4438"/>
                  </a:lnTo>
                  <a:cubicBezTo>
                    <a:pt x="3981" y="2126"/>
                    <a:pt x="2914" y="619"/>
                    <a:pt x="2466" y="140"/>
                  </a:cubicBezTo>
                  <a:cubicBezTo>
                    <a:pt x="2383" y="49"/>
                    <a:pt x="2269" y="0"/>
                    <a:pt x="2149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46"/>
            <p:cNvSpPr/>
            <p:nvPr/>
          </p:nvSpPr>
          <p:spPr>
            <a:xfrm>
              <a:off x="5037060" y="3732447"/>
              <a:ext cx="87976" cy="101313"/>
            </a:xfrm>
            <a:custGeom>
              <a:rect b="b" l="l" r="r" t="t"/>
              <a:pathLst>
                <a:path extrusionOk="0" h="3502" w="3041">
                  <a:moveTo>
                    <a:pt x="493" y="1"/>
                  </a:moveTo>
                  <a:cubicBezTo>
                    <a:pt x="171" y="343"/>
                    <a:pt x="1" y="643"/>
                    <a:pt x="1" y="643"/>
                  </a:cubicBezTo>
                  <a:lnTo>
                    <a:pt x="2584" y="3501"/>
                  </a:lnTo>
                  <a:cubicBezTo>
                    <a:pt x="2785" y="3165"/>
                    <a:pt x="2934" y="2849"/>
                    <a:pt x="3041" y="2552"/>
                  </a:cubicBezTo>
                  <a:cubicBezTo>
                    <a:pt x="2616" y="1648"/>
                    <a:pt x="2024" y="936"/>
                    <a:pt x="1275" y="430"/>
                  </a:cubicBezTo>
                  <a:cubicBezTo>
                    <a:pt x="1032" y="266"/>
                    <a:pt x="769" y="122"/>
                    <a:pt x="493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46"/>
            <p:cNvSpPr/>
            <p:nvPr/>
          </p:nvSpPr>
          <p:spPr>
            <a:xfrm>
              <a:off x="4825090" y="3732418"/>
              <a:ext cx="88034" cy="101255"/>
            </a:xfrm>
            <a:custGeom>
              <a:rect b="b" l="l" r="r" t="t"/>
              <a:pathLst>
                <a:path extrusionOk="0" h="3500" w="3043">
                  <a:moveTo>
                    <a:pt x="2550" y="0"/>
                  </a:moveTo>
                  <a:cubicBezTo>
                    <a:pt x="2272" y="121"/>
                    <a:pt x="2010" y="266"/>
                    <a:pt x="1767" y="430"/>
                  </a:cubicBezTo>
                  <a:cubicBezTo>
                    <a:pt x="1019" y="936"/>
                    <a:pt x="427" y="1649"/>
                    <a:pt x="0" y="2551"/>
                  </a:cubicBezTo>
                  <a:cubicBezTo>
                    <a:pt x="109" y="2850"/>
                    <a:pt x="258" y="3166"/>
                    <a:pt x="459" y="3499"/>
                  </a:cubicBezTo>
                  <a:lnTo>
                    <a:pt x="3042" y="643"/>
                  </a:lnTo>
                  <a:cubicBezTo>
                    <a:pt x="3042" y="643"/>
                    <a:pt x="2872" y="344"/>
                    <a:pt x="2550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46"/>
            <p:cNvSpPr/>
            <p:nvPr/>
          </p:nvSpPr>
          <p:spPr>
            <a:xfrm>
              <a:off x="4840799" y="3736758"/>
              <a:ext cx="53810" cy="88468"/>
            </a:xfrm>
            <a:custGeom>
              <a:rect b="b" l="l" r="r" t="t"/>
              <a:pathLst>
                <a:path extrusionOk="0" h="3058" w="1860">
                  <a:moveTo>
                    <a:pt x="1853" y="1040"/>
                  </a:moveTo>
                  <a:lnTo>
                    <a:pt x="1853" y="1040"/>
                  </a:lnTo>
                  <a:cubicBezTo>
                    <a:pt x="1855" y="1044"/>
                    <a:pt x="1855" y="1045"/>
                    <a:pt x="1855" y="1045"/>
                  </a:cubicBezTo>
                  <a:lnTo>
                    <a:pt x="1853" y="1040"/>
                  </a:lnTo>
                  <a:close/>
                  <a:moveTo>
                    <a:pt x="677" y="1"/>
                  </a:moveTo>
                  <a:cubicBezTo>
                    <a:pt x="587" y="1"/>
                    <a:pt x="499" y="47"/>
                    <a:pt x="450" y="131"/>
                  </a:cubicBezTo>
                  <a:cubicBezTo>
                    <a:pt x="379" y="249"/>
                    <a:pt x="312" y="389"/>
                    <a:pt x="256" y="548"/>
                  </a:cubicBezTo>
                  <a:cubicBezTo>
                    <a:pt x="0" y="1292"/>
                    <a:pt x="154" y="2136"/>
                    <a:pt x="712" y="3058"/>
                  </a:cubicBezTo>
                  <a:lnTo>
                    <a:pt x="1859" y="1040"/>
                  </a:lnTo>
                  <a:cubicBezTo>
                    <a:pt x="1824" y="985"/>
                    <a:pt x="1433" y="350"/>
                    <a:pt x="793" y="28"/>
                  </a:cubicBezTo>
                  <a:cubicBezTo>
                    <a:pt x="756" y="9"/>
                    <a:pt x="716" y="1"/>
                    <a:pt x="67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46"/>
            <p:cNvSpPr/>
            <p:nvPr/>
          </p:nvSpPr>
          <p:spPr>
            <a:xfrm>
              <a:off x="5055517" y="3736758"/>
              <a:ext cx="53868" cy="88468"/>
            </a:xfrm>
            <a:custGeom>
              <a:rect b="b" l="l" r="r" t="t"/>
              <a:pathLst>
                <a:path extrusionOk="0" h="3058" w="1862">
                  <a:moveTo>
                    <a:pt x="2" y="1040"/>
                  </a:moveTo>
                  <a:lnTo>
                    <a:pt x="1" y="1045"/>
                  </a:lnTo>
                  <a:cubicBezTo>
                    <a:pt x="1" y="1045"/>
                    <a:pt x="2" y="1044"/>
                    <a:pt x="2" y="1040"/>
                  </a:cubicBezTo>
                  <a:close/>
                  <a:moveTo>
                    <a:pt x="1185" y="1"/>
                  </a:moveTo>
                  <a:cubicBezTo>
                    <a:pt x="1145" y="1"/>
                    <a:pt x="1106" y="9"/>
                    <a:pt x="1069" y="28"/>
                  </a:cubicBezTo>
                  <a:cubicBezTo>
                    <a:pt x="430" y="350"/>
                    <a:pt x="38" y="985"/>
                    <a:pt x="2" y="1040"/>
                  </a:cubicBezTo>
                  <a:lnTo>
                    <a:pt x="1150" y="3058"/>
                  </a:lnTo>
                  <a:cubicBezTo>
                    <a:pt x="1705" y="2136"/>
                    <a:pt x="1862" y="1292"/>
                    <a:pt x="1605" y="548"/>
                  </a:cubicBezTo>
                  <a:cubicBezTo>
                    <a:pt x="1552" y="389"/>
                    <a:pt x="1483" y="249"/>
                    <a:pt x="1412" y="131"/>
                  </a:cubicBezTo>
                  <a:cubicBezTo>
                    <a:pt x="1363" y="47"/>
                    <a:pt x="1275" y="1"/>
                    <a:pt x="1185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46"/>
            <p:cNvSpPr/>
            <p:nvPr/>
          </p:nvSpPr>
          <p:spPr>
            <a:xfrm>
              <a:off x="5055517" y="3766845"/>
              <a:ext cx="87" cy="174"/>
            </a:xfrm>
            <a:custGeom>
              <a:rect b="b" l="l" r="r" t="t"/>
              <a:pathLst>
                <a:path extrusionOk="0" h="6" w="3">
                  <a:moveTo>
                    <a:pt x="2" y="0"/>
                  </a:moveTo>
                  <a:lnTo>
                    <a:pt x="1" y="5"/>
                  </a:lnTo>
                  <a:cubicBezTo>
                    <a:pt x="1" y="5"/>
                    <a:pt x="2" y="4"/>
                    <a:pt x="2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46"/>
            <p:cNvSpPr/>
            <p:nvPr/>
          </p:nvSpPr>
          <p:spPr>
            <a:xfrm>
              <a:off x="5055604" y="3745321"/>
              <a:ext cx="49846" cy="79905"/>
            </a:xfrm>
            <a:custGeom>
              <a:rect b="b" l="l" r="r" t="t"/>
              <a:pathLst>
                <a:path extrusionOk="0" h="2762" w="1723">
                  <a:moveTo>
                    <a:pt x="657" y="1"/>
                  </a:moveTo>
                  <a:cubicBezTo>
                    <a:pt x="262" y="323"/>
                    <a:pt x="27" y="703"/>
                    <a:pt x="1" y="744"/>
                  </a:cubicBezTo>
                  <a:lnTo>
                    <a:pt x="1148" y="2762"/>
                  </a:lnTo>
                  <a:cubicBezTo>
                    <a:pt x="1524" y="2136"/>
                    <a:pt x="1716" y="1547"/>
                    <a:pt x="1722" y="1001"/>
                  </a:cubicBezTo>
                  <a:cubicBezTo>
                    <a:pt x="1412" y="609"/>
                    <a:pt x="1058" y="275"/>
                    <a:pt x="657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46"/>
            <p:cNvSpPr/>
            <p:nvPr/>
          </p:nvSpPr>
          <p:spPr>
            <a:xfrm>
              <a:off x="4894406" y="3766845"/>
              <a:ext cx="58" cy="174"/>
            </a:xfrm>
            <a:custGeom>
              <a:rect b="b" l="l" r="r" t="t"/>
              <a:pathLst>
                <a:path extrusionOk="0" h="6" w="2">
                  <a:moveTo>
                    <a:pt x="0" y="0"/>
                  </a:moveTo>
                  <a:lnTo>
                    <a:pt x="2" y="5"/>
                  </a:lnTo>
                  <a:cubicBezTo>
                    <a:pt x="2" y="5"/>
                    <a:pt x="2" y="4"/>
                    <a:pt x="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46"/>
            <p:cNvSpPr/>
            <p:nvPr/>
          </p:nvSpPr>
          <p:spPr>
            <a:xfrm>
              <a:off x="4844733" y="3745321"/>
              <a:ext cx="49875" cy="79905"/>
            </a:xfrm>
            <a:custGeom>
              <a:rect b="b" l="l" r="r" t="t"/>
              <a:pathLst>
                <a:path extrusionOk="0" h="2762" w="1724">
                  <a:moveTo>
                    <a:pt x="1067" y="1"/>
                  </a:moveTo>
                  <a:cubicBezTo>
                    <a:pt x="665" y="275"/>
                    <a:pt x="309" y="609"/>
                    <a:pt x="1" y="1001"/>
                  </a:cubicBezTo>
                  <a:cubicBezTo>
                    <a:pt x="7" y="1547"/>
                    <a:pt x="199" y="2137"/>
                    <a:pt x="576" y="2762"/>
                  </a:cubicBezTo>
                  <a:lnTo>
                    <a:pt x="1723" y="744"/>
                  </a:lnTo>
                  <a:cubicBezTo>
                    <a:pt x="1697" y="703"/>
                    <a:pt x="1463" y="321"/>
                    <a:pt x="1067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46"/>
            <p:cNvSpPr/>
            <p:nvPr/>
          </p:nvSpPr>
          <p:spPr>
            <a:xfrm>
              <a:off x="4803103" y="3740490"/>
              <a:ext cx="343920" cy="339580"/>
            </a:xfrm>
            <a:custGeom>
              <a:rect b="b" l="l" r="r" t="t"/>
              <a:pathLst>
                <a:path extrusionOk="0" h="11738" w="11888">
                  <a:moveTo>
                    <a:pt x="5945" y="0"/>
                  </a:moveTo>
                  <a:cubicBezTo>
                    <a:pt x="835" y="0"/>
                    <a:pt x="668" y="4798"/>
                    <a:pt x="668" y="7820"/>
                  </a:cubicBezTo>
                  <a:cubicBezTo>
                    <a:pt x="668" y="9299"/>
                    <a:pt x="338" y="10836"/>
                    <a:pt x="1" y="11738"/>
                  </a:cubicBezTo>
                  <a:lnTo>
                    <a:pt x="11887" y="11738"/>
                  </a:lnTo>
                  <a:cubicBezTo>
                    <a:pt x="11550" y="10836"/>
                    <a:pt x="11222" y="9299"/>
                    <a:pt x="11222" y="7820"/>
                  </a:cubicBezTo>
                  <a:cubicBezTo>
                    <a:pt x="11222" y="4798"/>
                    <a:pt x="11053" y="0"/>
                    <a:pt x="594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46"/>
            <p:cNvSpPr/>
            <p:nvPr/>
          </p:nvSpPr>
          <p:spPr>
            <a:xfrm>
              <a:off x="4803161" y="3740519"/>
              <a:ext cx="183300" cy="339551"/>
            </a:xfrm>
            <a:custGeom>
              <a:rect b="b" l="l" r="r" t="t"/>
              <a:pathLst>
                <a:path extrusionOk="0" h="11737" w="6336">
                  <a:moveTo>
                    <a:pt x="5944" y="1"/>
                  </a:moveTo>
                  <a:cubicBezTo>
                    <a:pt x="833" y="1"/>
                    <a:pt x="668" y="4797"/>
                    <a:pt x="668" y="7819"/>
                  </a:cubicBezTo>
                  <a:cubicBezTo>
                    <a:pt x="668" y="9298"/>
                    <a:pt x="338" y="10835"/>
                    <a:pt x="1" y="11737"/>
                  </a:cubicBezTo>
                  <a:lnTo>
                    <a:pt x="783" y="11737"/>
                  </a:lnTo>
                  <a:cubicBezTo>
                    <a:pt x="1120" y="10835"/>
                    <a:pt x="1447" y="9298"/>
                    <a:pt x="1447" y="7819"/>
                  </a:cubicBezTo>
                  <a:cubicBezTo>
                    <a:pt x="1447" y="4876"/>
                    <a:pt x="1607" y="249"/>
                    <a:pt x="6336" y="10"/>
                  </a:cubicBezTo>
                  <a:cubicBezTo>
                    <a:pt x="6208" y="4"/>
                    <a:pt x="6078" y="1"/>
                    <a:pt x="5944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46"/>
            <p:cNvSpPr/>
            <p:nvPr/>
          </p:nvSpPr>
          <p:spPr>
            <a:xfrm>
              <a:off x="4984523" y="3861099"/>
              <a:ext cx="109905" cy="187061"/>
            </a:xfrm>
            <a:custGeom>
              <a:rect b="b" l="l" r="r" t="t"/>
              <a:pathLst>
                <a:path extrusionOk="0" h="6466" w="3799">
                  <a:moveTo>
                    <a:pt x="1188" y="0"/>
                  </a:moveTo>
                  <a:cubicBezTo>
                    <a:pt x="949" y="0"/>
                    <a:pt x="686" y="48"/>
                    <a:pt x="404" y="145"/>
                  </a:cubicBezTo>
                  <a:lnTo>
                    <a:pt x="1" y="662"/>
                  </a:lnTo>
                  <a:cubicBezTo>
                    <a:pt x="1" y="662"/>
                    <a:pt x="476" y="1393"/>
                    <a:pt x="476" y="2530"/>
                  </a:cubicBezTo>
                  <a:cubicBezTo>
                    <a:pt x="476" y="5908"/>
                    <a:pt x="1998" y="6465"/>
                    <a:pt x="3005" y="6465"/>
                  </a:cubicBezTo>
                  <a:cubicBezTo>
                    <a:pt x="3217" y="6465"/>
                    <a:pt x="3406" y="6441"/>
                    <a:pt x="3553" y="6412"/>
                  </a:cubicBezTo>
                  <a:cubicBezTo>
                    <a:pt x="3714" y="6382"/>
                    <a:pt x="3799" y="6205"/>
                    <a:pt x="3722" y="6061"/>
                  </a:cubicBezTo>
                  <a:cubicBezTo>
                    <a:pt x="3426" y="5501"/>
                    <a:pt x="2792" y="4128"/>
                    <a:pt x="2792" y="2530"/>
                  </a:cubicBezTo>
                  <a:cubicBezTo>
                    <a:pt x="2792" y="841"/>
                    <a:pt x="2188" y="0"/>
                    <a:pt x="1188" y="0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46"/>
            <p:cNvSpPr/>
            <p:nvPr/>
          </p:nvSpPr>
          <p:spPr>
            <a:xfrm>
              <a:off x="4855756" y="3861099"/>
              <a:ext cx="109905" cy="187061"/>
            </a:xfrm>
            <a:custGeom>
              <a:rect b="b" l="l" r="r" t="t"/>
              <a:pathLst>
                <a:path extrusionOk="0" h="6466" w="3799">
                  <a:moveTo>
                    <a:pt x="2611" y="0"/>
                  </a:moveTo>
                  <a:cubicBezTo>
                    <a:pt x="1611" y="0"/>
                    <a:pt x="1006" y="841"/>
                    <a:pt x="1006" y="2530"/>
                  </a:cubicBezTo>
                  <a:cubicBezTo>
                    <a:pt x="1006" y="4128"/>
                    <a:pt x="373" y="5501"/>
                    <a:pt x="77" y="6061"/>
                  </a:cubicBezTo>
                  <a:cubicBezTo>
                    <a:pt x="0" y="6205"/>
                    <a:pt x="85" y="6382"/>
                    <a:pt x="246" y="6412"/>
                  </a:cubicBezTo>
                  <a:cubicBezTo>
                    <a:pt x="393" y="6441"/>
                    <a:pt x="582" y="6465"/>
                    <a:pt x="794" y="6465"/>
                  </a:cubicBezTo>
                  <a:cubicBezTo>
                    <a:pt x="1801" y="6465"/>
                    <a:pt x="3323" y="5908"/>
                    <a:pt x="3323" y="2530"/>
                  </a:cubicBezTo>
                  <a:cubicBezTo>
                    <a:pt x="3323" y="1393"/>
                    <a:pt x="3798" y="662"/>
                    <a:pt x="3798" y="662"/>
                  </a:cubicBezTo>
                  <a:lnTo>
                    <a:pt x="3395" y="145"/>
                  </a:lnTo>
                  <a:cubicBezTo>
                    <a:pt x="3113" y="48"/>
                    <a:pt x="2851" y="0"/>
                    <a:pt x="2611" y="0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46"/>
            <p:cNvSpPr/>
            <p:nvPr/>
          </p:nvSpPr>
          <p:spPr>
            <a:xfrm>
              <a:off x="4906036" y="3823635"/>
              <a:ext cx="11109" cy="23491"/>
            </a:xfrm>
            <a:custGeom>
              <a:rect b="b" l="l" r="r" t="t"/>
              <a:pathLst>
                <a:path extrusionOk="0" h="812" w="384">
                  <a:moveTo>
                    <a:pt x="189" y="1"/>
                  </a:moveTo>
                  <a:cubicBezTo>
                    <a:pt x="187" y="1"/>
                    <a:pt x="184" y="1"/>
                    <a:pt x="181" y="1"/>
                  </a:cubicBezTo>
                  <a:cubicBezTo>
                    <a:pt x="77" y="7"/>
                    <a:pt x="0" y="98"/>
                    <a:pt x="0" y="200"/>
                  </a:cubicBezTo>
                  <a:lnTo>
                    <a:pt x="0" y="611"/>
                  </a:lnTo>
                  <a:cubicBezTo>
                    <a:pt x="0" y="714"/>
                    <a:pt x="77" y="805"/>
                    <a:pt x="181" y="811"/>
                  </a:cubicBezTo>
                  <a:cubicBezTo>
                    <a:pt x="185" y="811"/>
                    <a:pt x="188" y="811"/>
                    <a:pt x="192" y="811"/>
                  </a:cubicBezTo>
                  <a:cubicBezTo>
                    <a:pt x="298" y="811"/>
                    <a:pt x="384" y="724"/>
                    <a:pt x="384" y="619"/>
                  </a:cubicBezTo>
                  <a:lnTo>
                    <a:pt x="384" y="193"/>
                  </a:lnTo>
                  <a:cubicBezTo>
                    <a:pt x="384" y="86"/>
                    <a:pt x="296" y="1"/>
                    <a:pt x="18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46"/>
            <p:cNvSpPr/>
            <p:nvPr/>
          </p:nvSpPr>
          <p:spPr>
            <a:xfrm>
              <a:off x="5032489" y="3823635"/>
              <a:ext cx="11138" cy="23491"/>
            </a:xfrm>
            <a:custGeom>
              <a:rect b="b" l="l" r="r" t="t"/>
              <a:pathLst>
                <a:path extrusionOk="0" h="812" w="385">
                  <a:moveTo>
                    <a:pt x="195" y="0"/>
                  </a:moveTo>
                  <a:cubicBezTo>
                    <a:pt x="191" y="0"/>
                    <a:pt x="186" y="1"/>
                    <a:pt x="182" y="1"/>
                  </a:cubicBezTo>
                  <a:cubicBezTo>
                    <a:pt x="77" y="7"/>
                    <a:pt x="1" y="98"/>
                    <a:pt x="1" y="200"/>
                  </a:cubicBezTo>
                  <a:lnTo>
                    <a:pt x="1" y="611"/>
                  </a:lnTo>
                  <a:cubicBezTo>
                    <a:pt x="1" y="714"/>
                    <a:pt x="77" y="805"/>
                    <a:pt x="182" y="811"/>
                  </a:cubicBezTo>
                  <a:cubicBezTo>
                    <a:pt x="185" y="811"/>
                    <a:pt x="189" y="811"/>
                    <a:pt x="193" y="811"/>
                  </a:cubicBezTo>
                  <a:cubicBezTo>
                    <a:pt x="298" y="811"/>
                    <a:pt x="384" y="724"/>
                    <a:pt x="384" y="619"/>
                  </a:cubicBezTo>
                  <a:lnTo>
                    <a:pt x="384" y="193"/>
                  </a:lnTo>
                  <a:cubicBezTo>
                    <a:pt x="384" y="88"/>
                    <a:pt x="299" y="0"/>
                    <a:pt x="19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46"/>
            <p:cNvSpPr/>
            <p:nvPr/>
          </p:nvSpPr>
          <p:spPr>
            <a:xfrm>
              <a:off x="4953742" y="3861504"/>
              <a:ext cx="42180" cy="20511"/>
            </a:xfrm>
            <a:custGeom>
              <a:rect b="b" l="l" r="r" t="t"/>
              <a:pathLst>
                <a:path extrusionOk="0" h="709" w="1458">
                  <a:moveTo>
                    <a:pt x="130" y="0"/>
                  </a:moveTo>
                  <a:cubicBezTo>
                    <a:pt x="60" y="0"/>
                    <a:pt x="0" y="57"/>
                    <a:pt x="0" y="131"/>
                  </a:cubicBezTo>
                  <a:cubicBezTo>
                    <a:pt x="0" y="451"/>
                    <a:pt x="327" y="709"/>
                    <a:pt x="729" y="709"/>
                  </a:cubicBezTo>
                  <a:cubicBezTo>
                    <a:pt x="1132" y="709"/>
                    <a:pt x="1457" y="451"/>
                    <a:pt x="1457" y="131"/>
                  </a:cubicBezTo>
                  <a:lnTo>
                    <a:pt x="1457" y="129"/>
                  </a:lnTo>
                  <a:cubicBezTo>
                    <a:pt x="1457" y="57"/>
                    <a:pt x="1401" y="0"/>
                    <a:pt x="133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3" name="Google Shape;3723;p46"/>
          <p:cNvGrpSpPr/>
          <p:nvPr/>
        </p:nvGrpSpPr>
        <p:grpSpPr>
          <a:xfrm>
            <a:off x="5603307" y="3726227"/>
            <a:ext cx="377942" cy="332811"/>
            <a:chOff x="5603307" y="3726227"/>
            <a:chExt cx="377942" cy="332811"/>
          </a:xfrm>
        </p:grpSpPr>
        <p:sp>
          <p:nvSpPr>
            <p:cNvPr id="3724" name="Google Shape;3724;p46"/>
            <p:cNvSpPr/>
            <p:nvPr/>
          </p:nvSpPr>
          <p:spPr>
            <a:xfrm>
              <a:off x="5603307" y="3729988"/>
              <a:ext cx="99375" cy="95585"/>
            </a:xfrm>
            <a:custGeom>
              <a:rect b="b" l="l" r="r" t="t"/>
              <a:pathLst>
                <a:path extrusionOk="0" h="3304" w="3435">
                  <a:moveTo>
                    <a:pt x="1216" y="0"/>
                  </a:moveTo>
                  <a:cubicBezTo>
                    <a:pt x="516" y="0"/>
                    <a:pt x="1" y="533"/>
                    <a:pt x="30" y="1919"/>
                  </a:cubicBezTo>
                  <a:cubicBezTo>
                    <a:pt x="51" y="2979"/>
                    <a:pt x="355" y="3303"/>
                    <a:pt x="718" y="3303"/>
                  </a:cubicBezTo>
                  <a:cubicBezTo>
                    <a:pt x="1052" y="3303"/>
                    <a:pt x="1437" y="3028"/>
                    <a:pt x="1697" y="2801"/>
                  </a:cubicBezTo>
                  <a:cubicBezTo>
                    <a:pt x="1850" y="2668"/>
                    <a:pt x="2040" y="2603"/>
                    <a:pt x="2229" y="2603"/>
                  </a:cubicBezTo>
                  <a:cubicBezTo>
                    <a:pt x="2440" y="2603"/>
                    <a:pt x="2651" y="2684"/>
                    <a:pt x="2811" y="2845"/>
                  </a:cubicBezTo>
                  <a:cubicBezTo>
                    <a:pt x="2815" y="2850"/>
                    <a:pt x="2821" y="2854"/>
                    <a:pt x="2824" y="2861"/>
                  </a:cubicBezTo>
                  <a:lnTo>
                    <a:pt x="3435" y="1201"/>
                  </a:lnTo>
                  <a:cubicBezTo>
                    <a:pt x="2739" y="497"/>
                    <a:pt x="1892" y="0"/>
                    <a:pt x="121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46"/>
            <p:cNvSpPr/>
            <p:nvPr/>
          </p:nvSpPr>
          <p:spPr>
            <a:xfrm>
              <a:off x="5881845" y="3729988"/>
              <a:ext cx="99403" cy="95585"/>
            </a:xfrm>
            <a:custGeom>
              <a:rect b="b" l="l" r="r" t="t"/>
              <a:pathLst>
                <a:path extrusionOk="0" h="3304" w="3436">
                  <a:moveTo>
                    <a:pt x="2221" y="0"/>
                  </a:moveTo>
                  <a:cubicBezTo>
                    <a:pt x="1545" y="0"/>
                    <a:pt x="697" y="497"/>
                    <a:pt x="1" y="1201"/>
                  </a:cubicBezTo>
                  <a:lnTo>
                    <a:pt x="611" y="2861"/>
                  </a:lnTo>
                  <a:cubicBezTo>
                    <a:pt x="615" y="2854"/>
                    <a:pt x="621" y="2850"/>
                    <a:pt x="625" y="2845"/>
                  </a:cubicBezTo>
                  <a:cubicBezTo>
                    <a:pt x="785" y="2684"/>
                    <a:pt x="996" y="2603"/>
                    <a:pt x="1207" y="2603"/>
                  </a:cubicBezTo>
                  <a:cubicBezTo>
                    <a:pt x="1396" y="2603"/>
                    <a:pt x="1586" y="2668"/>
                    <a:pt x="1739" y="2801"/>
                  </a:cubicBezTo>
                  <a:cubicBezTo>
                    <a:pt x="1999" y="3028"/>
                    <a:pt x="2384" y="3303"/>
                    <a:pt x="2718" y="3303"/>
                  </a:cubicBezTo>
                  <a:cubicBezTo>
                    <a:pt x="3081" y="3303"/>
                    <a:pt x="3385" y="2979"/>
                    <a:pt x="3406" y="1919"/>
                  </a:cubicBezTo>
                  <a:cubicBezTo>
                    <a:pt x="3435" y="533"/>
                    <a:pt x="2920" y="0"/>
                    <a:pt x="222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46"/>
            <p:cNvSpPr/>
            <p:nvPr/>
          </p:nvSpPr>
          <p:spPr>
            <a:xfrm>
              <a:off x="5881845" y="3749719"/>
              <a:ext cx="52219" cy="63038"/>
            </a:xfrm>
            <a:custGeom>
              <a:rect b="b" l="l" r="r" t="t"/>
              <a:pathLst>
                <a:path extrusionOk="0" h="2179" w="1805">
                  <a:moveTo>
                    <a:pt x="590" y="0"/>
                  </a:moveTo>
                  <a:cubicBezTo>
                    <a:pt x="386" y="154"/>
                    <a:pt x="190" y="329"/>
                    <a:pt x="1" y="519"/>
                  </a:cubicBezTo>
                  <a:lnTo>
                    <a:pt x="611" y="2179"/>
                  </a:lnTo>
                  <a:cubicBezTo>
                    <a:pt x="615" y="2172"/>
                    <a:pt x="621" y="2169"/>
                    <a:pt x="624" y="2163"/>
                  </a:cubicBezTo>
                  <a:cubicBezTo>
                    <a:pt x="783" y="2002"/>
                    <a:pt x="994" y="1921"/>
                    <a:pt x="1206" y="1921"/>
                  </a:cubicBezTo>
                  <a:cubicBezTo>
                    <a:pt x="1395" y="1921"/>
                    <a:pt x="1585" y="1986"/>
                    <a:pt x="1739" y="2119"/>
                  </a:cubicBezTo>
                  <a:cubicBezTo>
                    <a:pt x="1759" y="2139"/>
                    <a:pt x="1782" y="2157"/>
                    <a:pt x="1805" y="2177"/>
                  </a:cubicBezTo>
                  <a:cubicBezTo>
                    <a:pt x="1585" y="1350"/>
                    <a:pt x="1162" y="605"/>
                    <a:pt x="590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46"/>
            <p:cNvSpPr/>
            <p:nvPr/>
          </p:nvSpPr>
          <p:spPr>
            <a:xfrm>
              <a:off x="5650434" y="3749719"/>
              <a:ext cx="52248" cy="63038"/>
            </a:xfrm>
            <a:custGeom>
              <a:rect b="b" l="l" r="r" t="t"/>
              <a:pathLst>
                <a:path extrusionOk="0" h="2179" w="1806">
                  <a:moveTo>
                    <a:pt x="1217" y="0"/>
                  </a:moveTo>
                  <a:cubicBezTo>
                    <a:pt x="645" y="605"/>
                    <a:pt x="221" y="1349"/>
                    <a:pt x="1" y="2177"/>
                  </a:cubicBezTo>
                  <a:cubicBezTo>
                    <a:pt x="24" y="2157"/>
                    <a:pt x="47" y="2139"/>
                    <a:pt x="68" y="2119"/>
                  </a:cubicBezTo>
                  <a:cubicBezTo>
                    <a:pt x="221" y="1986"/>
                    <a:pt x="411" y="1921"/>
                    <a:pt x="600" y="1921"/>
                  </a:cubicBezTo>
                  <a:cubicBezTo>
                    <a:pt x="811" y="1921"/>
                    <a:pt x="1022" y="2002"/>
                    <a:pt x="1182" y="2163"/>
                  </a:cubicBezTo>
                  <a:cubicBezTo>
                    <a:pt x="1186" y="2168"/>
                    <a:pt x="1192" y="2172"/>
                    <a:pt x="1195" y="2179"/>
                  </a:cubicBezTo>
                  <a:lnTo>
                    <a:pt x="1806" y="519"/>
                  </a:lnTo>
                  <a:cubicBezTo>
                    <a:pt x="1617" y="329"/>
                    <a:pt x="1419" y="154"/>
                    <a:pt x="1217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46"/>
            <p:cNvSpPr/>
            <p:nvPr/>
          </p:nvSpPr>
          <p:spPr>
            <a:xfrm>
              <a:off x="5667561" y="3726227"/>
              <a:ext cx="248798" cy="264623"/>
            </a:xfrm>
            <a:custGeom>
              <a:rect b="b" l="l" r="r" t="t"/>
              <a:pathLst>
                <a:path extrusionOk="0" h="9147" w="8600">
                  <a:moveTo>
                    <a:pt x="4314" y="0"/>
                  </a:moveTo>
                  <a:cubicBezTo>
                    <a:pt x="4290" y="0"/>
                    <a:pt x="4267" y="1"/>
                    <a:pt x="4243" y="1"/>
                  </a:cubicBezTo>
                  <a:cubicBezTo>
                    <a:pt x="1894" y="38"/>
                    <a:pt x="1" y="2026"/>
                    <a:pt x="25" y="4376"/>
                  </a:cubicBezTo>
                  <a:cubicBezTo>
                    <a:pt x="47" y="6758"/>
                    <a:pt x="995" y="7937"/>
                    <a:pt x="1737" y="9146"/>
                  </a:cubicBezTo>
                  <a:lnTo>
                    <a:pt x="1737" y="9145"/>
                  </a:lnTo>
                  <a:lnTo>
                    <a:pt x="6886" y="9145"/>
                  </a:lnTo>
                  <a:cubicBezTo>
                    <a:pt x="7636" y="7922"/>
                    <a:pt x="8600" y="6729"/>
                    <a:pt x="8600" y="4287"/>
                  </a:cubicBezTo>
                  <a:cubicBezTo>
                    <a:pt x="8600" y="1920"/>
                    <a:pt x="6679" y="0"/>
                    <a:pt x="431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46"/>
            <p:cNvSpPr/>
            <p:nvPr/>
          </p:nvSpPr>
          <p:spPr>
            <a:xfrm>
              <a:off x="5668197" y="3726285"/>
              <a:ext cx="131632" cy="264652"/>
            </a:xfrm>
            <a:custGeom>
              <a:rect b="b" l="l" r="r" t="t"/>
              <a:pathLst>
                <a:path extrusionOk="0" h="9148" w="4550">
                  <a:moveTo>
                    <a:pt x="4287" y="0"/>
                  </a:moveTo>
                  <a:cubicBezTo>
                    <a:pt x="1919" y="0"/>
                    <a:pt x="0" y="1921"/>
                    <a:pt x="0" y="4288"/>
                  </a:cubicBezTo>
                  <a:cubicBezTo>
                    <a:pt x="0" y="6731"/>
                    <a:pt x="963" y="7925"/>
                    <a:pt x="1712" y="9147"/>
                  </a:cubicBezTo>
                  <a:lnTo>
                    <a:pt x="2237" y="9147"/>
                  </a:lnTo>
                  <a:cubicBezTo>
                    <a:pt x="1488" y="7922"/>
                    <a:pt x="526" y="6728"/>
                    <a:pt x="526" y="4286"/>
                  </a:cubicBezTo>
                  <a:cubicBezTo>
                    <a:pt x="526" y="2007"/>
                    <a:pt x="2306" y="143"/>
                    <a:pt x="4550" y="10"/>
                  </a:cubicBezTo>
                  <a:cubicBezTo>
                    <a:pt x="4510" y="7"/>
                    <a:pt x="4468" y="5"/>
                    <a:pt x="4425" y="4"/>
                  </a:cubicBezTo>
                  <a:cubicBezTo>
                    <a:pt x="4379" y="0"/>
                    <a:pt x="4333" y="0"/>
                    <a:pt x="4287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46"/>
            <p:cNvSpPr/>
            <p:nvPr/>
          </p:nvSpPr>
          <p:spPr>
            <a:xfrm>
              <a:off x="5717841" y="3786055"/>
              <a:ext cx="148324" cy="272492"/>
            </a:xfrm>
            <a:custGeom>
              <a:rect b="b" l="l" r="r" t="t"/>
              <a:pathLst>
                <a:path extrusionOk="0" h="9419" w="5127">
                  <a:moveTo>
                    <a:pt x="2560" y="1"/>
                  </a:moveTo>
                  <a:cubicBezTo>
                    <a:pt x="2558" y="1"/>
                    <a:pt x="2556" y="1"/>
                    <a:pt x="2555" y="1"/>
                  </a:cubicBezTo>
                  <a:cubicBezTo>
                    <a:pt x="2265" y="7"/>
                    <a:pt x="2038" y="252"/>
                    <a:pt x="2038" y="541"/>
                  </a:cubicBezTo>
                  <a:lnTo>
                    <a:pt x="2038" y="2587"/>
                  </a:lnTo>
                  <a:cubicBezTo>
                    <a:pt x="2038" y="5300"/>
                    <a:pt x="1" y="4144"/>
                    <a:pt x="1" y="7074"/>
                  </a:cubicBezTo>
                  <a:cubicBezTo>
                    <a:pt x="198" y="7394"/>
                    <a:pt x="378" y="7715"/>
                    <a:pt x="524" y="8060"/>
                  </a:cubicBezTo>
                  <a:cubicBezTo>
                    <a:pt x="872" y="8882"/>
                    <a:pt x="1673" y="9419"/>
                    <a:pt x="2564" y="9419"/>
                  </a:cubicBezTo>
                  <a:cubicBezTo>
                    <a:pt x="3012" y="9419"/>
                    <a:pt x="3435" y="9284"/>
                    <a:pt x="3789" y="9046"/>
                  </a:cubicBezTo>
                  <a:cubicBezTo>
                    <a:pt x="4144" y="8811"/>
                    <a:pt x="4431" y="8469"/>
                    <a:pt x="4604" y="8060"/>
                  </a:cubicBezTo>
                  <a:cubicBezTo>
                    <a:pt x="4750" y="7712"/>
                    <a:pt x="4932" y="7393"/>
                    <a:pt x="5127" y="7074"/>
                  </a:cubicBezTo>
                  <a:cubicBezTo>
                    <a:pt x="5127" y="4144"/>
                    <a:pt x="3091" y="5299"/>
                    <a:pt x="3091" y="2587"/>
                  </a:cubicBezTo>
                  <a:lnTo>
                    <a:pt x="3091" y="528"/>
                  </a:lnTo>
                  <a:cubicBezTo>
                    <a:pt x="3091" y="383"/>
                    <a:pt x="3032" y="252"/>
                    <a:pt x="2937" y="156"/>
                  </a:cubicBezTo>
                  <a:cubicBezTo>
                    <a:pt x="2840" y="59"/>
                    <a:pt x="2708" y="1"/>
                    <a:pt x="256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46"/>
            <p:cNvSpPr/>
            <p:nvPr/>
          </p:nvSpPr>
          <p:spPr>
            <a:xfrm>
              <a:off x="5717841" y="3969326"/>
              <a:ext cx="82074" cy="89712"/>
            </a:xfrm>
            <a:custGeom>
              <a:rect b="b" l="l" r="r" t="t"/>
              <a:pathLst>
                <a:path extrusionOk="0" h="3101" w="2837">
                  <a:moveTo>
                    <a:pt x="54" y="1"/>
                  </a:moveTo>
                  <a:cubicBezTo>
                    <a:pt x="21" y="215"/>
                    <a:pt x="1" y="461"/>
                    <a:pt x="1" y="746"/>
                  </a:cubicBezTo>
                  <a:cubicBezTo>
                    <a:pt x="197" y="1067"/>
                    <a:pt x="378" y="1389"/>
                    <a:pt x="525" y="1736"/>
                  </a:cubicBezTo>
                  <a:cubicBezTo>
                    <a:pt x="873" y="2562"/>
                    <a:pt x="1679" y="3101"/>
                    <a:pt x="2574" y="3101"/>
                  </a:cubicBezTo>
                  <a:cubicBezTo>
                    <a:pt x="2599" y="3101"/>
                    <a:pt x="2624" y="3101"/>
                    <a:pt x="2648" y="3099"/>
                  </a:cubicBezTo>
                  <a:cubicBezTo>
                    <a:pt x="2711" y="3096"/>
                    <a:pt x="2774" y="3092"/>
                    <a:pt x="2837" y="3085"/>
                  </a:cubicBezTo>
                  <a:cubicBezTo>
                    <a:pt x="2048" y="2992"/>
                    <a:pt x="1363" y="2480"/>
                    <a:pt x="1050" y="1736"/>
                  </a:cubicBezTo>
                  <a:cubicBezTo>
                    <a:pt x="904" y="1389"/>
                    <a:pt x="722" y="1067"/>
                    <a:pt x="524" y="746"/>
                  </a:cubicBezTo>
                  <a:cubicBezTo>
                    <a:pt x="372" y="501"/>
                    <a:pt x="214" y="255"/>
                    <a:pt x="5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46"/>
            <p:cNvSpPr/>
            <p:nvPr/>
          </p:nvSpPr>
          <p:spPr>
            <a:xfrm>
              <a:off x="5772866" y="3973579"/>
              <a:ext cx="38332" cy="18718"/>
            </a:xfrm>
            <a:custGeom>
              <a:rect b="b" l="l" r="r" t="t"/>
              <a:pathLst>
                <a:path extrusionOk="0" h="647" w="1325">
                  <a:moveTo>
                    <a:pt x="119" y="1"/>
                  </a:moveTo>
                  <a:cubicBezTo>
                    <a:pt x="54" y="1"/>
                    <a:pt x="1" y="55"/>
                    <a:pt x="1" y="121"/>
                  </a:cubicBezTo>
                  <a:cubicBezTo>
                    <a:pt x="1" y="412"/>
                    <a:pt x="295" y="647"/>
                    <a:pt x="662" y="647"/>
                  </a:cubicBezTo>
                  <a:cubicBezTo>
                    <a:pt x="1028" y="647"/>
                    <a:pt x="1323" y="412"/>
                    <a:pt x="1323" y="121"/>
                  </a:cubicBezTo>
                  <a:lnTo>
                    <a:pt x="1323" y="118"/>
                  </a:lnTo>
                  <a:cubicBezTo>
                    <a:pt x="1324" y="55"/>
                    <a:pt x="1272" y="1"/>
                    <a:pt x="1206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46"/>
            <p:cNvSpPr/>
            <p:nvPr/>
          </p:nvSpPr>
          <p:spPr>
            <a:xfrm>
              <a:off x="5764042" y="4002856"/>
              <a:ext cx="56616" cy="16259"/>
            </a:xfrm>
            <a:custGeom>
              <a:rect b="b" l="l" r="r" t="t"/>
              <a:pathLst>
                <a:path extrusionOk="0" h="562" w="1957">
                  <a:moveTo>
                    <a:pt x="219" y="1"/>
                  </a:moveTo>
                  <a:cubicBezTo>
                    <a:pt x="173" y="1"/>
                    <a:pt x="127" y="17"/>
                    <a:pt x="91" y="49"/>
                  </a:cubicBezTo>
                  <a:cubicBezTo>
                    <a:pt x="8" y="121"/>
                    <a:pt x="0" y="245"/>
                    <a:pt x="71" y="325"/>
                  </a:cubicBezTo>
                  <a:cubicBezTo>
                    <a:pt x="201" y="475"/>
                    <a:pt x="396" y="561"/>
                    <a:pt x="599" y="561"/>
                  </a:cubicBezTo>
                  <a:cubicBezTo>
                    <a:pt x="737" y="561"/>
                    <a:pt x="867" y="523"/>
                    <a:pt x="979" y="452"/>
                  </a:cubicBezTo>
                  <a:cubicBezTo>
                    <a:pt x="1089" y="523"/>
                    <a:pt x="1221" y="561"/>
                    <a:pt x="1358" y="561"/>
                  </a:cubicBezTo>
                  <a:cubicBezTo>
                    <a:pt x="1563" y="561"/>
                    <a:pt x="1755" y="475"/>
                    <a:pt x="1886" y="325"/>
                  </a:cubicBezTo>
                  <a:cubicBezTo>
                    <a:pt x="1956" y="245"/>
                    <a:pt x="1947" y="121"/>
                    <a:pt x="1867" y="49"/>
                  </a:cubicBezTo>
                  <a:cubicBezTo>
                    <a:pt x="1829" y="17"/>
                    <a:pt x="1784" y="1"/>
                    <a:pt x="1738" y="1"/>
                  </a:cubicBezTo>
                  <a:cubicBezTo>
                    <a:pt x="1683" y="1"/>
                    <a:pt x="1630" y="24"/>
                    <a:pt x="1591" y="69"/>
                  </a:cubicBezTo>
                  <a:cubicBezTo>
                    <a:pt x="1534" y="133"/>
                    <a:pt x="1448" y="170"/>
                    <a:pt x="1358" y="170"/>
                  </a:cubicBezTo>
                  <a:cubicBezTo>
                    <a:pt x="1266" y="170"/>
                    <a:pt x="1182" y="133"/>
                    <a:pt x="1126" y="69"/>
                  </a:cubicBezTo>
                  <a:cubicBezTo>
                    <a:pt x="1089" y="26"/>
                    <a:pt x="1034" y="1"/>
                    <a:pt x="979" y="1"/>
                  </a:cubicBezTo>
                  <a:cubicBezTo>
                    <a:pt x="922" y="1"/>
                    <a:pt x="867" y="26"/>
                    <a:pt x="830" y="69"/>
                  </a:cubicBezTo>
                  <a:cubicBezTo>
                    <a:pt x="775" y="133"/>
                    <a:pt x="689" y="170"/>
                    <a:pt x="599" y="170"/>
                  </a:cubicBezTo>
                  <a:cubicBezTo>
                    <a:pt x="507" y="170"/>
                    <a:pt x="422" y="133"/>
                    <a:pt x="367" y="69"/>
                  </a:cubicBezTo>
                  <a:cubicBezTo>
                    <a:pt x="329" y="24"/>
                    <a:pt x="274" y="1"/>
                    <a:pt x="21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46"/>
            <p:cNvSpPr/>
            <p:nvPr/>
          </p:nvSpPr>
          <p:spPr>
            <a:xfrm>
              <a:off x="5712431" y="3895613"/>
              <a:ext cx="11109" cy="21582"/>
            </a:xfrm>
            <a:custGeom>
              <a:rect b="b" l="l" r="r" t="t"/>
              <a:pathLst>
                <a:path extrusionOk="0" h="746" w="384">
                  <a:moveTo>
                    <a:pt x="191" y="1"/>
                  </a:moveTo>
                  <a:cubicBezTo>
                    <a:pt x="187" y="1"/>
                    <a:pt x="184" y="1"/>
                    <a:pt x="180" y="1"/>
                  </a:cubicBezTo>
                  <a:cubicBezTo>
                    <a:pt x="79" y="6"/>
                    <a:pt x="0" y="96"/>
                    <a:pt x="0" y="197"/>
                  </a:cubicBezTo>
                  <a:lnTo>
                    <a:pt x="0" y="545"/>
                  </a:lnTo>
                  <a:cubicBezTo>
                    <a:pt x="0" y="648"/>
                    <a:pt x="77" y="739"/>
                    <a:pt x="180" y="745"/>
                  </a:cubicBezTo>
                  <a:cubicBezTo>
                    <a:pt x="183" y="745"/>
                    <a:pt x="185" y="745"/>
                    <a:pt x="188" y="745"/>
                  </a:cubicBezTo>
                  <a:cubicBezTo>
                    <a:pt x="295" y="745"/>
                    <a:pt x="384" y="659"/>
                    <a:pt x="384" y="553"/>
                  </a:cubicBezTo>
                  <a:lnTo>
                    <a:pt x="384" y="193"/>
                  </a:lnTo>
                  <a:cubicBezTo>
                    <a:pt x="384" y="86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46"/>
            <p:cNvSpPr/>
            <p:nvPr/>
          </p:nvSpPr>
          <p:spPr>
            <a:xfrm>
              <a:off x="5700714" y="3921447"/>
              <a:ext cx="22710" cy="11138"/>
            </a:xfrm>
            <a:custGeom>
              <a:rect b="b" l="l" r="r" t="t"/>
              <a:pathLst>
                <a:path extrusionOk="0" h="385" w="785">
                  <a:moveTo>
                    <a:pt x="206" y="1"/>
                  </a:moveTo>
                  <a:cubicBezTo>
                    <a:pt x="102" y="1"/>
                    <a:pt x="11" y="77"/>
                    <a:pt x="7" y="182"/>
                  </a:cubicBezTo>
                  <a:cubicBezTo>
                    <a:pt x="0" y="292"/>
                    <a:pt x="88" y="384"/>
                    <a:pt x="198" y="384"/>
                  </a:cubicBezTo>
                  <a:lnTo>
                    <a:pt x="579" y="384"/>
                  </a:lnTo>
                  <a:cubicBezTo>
                    <a:pt x="682" y="384"/>
                    <a:pt x="771" y="307"/>
                    <a:pt x="778" y="205"/>
                  </a:cubicBezTo>
                  <a:cubicBezTo>
                    <a:pt x="784" y="94"/>
                    <a:pt x="695" y="1"/>
                    <a:pt x="58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46"/>
            <p:cNvSpPr/>
            <p:nvPr/>
          </p:nvSpPr>
          <p:spPr>
            <a:xfrm>
              <a:off x="5861102" y="3895526"/>
              <a:ext cx="11109" cy="21582"/>
            </a:xfrm>
            <a:custGeom>
              <a:rect b="b" l="l" r="r" t="t"/>
              <a:pathLst>
                <a:path extrusionOk="0" h="746" w="384">
                  <a:moveTo>
                    <a:pt x="189" y="0"/>
                  </a:moveTo>
                  <a:cubicBezTo>
                    <a:pt x="85" y="0"/>
                    <a:pt x="0" y="88"/>
                    <a:pt x="0" y="193"/>
                  </a:cubicBezTo>
                  <a:lnTo>
                    <a:pt x="0" y="553"/>
                  </a:lnTo>
                  <a:cubicBezTo>
                    <a:pt x="0" y="660"/>
                    <a:pt x="86" y="745"/>
                    <a:pt x="192" y="745"/>
                  </a:cubicBezTo>
                  <a:cubicBezTo>
                    <a:pt x="195" y="745"/>
                    <a:pt x="199" y="745"/>
                    <a:pt x="203" y="745"/>
                  </a:cubicBezTo>
                  <a:cubicBezTo>
                    <a:pt x="307" y="742"/>
                    <a:pt x="384" y="651"/>
                    <a:pt x="384" y="548"/>
                  </a:cubicBezTo>
                  <a:lnTo>
                    <a:pt x="384" y="200"/>
                  </a:lnTo>
                  <a:cubicBezTo>
                    <a:pt x="384" y="97"/>
                    <a:pt x="307" y="7"/>
                    <a:pt x="203" y="1"/>
                  </a:cubicBezTo>
                  <a:cubicBezTo>
                    <a:pt x="198" y="1"/>
                    <a:pt x="194" y="0"/>
                    <a:pt x="18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46"/>
            <p:cNvSpPr/>
            <p:nvPr/>
          </p:nvSpPr>
          <p:spPr>
            <a:xfrm>
              <a:off x="5861131" y="3921447"/>
              <a:ext cx="22739" cy="11138"/>
            </a:xfrm>
            <a:custGeom>
              <a:rect b="b" l="l" r="r" t="t"/>
              <a:pathLst>
                <a:path extrusionOk="0" h="385" w="786">
                  <a:moveTo>
                    <a:pt x="206" y="1"/>
                  </a:moveTo>
                  <a:cubicBezTo>
                    <a:pt x="102" y="1"/>
                    <a:pt x="11" y="77"/>
                    <a:pt x="7" y="182"/>
                  </a:cubicBezTo>
                  <a:cubicBezTo>
                    <a:pt x="1" y="292"/>
                    <a:pt x="88" y="384"/>
                    <a:pt x="198" y="384"/>
                  </a:cubicBezTo>
                  <a:lnTo>
                    <a:pt x="579" y="384"/>
                  </a:lnTo>
                  <a:cubicBezTo>
                    <a:pt x="680" y="384"/>
                    <a:pt x="771" y="307"/>
                    <a:pt x="778" y="205"/>
                  </a:cubicBezTo>
                  <a:cubicBezTo>
                    <a:pt x="786" y="94"/>
                    <a:pt x="699" y="1"/>
                    <a:pt x="58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8" name="Google Shape;3738;p46"/>
          <p:cNvGrpSpPr/>
          <p:nvPr/>
        </p:nvGrpSpPr>
        <p:grpSpPr>
          <a:xfrm>
            <a:off x="6393588" y="3749487"/>
            <a:ext cx="417084" cy="286407"/>
            <a:chOff x="6393588" y="3749487"/>
            <a:chExt cx="417084" cy="286407"/>
          </a:xfrm>
        </p:grpSpPr>
        <p:sp>
          <p:nvSpPr>
            <p:cNvPr id="3739" name="Google Shape;3739;p46"/>
            <p:cNvSpPr/>
            <p:nvPr/>
          </p:nvSpPr>
          <p:spPr>
            <a:xfrm>
              <a:off x="6686359" y="3760741"/>
              <a:ext cx="124312" cy="116646"/>
            </a:xfrm>
            <a:custGeom>
              <a:rect b="b" l="l" r="r" t="t"/>
              <a:pathLst>
                <a:path extrusionOk="0" h="4032" w="4297">
                  <a:moveTo>
                    <a:pt x="1430" y="1"/>
                  </a:moveTo>
                  <a:cubicBezTo>
                    <a:pt x="1006" y="1"/>
                    <a:pt x="527" y="162"/>
                    <a:pt x="0" y="549"/>
                  </a:cubicBezTo>
                  <a:lnTo>
                    <a:pt x="1985" y="3798"/>
                  </a:lnTo>
                  <a:cubicBezTo>
                    <a:pt x="2277" y="3960"/>
                    <a:pt x="2526" y="4031"/>
                    <a:pt x="2734" y="4031"/>
                  </a:cubicBezTo>
                  <a:cubicBezTo>
                    <a:pt x="4296" y="4031"/>
                    <a:pt x="3551" y="1"/>
                    <a:pt x="1430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46"/>
            <p:cNvSpPr/>
            <p:nvPr/>
          </p:nvSpPr>
          <p:spPr>
            <a:xfrm>
              <a:off x="6393588" y="3760741"/>
              <a:ext cx="124283" cy="116646"/>
            </a:xfrm>
            <a:custGeom>
              <a:rect b="b" l="l" r="r" t="t"/>
              <a:pathLst>
                <a:path extrusionOk="0" h="4032" w="4296">
                  <a:moveTo>
                    <a:pt x="2866" y="1"/>
                  </a:moveTo>
                  <a:cubicBezTo>
                    <a:pt x="745" y="1"/>
                    <a:pt x="0" y="4031"/>
                    <a:pt x="1562" y="4031"/>
                  </a:cubicBezTo>
                  <a:cubicBezTo>
                    <a:pt x="1770" y="4031"/>
                    <a:pt x="2019" y="3960"/>
                    <a:pt x="2311" y="3798"/>
                  </a:cubicBezTo>
                  <a:lnTo>
                    <a:pt x="4296" y="549"/>
                  </a:lnTo>
                  <a:cubicBezTo>
                    <a:pt x="3769" y="162"/>
                    <a:pt x="3290" y="1"/>
                    <a:pt x="2866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46"/>
            <p:cNvSpPr/>
            <p:nvPr/>
          </p:nvSpPr>
          <p:spPr>
            <a:xfrm>
              <a:off x="6686302" y="3764589"/>
              <a:ext cx="81033" cy="112740"/>
            </a:xfrm>
            <a:custGeom>
              <a:rect b="b" l="l" r="r" t="t"/>
              <a:pathLst>
                <a:path extrusionOk="0" h="3897" w="2801">
                  <a:moveTo>
                    <a:pt x="743" y="0"/>
                  </a:moveTo>
                  <a:cubicBezTo>
                    <a:pt x="507" y="89"/>
                    <a:pt x="260" y="224"/>
                    <a:pt x="1" y="414"/>
                  </a:cubicBezTo>
                  <a:lnTo>
                    <a:pt x="1983" y="3663"/>
                  </a:lnTo>
                  <a:cubicBezTo>
                    <a:pt x="2277" y="3826"/>
                    <a:pt x="2528" y="3897"/>
                    <a:pt x="2738" y="3897"/>
                  </a:cubicBezTo>
                  <a:cubicBezTo>
                    <a:pt x="2759" y="3897"/>
                    <a:pt x="2780" y="3896"/>
                    <a:pt x="2800" y="3895"/>
                  </a:cubicBezTo>
                  <a:cubicBezTo>
                    <a:pt x="2681" y="2562"/>
                    <a:pt x="2104" y="1326"/>
                    <a:pt x="1145" y="367"/>
                  </a:cubicBezTo>
                  <a:cubicBezTo>
                    <a:pt x="1016" y="238"/>
                    <a:pt x="883" y="115"/>
                    <a:pt x="743" y="0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46"/>
            <p:cNvSpPr/>
            <p:nvPr/>
          </p:nvSpPr>
          <p:spPr>
            <a:xfrm>
              <a:off x="6436867" y="3764618"/>
              <a:ext cx="81062" cy="112740"/>
            </a:xfrm>
            <a:custGeom>
              <a:rect b="b" l="l" r="r" t="t"/>
              <a:pathLst>
                <a:path extrusionOk="0" h="3897" w="2802">
                  <a:moveTo>
                    <a:pt x="2059" y="1"/>
                  </a:moveTo>
                  <a:cubicBezTo>
                    <a:pt x="1921" y="116"/>
                    <a:pt x="1788" y="239"/>
                    <a:pt x="1657" y="367"/>
                  </a:cubicBezTo>
                  <a:cubicBezTo>
                    <a:pt x="700" y="1325"/>
                    <a:pt x="123" y="2562"/>
                    <a:pt x="1" y="3894"/>
                  </a:cubicBezTo>
                  <a:cubicBezTo>
                    <a:pt x="22" y="3895"/>
                    <a:pt x="44" y="3896"/>
                    <a:pt x="66" y="3896"/>
                  </a:cubicBezTo>
                  <a:cubicBezTo>
                    <a:pt x="273" y="3896"/>
                    <a:pt x="524" y="3824"/>
                    <a:pt x="817" y="3662"/>
                  </a:cubicBezTo>
                  <a:lnTo>
                    <a:pt x="2802" y="413"/>
                  </a:lnTo>
                  <a:cubicBezTo>
                    <a:pt x="2541" y="223"/>
                    <a:pt x="2294" y="90"/>
                    <a:pt x="2059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46"/>
            <p:cNvSpPr/>
            <p:nvPr/>
          </p:nvSpPr>
          <p:spPr>
            <a:xfrm>
              <a:off x="6458825" y="3749487"/>
              <a:ext cx="286581" cy="237573"/>
            </a:xfrm>
            <a:custGeom>
              <a:rect b="b" l="l" r="r" t="t"/>
              <a:pathLst>
                <a:path extrusionOk="0" h="8212" w="9906">
                  <a:moveTo>
                    <a:pt x="4952" y="1"/>
                  </a:moveTo>
                  <a:cubicBezTo>
                    <a:pt x="2219" y="1"/>
                    <a:pt x="1" y="2217"/>
                    <a:pt x="1" y="4954"/>
                  </a:cubicBezTo>
                  <a:cubicBezTo>
                    <a:pt x="1" y="6199"/>
                    <a:pt x="461" y="7341"/>
                    <a:pt x="1222" y="8212"/>
                  </a:cubicBezTo>
                  <a:lnTo>
                    <a:pt x="8684" y="8212"/>
                  </a:lnTo>
                  <a:cubicBezTo>
                    <a:pt x="9444" y="7341"/>
                    <a:pt x="9905" y="6202"/>
                    <a:pt x="9905" y="4954"/>
                  </a:cubicBezTo>
                  <a:cubicBezTo>
                    <a:pt x="9905" y="2219"/>
                    <a:pt x="7689" y="1"/>
                    <a:pt x="4952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46"/>
            <p:cNvSpPr/>
            <p:nvPr/>
          </p:nvSpPr>
          <p:spPr>
            <a:xfrm>
              <a:off x="6456308" y="3749487"/>
              <a:ext cx="157119" cy="237573"/>
            </a:xfrm>
            <a:custGeom>
              <a:rect b="b" l="l" r="r" t="t"/>
              <a:pathLst>
                <a:path extrusionOk="0" h="8212" w="5431">
                  <a:moveTo>
                    <a:pt x="5431" y="16"/>
                  </a:moveTo>
                  <a:cubicBezTo>
                    <a:pt x="5429" y="16"/>
                    <a:pt x="5428" y="16"/>
                    <a:pt x="5427" y="16"/>
                  </a:cubicBezTo>
                  <a:lnTo>
                    <a:pt x="5427" y="16"/>
                  </a:lnTo>
                  <a:cubicBezTo>
                    <a:pt x="5428" y="16"/>
                    <a:pt x="5429" y="16"/>
                    <a:pt x="5431" y="16"/>
                  </a:cubicBezTo>
                  <a:close/>
                  <a:moveTo>
                    <a:pt x="5039" y="1"/>
                  </a:moveTo>
                  <a:cubicBezTo>
                    <a:pt x="4400" y="1"/>
                    <a:pt x="3786" y="123"/>
                    <a:pt x="3223" y="344"/>
                  </a:cubicBezTo>
                  <a:cubicBezTo>
                    <a:pt x="1958" y="843"/>
                    <a:pt x="928" y="1872"/>
                    <a:pt x="430" y="3138"/>
                  </a:cubicBezTo>
                  <a:cubicBezTo>
                    <a:pt x="91" y="3998"/>
                    <a:pt x="0" y="4957"/>
                    <a:pt x="171" y="5866"/>
                  </a:cubicBezTo>
                  <a:cubicBezTo>
                    <a:pt x="333" y="6732"/>
                    <a:pt x="729" y="7549"/>
                    <a:pt x="1309" y="8212"/>
                  </a:cubicBezTo>
                  <a:lnTo>
                    <a:pt x="2091" y="8212"/>
                  </a:lnTo>
                  <a:cubicBezTo>
                    <a:pt x="1329" y="7341"/>
                    <a:pt x="869" y="6199"/>
                    <a:pt x="869" y="4954"/>
                  </a:cubicBezTo>
                  <a:cubicBezTo>
                    <a:pt x="869" y="2350"/>
                    <a:pt x="2876" y="217"/>
                    <a:pt x="5427" y="16"/>
                  </a:cubicBezTo>
                  <a:lnTo>
                    <a:pt x="5427" y="16"/>
                  </a:lnTo>
                  <a:cubicBezTo>
                    <a:pt x="5425" y="16"/>
                    <a:pt x="5423" y="16"/>
                    <a:pt x="5422" y="16"/>
                  </a:cubicBezTo>
                  <a:cubicBezTo>
                    <a:pt x="5409" y="16"/>
                    <a:pt x="5395" y="14"/>
                    <a:pt x="5381" y="13"/>
                  </a:cubicBezTo>
                  <a:cubicBezTo>
                    <a:pt x="5268" y="5"/>
                    <a:pt x="5153" y="1"/>
                    <a:pt x="5039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46"/>
            <p:cNvSpPr/>
            <p:nvPr/>
          </p:nvSpPr>
          <p:spPr>
            <a:xfrm>
              <a:off x="6486251" y="3861765"/>
              <a:ext cx="231671" cy="174130"/>
            </a:xfrm>
            <a:custGeom>
              <a:rect b="b" l="l" r="r" t="t"/>
              <a:pathLst>
                <a:path extrusionOk="0" h="6019" w="8008">
                  <a:moveTo>
                    <a:pt x="4004" y="1"/>
                  </a:moveTo>
                  <a:cubicBezTo>
                    <a:pt x="2432" y="1"/>
                    <a:pt x="3421" y="800"/>
                    <a:pt x="1495" y="1877"/>
                  </a:cubicBezTo>
                  <a:cubicBezTo>
                    <a:pt x="328" y="2528"/>
                    <a:pt x="1" y="3372"/>
                    <a:pt x="274" y="4323"/>
                  </a:cubicBezTo>
                  <a:cubicBezTo>
                    <a:pt x="1182" y="5362"/>
                    <a:pt x="2516" y="6018"/>
                    <a:pt x="4004" y="6018"/>
                  </a:cubicBezTo>
                  <a:cubicBezTo>
                    <a:pt x="5492" y="6018"/>
                    <a:pt x="6827" y="5362"/>
                    <a:pt x="7736" y="4323"/>
                  </a:cubicBezTo>
                  <a:cubicBezTo>
                    <a:pt x="8008" y="3372"/>
                    <a:pt x="7683" y="2528"/>
                    <a:pt x="6515" y="1877"/>
                  </a:cubicBezTo>
                  <a:cubicBezTo>
                    <a:pt x="4586" y="800"/>
                    <a:pt x="5577" y="1"/>
                    <a:pt x="400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46"/>
            <p:cNvSpPr/>
            <p:nvPr/>
          </p:nvSpPr>
          <p:spPr>
            <a:xfrm>
              <a:off x="6490619" y="3952286"/>
              <a:ext cx="122808" cy="83550"/>
            </a:xfrm>
            <a:custGeom>
              <a:rect b="b" l="l" r="r" t="t"/>
              <a:pathLst>
                <a:path extrusionOk="0" h="2888" w="4245">
                  <a:moveTo>
                    <a:pt x="134" y="1"/>
                  </a:moveTo>
                  <a:cubicBezTo>
                    <a:pt x="0" y="372"/>
                    <a:pt x="2" y="771"/>
                    <a:pt x="123" y="1191"/>
                  </a:cubicBezTo>
                  <a:cubicBezTo>
                    <a:pt x="293" y="1387"/>
                    <a:pt x="477" y="1567"/>
                    <a:pt x="677" y="1734"/>
                  </a:cubicBezTo>
                  <a:cubicBezTo>
                    <a:pt x="1042" y="2039"/>
                    <a:pt x="1450" y="2292"/>
                    <a:pt x="1890" y="2483"/>
                  </a:cubicBezTo>
                  <a:cubicBezTo>
                    <a:pt x="2507" y="2748"/>
                    <a:pt x="3180" y="2886"/>
                    <a:pt x="3853" y="2886"/>
                  </a:cubicBezTo>
                  <a:cubicBezTo>
                    <a:pt x="3871" y="2887"/>
                    <a:pt x="3888" y="2887"/>
                    <a:pt x="3906" y="2887"/>
                  </a:cubicBezTo>
                  <a:cubicBezTo>
                    <a:pt x="3944" y="2887"/>
                    <a:pt x="3982" y="2886"/>
                    <a:pt x="4021" y="2884"/>
                  </a:cubicBezTo>
                  <a:cubicBezTo>
                    <a:pt x="4096" y="2881"/>
                    <a:pt x="4171" y="2878"/>
                    <a:pt x="4245" y="2871"/>
                  </a:cubicBezTo>
                  <a:cubicBezTo>
                    <a:pt x="2916" y="2768"/>
                    <a:pt x="1734" y="2139"/>
                    <a:pt x="905" y="1191"/>
                  </a:cubicBezTo>
                  <a:cubicBezTo>
                    <a:pt x="594" y="837"/>
                    <a:pt x="333" y="436"/>
                    <a:pt x="134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46"/>
            <p:cNvSpPr/>
            <p:nvPr/>
          </p:nvSpPr>
          <p:spPr>
            <a:xfrm>
              <a:off x="6583311" y="3885516"/>
              <a:ext cx="37754" cy="18226"/>
            </a:xfrm>
            <a:custGeom>
              <a:rect b="b" l="l" r="r" t="t"/>
              <a:pathLst>
                <a:path extrusionOk="0" h="630" w="1305">
                  <a:moveTo>
                    <a:pt x="116" y="0"/>
                  </a:moveTo>
                  <a:cubicBezTo>
                    <a:pt x="51" y="0"/>
                    <a:pt x="1" y="52"/>
                    <a:pt x="1" y="115"/>
                  </a:cubicBezTo>
                  <a:cubicBezTo>
                    <a:pt x="1" y="399"/>
                    <a:pt x="292" y="629"/>
                    <a:pt x="652" y="629"/>
                  </a:cubicBezTo>
                  <a:cubicBezTo>
                    <a:pt x="1013" y="629"/>
                    <a:pt x="1304" y="399"/>
                    <a:pt x="1304" y="115"/>
                  </a:cubicBezTo>
                  <a:lnTo>
                    <a:pt x="1304" y="114"/>
                  </a:lnTo>
                  <a:cubicBezTo>
                    <a:pt x="1304" y="52"/>
                    <a:pt x="1254" y="0"/>
                    <a:pt x="1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46"/>
            <p:cNvSpPr/>
            <p:nvPr/>
          </p:nvSpPr>
          <p:spPr>
            <a:xfrm>
              <a:off x="6573012" y="3914475"/>
              <a:ext cx="58178" cy="16374"/>
            </a:xfrm>
            <a:custGeom>
              <a:rect b="b" l="l" r="r" t="t"/>
              <a:pathLst>
                <a:path extrusionOk="0" h="566" w="2011">
                  <a:moveTo>
                    <a:pt x="1792" y="0"/>
                  </a:moveTo>
                  <a:cubicBezTo>
                    <a:pt x="1737" y="0"/>
                    <a:pt x="1683" y="23"/>
                    <a:pt x="1645" y="67"/>
                  </a:cubicBezTo>
                  <a:cubicBezTo>
                    <a:pt x="1585" y="134"/>
                    <a:pt x="1495" y="174"/>
                    <a:pt x="1400" y="174"/>
                  </a:cubicBezTo>
                  <a:cubicBezTo>
                    <a:pt x="1303" y="174"/>
                    <a:pt x="1212" y="136"/>
                    <a:pt x="1154" y="67"/>
                  </a:cubicBezTo>
                  <a:cubicBezTo>
                    <a:pt x="1117" y="25"/>
                    <a:pt x="1062" y="1"/>
                    <a:pt x="1005" y="1"/>
                  </a:cubicBezTo>
                  <a:cubicBezTo>
                    <a:pt x="950" y="1"/>
                    <a:pt x="895" y="25"/>
                    <a:pt x="858" y="67"/>
                  </a:cubicBezTo>
                  <a:cubicBezTo>
                    <a:pt x="798" y="134"/>
                    <a:pt x="709" y="174"/>
                    <a:pt x="613" y="174"/>
                  </a:cubicBezTo>
                  <a:cubicBezTo>
                    <a:pt x="518" y="174"/>
                    <a:pt x="427" y="136"/>
                    <a:pt x="367" y="67"/>
                  </a:cubicBezTo>
                  <a:cubicBezTo>
                    <a:pt x="329" y="23"/>
                    <a:pt x="275" y="1"/>
                    <a:pt x="220" y="1"/>
                  </a:cubicBezTo>
                  <a:cubicBezTo>
                    <a:pt x="175" y="1"/>
                    <a:pt x="129" y="16"/>
                    <a:pt x="91" y="48"/>
                  </a:cubicBezTo>
                  <a:cubicBezTo>
                    <a:pt x="11" y="119"/>
                    <a:pt x="1" y="243"/>
                    <a:pt x="73" y="324"/>
                  </a:cubicBezTo>
                  <a:cubicBezTo>
                    <a:pt x="206" y="478"/>
                    <a:pt x="403" y="565"/>
                    <a:pt x="613" y="565"/>
                  </a:cubicBezTo>
                  <a:cubicBezTo>
                    <a:pt x="755" y="565"/>
                    <a:pt x="890" y="525"/>
                    <a:pt x="1005" y="450"/>
                  </a:cubicBezTo>
                  <a:cubicBezTo>
                    <a:pt x="1120" y="524"/>
                    <a:pt x="1257" y="565"/>
                    <a:pt x="1400" y="565"/>
                  </a:cubicBezTo>
                  <a:cubicBezTo>
                    <a:pt x="1608" y="565"/>
                    <a:pt x="1806" y="478"/>
                    <a:pt x="1940" y="324"/>
                  </a:cubicBezTo>
                  <a:cubicBezTo>
                    <a:pt x="2010" y="242"/>
                    <a:pt x="2001" y="119"/>
                    <a:pt x="1921" y="48"/>
                  </a:cubicBezTo>
                  <a:cubicBezTo>
                    <a:pt x="1884" y="16"/>
                    <a:pt x="1838" y="0"/>
                    <a:pt x="17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46"/>
            <p:cNvSpPr/>
            <p:nvPr/>
          </p:nvSpPr>
          <p:spPr>
            <a:xfrm>
              <a:off x="6531700" y="3860839"/>
              <a:ext cx="11138" cy="21958"/>
            </a:xfrm>
            <a:custGeom>
              <a:rect b="b" l="l" r="r" t="t"/>
              <a:pathLst>
                <a:path extrusionOk="0" h="759" w="385">
                  <a:moveTo>
                    <a:pt x="192" y="0"/>
                  </a:moveTo>
                  <a:cubicBezTo>
                    <a:pt x="189" y="0"/>
                    <a:pt x="185" y="0"/>
                    <a:pt x="182" y="0"/>
                  </a:cubicBezTo>
                  <a:cubicBezTo>
                    <a:pt x="79" y="8"/>
                    <a:pt x="1" y="98"/>
                    <a:pt x="1" y="200"/>
                  </a:cubicBezTo>
                  <a:lnTo>
                    <a:pt x="1" y="559"/>
                  </a:lnTo>
                  <a:cubicBezTo>
                    <a:pt x="1" y="661"/>
                    <a:pt x="77" y="750"/>
                    <a:pt x="182" y="758"/>
                  </a:cubicBezTo>
                  <a:cubicBezTo>
                    <a:pt x="186" y="758"/>
                    <a:pt x="190" y="759"/>
                    <a:pt x="195" y="759"/>
                  </a:cubicBezTo>
                  <a:cubicBezTo>
                    <a:pt x="299" y="759"/>
                    <a:pt x="384" y="672"/>
                    <a:pt x="384" y="566"/>
                  </a:cubicBezTo>
                  <a:lnTo>
                    <a:pt x="384" y="192"/>
                  </a:lnTo>
                  <a:cubicBezTo>
                    <a:pt x="384" y="87"/>
                    <a:pt x="298" y="0"/>
                    <a:pt x="1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46"/>
            <p:cNvSpPr/>
            <p:nvPr/>
          </p:nvSpPr>
          <p:spPr>
            <a:xfrm>
              <a:off x="6517495" y="3886095"/>
              <a:ext cx="23115" cy="11109"/>
            </a:xfrm>
            <a:custGeom>
              <a:rect b="b" l="l" r="r" t="t"/>
              <a:pathLst>
                <a:path extrusionOk="0" h="384" w="799">
                  <a:moveTo>
                    <a:pt x="206" y="0"/>
                  </a:moveTo>
                  <a:cubicBezTo>
                    <a:pt x="102" y="0"/>
                    <a:pt x="11" y="77"/>
                    <a:pt x="7" y="180"/>
                  </a:cubicBezTo>
                  <a:cubicBezTo>
                    <a:pt x="1" y="292"/>
                    <a:pt x="88" y="384"/>
                    <a:pt x="199" y="384"/>
                  </a:cubicBezTo>
                  <a:lnTo>
                    <a:pt x="593" y="384"/>
                  </a:lnTo>
                  <a:cubicBezTo>
                    <a:pt x="697" y="384"/>
                    <a:pt x="785" y="307"/>
                    <a:pt x="792" y="203"/>
                  </a:cubicBezTo>
                  <a:cubicBezTo>
                    <a:pt x="798" y="92"/>
                    <a:pt x="711" y="0"/>
                    <a:pt x="601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46"/>
            <p:cNvSpPr/>
            <p:nvPr/>
          </p:nvSpPr>
          <p:spPr>
            <a:xfrm>
              <a:off x="6660959" y="3860868"/>
              <a:ext cx="11138" cy="21958"/>
            </a:xfrm>
            <a:custGeom>
              <a:rect b="b" l="l" r="r" t="t"/>
              <a:pathLst>
                <a:path extrusionOk="0" h="759" w="385">
                  <a:moveTo>
                    <a:pt x="190" y="0"/>
                  </a:moveTo>
                  <a:cubicBezTo>
                    <a:pt x="86" y="0"/>
                    <a:pt x="1" y="87"/>
                    <a:pt x="1" y="193"/>
                  </a:cubicBezTo>
                  <a:lnTo>
                    <a:pt x="1" y="559"/>
                  </a:lnTo>
                  <a:cubicBezTo>
                    <a:pt x="1" y="662"/>
                    <a:pt x="78" y="751"/>
                    <a:pt x="180" y="759"/>
                  </a:cubicBezTo>
                  <a:cubicBezTo>
                    <a:pt x="184" y="759"/>
                    <a:pt x="188" y="759"/>
                    <a:pt x="191" y="759"/>
                  </a:cubicBezTo>
                  <a:cubicBezTo>
                    <a:pt x="298" y="759"/>
                    <a:pt x="384" y="672"/>
                    <a:pt x="384" y="567"/>
                  </a:cubicBezTo>
                  <a:lnTo>
                    <a:pt x="384" y="200"/>
                  </a:lnTo>
                  <a:cubicBezTo>
                    <a:pt x="384" y="97"/>
                    <a:pt x="308" y="9"/>
                    <a:pt x="203" y="1"/>
                  </a:cubicBezTo>
                  <a:cubicBezTo>
                    <a:pt x="199" y="1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46"/>
            <p:cNvSpPr/>
            <p:nvPr/>
          </p:nvSpPr>
          <p:spPr>
            <a:xfrm>
              <a:off x="6663678" y="3886095"/>
              <a:ext cx="23115" cy="11109"/>
            </a:xfrm>
            <a:custGeom>
              <a:rect b="b" l="l" r="r" t="t"/>
              <a:pathLst>
                <a:path extrusionOk="0" h="384" w="799">
                  <a:moveTo>
                    <a:pt x="206" y="0"/>
                  </a:moveTo>
                  <a:cubicBezTo>
                    <a:pt x="102" y="0"/>
                    <a:pt x="11" y="77"/>
                    <a:pt x="7" y="180"/>
                  </a:cubicBezTo>
                  <a:cubicBezTo>
                    <a:pt x="0" y="292"/>
                    <a:pt x="88" y="384"/>
                    <a:pt x="198" y="384"/>
                  </a:cubicBezTo>
                  <a:lnTo>
                    <a:pt x="593" y="384"/>
                  </a:lnTo>
                  <a:cubicBezTo>
                    <a:pt x="697" y="384"/>
                    <a:pt x="784" y="307"/>
                    <a:pt x="792" y="203"/>
                  </a:cubicBezTo>
                  <a:cubicBezTo>
                    <a:pt x="798" y="92"/>
                    <a:pt x="709" y="0"/>
                    <a:pt x="60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3" name="Google Shape;3753;p46"/>
          <p:cNvGrpSpPr/>
          <p:nvPr/>
        </p:nvGrpSpPr>
        <p:grpSpPr>
          <a:xfrm>
            <a:off x="7247891" y="3705224"/>
            <a:ext cx="334894" cy="374904"/>
            <a:chOff x="7247891" y="3705224"/>
            <a:chExt cx="334894" cy="374904"/>
          </a:xfrm>
        </p:grpSpPr>
        <p:sp>
          <p:nvSpPr>
            <p:cNvPr id="3754" name="Google Shape;3754;p46"/>
            <p:cNvSpPr/>
            <p:nvPr/>
          </p:nvSpPr>
          <p:spPr>
            <a:xfrm>
              <a:off x="7247891" y="3705224"/>
              <a:ext cx="136781" cy="150320"/>
            </a:xfrm>
            <a:custGeom>
              <a:rect b="b" l="l" r="r" t="t"/>
              <a:pathLst>
                <a:path extrusionOk="0" h="5196" w="4728">
                  <a:moveTo>
                    <a:pt x="2929" y="0"/>
                  </a:moveTo>
                  <a:cubicBezTo>
                    <a:pt x="2846" y="0"/>
                    <a:pt x="2762" y="28"/>
                    <a:pt x="2694" y="81"/>
                  </a:cubicBezTo>
                  <a:cubicBezTo>
                    <a:pt x="0" y="2175"/>
                    <a:pt x="1626" y="5194"/>
                    <a:pt x="1626" y="5195"/>
                  </a:cubicBezTo>
                  <a:lnTo>
                    <a:pt x="4728" y="2075"/>
                  </a:lnTo>
                  <a:cubicBezTo>
                    <a:pt x="4435" y="802"/>
                    <a:pt x="3519" y="236"/>
                    <a:pt x="3093" y="37"/>
                  </a:cubicBezTo>
                  <a:cubicBezTo>
                    <a:pt x="3041" y="12"/>
                    <a:pt x="2985" y="0"/>
                    <a:pt x="2929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46"/>
            <p:cNvSpPr/>
            <p:nvPr/>
          </p:nvSpPr>
          <p:spPr>
            <a:xfrm>
              <a:off x="7446032" y="3705224"/>
              <a:ext cx="136752" cy="150320"/>
            </a:xfrm>
            <a:custGeom>
              <a:rect b="b" l="l" r="r" t="t"/>
              <a:pathLst>
                <a:path extrusionOk="0" h="5196" w="4727">
                  <a:moveTo>
                    <a:pt x="1799" y="0"/>
                  </a:moveTo>
                  <a:cubicBezTo>
                    <a:pt x="1743" y="0"/>
                    <a:pt x="1687" y="12"/>
                    <a:pt x="1636" y="37"/>
                  </a:cubicBezTo>
                  <a:cubicBezTo>
                    <a:pt x="1211" y="236"/>
                    <a:pt x="293" y="802"/>
                    <a:pt x="0" y="2075"/>
                  </a:cubicBezTo>
                  <a:lnTo>
                    <a:pt x="3102" y="5195"/>
                  </a:lnTo>
                  <a:cubicBezTo>
                    <a:pt x="3102" y="5194"/>
                    <a:pt x="4726" y="2175"/>
                    <a:pt x="2034" y="81"/>
                  </a:cubicBezTo>
                  <a:cubicBezTo>
                    <a:pt x="1966" y="28"/>
                    <a:pt x="1883" y="0"/>
                    <a:pt x="1799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46"/>
            <p:cNvSpPr/>
            <p:nvPr/>
          </p:nvSpPr>
          <p:spPr>
            <a:xfrm>
              <a:off x="7446061" y="3746999"/>
              <a:ext cx="100387" cy="108488"/>
            </a:xfrm>
            <a:custGeom>
              <a:rect b="b" l="l" r="r" t="t"/>
              <a:pathLst>
                <a:path extrusionOk="0" h="3750" w="3470">
                  <a:moveTo>
                    <a:pt x="217" y="1"/>
                  </a:moveTo>
                  <a:cubicBezTo>
                    <a:pt x="130" y="188"/>
                    <a:pt x="55" y="398"/>
                    <a:pt x="1" y="630"/>
                  </a:cubicBezTo>
                  <a:lnTo>
                    <a:pt x="3104" y="3750"/>
                  </a:lnTo>
                  <a:lnTo>
                    <a:pt x="3104" y="3750"/>
                  </a:lnTo>
                  <a:cubicBezTo>
                    <a:pt x="3103" y="3746"/>
                    <a:pt x="3327" y="3329"/>
                    <a:pt x="3469" y="2701"/>
                  </a:cubicBezTo>
                  <a:cubicBezTo>
                    <a:pt x="3365" y="2408"/>
                    <a:pt x="3245" y="2139"/>
                    <a:pt x="3113" y="1897"/>
                  </a:cubicBezTo>
                  <a:cubicBezTo>
                    <a:pt x="2705" y="1154"/>
                    <a:pt x="2155" y="644"/>
                    <a:pt x="1431" y="329"/>
                  </a:cubicBezTo>
                  <a:cubicBezTo>
                    <a:pt x="1079" y="176"/>
                    <a:pt x="679" y="68"/>
                    <a:pt x="217" y="1"/>
                  </a:cubicBezTo>
                  <a:close/>
                  <a:moveTo>
                    <a:pt x="3104" y="3750"/>
                  </a:moveTo>
                  <a:cubicBezTo>
                    <a:pt x="3104" y="3750"/>
                    <a:pt x="3104" y="3750"/>
                    <a:pt x="3104" y="3750"/>
                  </a:cubicBezTo>
                  <a:lnTo>
                    <a:pt x="3104" y="3750"/>
                  </a:ln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46"/>
            <p:cNvSpPr/>
            <p:nvPr/>
          </p:nvSpPr>
          <p:spPr>
            <a:xfrm>
              <a:off x="7284285" y="3746999"/>
              <a:ext cx="100387" cy="108459"/>
            </a:xfrm>
            <a:custGeom>
              <a:rect b="b" l="l" r="r" t="t"/>
              <a:pathLst>
                <a:path extrusionOk="0" h="3749" w="3470">
                  <a:moveTo>
                    <a:pt x="3254" y="1"/>
                  </a:moveTo>
                  <a:cubicBezTo>
                    <a:pt x="2790" y="67"/>
                    <a:pt x="2393" y="176"/>
                    <a:pt x="2040" y="329"/>
                  </a:cubicBezTo>
                  <a:cubicBezTo>
                    <a:pt x="1315" y="644"/>
                    <a:pt x="766" y="1157"/>
                    <a:pt x="356" y="1897"/>
                  </a:cubicBezTo>
                  <a:cubicBezTo>
                    <a:pt x="223" y="2139"/>
                    <a:pt x="106" y="2408"/>
                    <a:pt x="0" y="2701"/>
                  </a:cubicBezTo>
                  <a:cubicBezTo>
                    <a:pt x="144" y="3331"/>
                    <a:pt x="368" y="3748"/>
                    <a:pt x="368" y="3748"/>
                  </a:cubicBezTo>
                  <a:lnTo>
                    <a:pt x="3470" y="630"/>
                  </a:lnTo>
                  <a:cubicBezTo>
                    <a:pt x="3416" y="397"/>
                    <a:pt x="3341" y="188"/>
                    <a:pt x="325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46"/>
            <p:cNvSpPr/>
            <p:nvPr/>
          </p:nvSpPr>
          <p:spPr>
            <a:xfrm>
              <a:off x="7470652" y="3741126"/>
              <a:ext cx="50888" cy="100734"/>
            </a:xfrm>
            <a:custGeom>
              <a:rect b="b" l="l" r="r" t="t"/>
              <a:pathLst>
                <a:path extrusionOk="0" h="3482" w="1759">
                  <a:moveTo>
                    <a:pt x="868" y="0"/>
                  </a:moveTo>
                  <a:cubicBezTo>
                    <a:pt x="801" y="0"/>
                    <a:pt x="734" y="27"/>
                    <a:pt x="683" y="80"/>
                  </a:cubicBezTo>
                  <a:cubicBezTo>
                    <a:pt x="418" y="356"/>
                    <a:pt x="108" y="819"/>
                    <a:pt x="1" y="1285"/>
                  </a:cubicBezTo>
                  <a:lnTo>
                    <a:pt x="1367" y="3479"/>
                  </a:lnTo>
                  <a:cubicBezTo>
                    <a:pt x="1400" y="3414"/>
                    <a:pt x="1705" y="2788"/>
                    <a:pt x="1731" y="2005"/>
                  </a:cubicBezTo>
                  <a:cubicBezTo>
                    <a:pt x="1759" y="1261"/>
                    <a:pt x="1536" y="627"/>
                    <a:pt x="1055" y="84"/>
                  </a:cubicBezTo>
                  <a:cubicBezTo>
                    <a:pt x="1006" y="28"/>
                    <a:pt x="937" y="0"/>
                    <a:pt x="868" y="0"/>
                  </a:cubicBezTo>
                  <a:close/>
                  <a:moveTo>
                    <a:pt x="1369" y="3477"/>
                  </a:moveTo>
                  <a:lnTo>
                    <a:pt x="1366" y="3482"/>
                  </a:lnTo>
                  <a:cubicBezTo>
                    <a:pt x="1366" y="3482"/>
                    <a:pt x="1367" y="3480"/>
                    <a:pt x="1369" y="3477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46"/>
            <p:cNvSpPr/>
            <p:nvPr/>
          </p:nvSpPr>
          <p:spPr>
            <a:xfrm>
              <a:off x="7309164" y="3741069"/>
              <a:ext cx="50859" cy="100792"/>
            </a:xfrm>
            <a:custGeom>
              <a:rect b="b" l="l" r="r" t="t"/>
              <a:pathLst>
                <a:path extrusionOk="0" h="3484" w="1758">
                  <a:moveTo>
                    <a:pt x="892" y="0"/>
                  </a:moveTo>
                  <a:cubicBezTo>
                    <a:pt x="822" y="0"/>
                    <a:pt x="753" y="29"/>
                    <a:pt x="703" y="85"/>
                  </a:cubicBezTo>
                  <a:cubicBezTo>
                    <a:pt x="223" y="629"/>
                    <a:pt x="1" y="1263"/>
                    <a:pt x="25" y="2004"/>
                  </a:cubicBezTo>
                  <a:cubicBezTo>
                    <a:pt x="53" y="2789"/>
                    <a:pt x="358" y="3415"/>
                    <a:pt x="390" y="3479"/>
                  </a:cubicBezTo>
                  <a:lnTo>
                    <a:pt x="1757" y="1286"/>
                  </a:lnTo>
                  <a:cubicBezTo>
                    <a:pt x="1650" y="819"/>
                    <a:pt x="1340" y="355"/>
                    <a:pt x="1075" y="79"/>
                  </a:cubicBezTo>
                  <a:cubicBezTo>
                    <a:pt x="1025" y="26"/>
                    <a:pt x="959" y="0"/>
                    <a:pt x="892" y="0"/>
                  </a:cubicBezTo>
                  <a:close/>
                  <a:moveTo>
                    <a:pt x="392" y="3479"/>
                  </a:moveTo>
                  <a:cubicBezTo>
                    <a:pt x="392" y="3482"/>
                    <a:pt x="393" y="3484"/>
                    <a:pt x="393" y="3484"/>
                  </a:cubicBezTo>
                  <a:lnTo>
                    <a:pt x="392" y="3479"/>
                  </a:ln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46"/>
            <p:cNvSpPr/>
            <p:nvPr/>
          </p:nvSpPr>
          <p:spPr>
            <a:xfrm>
              <a:off x="7339396" y="3963569"/>
              <a:ext cx="151564" cy="116559"/>
            </a:xfrm>
            <a:custGeom>
              <a:rect b="b" l="l" r="r" t="t"/>
              <a:pathLst>
                <a:path extrusionOk="0" h="4029" w="5239">
                  <a:moveTo>
                    <a:pt x="1031" y="0"/>
                  </a:moveTo>
                  <a:lnTo>
                    <a:pt x="0" y="3255"/>
                  </a:lnTo>
                  <a:cubicBezTo>
                    <a:pt x="709" y="3737"/>
                    <a:pt x="1625" y="4028"/>
                    <a:pt x="2626" y="4028"/>
                  </a:cubicBezTo>
                  <a:cubicBezTo>
                    <a:pt x="3620" y="4028"/>
                    <a:pt x="4533" y="3742"/>
                    <a:pt x="5239" y="3263"/>
                  </a:cubicBezTo>
                  <a:lnTo>
                    <a:pt x="4306" y="0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46"/>
            <p:cNvSpPr/>
            <p:nvPr/>
          </p:nvSpPr>
          <p:spPr>
            <a:xfrm>
              <a:off x="7470710" y="3754203"/>
              <a:ext cx="50396" cy="87542"/>
            </a:xfrm>
            <a:custGeom>
              <a:rect b="b" l="l" r="r" t="t"/>
              <a:pathLst>
                <a:path extrusionOk="0" h="3026" w="1742">
                  <a:moveTo>
                    <a:pt x="382" y="0"/>
                  </a:moveTo>
                  <a:cubicBezTo>
                    <a:pt x="215" y="246"/>
                    <a:pt x="68" y="537"/>
                    <a:pt x="0" y="832"/>
                  </a:cubicBezTo>
                  <a:lnTo>
                    <a:pt x="1367" y="3025"/>
                  </a:lnTo>
                  <a:cubicBezTo>
                    <a:pt x="1401" y="2961"/>
                    <a:pt x="1704" y="2335"/>
                    <a:pt x="1732" y="1550"/>
                  </a:cubicBezTo>
                  <a:cubicBezTo>
                    <a:pt x="1741" y="1301"/>
                    <a:pt x="1720" y="1063"/>
                    <a:pt x="1672" y="836"/>
                  </a:cubicBezTo>
                  <a:cubicBezTo>
                    <a:pt x="1362" y="513"/>
                    <a:pt x="999" y="264"/>
                    <a:pt x="580" y="80"/>
                  </a:cubicBezTo>
                  <a:cubicBezTo>
                    <a:pt x="516" y="52"/>
                    <a:pt x="450" y="26"/>
                    <a:pt x="382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46"/>
            <p:cNvSpPr/>
            <p:nvPr/>
          </p:nvSpPr>
          <p:spPr>
            <a:xfrm>
              <a:off x="7510141" y="3841716"/>
              <a:ext cx="116" cy="145"/>
            </a:xfrm>
            <a:custGeom>
              <a:rect b="b" l="l" r="r" t="t"/>
              <a:pathLst>
                <a:path extrusionOk="0" h="5" w="4">
                  <a:moveTo>
                    <a:pt x="4" y="0"/>
                  </a:moveTo>
                  <a:lnTo>
                    <a:pt x="1" y="5"/>
                  </a:lnTo>
                  <a:cubicBezTo>
                    <a:pt x="1" y="5"/>
                    <a:pt x="2" y="3"/>
                    <a:pt x="4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46"/>
            <p:cNvSpPr/>
            <p:nvPr/>
          </p:nvSpPr>
          <p:spPr>
            <a:xfrm>
              <a:off x="7320476" y="3841716"/>
              <a:ext cx="87" cy="145"/>
            </a:xfrm>
            <a:custGeom>
              <a:rect b="b" l="l" r="r" t="t"/>
              <a:pathLst>
                <a:path extrusionOk="0" h="5" w="3">
                  <a:moveTo>
                    <a:pt x="1" y="0"/>
                  </a:moveTo>
                  <a:cubicBezTo>
                    <a:pt x="1" y="3"/>
                    <a:pt x="2" y="5"/>
                    <a:pt x="2" y="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46"/>
            <p:cNvSpPr/>
            <p:nvPr/>
          </p:nvSpPr>
          <p:spPr>
            <a:xfrm>
              <a:off x="7309656" y="3754203"/>
              <a:ext cx="50367" cy="87542"/>
            </a:xfrm>
            <a:custGeom>
              <a:rect b="b" l="l" r="r" t="t"/>
              <a:pathLst>
                <a:path extrusionOk="0" h="3026" w="1741">
                  <a:moveTo>
                    <a:pt x="1358" y="0"/>
                  </a:moveTo>
                  <a:cubicBezTo>
                    <a:pt x="1292" y="26"/>
                    <a:pt x="1226" y="52"/>
                    <a:pt x="1162" y="80"/>
                  </a:cubicBezTo>
                  <a:cubicBezTo>
                    <a:pt x="740" y="264"/>
                    <a:pt x="380" y="513"/>
                    <a:pt x="68" y="836"/>
                  </a:cubicBezTo>
                  <a:cubicBezTo>
                    <a:pt x="21" y="1063"/>
                    <a:pt x="1" y="1301"/>
                    <a:pt x="8" y="1550"/>
                  </a:cubicBezTo>
                  <a:cubicBezTo>
                    <a:pt x="36" y="2335"/>
                    <a:pt x="341" y="2961"/>
                    <a:pt x="373" y="3025"/>
                  </a:cubicBezTo>
                  <a:lnTo>
                    <a:pt x="1740" y="832"/>
                  </a:lnTo>
                  <a:cubicBezTo>
                    <a:pt x="1673" y="537"/>
                    <a:pt x="1525" y="246"/>
                    <a:pt x="1358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46"/>
            <p:cNvSpPr/>
            <p:nvPr/>
          </p:nvSpPr>
          <p:spPr>
            <a:xfrm>
              <a:off x="7276821" y="3763692"/>
              <a:ext cx="276976" cy="311113"/>
            </a:xfrm>
            <a:custGeom>
              <a:rect b="b" l="l" r="r" t="t"/>
              <a:pathLst>
                <a:path extrusionOk="0" h="10754" w="9574">
                  <a:moveTo>
                    <a:pt x="4786" y="1"/>
                  </a:moveTo>
                  <a:cubicBezTo>
                    <a:pt x="1120" y="1"/>
                    <a:pt x="441" y="1588"/>
                    <a:pt x="5" y="8344"/>
                  </a:cubicBezTo>
                  <a:cubicBezTo>
                    <a:pt x="1" y="8418"/>
                    <a:pt x="62" y="8472"/>
                    <a:pt x="128" y="8472"/>
                  </a:cubicBezTo>
                  <a:cubicBezTo>
                    <a:pt x="151" y="8472"/>
                    <a:pt x="174" y="8466"/>
                    <a:pt x="195" y="8451"/>
                  </a:cubicBezTo>
                  <a:cubicBezTo>
                    <a:pt x="310" y="8370"/>
                    <a:pt x="461" y="8276"/>
                    <a:pt x="614" y="8210"/>
                  </a:cubicBezTo>
                  <a:cubicBezTo>
                    <a:pt x="630" y="8204"/>
                    <a:pt x="646" y="8201"/>
                    <a:pt x="661" y="8201"/>
                  </a:cubicBezTo>
                  <a:cubicBezTo>
                    <a:pt x="733" y="8201"/>
                    <a:pt x="794" y="8264"/>
                    <a:pt x="781" y="8342"/>
                  </a:cubicBezTo>
                  <a:cubicBezTo>
                    <a:pt x="741" y="8603"/>
                    <a:pt x="712" y="9109"/>
                    <a:pt x="904" y="9799"/>
                  </a:cubicBezTo>
                  <a:cubicBezTo>
                    <a:pt x="920" y="9856"/>
                    <a:pt x="971" y="9887"/>
                    <a:pt x="1022" y="9887"/>
                  </a:cubicBezTo>
                  <a:cubicBezTo>
                    <a:pt x="1057" y="9887"/>
                    <a:pt x="1092" y="9872"/>
                    <a:pt x="1117" y="9841"/>
                  </a:cubicBezTo>
                  <a:cubicBezTo>
                    <a:pt x="1192" y="9742"/>
                    <a:pt x="1309" y="9629"/>
                    <a:pt x="1484" y="9526"/>
                  </a:cubicBezTo>
                  <a:cubicBezTo>
                    <a:pt x="1503" y="9515"/>
                    <a:pt x="1525" y="9510"/>
                    <a:pt x="1545" y="9510"/>
                  </a:cubicBezTo>
                  <a:cubicBezTo>
                    <a:pt x="1600" y="9510"/>
                    <a:pt x="1652" y="9547"/>
                    <a:pt x="1663" y="9607"/>
                  </a:cubicBezTo>
                  <a:cubicBezTo>
                    <a:pt x="1719" y="9888"/>
                    <a:pt x="1886" y="10466"/>
                    <a:pt x="2366" y="10738"/>
                  </a:cubicBezTo>
                  <a:cubicBezTo>
                    <a:pt x="2384" y="10748"/>
                    <a:pt x="2404" y="10753"/>
                    <a:pt x="2424" y="10753"/>
                  </a:cubicBezTo>
                  <a:cubicBezTo>
                    <a:pt x="2479" y="10753"/>
                    <a:pt x="2531" y="10715"/>
                    <a:pt x="2542" y="10655"/>
                  </a:cubicBezTo>
                  <a:cubicBezTo>
                    <a:pt x="2642" y="10146"/>
                    <a:pt x="3029" y="8508"/>
                    <a:pt x="4004" y="7906"/>
                  </a:cubicBezTo>
                  <a:lnTo>
                    <a:pt x="5569" y="7906"/>
                  </a:lnTo>
                  <a:cubicBezTo>
                    <a:pt x="6546" y="8508"/>
                    <a:pt x="6932" y="10146"/>
                    <a:pt x="7032" y="10655"/>
                  </a:cubicBezTo>
                  <a:cubicBezTo>
                    <a:pt x="7043" y="10715"/>
                    <a:pt x="7095" y="10753"/>
                    <a:pt x="7150" y="10753"/>
                  </a:cubicBezTo>
                  <a:cubicBezTo>
                    <a:pt x="7170" y="10753"/>
                    <a:pt x="7190" y="10748"/>
                    <a:pt x="7208" y="10738"/>
                  </a:cubicBezTo>
                  <a:cubicBezTo>
                    <a:pt x="7690" y="10468"/>
                    <a:pt x="7857" y="9888"/>
                    <a:pt x="7911" y="9607"/>
                  </a:cubicBezTo>
                  <a:cubicBezTo>
                    <a:pt x="7922" y="9547"/>
                    <a:pt x="7974" y="9510"/>
                    <a:pt x="8029" y="9510"/>
                  </a:cubicBezTo>
                  <a:cubicBezTo>
                    <a:pt x="8050" y="9510"/>
                    <a:pt x="8071" y="9515"/>
                    <a:pt x="8090" y="9526"/>
                  </a:cubicBezTo>
                  <a:cubicBezTo>
                    <a:pt x="8265" y="9627"/>
                    <a:pt x="8382" y="9742"/>
                    <a:pt x="8457" y="9841"/>
                  </a:cubicBezTo>
                  <a:cubicBezTo>
                    <a:pt x="8482" y="9872"/>
                    <a:pt x="8517" y="9887"/>
                    <a:pt x="8552" y="9887"/>
                  </a:cubicBezTo>
                  <a:cubicBezTo>
                    <a:pt x="8603" y="9887"/>
                    <a:pt x="8654" y="9856"/>
                    <a:pt x="8670" y="9799"/>
                  </a:cubicBezTo>
                  <a:cubicBezTo>
                    <a:pt x="8862" y="9109"/>
                    <a:pt x="8833" y="8603"/>
                    <a:pt x="8793" y="8342"/>
                  </a:cubicBezTo>
                  <a:cubicBezTo>
                    <a:pt x="8782" y="8264"/>
                    <a:pt x="8841" y="8200"/>
                    <a:pt x="8911" y="8200"/>
                  </a:cubicBezTo>
                  <a:cubicBezTo>
                    <a:pt x="8927" y="8200"/>
                    <a:pt x="8943" y="8203"/>
                    <a:pt x="8959" y="8210"/>
                  </a:cubicBezTo>
                  <a:cubicBezTo>
                    <a:pt x="9112" y="8278"/>
                    <a:pt x="9264" y="8371"/>
                    <a:pt x="9379" y="8451"/>
                  </a:cubicBezTo>
                  <a:cubicBezTo>
                    <a:pt x="9401" y="8466"/>
                    <a:pt x="9425" y="8472"/>
                    <a:pt x="9448" y="8472"/>
                  </a:cubicBezTo>
                  <a:cubicBezTo>
                    <a:pt x="9514" y="8472"/>
                    <a:pt x="9574" y="8418"/>
                    <a:pt x="9569" y="8344"/>
                  </a:cubicBezTo>
                  <a:cubicBezTo>
                    <a:pt x="9133" y="1588"/>
                    <a:pt x="8452" y="1"/>
                    <a:pt x="478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46"/>
            <p:cNvSpPr/>
            <p:nvPr/>
          </p:nvSpPr>
          <p:spPr>
            <a:xfrm>
              <a:off x="7276879" y="3763605"/>
              <a:ext cx="149828" cy="245095"/>
            </a:xfrm>
            <a:custGeom>
              <a:rect b="b" l="l" r="r" t="t"/>
              <a:pathLst>
                <a:path extrusionOk="0" h="8472" w="5179">
                  <a:moveTo>
                    <a:pt x="4787" y="1"/>
                  </a:moveTo>
                  <a:cubicBezTo>
                    <a:pt x="1121" y="1"/>
                    <a:pt x="440" y="1588"/>
                    <a:pt x="5" y="8342"/>
                  </a:cubicBezTo>
                  <a:cubicBezTo>
                    <a:pt x="0" y="8418"/>
                    <a:pt x="60" y="8472"/>
                    <a:pt x="125" y="8472"/>
                  </a:cubicBezTo>
                  <a:cubicBezTo>
                    <a:pt x="148" y="8472"/>
                    <a:pt x="173" y="8465"/>
                    <a:pt x="195" y="8449"/>
                  </a:cubicBezTo>
                  <a:cubicBezTo>
                    <a:pt x="310" y="8371"/>
                    <a:pt x="462" y="8278"/>
                    <a:pt x="615" y="8210"/>
                  </a:cubicBezTo>
                  <a:cubicBezTo>
                    <a:pt x="631" y="8203"/>
                    <a:pt x="647" y="8200"/>
                    <a:pt x="662" y="8200"/>
                  </a:cubicBezTo>
                  <a:cubicBezTo>
                    <a:pt x="732" y="8200"/>
                    <a:pt x="792" y="8264"/>
                    <a:pt x="781" y="8340"/>
                  </a:cubicBezTo>
                  <a:lnTo>
                    <a:pt x="787" y="8342"/>
                  </a:lnTo>
                  <a:cubicBezTo>
                    <a:pt x="1206" y="1835"/>
                    <a:pt x="1853" y="123"/>
                    <a:pt x="5179" y="5"/>
                  </a:cubicBezTo>
                  <a:cubicBezTo>
                    <a:pt x="5051" y="2"/>
                    <a:pt x="4921" y="1"/>
                    <a:pt x="4787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46"/>
            <p:cNvSpPr/>
            <p:nvPr/>
          </p:nvSpPr>
          <p:spPr>
            <a:xfrm>
              <a:off x="7392599" y="3985787"/>
              <a:ext cx="45420" cy="23607"/>
            </a:xfrm>
            <a:custGeom>
              <a:rect b="b" l="l" r="r" t="t"/>
              <a:pathLst>
                <a:path extrusionOk="0" h="816" w="1570">
                  <a:moveTo>
                    <a:pt x="784" y="1"/>
                  </a:moveTo>
                  <a:cubicBezTo>
                    <a:pt x="488" y="1"/>
                    <a:pt x="229" y="85"/>
                    <a:pt x="1" y="225"/>
                  </a:cubicBezTo>
                  <a:cubicBezTo>
                    <a:pt x="99" y="567"/>
                    <a:pt x="413" y="815"/>
                    <a:pt x="784" y="815"/>
                  </a:cubicBezTo>
                  <a:cubicBezTo>
                    <a:pt x="1159" y="815"/>
                    <a:pt x="1472" y="567"/>
                    <a:pt x="1570" y="225"/>
                  </a:cubicBezTo>
                  <a:cubicBezTo>
                    <a:pt x="1343" y="85"/>
                    <a:pt x="1082" y="1"/>
                    <a:pt x="78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46"/>
            <p:cNvSpPr/>
            <p:nvPr/>
          </p:nvSpPr>
          <p:spPr>
            <a:xfrm>
              <a:off x="7387189" y="4019549"/>
              <a:ext cx="56385" cy="16201"/>
            </a:xfrm>
            <a:custGeom>
              <a:rect b="b" l="l" r="r" t="t"/>
              <a:pathLst>
                <a:path extrusionOk="0" h="560" w="1949">
                  <a:moveTo>
                    <a:pt x="1729" y="1"/>
                  </a:moveTo>
                  <a:cubicBezTo>
                    <a:pt x="1674" y="1"/>
                    <a:pt x="1620" y="24"/>
                    <a:pt x="1582" y="69"/>
                  </a:cubicBezTo>
                  <a:cubicBezTo>
                    <a:pt x="1527" y="132"/>
                    <a:pt x="1442" y="168"/>
                    <a:pt x="1352" y="168"/>
                  </a:cubicBezTo>
                  <a:cubicBezTo>
                    <a:pt x="1261" y="168"/>
                    <a:pt x="1177" y="132"/>
                    <a:pt x="1122" y="69"/>
                  </a:cubicBezTo>
                  <a:cubicBezTo>
                    <a:pt x="1085" y="27"/>
                    <a:pt x="1030" y="1"/>
                    <a:pt x="974" y="1"/>
                  </a:cubicBezTo>
                  <a:cubicBezTo>
                    <a:pt x="918" y="1"/>
                    <a:pt x="862" y="27"/>
                    <a:pt x="826" y="69"/>
                  </a:cubicBezTo>
                  <a:cubicBezTo>
                    <a:pt x="770" y="132"/>
                    <a:pt x="686" y="168"/>
                    <a:pt x="596" y="168"/>
                  </a:cubicBezTo>
                  <a:cubicBezTo>
                    <a:pt x="507" y="168"/>
                    <a:pt x="422" y="132"/>
                    <a:pt x="365" y="69"/>
                  </a:cubicBezTo>
                  <a:cubicBezTo>
                    <a:pt x="327" y="25"/>
                    <a:pt x="272" y="2"/>
                    <a:pt x="217" y="2"/>
                  </a:cubicBezTo>
                  <a:cubicBezTo>
                    <a:pt x="172" y="2"/>
                    <a:pt x="126" y="18"/>
                    <a:pt x="89" y="50"/>
                  </a:cubicBezTo>
                  <a:cubicBezTo>
                    <a:pt x="10" y="121"/>
                    <a:pt x="0" y="243"/>
                    <a:pt x="71" y="325"/>
                  </a:cubicBezTo>
                  <a:cubicBezTo>
                    <a:pt x="201" y="475"/>
                    <a:pt x="393" y="559"/>
                    <a:pt x="596" y="559"/>
                  </a:cubicBezTo>
                  <a:cubicBezTo>
                    <a:pt x="732" y="559"/>
                    <a:pt x="862" y="521"/>
                    <a:pt x="974" y="451"/>
                  </a:cubicBezTo>
                  <a:cubicBezTo>
                    <a:pt x="1085" y="520"/>
                    <a:pt x="1215" y="559"/>
                    <a:pt x="1352" y="559"/>
                  </a:cubicBezTo>
                  <a:cubicBezTo>
                    <a:pt x="1554" y="559"/>
                    <a:pt x="1746" y="475"/>
                    <a:pt x="1876" y="325"/>
                  </a:cubicBezTo>
                  <a:cubicBezTo>
                    <a:pt x="1948" y="243"/>
                    <a:pt x="1941" y="121"/>
                    <a:pt x="1858" y="50"/>
                  </a:cubicBezTo>
                  <a:cubicBezTo>
                    <a:pt x="1821" y="17"/>
                    <a:pt x="1775" y="1"/>
                    <a:pt x="172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46"/>
            <p:cNvSpPr/>
            <p:nvPr/>
          </p:nvSpPr>
          <p:spPr>
            <a:xfrm>
              <a:off x="7360023" y="3829855"/>
              <a:ext cx="11138" cy="37985"/>
            </a:xfrm>
            <a:custGeom>
              <a:rect b="b" l="l" r="r" t="t"/>
              <a:pathLst>
                <a:path extrusionOk="0" h="1313" w="385">
                  <a:moveTo>
                    <a:pt x="190" y="0"/>
                  </a:moveTo>
                  <a:cubicBezTo>
                    <a:pt x="187" y="0"/>
                    <a:pt x="184" y="1"/>
                    <a:pt x="182" y="1"/>
                  </a:cubicBezTo>
                  <a:cubicBezTo>
                    <a:pt x="80" y="7"/>
                    <a:pt x="1" y="97"/>
                    <a:pt x="1" y="200"/>
                  </a:cubicBezTo>
                  <a:lnTo>
                    <a:pt x="1" y="1113"/>
                  </a:lnTo>
                  <a:cubicBezTo>
                    <a:pt x="1" y="1217"/>
                    <a:pt x="77" y="1308"/>
                    <a:pt x="182" y="1312"/>
                  </a:cubicBezTo>
                  <a:cubicBezTo>
                    <a:pt x="185" y="1312"/>
                    <a:pt x="189" y="1312"/>
                    <a:pt x="193" y="1312"/>
                  </a:cubicBezTo>
                  <a:cubicBezTo>
                    <a:pt x="298" y="1312"/>
                    <a:pt x="384" y="1227"/>
                    <a:pt x="384" y="1120"/>
                  </a:cubicBezTo>
                  <a:lnTo>
                    <a:pt x="384" y="192"/>
                  </a:lnTo>
                  <a:cubicBezTo>
                    <a:pt x="384" y="86"/>
                    <a:pt x="297" y="0"/>
                    <a:pt x="19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46"/>
            <p:cNvSpPr/>
            <p:nvPr/>
          </p:nvSpPr>
          <p:spPr>
            <a:xfrm>
              <a:off x="7459340" y="3829855"/>
              <a:ext cx="11138" cy="37985"/>
            </a:xfrm>
            <a:custGeom>
              <a:rect b="b" l="l" r="r" t="t"/>
              <a:pathLst>
                <a:path extrusionOk="0" h="1313" w="385">
                  <a:moveTo>
                    <a:pt x="190" y="0"/>
                  </a:moveTo>
                  <a:cubicBezTo>
                    <a:pt x="85" y="0"/>
                    <a:pt x="1" y="86"/>
                    <a:pt x="1" y="192"/>
                  </a:cubicBezTo>
                  <a:lnTo>
                    <a:pt x="1" y="1113"/>
                  </a:lnTo>
                  <a:cubicBezTo>
                    <a:pt x="1" y="1217"/>
                    <a:pt x="77" y="1308"/>
                    <a:pt x="180" y="1312"/>
                  </a:cubicBezTo>
                  <a:cubicBezTo>
                    <a:pt x="184" y="1312"/>
                    <a:pt x="187" y="1312"/>
                    <a:pt x="191" y="1312"/>
                  </a:cubicBezTo>
                  <a:cubicBezTo>
                    <a:pt x="298" y="1312"/>
                    <a:pt x="384" y="1227"/>
                    <a:pt x="384" y="1120"/>
                  </a:cubicBezTo>
                  <a:lnTo>
                    <a:pt x="384" y="200"/>
                  </a:lnTo>
                  <a:cubicBezTo>
                    <a:pt x="384" y="99"/>
                    <a:pt x="307" y="8"/>
                    <a:pt x="203" y="1"/>
                  </a:cubicBezTo>
                  <a:cubicBezTo>
                    <a:pt x="199" y="0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46"/>
            <p:cNvSpPr/>
            <p:nvPr/>
          </p:nvSpPr>
          <p:spPr>
            <a:xfrm>
              <a:off x="7341624" y="3870906"/>
              <a:ext cx="22739" cy="11109"/>
            </a:xfrm>
            <a:custGeom>
              <a:rect b="b" l="l" r="r" t="t"/>
              <a:pathLst>
                <a:path extrusionOk="0" h="384" w="786">
                  <a:moveTo>
                    <a:pt x="206" y="1"/>
                  </a:moveTo>
                  <a:cubicBezTo>
                    <a:pt x="103" y="1"/>
                    <a:pt x="12" y="77"/>
                    <a:pt x="6" y="182"/>
                  </a:cubicBezTo>
                  <a:cubicBezTo>
                    <a:pt x="0" y="292"/>
                    <a:pt x="89" y="384"/>
                    <a:pt x="198" y="384"/>
                  </a:cubicBezTo>
                  <a:lnTo>
                    <a:pt x="580" y="384"/>
                  </a:lnTo>
                  <a:cubicBezTo>
                    <a:pt x="683" y="384"/>
                    <a:pt x="773" y="307"/>
                    <a:pt x="779" y="205"/>
                  </a:cubicBezTo>
                  <a:cubicBezTo>
                    <a:pt x="785" y="93"/>
                    <a:pt x="696" y="1"/>
                    <a:pt x="588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46"/>
            <p:cNvSpPr/>
            <p:nvPr/>
          </p:nvSpPr>
          <p:spPr>
            <a:xfrm>
              <a:off x="7466399" y="3870906"/>
              <a:ext cx="22710" cy="11109"/>
            </a:xfrm>
            <a:custGeom>
              <a:rect b="b" l="l" r="r" t="t"/>
              <a:pathLst>
                <a:path extrusionOk="0" h="384" w="785">
                  <a:moveTo>
                    <a:pt x="204" y="1"/>
                  </a:moveTo>
                  <a:cubicBezTo>
                    <a:pt x="102" y="1"/>
                    <a:pt x="11" y="77"/>
                    <a:pt x="5" y="182"/>
                  </a:cubicBezTo>
                  <a:cubicBezTo>
                    <a:pt x="0" y="292"/>
                    <a:pt x="88" y="384"/>
                    <a:pt x="197" y="384"/>
                  </a:cubicBezTo>
                  <a:lnTo>
                    <a:pt x="579" y="384"/>
                  </a:lnTo>
                  <a:cubicBezTo>
                    <a:pt x="683" y="384"/>
                    <a:pt x="772" y="307"/>
                    <a:pt x="778" y="205"/>
                  </a:cubicBezTo>
                  <a:cubicBezTo>
                    <a:pt x="784" y="93"/>
                    <a:pt x="695" y="1"/>
                    <a:pt x="585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46"/>
            <p:cNvSpPr/>
            <p:nvPr/>
          </p:nvSpPr>
          <p:spPr>
            <a:xfrm>
              <a:off x="7341826" y="3823779"/>
              <a:ext cx="47619" cy="23318"/>
            </a:xfrm>
            <a:custGeom>
              <a:rect b="b" l="l" r="r" t="t"/>
              <a:pathLst>
                <a:path extrusionOk="0" h="806" w="1646">
                  <a:moveTo>
                    <a:pt x="421" y="0"/>
                  </a:moveTo>
                  <a:cubicBezTo>
                    <a:pt x="203" y="0"/>
                    <a:pt x="15" y="171"/>
                    <a:pt x="8" y="390"/>
                  </a:cubicBezTo>
                  <a:cubicBezTo>
                    <a:pt x="1" y="617"/>
                    <a:pt x="183" y="806"/>
                    <a:pt x="412" y="806"/>
                  </a:cubicBezTo>
                  <a:lnTo>
                    <a:pt x="1242" y="806"/>
                  </a:lnTo>
                  <a:cubicBezTo>
                    <a:pt x="1464" y="806"/>
                    <a:pt x="1645" y="625"/>
                    <a:pt x="1645" y="402"/>
                  </a:cubicBezTo>
                  <a:cubicBezTo>
                    <a:pt x="1642" y="180"/>
                    <a:pt x="1463" y="0"/>
                    <a:pt x="1240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46"/>
            <p:cNvSpPr/>
            <p:nvPr/>
          </p:nvSpPr>
          <p:spPr>
            <a:xfrm>
              <a:off x="7441143" y="3823779"/>
              <a:ext cx="47735" cy="23318"/>
            </a:xfrm>
            <a:custGeom>
              <a:rect b="b" l="l" r="r" t="t"/>
              <a:pathLst>
                <a:path extrusionOk="0" h="806" w="1650">
                  <a:moveTo>
                    <a:pt x="410" y="0"/>
                  </a:moveTo>
                  <a:cubicBezTo>
                    <a:pt x="185" y="0"/>
                    <a:pt x="1" y="188"/>
                    <a:pt x="8" y="416"/>
                  </a:cubicBezTo>
                  <a:cubicBezTo>
                    <a:pt x="14" y="636"/>
                    <a:pt x="202" y="806"/>
                    <a:pt x="421" y="806"/>
                  </a:cubicBezTo>
                  <a:lnTo>
                    <a:pt x="1239" y="806"/>
                  </a:lnTo>
                  <a:cubicBezTo>
                    <a:pt x="1467" y="806"/>
                    <a:pt x="1650" y="617"/>
                    <a:pt x="1642" y="390"/>
                  </a:cubicBezTo>
                  <a:cubicBezTo>
                    <a:pt x="1636" y="171"/>
                    <a:pt x="1449" y="0"/>
                    <a:pt x="1229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5" name="Google Shape;3775;p46"/>
          <p:cNvGrpSpPr/>
          <p:nvPr/>
        </p:nvGrpSpPr>
        <p:grpSpPr>
          <a:xfrm>
            <a:off x="8019598" y="3713411"/>
            <a:ext cx="370998" cy="358501"/>
            <a:chOff x="8019598" y="3713411"/>
            <a:chExt cx="370998" cy="358501"/>
          </a:xfrm>
        </p:grpSpPr>
        <p:sp>
          <p:nvSpPr>
            <p:cNvPr id="3776" name="Google Shape;3776;p46"/>
            <p:cNvSpPr/>
            <p:nvPr/>
          </p:nvSpPr>
          <p:spPr>
            <a:xfrm>
              <a:off x="8019598" y="3713411"/>
              <a:ext cx="122056" cy="172510"/>
            </a:xfrm>
            <a:custGeom>
              <a:rect b="b" l="l" r="r" t="t"/>
              <a:pathLst>
                <a:path extrusionOk="0" h="5963" w="4219">
                  <a:moveTo>
                    <a:pt x="1938" y="0"/>
                  </a:moveTo>
                  <a:cubicBezTo>
                    <a:pt x="1811" y="0"/>
                    <a:pt x="1687" y="57"/>
                    <a:pt x="1605" y="160"/>
                  </a:cubicBezTo>
                  <a:cubicBezTo>
                    <a:pt x="1111" y="777"/>
                    <a:pt x="0" y="2703"/>
                    <a:pt x="1956" y="5963"/>
                  </a:cubicBezTo>
                  <a:lnTo>
                    <a:pt x="4219" y="2400"/>
                  </a:lnTo>
                  <a:cubicBezTo>
                    <a:pt x="4217" y="2400"/>
                    <a:pt x="3764" y="610"/>
                    <a:pt x="2073" y="22"/>
                  </a:cubicBezTo>
                  <a:cubicBezTo>
                    <a:pt x="2028" y="7"/>
                    <a:pt x="1983" y="0"/>
                    <a:pt x="1938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46"/>
            <p:cNvSpPr/>
            <p:nvPr/>
          </p:nvSpPr>
          <p:spPr>
            <a:xfrm>
              <a:off x="8062415" y="3762679"/>
              <a:ext cx="79239" cy="123242"/>
            </a:xfrm>
            <a:custGeom>
              <a:rect b="b" l="l" r="r" t="t"/>
              <a:pathLst>
                <a:path extrusionOk="0" h="4260" w="2739">
                  <a:moveTo>
                    <a:pt x="2456" y="0"/>
                  </a:moveTo>
                  <a:cubicBezTo>
                    <a:pt x="2013" y="220"/>
                    <a:pt x="1660" y="602"/>
                    <a:pt x="1479" y="1077"/>
                  </a:cubicBezTo>
                  <a:cubicBezTo>
                    <a:pt x="1370" y="1361"/>
                    <a:pt x="1246" y="1500"/>
                    <a:pt x="930" y="1701"/>
                  </a:cubicBezTo>
                  <a:cubicBezTo>
                    <a:pt x="381" y="2050"/>
                    <a:pt x="36" y="2643"/>
                    <a:pt x="5" y="3292"/>
                  </a:cubicBezTo>
                  <a:cubicBezTo>
                    <a:pt x="4" y="3320"/>
                    <a:pt x="2" y="3346"/>
                    <a:pt x="0" y="3370"/>
                  </a:cubicBezTo>
                  <a:cubicBezTo>
                    <a:pt x="132" y="3654"/>
                    <a:pt x="292" y="3952"/>
                    <a:pt x="476" y="4260"/>
                  </a:cubicBezTo>
                  <a:lnTo>
                    <a:pt x="2739" y="697"/>
                  </a:lnTo>
                  <a:cubicBezTo>
                    <a:pt x="2739" y="697"/>
                    <a:pt x="2662" y="396"/>
                    <a:pt x="245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46"/>
            <p:cNvSpPr/>
            <p:nvPr/>
          </p:nvSpPr>
          <p:spPr>
            <a:xfrm>
              <a:off x="8068577" y="3748995"/>
              <a:ext cx="58844" cy="121940"/>
            </a:xfrm>
            <a:custGeom>
              <a:rect b="b" l="l" r="r" t="t"/>
              <a:pathLst>
                <a:path extrusionOk="0" h="4215" w="2034">
                  <a:moveTo>
                    <a:pt x="509" y="1"/>
                  </a:moveTo>
                  <a:cubicBezTo>
                    <a:pt x="458" y="1"/>
                    <a:pt x="408" y="30"/>
                    <a:pt x="387" y="81"/>
                  </a:cubicBezTo>
                  <a:cubicBezTo>
                    <a:pt x="326" y="223"/>
                    <a:pt x="269" y="387"/>
                    <a:pt x="226" y="579"/>
                  </a:cubicBezTo>
                  <a:cubicBezTo>
                    <a:pt x="1" y="1602"/>
                    <a:pt x="311" y="2857"/>
                    <a:pt x="1125" y="4215"/>
                  </a:cubicBezTo>
                  <a:lnTo>
                    <a:pt x="2033" y="2983"/>
                  </a:lnTo>
                  <a:cubicBezTo>
                    <a:pt x="1789" y="2197"/>
                    <a:pt x="1631" y="1315"/>
                    <a:pt x="1160" y="628"/>
                  </a:cubicBezTo>
                  <a:cubicBezTo>
                    <a:pt x="993" y="384"/>
                    <a:pt x="800" y="183"/>
                    <a:pt x="585" y="25"/>
                  </a:cubicBezTo>
                  <a:cubicBezTo>
                    <a:pt x="562" y="9"/>
                    <a:pt x="535" y="1"/>
                    <a:pt x="509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46"/>
            <p:cNvSpPr/>
            <p:nvPr/>
          </p:nvSpPr>
          <p:spPr>
            <a:xfrm>
              <a:off x="8268541" y="3713411"/>
              <a:ext cx="122056" cy="172510"/>
            </a:xfrm>
            <a:custGeom>
              <a:rect b="b" l="l" r="r" t="t"/>
              <a:pathLst>
                <a:path extrusionOk="0" h="5963" w="4219">
                  <a:moveTo>
                    <a:pt x="2281" y="0"/>
                  </a:moveTo>
                  <a:cubicBezTo>
                    <a:pt x="2236" y="0"/>
                    <a:pt x="2191" y="7"/>
                    <a:pt x="2146" y="22"/>
                  </a:cubicBezTo>
                  <a:cubicBezTo>
                    <a:pt x="453" y="610"/>
                    <a:pt x="1" y="2400"/>
                    <a:pt x="1" y="2400"/>
                  </a:cubicBezTo>
                  <a:lnTo>
                    <a:pt x="2263" y="5963"/>
                  </a:lnTo>
                  <a:cubicBezTo>
                    <a:pt x="4219" y="2703"/>
                    <a:pt x="3108" y="777"/>
                    <a:pt x="2614" y="160"/>
                  </a:cubicBezTo>
                  <a:cubicBezTo>
                    <a:pt x="2532" y="57"/>
                    <a:pt x="2408" y="0"/>
                    <a:pt x="2281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46"/>
            <p:cNvSpPr/>
            <p:nvPr/>
          </p:nvSpPr>
          <p:spPr>
            <a:xfrm>
              <a:off x="8268599" y="3762679"/>
              <a:ext cx="79181" cy="123242"/>
            </a:xfrm>
            <a:custGeom>
              <a:rect b="b" l="l" r="r" t="t"/>
              <a:pathLst>
                <a:path extrusionOk="0" h="4260" w="2737">
                  <a:moveTo>
                    <a:pt x="282" y="0"/>
                  </a:moveTo>
                  <a:cubicBezTo>
                    <a:pt x="77" y="396"/>
                    <a:pt x="0" y="697"/>
                    <a:pt x="0" y="697"/>
                  </a:cubicBezTo>
                  <a:lnTo>
                    <a:pt x="2263" y="4260"/>
                  </a:lnTo>
                  <a:cubicBezTo>
                    <a:pt x="2445" y="3952"/>
                    <a:pt x="2602" y="3656"/>
                    <a:pt x="2737" y="3370"/>
                  </a:cubicBezTo>
                  <a:cubicBezTo>
                    <a:pt x="2735" y="3346"/>
                    <a:pt x="2732" y="3320"/>
                    <a:pt x="2730" y="3292"/>
                  </a:cubicBezTo>
                  <a:cubicBezTo>
                    <a:pt x="2700" y="2643"/>
                    <a:pt x="2355" y="2050"/>
                    <a:pt x="1807" y="1701"/>
                  </a:cubicBezTo>
                  <a:cubicBezTo>
                    <a:pt x="1489" y="1500"/>
                    <a:pt x="1367" y="1361"/>
                    <a:pt x="1259" y="1077"/>
                  </a:cubicBezTo>
                  <a:cubicBezTo>
                    <a:pt x="1078" y="600"/>
                    <a:pt x="726" y="220"/>
                    <a:pt x="28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46"/>
            <p:cNvSpPr/>
            <p:nvPr/>
          </p:nvSpPr>
          <p:spPr>
            <a:xfrm>
              <a:off x="8282746" y="3748995"/>
              <a:ext cx="58815" cy="121940"/>
            </a:xfrm>
            <a:custGeom>
              <a:rect b="b" l="l" r="r" t="t"/>
              <a:pathLst>
                <a:path extrusionOk="0" h="4215" w="2033">
                  <a:moveTo>
                    <a:pt x="1525" y="1"/>
                  </a:moveTo>
                  <a:cubicBezTo>
                    <a:pt x="1498" y="1"/>
                    <a:pt x="1472" y="9"/>
                    <a:pt x="1448" y="25"/>
                  </a:cubicBezTo>
                  <a:cubicBezTo>
                    <a:pt x="1232" y="183"/>
                    <a:pt x="1039" y="384"/>
                    <a:pt x="873" y="628"/>
                  </a:cubicBezTo>
                  <a:cubicBezTo>
                    <a:pt x="401" y="1315"/>
                    <a:pt x="244" y="2197"/>
                    <a:pt x="0" y="2983"/>
                  </a:cubicBezTo>
                  <a:lnTo>
                    <a:pt x="907" y="4215"/>
                  </a:lnTo>
                  <a:cubicBezTo>
                    <a:pt x="1721" y="2857"/>
                    <a:pt x="2033" y="1602"/>
                    <a:pt x="1806" y="579"/>
                  </a:cubicBezTo>
                  <a:cubicBezTo>
                    <a:pt x="1764" y="387"/>
                    <a:pt x="1706" y="223"/>
                    <a:pt x="1645" y="81"/>
                  </a:cubicBezTo>
                  <a:cubicBezTo>
                    <a:pt x="1623" y="30"/>
                    <a:pt x="1575" y="1"/>
                    <a:pt x="1525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46"/>
            <p:cNvSpPr/>
            <p:nvPr/>
          </p:nvSpPr>
          <p:spPr>
            <a:xfrm>
              <a:off x="8282688" y="3782815"/>
              <a:ext cx="48950" cy="88121"/>
            </a:xfrm>
            <a:custGeom>
              <a:rect b="b" l="l" r="r" t="t"/>
              <a:pathLst>
                <a:path extrusionOk="0" h="3046" w="1692">
                  <a:moveTo>
                    <a:pt x="576" y="1"/>
                  </a:moveTo>
                  <a:cubicBezTo>
                    <a:pt x="318" y="579"/>
                    <a:pt x="185" y="1223"/>
                    <a:pt x="1" y="1814"/>
                  </a:cubicBezTo>
                  <a:lnTo>
                    <a:pt x="909" y="3046"/>
                  </a:lnTo>
                  <a:cubicBezTo>
                    <a:pt x="1269" y="2444"/>
                    <a:pt x="1532" y="1863"/>
                    <a:pt x="1691" y="1312"/>
                  </a:cubicBezTo>
                  <a:cubicBezTo>
                    <a:pt x="1581" y="1197"/>
                    <a:pt x="1455" y="1094"/>
                    <a:pt x="1317" y="1008"/>
                  </a:cubicBezTo>
                  <a:cubicBezTo>
                    <a:pt x="1001" y="806"/>
                    <a:pt x="878" y="666"/>
                    <a:pt x="771" y="383"/>
                  </a:cubicBezTo>
                  <a:cubicBezTo>
                    <a:pt x="719" y="246"/>
                    <a:pt x="654" y="120"/>
                    <a:pt x="57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46"/>
            <p:cNvSpPr/>
            <p:nvPr/>
          </p:nvSpPr>
          <p:spPr>
            <a:xfrm>
              <a:off x="8078471" y="3782786"/>
              <a:ext cx="48950" cy="88092"/>
            </a:xfrm>
            <a:custGeom>
              <a:rect b="b" l="l" r="r" t="t"/>
              <a:pathLst>
                <a:path extrusionOk="0" h="3045" w="1692">
                  <a:moveTo>
                    <a:pt x="1116" y="0"/>
                  </a:moveTo>
                  <a:cubicBezTo>
                    <a:pt x="1039" y="118"/>
                    <a:pt x="972" y="246"/>
                    <a:pt x="920" y="382"/>
                  </a:cubicBezTo>
                  <a:cubicBezTo>
                    <a:pt x="814" y="667"/>
                    <a:pt x="691" y="807"/>
                    <a:pt x="375" y="1006"/>
                  </a:cubicBezTo>
                  <a:cubicBezTo>
                    <a:pt x="237" y="1095"/>
                    <a:pt x="113" y="1197"/>
                    <a:pt x="1" y="1312"/>
                  </a:cubicBezTo>
                  <a:cubicBezTo>
                    <a:pt x="162" y="1862"/>
                    <a:pt x="423" y="2444"/>
                    <a:pt x="783" y="3045"/>
                  </a:cubicBezTo>
                  <a:lnTo>
                    <a:pt x="1691" y="1812"/>
                  </a:lnTo>
                  <a:cubicBezTo>
                    <a:pt x="1506" y="1221"/>
                    <a:pt x="1372" y="577"/>
                    <a:pt x="1116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46"/>
            <p:cNvSpPr/>
            <p:nvPr/>
          </p:nvSpPr>
          <p:spPr>
            <a:xfrm>
              <a:off x="8036899" y="3761782"/>
              <a:ext cx="336398" cy="310130"/>
            </a:xfrm>
            <a:custGeom>
              <a:rect b="b" l="l" r="r" t="t"/>
              <a:pathLst>
                <a:path extrusionOk="0" h="10720" w="11628">
                  <a:moveTo>
                    <a:pt x="5813" y="0"/>
                  </a:moveTo>
                  <a:cubicBezTo>
                    <a:pt x="5566" y="0"/>
                    <a:pt x="5319" y="73"/>
                    <a:pt x="5107" y="220"/>
                  </a:cubicBezTo>
                  <a:cubicBezTo>
                    <a:pt x="4771" y="452"/>
                    <a:pt x="4463" y="541"/>
                    <a:pt x="4059" y="594"/>
                  </a:cubicBezTo>
                  <a:cubicBezTo>
                    <a:pt x="3605" y="654"/>
                    <a:pt x="3222" y="958"/>
                    <a:pt x="3058" y="1386"/>
                  </a:cubicBezTo>
                  <a:cubicBezTo>
                    <a:pt x="2880" y="1852"/>
                    <a:pt x="2633" y="2108"/>
                    <a:pt x="2212" y="2375"/>
                  </a:cubicBezTo>
                  <a:cubicBezTo>
                    <a:pt x="1869" y="2591"/>
                    <a:pt x="1652" y="2964"/>
                    <a:pt x="1634" y="3371"/>
                  </a:cubicBezTo>
                  <a:cubicBezTo>
                    <a:pt x="1606" y="3917"/>
                    <a:pt x="1447" y="4262"/>
                    <a:pt x="1068" y="4659"/>
                  </a:cubicBezTo>
                  <a:cubicBezTo>
                    <a:pt x="800" y="4938"/>
                    <a:pt x="677" y="5328"/>
                    <a:pt x="737" y="5710"/>
                  </a:cubicBezTo>
                  <a:cubicBezTo>
                    <a:pt x="823" y="6268"/>
                    <a:pt x="734" y="6646"/>
                    <a:pt x="418" y="7120"/>
                  </a:cubicBezTo>
                  <a:cubicBezTo>
                    <a:pt x="208" y="7435"/>
                    <a:pt x="149" y="7828"/>
                    <a:pt x="264" y="8190"/>
                  </a:cubicBezTo>
                  <a:cubicBezTo>
                    <a:pt x="438" y="8733"/>
                    <a:pt x="410" y="9124"/>
                    <a:pt x="163" y="9644"/>
                  </a:cubicBezTo>
                  <a:cubicBezTo>
                    <a:pt x="0" y="9983"/>
                    <a:pt x="0" y="10381"/>
                    <a:pt x="163" y="10720"/>
                  </a:cubicBezTo>
                  <a:lnTo>
                    <a:pt x="11465" y="10720"/>
                  </a:lnTo>
                  <a:cubicBezTo>
                    <a:pt x="11628" y="10381"/>
                    <a:pt x="11628" y="9983"/>
                    <a:pt x="11465" y="9644"/>
                  </a:cubicBezTo>
                  <a:cubicBezTo>
                    <a:pt x="11216" y="9129"/>
                    <a:pt x="11186" y="8742"/>
                    <a:pt x="11362" y="8190"/>
                  </a:cubicBezTo>
                  <a:cubicBezTo>
                    <a:pt x="11477" y="7828"/>
                    <a:pt x="11422" y="7432"/>
                    <a:pt x="11209" y="7120"/>
                  </a:cubicBezTo>
                  <a:cubicBezTo>
                    <a:pt x="10894" y="6652"/>
                    <a:pt x="10805" y="6276"/>
                    <a:pt x="10891" y="5710"/>
                  </a:cubicBezTo>
                  <a:cubicBezTo>
                    <a:pt x="10951" y="5326"/>
                    <a:pt x="10828" y="4938"/>
                    <a:pt x="10560" y="4659"/>
                  </a:cubicBezTo>
                  <a:cubicBezTo>
                    <a:pt x="10181" y="4263"/>
                    <a:pt x="10020" y="3923"/>
                    <a:pt x="9994" y="3371"/>
                  </a:cubicBezTo>
                  <a:cubicBezTo>
                    <a:pt x="9974" y="2964"/>
                    <a:pt x="9758" y="2594"/>
                    <a:pt x="9414" y="2375"/>
                  </a:cubicBezTo>
                  <a:cubicBezTo>
                    <a:pt x="8998" y="2111"/>
                    <a:pt x="8747" y="1855"/>
                    <a:pt x="8569" y="1386"/>
                  </a:cubicBezTo>
                  <a:cubicBezTo>
                    <a:pt x="8406" y="958"/>
                    <a:pt x="8023" y="654"/>
                    <a:pt x="7569" y="594"/>
                  </a:cubicBezTo>
                  <a:cubicBezTo>
                    <a:pt x="7165" y="553"/>
                    <a:pt x="6854" y="450"/>
                    <a:pt x="6521" y="220"/>
                  </a:cubicBezTo>
                  <a:cubicBezTo>
                    <a:pt x="6308" y="73"/>
                    <a:pt x="6061" y="0"/>
                    <a:pt x="5813" y="0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46"/>
            <p:cNvSpPr/>
            <p:nvPr/>
          </p:nvSpPr>
          <p:spPr>
            <a:xfrm>
              <a:off x="8036899" y="3761754"/>
              <a:ext cx="179048" cy="310159"/>
            </a:xfrm>
            <a:custGeom>
              <a:rect b="b" l="l" r="r" t="t"/>
              <a:pathLst>
                <a:path extrusionOk="0" h="10721" w="6189">
                  <a:moveTo>
                    <a:pt x="5813" y="1"/>
                  </a:moveTo>
                  <a:cubicBezTo>
                    <a:pt x="5566" y="1"/>
                    <a:pt x="5320" y="74"/>
                    <a:pt x="5107" y="221"/>
                  </a:cubicBezTo>
                  <a:cubicBezTo>
                    <a:pt x="4771" y="453"/>
                    <a:pt x="4463" y="542"/>
                    <a:pt x="4059" y="595"/>
                  </a:cubicBezTo>
                  <a:cubicBezTo>
                    <a:pt x="3605" y="655"/>
                    <a:pt x="3222" y="959"/>
                    <a:pt x="3059" y="1387"/>
                  </a:cubicBezTo>
                  <a:cubicBezTo>
                    <a:pt x="2880" y="1853"/>
                    <a:pt x="2633" y="2109"/>
                    <a:pt x="2212" y="2376"/>
                  </a:cubicBezTo>
                  <a:cubicBezTo>
                    <a:pt x="1870" y="2592"/>
                    <a:pt x="1652" y="2965"/>
                    <a:pt x="1634" y="3372"/>
                  </a:cubicBezTo>
                  <a:cubicBezTo>
                    <a:pt x="1606" y="3918"/>
                    <a:pt x="1447" y="4263"/>
                    <a:pt x="1068" y="4660"/>
                  </a:cubicBezTo>
                  <a:cubicBezTo>
                    <a:pt x="800" y="4939"/>
                    <a:pt x="677" y="5329"/>
                    <a:pt x="737" y="5711"/>
                  </a:cubicBezTo>
                  <a:cubicBezTo>
                    <a:pt x="823" y="6271"/>
                    <a:pt x="737" y="6647"/>
                    <a:pt x="418" y="7121"/>
                  </a:cubicBezTo>
                  <a:cubicBezTo>
                    <a:pt x="208" y="7436"/>
                    <a:pt x="149" y="7829"/>
                    <a:pt x="264" y="8191"/>
                  </a:cubicBezTo>
                  <a:cubicBezTo>
                    <a:pt x="438" y="8734"/>
                    <a:pt x="410" y="9125"/>
                    <a:pt x="163" y="9645"/>
                  </a:cubicBezTo>
                  <a:cubicBezTo>
                    <a:pt x="0" y="9984"/>
                    <a:pt x="0" y="10382"/>
                    <a:pt x="163" y="10721"/>
                  </a:cubicBezTo>
                  <a:lnTo>
                    <a:pt x="912" y="10721"/>
                  </a:lnTo>
                  <a:cubicBezTo>
                    <a:pt x="747" y="10382"/>
                    <a:pt x="747" y="9984"/>
                    <a:pt x="912" y="9645"/>
                  </a:cubicBezTo>
                  <a:cubicBezTo>
                    <a:pt x="1160" y="9125"/>
                    <a:pt x="1185" y="8733"/>
                    <a:pt x="1013" y="8191"/>
                  </a:cubicBezTo>
                  <a:cubicBezTo>
                    <a:pt x="898" y="7829"/>
                    <a:pt x="953" y="7435"/>
                    <a:pt x="1166" y="7121"/>
                  </a:cubicBezTo>
                  <a:cubicBezTo>
                    <a:pt x="1484" y="6647"/>
                    <a:pt x="1571" y="6271"/>
                    <a:pt x="1484" y="5711"/>
                  </a:cubicBezTo>
                  <a:cubicBezTo>
                    <a:pt x="1425" y="5327"/>
                    <a:pt x="1548" y="4939"/>
                    <a:pt x="1817" y="4660"/>
                  </a:cubicBezTo>
                  <a:cubicBezTo>
                    <a:pt x="2196" y="4263"/>
                    <a:pt x="2355" y="3918"/>
                    <a:pt x="2381" y="3372"/>
                  </a:cubicBezTo>
                  <a:cubicBezTo>
                    <a:pt x="2401" y="2965"/>
                    <a:pt x="2617" y="2595"/>
                    <a:pt x="2961" y="2376"/>
                  </a:cubicBezTo>
                  <a:cubicBezTo>
                    <a:pt x="3381" y="2109"/>
                    <a:pt x="3628" y="1853"/>
                    <a:pt x="3806" y="1387"/>
                  </a:cubicBezTo>
                  <a:cubicBezTo>
                    <a:pt x="3969" y="959"/>
                    <a:pt x="4352" y="655"/>
                    <a:pt x="4808" y="595"/>
                  </a:cubicBezTo>
                  <a:cubicBezTo>
                    <a:pt x="5211" y="542"/>
                    <a:pt x="5518" y="451"/>
                    <a:pt x="5854" y="221"/>
                  </a:cubicBezTo>
                  <a:cubicBezTo>
                    <a:pt x="5958" y="149"/>
                    <a:pt x="6070" y="95"/>
                    <a:pt x="6188" y="58"/>
                  </a:cubicBezTo>
                  <a:cubicBezTo>
                    <a:pt x="6066" y="20"/>
                    <a:pt x="5940" y="1"/>
                    <a:pt x="581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46"/>
            <p:cNvSpPr/>
            <p:nvPr/>
          </p:nvSpPr>
          <p:spPr>
            <a:xfrm>
              <a:off x="8185657" y="3960416"/>
              <a:ext cx="38303" cy="18631"/>
            </a:xfrm>
            <a:custGeom>
              <a:rect b="b" l="l" r="r" t="t"/>
              <a:pathLst>
                <a:path extrusionOk="0" h="644" w="1324">
                  <a:moveTo>
                    <a:pt x="120" y="0"/>
                  </a:moveTo>
                  <a:cubicBezTo>
                    <a:pt x="54" y="0"/>
                    <a:pt x="0" y="54"/>
                    <a:pt x="0" y="119"/>
                  </a:cubicBezTo>
                  <a:cubicBezTo>
                    <a:pt x="0" y="410"/>
                    <a:pt x="296" y="643"/>
                    <a:pt x="663" y="643"/>
                  </a:cubicBezTo>
                  <a:cubicBezTo>
                    <a:pt x="1028" y="643"/>
                    <a:pt x="1324" y="408"/>
                    <a:pt x="1324" y="119"/>
                  </a:cubicBezTo>
                  <a:lnTo>
                    <a:pt x="1324" y="117"/>
                  </a:lnTo>
                  <a:cubicBezTo>
                    <a:pt x="1324" y="51"/>
                    <a:pt x="1272" y="0"/>
                    <a:pt x="1207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46"/>
            <p:cNvSpPr/>
            <p:nvPr/>
          </p:nvSpPr>
          <p:spPr>
            <a:xfrm>
              <a:off x="8176949" y="3991197"/>
              <a:ext cx="56153" cy="15738"/>
            </a:xfrm>
            <a:custGeom>
              <a:rect b="b" l="l" r="r" t="t"/>
              <a:pathLst>
                <a:path extrusionOk="0" h="544" w="1941">
                  <a:moveTo>
                    <a:pt x="213" y="1"/>
                  </a:moveTo>
                  <a:cubicBezTo>
                    <a:pt x="168" y="1"/>
                    <a:pt x="123" y="17"/>
                    <a:pt x="86" y="49"/>
                  </a:cubicBezTo>
                  <a:cubicBezTo>
                    <a:pt x="8" y="114"/>
                    <a:pt x="1" y="234"/>
                    <a:pt x="70" y="312"/>
                  </a:cubicBezTo>
                  <a:cubicBezTo>
                    <a:pt x="198" y="460"/>
                    <a:pt x="389" y="544"/>
                    <a:pt x="590" y="544"/>
                  </a:cubicBezTo>
                  <a:cubicBezTo>
                    <a:pt x="728" y="544"/>
                    <a:pt x="858" y="506"/>
                    <a:pt x="968" y="434"/>
                  </a:cubicBezTo>
                  <a:cubicBezTo>
                    <a:pt x="1080" y="504"/>
                    <a:pt x="1211" y="544"/>
                    <a:pt x="1349" y="544"/>
                  </a:cubicBezTo>
                  <a:cubicBezTo>
                    <a:pt x="1550" y="544"/>
                    <a:pt x="1740" y="460"/>
                    <a:pt x="1869" y="312"/>
                  </a:cubicBezTo>
                  <a:cubicBezTo>
                    <a:pt x="1941" y="234"/>
                    <a:pt x="1933" y="114"/>
                    <a:pt x="1855" y="49"/>
                  </a:cubicBezTo>
                  <a:cubicBezTo>
                    <a:pt x="1819" y="18"/>
                    <a:pt x="1775" y="2"/>
                    <a:pt x="1731" y="2"/>
                  </a:cubicBezTo>
                  <a:cubicBezTo>
                    <a:pt x="1679" y="2"/>
                    <a:pt x="1627" y="24"/>
                    <a:pt x="1590" y="65"/>
                  </a:cubicBezTo>
                  <a:cubicBezTo>
                    <a:pt x="1533" y="133"/>
                    <a:pt x="1444" y="168"/>
                    <a:pt x="1350" y="168"/>
                  </a:cubicBezTo>
                  <a:cubicBezTo>
                    <a:pt x="1257" y="168"/>
                    <a:pt x="1168" y="130"/>
                    <a:pt x="1111" y="65"/>
                  </a:cubicBezTo>
                  <a:cubicBezTo>
                    <a:pt x="1076" y="24"/>
                    <a:pt x="1022" y="1"/>
                    <a:pt x="971" y="1"/>
                  </a:cubicBezTo>
                  <a:cubicBezTo>
                    <a:pt x="918" y="1"/>
                    <a:pt x="866" y="24"/>
                    <a:pt x="830" y="65"/>
                  </a:cubicBezTo>
                  <a:cubicBezTo>
                    <a:pt x="774" y="133"/>
                    <a:pt x="685" y="168"/>
                    <a:pt x="591" y="168"/>
                  </a:cubicBezTo>
                  <a:cubicBezTo>
                    <a:pt x="497" y="168"/>
                    <a:pt x="409" y="130"/>
                    <a:pt x="352" y="65"/>
                  </a:cubicBezTo>
                  <a:cubicBezTo>
                    <a:pt x="315" y="22"/>
                    <a:pt x="264" y="1"/>
                    <a:pt x="21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46"/>
            <p:cNvSpPr/>
            <p:nvPr/>
          </p:nvSpPr>
          <p:spPr>
            <a:xfrm>
              <a:off x="8133496" y="3895786"/>
              <a:ext cx="10588" cy="24590"/>
            </a:xfrm>
            <a:custGeom>
              <a:rect b="b" l="l" r="r" t="t"/>
              <a:pathLst>
                <a:path extrusionOk="0" h="850" w="366">
                  <a:moveTo>
                    <a:pt x="181" y="1"/>
                  </a:moveTo>
                  <a:cubicBezTo>
                    <a:pt x="178" y="1"/>
                    <a:pt x="175" y="1"/>
                    <a:pt x="173" y="1"/>
                  </a:cubicBezTo>
                  <a:cubicBezTo>
                    <a:pt x="76" y="10"/>
                    <a:pt x="1" y="95"/>
                    <a:pt x="1" y="191"/>
                  </a:cubicBezTo>
                  <a:lnTo>
                    <a:pt x="1" y="659"/>
                  </a:lnTo>
                  <a:cubicBezTo>
                    <a:pt x="1" y="757"/>
                    <a:pt x="74" y="842"/>
                    <a:pt x="173" y="849"/>
                  </a:cubicBezTo>
                  <a:cubicBezTo>
                    <a:pt x="176" y="850"/>
                    <a:pt x="180" y="850"/>
                    <a:pt x="183" y="850"/>
                  </a:cubicBezTo>
                  <a:cubicBezTo>
                    <a:pt x="283" y="850"/>
                    <a:pt x="366" y="769"/>
                    <a:pt x="366" y="667"/>
                  </a:cubicBezTo>
                  <a:lnTo>
                    <a:pt x="366" y="184"/>
                  </a:lnTo>
                  <a:cubicBezTo>
                    <a:pt x="366" y="83"/>
                    <a:pt x="281" y="1"/>
                    <a:pt x="18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46"/>
            <p:cNvSpPr/>
            <p:nvPr/>
          </p:nvSpPr>
          <p:spPr>
            <a:xfrm>
              <a:off x="8119696" y="3923790"/>
              <a:ext cx="22189" cy="10559"/>
            </a:xfrm>
            <a:custGeom>
              <a:rect b="b" l="l" r="r" t="t"/>
              <a:pathLst>
                <a:path extrusionOk="0" h="365" w="767">
                  <a:moveTo>
                    <a:pt x="197" y="1"/>
                  </a:moveTo>
                  <a:cubicBezTo>
                    <a:pt x="99" y="1"/>
                    <a:pt x="15" y="73"/>
                    <a:pt x="7" y="171"/>
                  </a:cubicBezTo>
                  <a:cubicBezTo>
                    <a:pt x="1" y="277"/>
                    <a:pt x="84" y="364"/>
                    <a:pt x="189" y="364"/>
                  </a:cubicBezTo>
                  <a:lnTo>
                    <a:pt x="568" y="364"/>
                  </a:lnTo>
                  <a:cubicBezTo>
                    <a:pt x="666" y="364"/>
                    <a:pt x="752" y="292"/>
                    <a:pt x="759" y="194"/>
                  </a:cubicBezTo>
                  <a:cubicBezTo>
                    <a:pt x="766" y="88"/>
                    <a:pt x="682" y="1"/>
                    <a:pt x="57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46"/>
            <p:cNvSpPr/>
            <p:nvPr/>
          </p:nvSpPr>
          <p:spPr>
            <a:xfrm>
              <a:off x="8266111" y="3895844"/>
              <a:ext cx="10531" cy="24533"/>
            </a:xfrm>
            <a:custGeom>
              <a:rect b="b" l="l" r="r" t="t"/>
              <a:pathLst>
                <a:path extrusionOk="0" h="848" w="364">
                  <a:moveTo>
                    <a:pt x="182" y="0"/>
                  </a:moveTo>
                  <a:cubicBezTo>
                    <a:pt x="82" y="0"/>
                    <a:pt x="0" y="81"/>
                    <a:pt x="0" y="182"/>
                  </a:cubicBezTo>
                  <a:lnTo>
                    <a:pt x="0" y="657"/>
                  </a:lnTo>
                  <a:cubicBezTo>
                    <a:pt x="0" y="755"/>
                    <a:pt x="72" y="841"/>
                    <a:pt x="170" y="847"/>
                  </a:cubicBezTo>
                  <a:cubicBezTo>
                    <a:pt x="174" y="848"/>
                    <a:pt x="178" y="848"/>
                    <a:pt x="181" y="848"/>
                  </a:cubicBezTo>
                  <a:cubicBezTo>
                    <a:pt x="282" y="848"/>
                    <a:pt x="364" y="767"/>
                    <a:pt x="364" y="665"/>
                  </a:cubicBezTo>
                  <a:lnTo>
                    <a:pt x="364" y="189"/>
                  </a:lnTo>
                  <a:cubicBezTo>
                    <a:pt x="364" y="93"/>
                    <a:pt x="292" y="5"/>
                    <a:pt x="193" y="1"/>
                  </a:cubicBezTo>
                  <a:cubicBezTo>
                    <a:pt x="190" y="0"/>
                    <a:pt x="186" y="0"/>
                    <a:pt x="18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46"/>
            <p:cNvSpPr/>
            <p:nvPr/>
          </p:nvSpPr>
          <p:spPr>
            <a:xfrm>
              <a:off x="8268310" y="3923790"/>
              <a:ext cx="22189" cy="10559"/>
            </a:xfrm>
            <a:custGeom>
              <a:rect b="b" l="l" r="r" t="t"/>
              <a:pathLst>
                <a:path extrusionOk="0" h="365" w="767">
                  <a:moveTo>
                    <a:pt x="196" y="1"/>
                  </a:moveTo>
                  <a:cubicBezTo>
                    <a:pt x="99" y="1"/>
                    <a:pt x="15" y="73"/>
                    <a:pt x="7" y="171"/>
                  </a:cubicBezTo>
                  <a:cubicBezTo>
                    <a:pt x="1" y="277"/>
                    <a:pt x="84" y="364"/>
                    <a:pt x="188" y="364"/>
                  </a:cubicBezTo>
                  <a:lnTo>
                    <a:pt x="568" y="364"/>
                  </a:lnTo>
                  <a:cubicBezTo>
                    <a:pt x="667" y="364"/>
                    <a:pt x="752" y="292"/>
                    <a:pt x="759" y="194"/>
                  </a:cubicBezTo>
                  <a:cubicBezTo>
                    <a:pt x="766" y="88"/>
                    <a:pt x="682" y="1"/>
                    <a:pt x="57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795" name="Shape 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6" name="Google Shape;3796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797" name="Google Shape;3797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3798" name="Google Shape;3798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b="1" lang="en" sz="11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by keeping the </a:t>
            </a:r>
            <a:r>
              <a:rPr b="1" lang="en" sz="1100" u="sng">
                <a:solidFill>
                  <a:srgbClr val="869FB2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</a:t>
            </a:r>
            <a:r>
              <a:rPr lang="en" sz="1100">
                <a:solidFill>
                  <a:srgbClr val="869FB2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slide. Please refer to the next slide to read the instructions for premium users.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As a Free user, 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802" name="Shape 3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3" name="Google Shape;3803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804" name="Google Shape;3804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" sz="1000" u="sng">
                <a:solidFill>
                  <a:schemeClr val="hlink"/>
                </a:solidFill>
              </a:rPr>
              <a:t>S</a:t>
            </a:r>
            <a:r>
              <a:rPr b="1" lang="en" sz="1100" u="sng">
                <a:solidFill>
                  <a:schemeClr val="hlink"/>
                </a:solidFill>
                <a:hlinkClick r:id="rId3"/>
              </a:rPr>
              <a:t>lidesgo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805" name="Google Shape;3805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809" name="Shape 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0" name="Google Shape;3810;p49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1" name="Google Shape;3811;p49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2" name="Google Shape;3812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813" name="Google Shape;3813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3814" name="Google Shape;3814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815" name="Google Shape;3815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816" name="Google Shape;3816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7" name="Google Shape;3817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18" name="Google Shape;3818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9" name="Google Shape;3819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820" name="Google Shape;3820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821" name="Google Shape;3821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2" name="Google Shape;3822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23" name="Google Shape;3823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824" name="Google Shape;3824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5" name="Google Shape;3825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6" name="Google Shape;3826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7" name="Google Shape;3827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28" name="Google Shape;3828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829" name="Google Shape;3829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830" name="Google Shape;3830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1" name="Google Shape;3831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32" name="Google Shape;3832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833" name="Google Shape;3833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4" name="Google Shape;3834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5" name="Google Shape;3835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6" name="Google Shape;3836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37" name="Google Shape;3837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838" name="Google Shape;3838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839" name="Google Shape;3839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0" name="Google Shape;3840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41" name="Google Shape;3841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842" name="Google Shape;3842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3" name="Google Shape;3843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44" name="Google Shape;3844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845" name="Google Shape;3845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846" name="Google Shape;3846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7" name="Google Shape;3847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48" name="Google Shape;3848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849" name="Google Shape;3849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0" name="Google Shape;3850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1" name="Google Shape;3851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2" name="Google Shape;3852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3" name="Google Shape;3853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18"/>
          <p:cNvGrpSpPr/>
          <p:nvPr/>
        </p:nvGrpSpPr>
        <p:grpSpPr>
          <a:xfrm>
            <a:off x="406688" y="1696000"/>
            <a:ext cx="4165312" cy="2779745"/>
            <a:chOff x="406688" y="1696000"/>
            <a:chExt cx="4165312" cy="2779745"/>
          </a:xfrm>
        </p:grpSpPr>
        <p:sp>
          <p:nvSpPr>
            <p:cNvPr id="389" name="Google Shape;389;p18"/>
            <p:cNvSpPr/>
            <p:nvPr/>
          </p:nvSpPr>
          <p:spPr>
            <a:xfrm>
              <a:off x="849950" y="2343050"/>
              <a:ext cx="864600" cy="86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 txBox="1"/>
            <p:nvPr/>
          </p:nvSpPr>
          <p:spPr>
            <a:xfrm flipH="1">
              <a:off x="406688" y="3988245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18"/>
            <p:cNvSpPr txBox="1"/>
            <p:nvPr/>
          </p:nvSpPr>
          <p:spPr>
            <a:xfrm flipH="1">
              <a:off x="406688" y="3621881"/>
              <a:ext cx="17511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Home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392" name="Google Shape;392;p18"/>
            <p:cNvCxnSpPr>
              <a:stCxn id="393" idx="2"/>
              <a:endCxn id="389" idx="0"/>
            </p:cNvCxnSpPr>
            <p:nvPr/>
          </p:nvCxnSpPr>
          <p:spPr>
            <a:xfrm rot="5400000">
              <a:off x="2603550" y="374650"/>
              <a:ext cx="647100" cy="3289800"/>
            </a:xfrm>
            <a:prstGeom prst="bentConnector3">
              <a:avLst>
                <a:gd fmla="val 49996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18"/>
            <p:cNvCxnSpPr>
              <a:stCxn id="389" idx="4"/>
              <a:endCxn id="391" idx="0"/>
            </p:cNvCxnSpPr>
            <p:nvPr/>
          </p:nvCxnSpPr>
          <p:spPr>
            <a:xfrm>
              <a:off x="1282250" y="3207650"/>
              <a:ext cx="0" cy="4143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5" name="Google Shape;395;p18"/>
          <p:cNvGrpSpPr/>
          <p:nvPr/>
        </p:nvGrpSpPr>
        <p:grpSpPr>
          <a:xfrm>
            <a:off x="2599863" y="1696000"/>
            <a:ext cx="1972137" cy="2779745"/>
            <a:chOff x="2599863" y="1696000"/>
            <a:chExt cx="1972137" cy="2779745"/>
          </a:xfrm>
        </p:grpSpPr>
        <p:sp>
          <p:nvSpPr>
            <p:cNvPr id="396" name="Google Shape;396;p18"/>
            <p:cNvSpPr/>
            <p:nvPr/>
          </p:nvSpPr>
          <p:spPr>
            <a:xfrm>
              <a:off x="3043113" y="2343050"/>
              <a:ext cx="864600" cy="86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7" name="Google Shape;397;p18"/>
            <p:cNvCxnSpPr>
              <a:stCxn id="393" idx="2"/>
              <a:endCxn id="396" idx="0"/>
            </p:cNvCxnSpPr>
            <p:nvPr/>
          </p:nvCxnSpPr>
          <p:spPr>
            <a:xfrm rot="5400000">
              <a:off x="3700200" y="1471300"/>
              <a:ext cx="647100" cy="1096500"/>
            </a:xfrm>
            <a:prstGeom prst="bentConnector3">
              <a:avLst>
                <a:gd fmla="val 49996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398" name="Google Shape;398;p18"/>
            <p:cNvSpPr txBox="1"/>
            <p:nvPr/>
          </p:nvSpPr>
          <p:spPr>
            <a:xfrm flipH="1">
              <a:off x="2599863" y="3988245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18"/>
            <p:cNvSpPr txBox="1"/>
            <p:nvPr/>
          </p:nvSpPr>
          <p:spPr>
            <a:xfrm flipH="1">
              <a:off x="2599863" y="3621881"/>
              <a:ext cx="17511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Activity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400" name="Google Shape;400;p18"/>
            <p:cNvCxnSpPr>
              <a:stCxn id="396" idx="4"/>
              <a:endCxn id="399" idx="0"/>
            </p:cNvCxnSpPr>
            <p:nvPr/>
          </p:nvCxnSpPr>
          <p:spPr>
            <a:xfrm>
              <a:off x="3475413" y="3207650"/>
              <a:ext cx="0" cy="4143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1" name="Google Shape;401;p18"/>
          <p:cNvGrpSpPr/>
          <p:nvPr/>
        </p:nvGrpSpPr>
        <p:grpSpPr>
          <a:xfrm>
            <a:off x="4793038" y="2343050"/>
            <a:ext cx="1751100" cy="2132695"/>
            <a:chOff x="4793038" y="2343050"/>
            <a:chExt cx="1751100" cy="2132695"/>
          </a:xfrm>
        </p:grpSpPr>
        <p:sp>
          <p:nvSpPr>
            <p:cNvPr id="402" name="Google Shape;402;p18"/>
            <p:cNvSpPr/>
            <p:nvPr/>
          </p:nvSpPr>
          <p:spPr>
            <a:xfrm>
              <a:off x="5236288" y="2343050"/>
              <a:ext cx="864600" cy="86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 txBox="1"/>
            <p:nvPr/>
          </p:nvSpPr>
          <p:spPr>
            <a:xfrm flipH="1">
              <a:off x="4793038" y="3988245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4" name="Google Shape;404;p18"/>
            <p:cNvSpPr txBox="1"/>
            <p:nvPr/>
          </p:nvSpPr>
          <p:spPr>
            <a:xfrm flipH="1">
              <a:off x="4793038" y="3621881"/>
              <a:ext cx="17511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Walks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405" name="Google Shape;405;p18"/>
            <p:cNvCxnSpPr>
              <a:stCxn id="402" idx="4"/>
              <a:endCxn id="404" idx="0"/>
            </p:cNvCxnSpPr>
            <p:nvPr/>
          </p:nvCxnSpPr>
          <p:spPr>
            <a:xfrm>
              <a:off x="5668588" y="3207650"/>
              <a:ext cx="0" cy="4143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6" name="Google Shape;406;p18"/>
          <p:cNvGrpSpPr/>
          <p:nvPr/>
        </p:nvGrpSpPr>
        <p:grpSpPr>
          <a:xfrm>
            <a:off x="4572000" y="1696000"/>
            <a:ext cx="4165313" cy="2779745"/>
            <a:chOff x="4572000" y="1696000"/>
            <a:chExt cx="4165313" cy="2779745"/>
          </a:xfrm>
        </p:grpSpPr>
        <p:sp>
          <p:nvSpPr>
            <p:cNvPr id="407" name="Google Shape;407;p18"/>
            <p:cNvSpPr/>
            <p:nvPr/>
          </p:nvSpPr>
          <p:spPr>
            <a:xfrm>
              <a:off x="7429463" y="2343050"/>
              <a:ext cx="864600" cy="86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8" name="Google Shape;408;p18"/>
            <p:cNvCxnSpPr>
              <a:stCxn id="393" idx="2"/>
              <a:endCxn id="407" idx="0"/>
            </p:cNvCxnSpPr>
            <p:nvPr/>
          </p:nvCxnSpPr>
          <p:spPr>
            <a:xfrm flipH="1" rot="-5400000">
              <a:off x="5893350" y="374650"/>
              <a:ext cx="647100" cy="3289800"/>
            </a:xfrm>
            <a:prstGeom prst="bentConnector3">
              <a:avLst>
                <a:gd fmla="val 49996" name="adj1"/>
              </a:avLst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09" name="Google Shape;409;p18"/>
            <p:cNvSpPr txBox="1"/>
            <p:nvPr/>
          </p:nvSpPr>
          <p:spPr>
            <a:xfrm flipH="1">
              <a:off x="6986213" y="3988245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0" name="Google Shape;410;p18"/>
            <p:cNvSpPr txBox="1"/>
            <p:nvPr/>
          </p:nvSpPr>
          <p:spPr>
            <a:xfrm flipH="1">
              <a:off x="6986213" y="3621881"/>
              <a:ext cx="17511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Meal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411" name="Google Shape;411;p18"/>
            <p:cNvCxnSpPr>
              <a:stCxn id="407" idx="4"/>
              <a:endCxn id="410" idx="0"/>
            </p:cNvCxnSpPr>
            <p:nvPr/>
          </p:nvCxnSpPr>
          <p:spPr>
            <a:xfrm>
              <a:off x="7861763" y="3207650"/>
              <a:ext cx="0" cy="4143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412" name="Google Shape;412;p18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sp>
        <p:nvSpPr>
          <p:cNvPr id="393" name="Google Shape;393;p18"/>
          <p:cNvSpPr txBox="1"/>
          <p:nvPr/>
        </p:nvSpPr>
        <p:spPr>
          <a:xfrm>
            <a:off x="2674800" y="1201300"/>
            <a:ext cx="3794400" cy="4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What do they need?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13" name="Google Shape;413;p18"/>
          <p:cNvGrpSpPr/>
          <p:nvPr/>
        </p:nvGrpSpPr>
        <p:grpSpPr>
          <a:xfrm>
            <a:off x="1051706" y="2551707"/>
            <a:ext cx="461098" cy="447285"/>
            <a:chOff x="1110025" y="238125"/>
            <a:chExt cx="5380375" cy="5219200"/>
          </a:xfrm>
        </p:grpSpPr>
        <p:sp>
          <p:nvSpPr>
            <p:cNvPr id="414" name="Google Shape;414;p18"/>
            <p:cNvSpPr/>
            <p:nvPr/>
          </p:nvSpPr>
          <p:spPr>
            <a:xfrm>
              <a:off x="1505400" y="3940475"/>
              <a:ext cx="4589625" cy="1144150"/>
            </a:xfrm>
            <a:custGeom>
              <a:rect b="b" l="l" r="r" t="t"/>
              <a:pathLst>
                <a:path extrusionOk="0" h="45766" w="183585">
                  <a:moveTo>
                    <a:pt x="0" y="0"/>
                  </a:moveTo>
                  <a:lnTo>
                    <a:pt x="0" y="45766"/>
                  </a:lnTo>
                  <a:lnTo>
                    <a:pt x="183585" y="45766"/>
                  </a:lnTo>
                  <a:lnTo>
                    <a:pt x="1835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5675025" y="3940475"/>
              <a:ext cx="420000" cy="1144150"/>
            </a:xfrm>
            <a:custGeom>
              <a:rect b="b" l="l" r="r" t="t"/>
              <a:pathLst>
                <a:path extrusionOk="0" h="45766" w="16800">
                  <a:moveTo>
                    <a:pt x="1" y="0"/>
                  </a:moveTo>
                  <a:lnTo>
                    <a:pt x="1" y="45766"/>
                  </a:lnTo>
                  <a:lnTo>
                    <a:pt x="16800" y="45766"/>
                  </a:lnTo>
                  <a:lnTo>
                    <a:pt x="16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1190625" y="4950050"/>
              <a:ext cx="5219200" cy="507275"/>
            </a:xfrm>
            <a:custGeom>
              <a:rect b="b" l="l" r="r" t="t"/>
              <a:pathLst>
                <a:path extrusionOk="0" h="20291" w="208768">
                  <a:moveTo>
                    <a:pt x="0" y="1"/>
                  </a:moveTo>
                  <a:lnTo>
                    <a:pt x="0" y="20290"/>
                  </a:lnTo>
                  <a:lnTo>
                    <a:pt x="208767" y="20290"/>
                  </a:lnTo>
                  <a:lnTo>
                    <a:pt x="208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5989800" y="4950050"/>
              <a:ext cx="420025" cy="507275"/>
            </a:xfrm>
            <a:custGeom>
              <a:rect b="b" l="l" r="r" t="t"/>
              <a:pathLst>
                <a:path extrusionOk="0" h="20291" w="16801">
                  <a:moveTo>
                    <a:pt x="1" y="1"/>
                  </a:moveTo>
                  <a:lnTo>
                    <a:pt x="1" y="20290"/>
                  </a:lnTo>
                  <a:lnTo>
                    <a:pt x="16800" y="20290"/>
                  </a:lnTo>
                  <a:lnTo>
                    <a:pt x="168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1505400" y="2166750"/>
              <a:ext cx="4589625" cy="1258350"/>
            </a:xfrm>
            <a:custGeom>
              <a:rect b="b" l="l" r="r" t="t"/>
              <a:pathLst>
                <a:path extrusionOk="0" h="50334" w="183585">
                  <a:moveTo>
                    <a:pt x="0" y="1"/>
                  </a:moveTo>
                  <a:lnTo>
                    <a:pt x="0" y="50333"/>
                  </a:lnTo>
                  <a:lnTo>
                    <a:pt x="183585" y="50333"/>
                  </a:lnTo>
                  <a:lnTo>
                    <a:pt x="1835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5675025" y="2166750"/>
              <a:ext cx="420000" cy="1258350"/>
            </a:xfrm>
            <a:custGeom>
              <a:rect b="b" l="l" r="r" t="t"/>
              <a:pathLst>
                <a:path extrusionOk="0" h="50334" w="16800">
                  <a:moveTo>
                    <a:pt x="1" y="1"/>
                  </a:moveTo>
                  <a:lnTo>
                    <a:pt x="1" y="50333"/>
                  </a:lnTo>
                  <a:lnTo>
                    <a:pt x="16800" y="50333"/>
                  </a:lnTo>
                  <a:lnTo>
                    <a:pt x="168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1505400" y="618125"/>
              <a:ext cx="4589625" cy="1738675"/>
            </a:xfrm>
            <a:custGeom>
              <a:rect b="b" l="l" r="r" t="t"/>
              <a:pathLst>
                <a:path extrusionOk="0" h="69547" w="183585">
                  <a:moveTo>
                    <a:pt x="91793" y="1"/>
                  </a:moveTo>
                  <a:lnTo>
                    <a:pt x="0" y="57118"/>
                  </a:lnTo>
                  <a:lnTo>
                    <a:pt x="0" y="69546"/>
                  </a:lnTo>
                  <a:lnTo>
                    <a:pt x="183585" y="69546"/>
                  </a:lnTo>
                  <a:lnTo>
                    <a:pt x="183585" y="57118"/>
                  </a:lnTo>
                  <a:lnTo>
                    <a:pt x="917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3590625" y="618125"/>
              <a:ext cx="2504400" cy="1738675"/>
            </a:xfrm>
            <a:custGeom>
              <a:rect b="b" l="l" r="r" t="t"/>
              <a:pathLst>
                <a:path extrusionOk="0" h="69547" w="100176">
                  <a:moveTo>
                    <a:pt x="8384" y="1"/>
                  </a:moveTo>
                  <a:lnTo>
                    <a:pt x="0" y="5220"/>
                  </a:lnTo>
                  <a:lnTo>
                    <a:pt x="83377" y="57118"/>
                  </a:lnTo>
                  <a:lnTo>
                    <a:pt x="83377" y="69546"/>
                  </a:lnTo>
                  <a:lnTo>
                    <a:pt x="100176" y="69546"/>
                  </a:lnTo>
                  <a:lnTo>
                    <a:pt x="100176" y="57118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1505400" y="3228550"/>
              <a:ext cx="4589625" cy="872600"/>
            </a:xfrm>
            <a:custGeom>
              <a:rect b="b" l="l" r="r" t="t"/>
              <a:pathLst>
                <a:path extrusionOk="0" h="34904" w="183585">
                  <a:moveTo>
                    <a:pt x="0" y="0"/>
                  </a:moveTo>
                  <a:lnTo>
                    <a:pt x="0" y="34903"/>
                  </a:lnTo>
                  <a:lnTo>
                    <a:pt x="183585" y="34903"/>
                  </a:lnTo>
                  <a:lnTo>
                    <a:pt x="183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5675025" y="3228550"/>
              <a:ext cx="420000" cy="872600"/>
            </a:xfrm>
            <a:custGeom>
              <a:rect b="b" l="l" r="r" t="t"/>
              <a:pathLst>
                <a:path extrusionOk="0" h="34904" w="16800">
                  <a:moveTo>
                    <a:pt x="1" y="0"/>
                  </a:moveTo>
                  <a:lnTo>
                    <a:pt x="1" y="34903"/>
                  </a:lnTo>
                  <a:lnTo>
                    <a:pt x="16800" y="34903"/>
                  </a:lnTo>
                  <a:lnTo>
                    <a:pt x="16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1110025" y="238125"/>
              <a:ext cx="5380375" cy="1870900"/>
            </a:xfrm>
            <a:custGeom>
              <a:rect b="b" l="l" r="r" t="t"/>
              <a:pathLst>
                <a:path extrusionOk="0" h="74836" w="215215">
                  <a:moveTo>
                    <a:pt x="107608" y="0"/>
                  </a:moveTo>
                  <a:lnTo>
                    <a:pt x="6290" y="62956"/>
                  </a:lnTo>
                  <a:cubicBezTo>
                    <a:pt x="1" y="66884"/>
                    <a:pt x="4511" y="74836"/>
                    <a:pt x="9988" y="74836"/>
                  </a:cubicBezTo>
                  <a:cubicBezTo>
                    <a:pt x="11015" y="74836"/>
                    <a:pt x="12077" y="74556"/>
                    <a:pt x="13108" y="73917"/>
                  </a:cubicBezTo>
                  <a:lnTo>
                    <a:pt x="107608" y="15201"/>
                  </a:lnTo>
                  <a:lnTo>
                    <a:pt x="202107" y="73917"/>
                  </a:lnTo>
                  <a:cubicBezTo>
                    <a:pt x="203138" y="74556"/>
                    <a:pt x="204200" y="74836"/>
                    <a:pt x="205227" y="74836"/>
                  </a:cubicBezTo>
                  <a:cubicBezTo>
                    <a:pt x="210704" y="74836"/>
                    <a:pt x="215215" y="66884"/>
                    <a:pt x="208925" y="62956"/>
                  </a:cubicBezTo>
                  <a:lnTo>
                    <a:pt x="107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3182050" y="1376550"/>
              <a:ext cx="1244475" cy="584725"/>
            </a:xfrm>
            <a:custGeom>
              <a:rect b="b" l="l" r="r" t="t"/>
              <a:pathLst>
                <a:path extrusionOk="0" h="23389" w="49779">
                  <a:moveTo>
                    <a:pt x="6166" y="0"/>
                  </a:moveTo>
                  <a:cubicBezTo>
                    <a:pt x="2773" y="0"/>
                    <a:pt x="1" y="2773"/>
                    <a:pt x="1" y="6198"/>
                  </a:cubicBezTo>
                  <a:cubicBezTo>
                    <a:pt x="1" y="8579"/>
                    <a:pt x="1403" y="10667"/>
                    <a:pt x="3393" y="11678"/>
                  </a:cubicBezTo>
                  <a:cubicBezTo>
                    <a:pt x="1403" y="12689"/>
                    <a:pt x="1" y="14777"/>
                    <a:pt x="1" y="17191"/>
                  </a:cubicBezTo>
                  <a:cubicBezTo>
                    <a:pt x="1" y="20616"/>
                    <a:pt x="2773" y="23356"/>
                    <a:pt x="6166" y="23356"/>
                  </a:cubicBezTo>
                  <a:cubicBezTo>
                    <a:pt x="9558" y="23356"/>
                    <a:pt x="12331" y="20616"/>
                    <a:pt x="12331" y="17191"/>
                  </a:cubicBezTo>
                  <a:lnTo>
                    <a:pt x="37448" y="17224"/>
                  </a:lnTo>
                  <a:cubicBezTo>
                    <a:pt x="37448" y="20616"/>
                    <a:pt x="40221" y="23389"/>
                    <a:pt x="43613" y="23389"/>
                  </a:cubicBezTo>
                  <a:cubicBezTo>
                    <a:pt x="47006" y="23356"/>
                    <a:pt x="49779" y="20616"/>
                    <a:pt x="49779" y="17191"/>
                  </a:cubicBezTo>
                  <a:cubicBezTo>
                    <a:pt x="49779" y="14810"/>
                    <a:pt x="48409" y="12722"/>
                    <a:pt x="46386" y="11711"/>
                  </a:cubicBezTo>
                  <a:cubicBezTo>
                    <a:pt x="48409" y="10667"/>
                    <a:pt x="49779" y="8612"/>
                    <a:pt x="49779" y="6198"/>
                  </a:cubicBezTo>
                  <a:cubicBezTo>
                    <a:pt x="49779" y="2773"/>
                    <a:pt x="47039" y="33"/>
                    <a:pt x="43613" y="33"/>
                  </a:cubicBezTo>
                  <a:cubicBezTo>
                    <a:pt x="40221" y="33"/>
                    <a:pt x="37448" y="2773"/>
                    <a:pt x="37448" y="6198"/>
                  </a:cubicBezTo>
                  <a:lnTo>
                    <a:pt x="12331" y="6165"/>
                  </a:lnTo>
                  <a:cubicBezTo>
                    <a:pt x="12331" y="2773"/>
                    <a:pt x="9591" y="0"/>
                    <a:pt x="6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2043625" y="2674000"/>
              <a:ext cx="1289325" cy="2276075"/>
            </a:xfrm>
            <a:custGeom>
              <a:rect b="b" l="l" r="r" t="t"/>
              <a:pathLst>
                <a:path extrusionOk="0" h="91043" w="51573">
                  <a:moveTo>
                    <a:pt x="25803" y="1"/>
                  </a:moveTo>
                  <a:cubicBezTo>
                    <a:pt x="11548" y="1"/>
                    <a:pt x="0" y="11548"/>
                    <a:pt x="0" y="25803"/>
                  </a:cubicBezTo>
                  <a:lnTo>
                    <a:pt x="0" y="91043"/>
                  </a:lnTo>
                  <a:lnTo>
                    <a:pt x="51572" y="91043"/>
                  </a:lnTo>
                  <a:lnTo>
                    <a:pt x="51572" y="25803"/>
                  </a:lnTo>
                  <a:cubicBezTo>
                    <a:pt x="51572" y="11548"/>
                    <a:pt x="40025" y="1"/>
                    <a:pt x="258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3699900" y="4546375"/>
              <a:ext cx="2028150" cy="403700"/>
            </a:xfrm>
            <a:custGeom>
              <a:rect b="b" l="l" r="r" t="t"/>
              <a:pathLst>
                <a:path extrusionOk="0" h="16148" w="81126">
                  <a:moveTo>
                    <a:pt x="8090" y="1"/>
                  </a:moveTo>
                  <a:cubicBezTo>
                    <a:pt x="3621" y="1"/>
                    <a:pt x="0" y="3589"/>
                    <a:pt x="0" y="8058"/>
                  </a:cubicBezTo>
                  <a:cubicBezTo>
                    <a:pt x="0" y="12527"/>
                    <a:pt x="3621" y="16148"/>
                    <a:pt x="8090" y="16148"/>
                  </a:cubicBezTo>
                  <a:lnTo>
                    <a:pt x="73036" y="16148"/>
                  </a:lnTo>
                  <a:cubicBezTo>
                    <a:pt x="77505" y="16148"/>
                    <a:pt x="81126" y="12527"/>
                    <a:pt x="81126" y="8058"/>
                  </a:cubicBezTo>
                  <a:cubicBezTo>
                    <a:pt x="81126" y="3589"/>
                    <a:pt x="77505" y="1"/>
                    <a:pt x="73036" y="1"/>
                  </a:cubicBezTo>
                  <a:lnTo>
                    <a:pt x="45342" y="1"/>
                  </a:lnTo>
                  <a:cubicBezTo>
                    <a:pt x="42634" y="1"/>
                    <a:pt x="40253" y="1306"/>
                    <a:pt x="38785" y="3328"/>
                  </a:cubicBezTo>
                  <a:cubicBezTo>
                    <a:pt x="37317" y="1306"/>
                    <a:pt x="34936" y="1"/>
                    <a:pt x="32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18"/>
          <p:cNvGrpSpPr/>
          <p:nvPr/>
        </p:nvGrpSpPr>
        <p:grpSpPr>
          <a:xfrm>
            <a:off x="7582829" y="2584028"/>
            <a:ext cx="557817" cy="382644"/>
            <a:chOff x="1168600" y="1043000"/>
            <a:chExt cx="5262425" cy="3609850"/>
          </a:xfrm>
        </p:grpSpPr>
        <p:sp>
          <p:nvSpPr>
            <p:cNvPr id="429" name="Google Shape;429;p18"/>
            <p:cNvSpPr/>
            <p:nvPr/>
          </p:nvSpPr>
          <p:spPr>
            <a:xfrm>
              <a:off x="1768800" y="2188775"/>
              <a:ext cx="4060375" cy="352325"/>
            </a:xfrm>
            <a:custGeom>
              <a:rect b="b" l="l" r="r" t="t"/>
              <a:pathLst>
                <a:path extrusionOk="0" h="14093" w="162415">
                  <a:moveTo>
                    <a:pt x="14060" y="1"/>
                  </a:moveTo>
                  <a:cubicBezTo>
                    <a:pt x="6296" y="1"/>
                    <a:pt x="0" y="6296"/>
                    <a:pt x="0" y="14060"/>
                  </a:cubicBezTo>
                  <a:lnTo>
                    <a:pt x="0" y="14092"/>
                  </a:lnTo>
                  <a:lnTo>
                    <a:pt x="162415" y="14092"/>
                  </a:lnTo>
                  <a:lnTo>
                    <a:pt x="162415" y="14060"/>
                  </a:lnTo>
                  <a:cubicBezTo>
                    <a:pt x="162415" y="6296"/>
                    <a:pt x="156119" y="1"/>
                    <a:pt x="148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5057700" y="2188775"/>
              <a:ext cx="771475" cy="352325"/>
            </a:xfrm>
            <a:custGeom>
              <a:rect b="b" l="l" r="r" t="t"/>
              <a:pathLst>
                <a:path extrusionOk="0" h="14093" w="30859">
                  <a:moveTo>
                    <a:pt x="0" y="1"/>
                  </a:moveTo>
                  <a:cubicBezTo>
                    <a:pt x="7764" y="1"/>
                    <a:pt x="14060" y="6296"/>
                    <a:pt x="14060" y="14060"/>
                  </a:cubicBezTo>
                  <a:lnTo>
                    <a:pt x="14060" y="14092"/>
                  </a:lnTo>
                  <a:lnTo>
                    <a:pt x="30859" y="14092"/>
                  </a:lnTo>
                  <a:lnTo>
                    <a:pt x="30859" y="14060"/>
                  </a:lnTo>
                  <a:cubicBezTo>
                    <a:pt x="30859" y="6296"/>
                    <a:pt x="24563" y="1"/>
                    <a:pt x="16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2124350" y="1043000"/>
              <a:ext cx="3349275" cy="1145800"/>
            </a:xfrm>
            <a:custGeom>
              <a:rect b="b" l="l" r="r" t="t"/>
              <a:pathLst>
                <a:path extrusionOk="0" h="45832" w="133971">
                  <a:moveTo>
                    <a:pt x="76266" y="1"/>
                  </a:moveTo>
                  <a:cubicBezTo>
                    <a:pt x="70525" y="1"/>
                    <a:pt x="66056" y="5350"/>
                    <a:pt x="67002" y="10994"/>
                  </a:cubicBezTo>
                  <a:cubicBezTo>
                    <a:pt x="63794" y="8913"/>
                    <a:pt x="60149" y="7926"/>
                    <a:pt x="56528" y="7926"/>
                  </a:cubicBezTo>
                  <a:cubicBezTo>
                    <a:pt x="49874" y="7926"/>
                    <a:pt x="43300" y="11258"/>
                    <a:pt x="39667" y="17257"/>
                  </a:cubicBezTo>
                  <a:cubicBezTo>
                    <a:pt x="37265" y="14926"/>
                    <a:pt x="34099" y="13675"/>
                    <a:pt x="30893" y="13675"/>
                  </a:cubicBezTo>
                  <a:cubicBezTo>
                    <a:pt x="28176" y="13675"/>
                    <a:pt x="25430" y="14574"/>
                    <a:pt x="23096" y="16474"/>
                  </a:cubicBezTo>
                  <a:cubicBezTo>
                    <a:pt x="18007" y="20617"/>
                    <a:pt x="18431" y="27401"/>
                    <a:pt x="18431" y="27401"/>
                  </a:cubicBezTo>
                  <a:cubicBezTo>
                    <a:pt x="8254" y="27401"/>
                    <a:pt x="1" y="35654"/>
                    <a:pt x="1" y="45832"/>
                  </a:cubicBezTo>
                  <a:lnTo>
                    <a:pt x="133971" y="45832"/>
                  </a:lnTo>
                  <a:cubicBezTo>
                    <a:pt x="133971" y="36568"/>
                    <a:pt x="127120" y="27728"/>
                    <a:pt x="118215" y="26423"/>
                  </a:cubicBezTo>
                  <a:cubicBezTo>
                    <a:pt x="120042" y="21073"/>
                    <a:pt x="115932" y="15234"/>
                    <a:pt x="110223" y="15234"/>
                  </a:cubicBezTo>
                  <a:cubicBezTo>
                    <a:pt x="107124" y="15234"/>
                    <a:pt x="104384" y="16931"/>
                    <a:pt x="102949" y="19442"/>
                  </a:cubicBezTo>
                  <a:cubicBezTo>
                    <a:pt x="100158" y="14321"/>
                    <a:pt x="94665" y="11180"/>
                    <a:pt x="88940" y="11180"/>
                  </a:cubicBezTo>
                  <a:cubicBezTo>
                    <a:pt x="87773" y="11180"/>
                    <a:pt x="86597" y="11310"/>
                    <a:pt x="85432" y="11581"/>
                  </a:cubicBezTo>
                  <a:cubicBezTo>
                    <a:pt x="86802" y="5775"/>
                    <a:pt x="82268" y="1"/>
                    <a:pt x="76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3783075" y="1043000"/>
              <a:ext cx="1690550" cy="1145800"/>
            </a:xfrm>
            <a:custGeom>
              <a:rect b="b" l="l" r="r" t="t"/>
              <a:pathLst>
                <a:path extrusionOk="0" h="45832" w="67622">
                  <a:moveTo>
                    <a:pt x="9917" y="1"/>
                  </a:moveTo>
                  <a:cubicBezTo>
                    <a:pt x="6231" y="1"/>
                    <a:pt x="3067" y="2186"/>
                    <a:pt x="1534" y="5285"/>
                  </a:cubicBezTo>
                  <a:cubicBezTo>
                    <a:pt x="1" y="8873"/>
                    <a:pt x="653" y="10994"/>
                    <a:pt x="653" y="10994"/>
                  </a:cubicBezTo>
                  <a:cubicBezTo>
                    <a:pt x="1703" y="10750"/>
                    <a:pt x="2800" y="10633"/>
                    <a:pt x="3917" y="10633"/>
                  </a:cubicBezTo>
                  <a:cubicBezTo>
                    <a:pt x="10116" y="10633"/>
                    <a:pt x="16921" y="14218"/>
                    <a:pt x="19768" y="19442"/>
                  </a:cubicBezTo>
                  <a:cubicBezTo>
                    <a:pt x="21236" y="16931"/>
                    <a:pt x="23976" y="15234"/>
                    <a:pt x="27075" y="15234"/>
                  </a:cubicBezTo>
                  <a:cubicBezTo>
                    <a:pt x="32751" y="15234"/>
                    <a:pt x="36894" y="21073"/>
                    <a:pt x="35067" y="26423"/>
                  </a:cubicBezTo>
                  <a:cubicBezTo>
                    <a:pt x="43972" y="27728"/>
                    <a:pt x="50822" y="36568"/>
                    <a:pt x="50822" y="45832"/>
                  </a:cubicBezTo>
                  <a:lnTo>
                    <a:pt x="67622" y="45832"/>
                  </a:lnTo>
                  <a:cubicBezTo>
                    <a:pt x="67622" y="36568"/>
                    <a:pt x="60771" y="27728"/>
                    <a:pt x="51866" y="26423"/>
                  </a:cubicBezTo>
                  <a:cubicBezTo>
                    <a:pt x="53693" y="21073"/>
                    <a:pt x="49583" y="15234"/>
                    <a:pt x="43874" y="15234"/>
                  </a:cubicBezTo>
                  <a:cubicBezTo>
                    <a:pt x="40775" y="15234"/>
                    <a:pt x="38035" y="16931"/>
                    <a:pt x="36600" y="19442"/>
                  </a:cubicBezTo>
                  <a:cubicBezTo>
                    <a:pt x="33809" y="14321"/>
                    <a:pt x="28316" y="11180"/>
                    <a:pt x="22591" y="11180"/>
                  </a:cubicBezTo>
                  <a:cubicBezTo>
                    <a:pt x="21424" y="11180"/>
                    <a:pt x="20248" y="11310"/>
                    <a:pt x="19083" y="11581"/>
                  </a:cubicBezTo>
                  <a:cubicBezTo>
                    <a:pt x="20453" y="5775"/>
                    <a:pt x="15919" y="1"/>
                    <a:pt x="9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3286450" y="1466225"/>
              <a:ext cx="437125" cy="245525"/>
            </a:xfrm>
            <a:custGeom>
              <a:rect b="b" l="l" r="r" t="t"/>
              <a:pathLst>
                <a:path extrusionOk="0" h="9821" w="17485">
                  <a:moveTo>
                    <a:pt x="9957" y="1"/>
                  </a:moveTo>
                  <a:cubicBezTo>
                    <a:pt x="9163" y="1"/>
                    <a:pt x="8362" y="87"/>
                    <a:pt x="7568" y="262"/>
                  </a:cubicBezTo>
                  <a:cubicBezTo>
                    <a:pt x="4795" y="915"/>
                    <a:pt x="2349" y="2644"/>
                    <a:pt x="913" y="5025"/>
                  </a:cubicBezTo>
                  <a:cubicBezTo>
                    <a:pt x="0" y="6525"/>
                    <a:pt x="489" y="8450"/>
                    <a:pt x="1957" y="9363"/>
                  </a:cubicBezTo>
                  <a:cubicBezTo>
                    <a:pt x="2479" y="9657"/>
                    <a:pt x="3034" y="9820"/>
                    <a:pt x="3588" y="9820"/>
                  </a:cubicBezTo>
                  <a:cubicBezTo>
                    <a:pt x="4665" y="9820"/>
                    <a:pt x="5709" y="9266"/>
                    <a:pt x="6296" y="8287"/>
                  </a:cubicBezTo>
                  <a:cubicBezTo>
                    <a:pt x="6850" y="7374"/>
                    <a:pt x="7829" y="6689"/>
                    <a:pt x="8971" y="6428"/>
                  </a:cubicBezTo>
                  <a:cubicBezTo>
                    <a:pt x="9322" y="6347"/>
                    <a:pt x="9676" y="6307"/>
                    <a:pt x="10024" y="6307"/>
                  </a:cubicBezTo>
                  <a:cubicBezTo>
                    <a:pt x="10807" y="6307"/>
                    <a:pt x="11558" y="6510"/>
                    <a:pt x="12167" y="6917"/>
                  </a:cubicBezTo>
                  <a:cubicBezTo>
                    <a:pt x="12699" y="7260"/>
                    <a:pt x="13296" y="7423"/>
                    <a:pt x="13885" y="7423"/>
                  </a:cubicBezTo>
                  <a:cubicBezTo>
                    <a:pt x="14921" y="7423"/>
                    <a:pt x="15935" y="6919"/>
                    <a:pt x="16538" y="6004"/>
                  </a:cubicBezTo>
                  <a:cubicBezTo>
                    <a:pt x="17484" y="4536"/>
                    <a:pt x="17060" y="2578"/>
                    <a:pt x="15592" y="1633"/>
                  </a:cubicBezTo>
                  <a:cubicBezTo>
                    <a:pt x="13932" y="557"/>
                    <a:pt x="11969" y="1"/>
                    <a:pt x="9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1168600" y="2541075"/>
              <a:ext cx="5262425" cy="2111750"/>
            </a:xfrm>
            <a:custGeom>
              <a:rect b="b" l="l" r="r" t="t"/>
              <a:pathLst>
                <a:path extrusionOk="0" h="84470" w="210497">
                  <a:moveTo>
                    <a:pt x="23976" y="0"/>
                  </a:moveTo>
                  <a:cubicBezTo>
                    <a:pt x="21660" y="0"/>
                    <a:pt x="19605" y="1501"/>
                    <a:pt x="18920" y="3719"/>
                  </a:cubicBezTo>
                  <a:lnTo>
                    <a:pt x="1240" y="60282"/>
                  </a:lnTo>
                  <a:cubicBezTo>
                    <a:pt x="0" y="64196"/>
                    <a:pt x="2121" y="68404"/>
                    <a:pt x="6002" y="69742"/>
                  </a:cubicBezTo>
                  <a:cubicBezTo>
                    <a:pt x="34116" y="79560"/>
                    <a:pt x="71434" y="84470"/>
                    <a:pt x="107975" y="84470"/>
                  </a:cubicBezTo>
                  <a:cubicBezTo>
                    <a:pt x="144272" y="84470"/>
                    <a:pt x="179803" y="79626"/>
                    <a:pt x="204788" y="69937"/>
                  </a:cubicBezTo>
                  <a:cubicBezTo>
                    <a:pt x="208539" y="68470"/>
                    <a:pt x="210496" y="64359"/>
                    <a:pt x="209289" y="60543"/>
                  </a:cubicBezTo>
                  <a:lnTo>
                    <a:pt x="191511" y="3719"/>
                  </a:lnTo>
                  <a:cubicBezTo>
                    <a:pt x="190826" y="1501"/>
                    <a:pt x="188771" y="0"/>
                    <a:pt x="186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3656675" y="2541075"/>
              <a:ext cx="2774350" cy="2111775"/>
            </a:xfrm>
            <a:custGeom>
              <a:rect b="b" l="l" r="r" t="t"/>
              <a:pathLst>
                <a:path extrusionOk="0" h="84471" w="110974">
                  <a:moveTo>
                    <a:pt x="70133" y="0"/>
                  </a:moveTo>
                  <a:cubicBezTo>
                    <a:pt x="72449" y="0"/>
                    <a:pt x="74504" y="1501"/>
                    <a:pt x="75189" y="3719"/>
                  </a:cubicBezTo>
                  <a:lnTo>
                    <a:pt x="92967" y="60543"/>
                  </a:lnTo>
                  <a:cubicBezTo>
                    <a:pt x="94174" y="64359"/>
                    <a:pt x="92217" y="68470"/>
                    <a:pt x="88466" y="69937"/>
                  </a:cubicBezTo>
                  <a:cubicBezTo>
                    <a:pt x="65403" y="78875"/>
                    <a:pt x="33338" y="83670"/>
                    <a:pt x="0" y="84388"/>
                  </a:cubicBezTo>
                  <a:cubicBezTo>
                    <a:pt x="2749" y="84443"/>
                    <a:pt x="5497" y="84470"/>
                    <a:pt x="8241" y="84470"/>
                  </a:cubicBezTo>
                  <a:cubicBezTo>
                    <a:pt x="44613" y="84470"/>
                    <a:pt x="80241" y="79644"/>
                    <a:pt x="105265" y="69937"/>
                  </a:cubicBezTo>
                  <a:cubicBezTo>
                    <a:pt x="109016" y="68470"/>
                    <a:pt x="110973" y="64359"/>
                    <a:pt x="109766" y="60543"/>
                  </a:cubicBezTo>
                  <a:lnTo>
                    <a:pt x="91988" y="3719"/>
                  </a:lnTo>
                  <a:cubicBezTo>
                    <a:pt x="91303" y="1501"/>
                    <a:pt x="89248" y="0"/>
                    <a:pt x="86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2744125" y="2541075"/>
              <a:ext cx="2112175" cy="2111350"/>
            </a:xfrm>
            <a:custGeom>
              <a:rect b="b" l="l" r="r" t="t"/>
              <a:pathLst>
                <a:path extrusionOk="0" h="84454" w="84487">
                  <a:moveTo>
                    <a:pt x="42244" y="0"/>
                  </a:moveTo>
                  <a:cubicBezTo>
                    <a:pt x="18920" y="0"/>
                    <a:pt x="1" y="18920"/>
                    <a:pt x="1" y="42243"/>
                  </a:cubicBezTo>
                  <a:cubicBezTo>
                    <a:pt x="1" y="65566"/>
                    <a:pt x="18920" y="84453"/>
                    <a:pt x="42244" y="84453"/>
                  </a:cubicBezTo>
                  <a:cubicBezTo>
                    <a:pt x="65567" y="84453"/>
                    <a:pt x="84486" y="65566"/>
                    <a:pt x="84486" y="42243"/>
                  </a:cubicBezTo>
                  <a:cubicBezTo>
                    <a:pt x="84486" y="18920"/>
                    <a:pt x="65567" y="0"/>
                    <a:pt x="42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3303575" y="2947375"/>
              <a:ext cx="475450" cy="563975"/>
            </a:xfrm>
            <a:custGeom>
              <a:rect b="b" l="l" r="r" t="t"/>
              <a:pathLst>
                <a:path extrusionOk="0" h="22559" w="19018">
                  <a:moveTo>
                    <a:pt x="8754" y="0"/>
                  </a:moveTo>
                  <a:cubicBezTo>
                    <a:pt x="8392" y="0"/>
                    <a:pt x="8029" y="30"/>
                    <a:pt x="7666" y="91"/>
                  </a:cubicBezTo>
                  <a:cubicBezTo>
                    <a:pt x="2968" y="874"/>
                    <a:pt x="0" y="6485"/>
                    <a:pt x="1011" y="12682"/>
                  </a:cubicBezTo>
                  <a:cubicBezTo>
                    <a:pt x="1944" y="18370"/>
                    <a:pt x="5959" y="22558"/>
                    <a:pt x="10263" y="22558"/>
                  </a:cubicBezTo>
                  <a:cubicBezTo>
                    <a:pt x="10625" y="22558"/>
                    <a:pt x="10988" y="22529"/>
                    <a:pt x="11352" y="22468"/>
                  </a:cubicBezTo>
                  <a:cubicBezTo>
                    <a:pt x="16049" y="21685"/>
                    <a:pt x="19017" y="16042"/>
                    <a:pt x="18006" y="9877"/>
                  </a:cubicBezTo>
                  <a:cubicBezTo>
                    <a:pt x="17044" y="4162"/>
                    <a:pt x="13030" y="0"/>
                    <a:pt x="8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3818150" y="2946575"/>
              <a:ext cx="475450" cy="563975"/>
            </a:xfrm>
            <a:custGeom>
              <a:rect b="b" l="l" r="r" t="t"/>
              <a:pathLst>
                <a:path extrusionOk="0" h="22559" w="19018">
                  <a:moveTo>
                    <a:pt x="10263" y="0"/>
                  </a:moveTo>
                  <a:cubicBezTo>
                    <a:pt x="5959" y="0"/>
                    <a:pt x="1944" y="4189"/>
                    <a:pt x="1011" y="9876"/>
                  </a:cubicBezTo>
                  <a:cubicBezTo>
                    <a:pt x="0" y="16042"/>
                    <a:pt x="2969" y="21685"/>
                    <a:pt x="7666" y="22468"/>
                  </a:cubicBezTo>
                  <a:cubicBezTo>
                    <a:pt x="8032" y="22529"/>
                    <a:pt x="8397" y="22558"/>
                    <a:pt x="8761" y="22558"/>
                  </a:cubicBezTo>
                  <a:cubicBezTo>
                    <a:pt x="13063" y="22558"/>
                    <a:pt x="17074" y="18397"/>
                    <a:pt x="18006" y="12682"/>
                  </a:cubicBezTo>
                  <a:cubicBezTo>
                    <a:pt x="19018" y="6517"/>
                    <a:pt x="16049" y="873"/>
                    <a:pt x="11352" y="90"/>
                  </a:cubicBezTo>
                  <a:cubicBezTo>
                    <a:pt x="10988" y="30"/>
                    <a:pt x="10625" y="0"/>
                    <a:pt x="10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3004275" y="3369325"/>
              <a:ext cx="429800" cy="471975"/>
            </a:xfrm>
            <a:custGeom>
              <a:rect b="b" l="l" r="r" t="t"/>
              <a:pathLst>
                <a:path extrusionOk="0" h="18879" w="17192">
                  <a:moveTo>
                    <a:pt x="7392" y="0"/>
                  </a:moveTo>
                  <a:cubicBezTo>
                    <a:pt x="6803" y="0"/>
                    <a:pt x="6217" y="89"/>
                    <a:pt x="5644" y="273"/>
                  </a:cubicBezTo>
                  <a:cubicBezTo>
                    <a:pt x="1795" y="1513"/>
                    <a:pt x="1" y="6601"/>
                    <a:pt x="1632" y="11690"/>
                  </a:cubicBezTo>
                  <a:cubicBezTo>
                    <a:pt x="3020" y="15993"/>
                    <a:pt x="6463" y="18879"/>
                    <a:pt x="9811" y="18879"/>
                  </a:cubicBezTo>
                  <a:cubicBezTo>
                    <a:pt x="10397" y="18879"/>
                    <a:pt x="10980" y="18790"/>
                    <a:pt x="11548" y="18606"/>
                  </a:cubicBezTo>
                  <a:cubicBezTo>
                    <a:pt x="15397" y="17366"/>
                    <a:pt x="17191" y="12245"/>
                    <a:pt x="15560" y="7189"/>
                  </a:cubicBezTo>
                  <a:cubicBezTo>
                    <a:pt x="14172" y="2886"/>
                    <a:pt x="10752" y="0"/>
                    <a:pt x="7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4162275" y="3366100"/>
              <a:ext cx="433050" cy="475975"/>
            </a:xfrm>
            <a:custGeom>
              <a:rect b="b" l="l" r="r" t="t"/>
              <a:pathLst>
                <a:path extrusionOk="0" h="19039" w="17322">
                  <a:moveTo>
                    <a:pt x="9897" y="1"/>
                  </a:moveTo>
                  <a:cubicBezTo>
                    <a:pt x="6504" y="1"/>
                    <a:pt x="3049" y="2916"/>
                    <a:pt x="1632" y="7252"/>
                  </a:cubicBezTo>
                  <a:cubicBezTo>
                    <a:pt x="1" y="12341"/>
                    <a:pt x="1795" y="17495"/>
                    <a:pt x="5677" y="18767"/>
                  </a:cubicBezTo>
                  <a:cubicBezTo>
                    <a:pt x="6250" y="18950"/>
                    <a:pt x="6837" y="19038"/>
                    <a:pt x="7426" y="19038"/>
                  </a:cubicBezTo>
                  <a:cubicBezTo>
                    <a:pt x="10818" y="19038"/>
                    <a:pt x="14268" y="16123"/>
                    <a:pt x="15658" y="11787"/>
                  </a:cubicBezTo>
                  <a:cubicBezTo>
                    <a:pt x="17322" y="6665"/>
                    <a:pt x="15495" y="1511"/>
                    <a:pt x="11646" y="272"/>
                  </a:cubicBezTo>
                  <a:cubicBezTo>
                    <a:pt x="11072" y="89"/>
                    <a:pt x="10486" y="1"/>
                    <a:pt x="9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368000" y="3535175"/>
              <a:ext cx="857925" cy="711875"/>
            </a:xfrm>
            <a:custGeom>
              <a:rect b="b" l="l" r="r" t="t"/>
              <a:pathLst>
                <a:path extrusionOk="0" h="28475" w="34317">
                  <a:moveTo>
                    <a:pt x="17158" y="0"/>
                  </a:moveTo>
                  <a:cubicBezTo>
                    <a:pt x="7666" y="0"/>
                    <a:pt x="0" y="10210"/>
                    <a:pt x="0" y="19344"/>
                  </a:cubicBezTo>
                  <a:cubicBezTo>
                    <a:pt x="0" y="22508"/>
                    <a:pt x="718" y="24563"/>
                    <a:pt x="1827" y="25900"/>
                  </a:cubicBezTo>
                  <a:cubicBezTo>
                    <a:pt x="3344" y="27746"/>
                    <a:pt x="5043" y="28338"/>
                    <a:pt x="6854" y="28338"/>
                  </a:cubicBezTo>
                  <a:cubicBezTo>
                    <a:pt x="10067" y="28338"/>
                    <a:pt x="13632" y="26476"/>
                    <a:pt x="17158" y="26455"/>
                  </a:cubicBezTo>
                  <a:cubicBezTo>
                    <a:pt x="20727" y="26455"/>
                    <a:pt x="24416" y="28475"/>
                    <a:pt x="27677" y="28475"/>
                  </a:cubicBezTo>
                  <a:cubicBezTo>
                    <a:pt x="29542" y="28475"/>
                    <a:pt x="31267" y="27814"/>
                    <a:pt x="32750" y="25737"/>
                  </a:cubicBezTo>
                  <a:cubicBezTo>
                    <a:pt x="33696" y="24367"/>
                    <a:pt x="34316" y="22345"/>
                    <a:pt x="34316" y="19344"/>
                  </a:cubicBezTo>
                  <a:cubicBezTo>
                    <a:pt x="34316" y="10210"/>
                    <a:pt x="26618" y="0"/>
                    <a:pt x="17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3227877" y="2524045"/>
            <a:ext cx="495071" cy="502609"/>
            <a:chOff x="1229750" y="238125"/>
            <a:chExt cx="5140925" cy="5219200"/>
          </a:xfrm>
        </p:grpSpPr>
        <p:sp>
          <p:nvSpPr>
            <p:cNvPr id="443" name="Google Shape;443;p18"/>
            <p:cNvSpPr/>
            <p:nvPr/>
          </p:nvSpPr>
          <p:spPr>
            <a:xfrm>
              <a:off x="2160250" y="416700"/>
              <a:ext cx="812250" cy="496675"/>
            </a:xfrm>
            <a:custGeom>
              <a:rect b="b" l="l" r="r" t="t"/>
              <a:pathLst>
                <a:path extrusionOk="0" h="19867" w="32490">
                  <a:moveTo>
                    <a:pt x="4078" y="1"/>
                  </a:moveTo>
                  <a:cubicBezTo>
                    <a:pt x="1827" y="1"/>
                    <a:pt x="0" y="1795"/>
                    <a:pt x="0" y="4046"/>
                  </a:cubicBezTo>
                  <a:lnTo>
                    <a:pt x="0" y="19866"/>
                  </a:lnTo>
                  <a:lnTo>
                    <a:pt x="32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4327825" y="1577975"/>
              <a:ext cx="724200" cy="760875"/>
            </a:xfrm>
            <a:custGeom>
              <a:rect b="b" l="l" r="r" t="t"/>
              <a:pathLst>
                <a:path extrusionOk="0" h="30435" w="28968">
                  <a:moveTo>
                    <a:pt x="28967" y="0"/>
                  </a:moveTo>
                  <a:lnTo>
                    <a:pt x="1" y="30435"/>
                  </a:lnTo>
                  <a:lnTo>
                    <a:pt x="22639" y="30435"/>
                  </a:lnTo>
                  <a:cubicBezTo>
                    <a:pt x="26129" y="30435"/>
                    <a:pt x="28967" y="27597"/>
                    <a:pt x="28967" y="24107"/>
                  </a:cubicBezTo>
                  <a:lnTo>
                    <a:pt x="28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1229750" y="238125"/>
              <a:ext cx="3887500" cy="2298950"/>
            </a:xfrm>
            <a:custGeom>
              <a:rect b="b" l="l" r="r" t="t"/>
              <a:pathLst>
                <a:path extrusionOk="0" h="91958" w="155500">
                  <a:moveTo>
                    <a:pt x="65453" y="21365"/>
                  </a:moveTo>
                  <a:cubicBezTo>
                    <a:pt x="68219" y="21365"/>
                    <a:pt x="70928" y="22632"/>
                    <a:pt x="72678" y="24987"/>
                  </a:cubicBezTo>
                  <a:cubicBezTo>
                    <a:pt x="75451" y="28738"/>
                    <a:pt x="74929" y="33957"/>
                    <a:pt x="71471" y="37089"/>
                  </a:cubicBezTo>
                  <a:lnTo>
                    <a:pt x="55259" y="51637"/>
                  </a:lnTo>
                  <a:cubicBezTo>
                    <a:pt x="52878" y="53758"/>
                    <a:pt x="51801" y="56954"/>
                    <a:pt x="52421" y="60086"/>
                  </a:cubicBezTo>
                  <a:cubicBezTo>
                    <a:pt x="54215" y="69187"/>
                    <a:pt x="47234" y="77668"/>
                    <a:pt x="37938" y="77668"/>
                  </a:cubicBezTo>
                  <a:lnTo>
                    <a:pt x="32360" y="77668"/>
                  </a:lnTo>
                  <a:cubicBezTo>
                    <a:pt x="22019" y="77570"/>
                    <a:pt x="13571" y="69056"/>
                    <a:pt x="13571" y="58683"/>
                  </a:cubicBezTo>
                  <a:cubicBezTo>
                    <a:pt x="13571" y="51670"/>
                    <a:pt x="17420" y="45244"/>
                    <a:pt x="23650" y="41949"/>
                  </a:cubicBezTo>
                  <a:lnTo>
                    <a:pt x="61293" y="22377"/>
                  </a:lnTo>
                  <a:cubicBezTo>
                    <a:pt x="62615" y="21694"/>
                    <a:pt x="64042" y="21365"/>
                    <a:pt x="65453" y="21365"/>
                  </a:cubicBezTo>
                  <a:close/>
                  <a:moveTo>
                    <a:pt x="96066" y="0"/>
                  </a:moveTo>
                  <a:cubicBezTo>
                    <a:pt x="81387" y="0"/>
                    <a:pt x="66904" y="3588"/>
                    <a:pt x="53921" y="10504"/>
                  </a:cubicBezTo>
                  <a:lnTo>
                    <a:pt x="17289" y="29945"/>
                  </a:lnTo>
                  <a:cubicBezTo>
                    <a:pt x="6655" y="35588"/>
                    <a:pt x="1" y="46646"/>
                    <a:pt x="1" y="58683"/>
                  </a:cubicBezTo>
                  <a:cubicBezTo>
                    <a:pt x="1" y="76559"/>
                    <a:pt x="14386" y="91075"/>
                    <a:pt x="32229" y="91270"/>
                  </a:cubicBezTo>
                  <a:lnTo>
                    <a:pt x="109114" y="91955"/>
                  </a:lnTo>
                  <a:cubicBezTo>
                    <a:pt x="109254" y="91957"/>
                    <a:pt x="109394" y="91957"/>
                    <a:pt x="109534" y="91957"/>
                  </a:cubicBezTo>
                  <a:cubicBezTo>
                    <a:pt x="134883" y="91957"/>
                    <a:pt x="155500" y="71395"/>
                    <a:pt x="155500" y="45961"/>
                  </a:cubicBezTo>
                  <a:cubicBezTo>
                    <a:pt x="155500" y="20583"/>
                    <a:pt x="134917" y="0"/>
                    <a:pt x="109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3590625" y="238125"/>
              <a:ext cx="1526625" cy="2298950"/>
            </a:xfrm>
            <a:custGeom>
              <a:rect b="b" l="l" r="r" t="t"/>
              <a:pathLst>
                <a:path extrusionOk="0" h="91958" w="61065">
                  <a:moveTo>
                    <a:pt x="1631" y="0"/>
                  </a:moveTo>
                  <a:cubicBezTo>
                    <a:pt x="1077" y="0"/>
                    <a:pt x="555" y="0"/>
                    <a:pt x="0" y="33"/>
                  </a:cubicBezTo>
                  <a:cubicBezTo>
                    <a:pt x="24726" y="783"/>
                    <a:pt x="44526" y="21072"/>
                    <a:pt x="44526" y="45961"/>
                  </a:cubicBezTo>
                  <a:cubicBezTo>
                    <a:pt x="44526" y="70296"/>
                    <a:pt x="25672" y="90161"/>
                    <a:pt x="1827" y="91825"/>
                  </a:cubicBezTo>
                  <a:lnTo>
                    <a:pt x="14679" y="91955"/>
                  </a:lnTo>
                  <a:cubicBezTo>
                    <a:pt x="14819" y="91957"/>
                    <a:pt x="14959" y="91957"/>
                    <a:pt x="15099" y="91957"/>
                  </a:cubicBezTo>
                  <a:cubicBezTo>
                    <a:pt x="40448" y="91957"/>
                    <a:pt x="61065" y="71395"/>
                    <a:pt x="61065" y="45961"/>
                  </a:cubicBezTo>
                  <a:cubicBezTo>
                    <a:pt x="61065" y="20583"/>
                    <a:pt x="40482" y="0"/>
                    <a:pt x="15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863800" y="1310500"/>
              <a:ext cx="1030825" cy="1030800"/>
            </a:xfrm>
            <a:custGeom>
              <a:rect b="b" l="l" r="r" t="t"/>
              <a:pathLst>
                <a:path extrusionOk="0" h="41232" w="41233">
                  <a:moveTo>
                    <a:pt x="38134" y="0"/>
                  </a:moveTo>
                  <a:cubicBezTo>
                    <a:pt x="36437" y="0"/>
                    <a:pt x="35035" y="1370"/>
                    <a:pt x="35035" y="3099"/>
                  </a:cubicBezTo>
                  <a:cubicBezTo>
                    <a:pt x="35035" y="20714"/>
                    <a:pt x="20715" y="35034"/>
                    <a:pt x="3100" y="35034"/>
                  </a:cubicBezTo>
                  <a:cubicBezTo>
                    <a:pt x="1371" y="35034"/>
                    <a:pt x="1" y="36437"/>
                    <a:pt x="1" y="38133"/>
                  </a:cubicBezTo>
                  <a:cubicBezTo>
                    <a:pt x="1" y="39862"/>
                    <a:pt x="1371" y="41232"/>
                    <a:pt x="3100" y="41232"/>
                  </a:cubicBezTo>
                  <a:cubicBezTo>
                    <a:pt x="24140" y="41232"/>
                    <a:pt x="41232" y="24139"/>
                    <a:pt x="41232" y="3099"/>
                  </a:cubicBezTo>
                  <a:cubicBezTo>
                    <a:pt x="41232" y="1370"/>
                    <a:pt x="39862" y="0"/>
                    <a:pt x="3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1642400" y="1813650"/>
              <a:ext cx="4728275" cy="3187800"/>
            </a:xfrm>
            <a:custGeom>
              <a:rect b="b" l="l" r="r" t="t"/>
              <a:pathLst>
                <a:path extrusionOk="0" h="127512" w="189131">
                  <a:moveTo>
                    <a:pt x="132372" y="1"/>
                  </a:moveTo>
                  <a:lnTo>
                    <a:pt x="132372" y="11548"/>
                  </a:lnTo>
                  <a:lnTo>
                    <a:pt x="151161" y="11548"/>
                  </a:lnTo>
                  <a:cubicBezTo>
                    <a:pt x="165742" y="11548"/>
                    <a:pt x="177583" y="23422"/>
                    <a:pt x="177583" y="37970"/>
                  </a:cubicBezTo>
                  <a:cubicBezTo>
                    <a:pt x="177583" y="52551"/>
                    <a:pt x="165742" y="64392"/>
                    <a:pt x="151161" y="64392"/>
                  </a:cubicBezTo>
                  <a:lnTo>
                    <a:pt x="31544" y="64392"/>
                  </a:lnTo>
                  <a:cubicBezTo>
                    <a:pt x="14157" y="64392"/>
                    <a:pt x="0" y="78549"/>
                    <a:pt x="0" y="95968"/>
                  </a:cubicBezTo>
                  <a:cubicBezTo>
                    <a:pt x="0" y="113355"/>
                    <a:pt x="14157" y="127512"/>
                    <a:pt x="31544" y="127512"/>
                  </a:cubicBezTo>
                  <a:lnTo>
                    <a:pt x="119389" y="127512"/>
                  </a:lnTo>
                  <a:lnTo>
                    <a:pt x="119389" y="115964"/>
                  </a:lnTo>
                  <a:lnTo>
                    <a:pt x="31544" y="115964"/>
                  </a:lnTo>
                  <a:cubicBezTo>
                    <a:pt x="20518" y="115964"/>
                    <a:pt x="11548" y="106994"/>
                    <a:pt x="11548" y="95968"/>
                  </a:cubicBezTo>
                  <a:cubicBezTo>
                    <a:pt x="11548" y="84943"/>
                    <a:pt x="20518" y="75940"/>
                    <a:pt x="31544" y="75940"/>
                  </a:cubicBezTo>
                  <a:lnTo>
                    <a:pt x="151161" y="75940"/>
                  </a:lnTo>
                  <a:cubicBezTo>
                    <a:pt x="172103" y="75940"/>
                    <a:pt x="189130" y="58912"/>
                    <a:pt x="189130" y="37970"/>
                  </a:cubicBezTo>
                  <a:cubicBezTo>
                    <a:pt x="189130" y="17061"/>
                    <a:pt x="172103" y="1"/>
                    <a:pt x="15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4472175" y="4468900"/>
              <a:ext cx="1592675" cy="988425"/>
            </a:xfrm>
            <a:custGeom>
              <a:rect b="b" l="l" r="r" t="t"/>
              <a:pathLst>
                <a:path extrusionOk="0" h="39537" w="63707">
                  <a:moveTo>
                    <a:pt x="15169" y="6231"/>
                  </a:moveTo>
                  <a:lnTo>
                    <a:pt x="15169" y="24922"/>
                  </a:lnTo>
                  <a:lnTo>
                    <a:pt x="6231" y="24922"/>
                  </a:lnTo>
                  <a:lnTo>
                    <a:pt x="6231" y="6231"/>
                  </a:lnTo>
                  <a:close/>
                  <a:moveTo>
                    <a:pt x="50789" y="18692"/>
                  </a:moveTo>
                  <a:cubicBezTo>
                    <a:pt x="54476" y="18692"/>
                    <a:pt x="57477" y="21693"/>
                    <a:pt x="57477" y="25379"/>
                  </a:cubicBezTo>
                  <a:lnTo>
                    <a:pt x="57477" y="26619"/>
                  </a:lnTo>
                  <a:cubicBezTo>
                    <a:pt x="57477" y="30337"/>
                    <a:pt x="54476" y="33338"/>
                    <a:pt x="50789" y="33338"/>
                  </a:cubicBezTo>
                  <a:cubicBezTo>
                    <a:pt x="48147" y="33338"/>
                    <a:pt x="45733" y="31773"/>
                    <a:pt x="44657" y="29359"/>
                  </a:cubicBezTo>
                  <a:lnTo>
                    <a:pt x="39894" y="18692"/>
                  </a:lnTo>
                  <a:close/>
                  <a:moveTo>
                    <a:pt x="5415" y="1"/>
                  </a:moveTo>
                  <a:cubicBezTo>
                    <a:pt x="2447" y="1"/>
                    <a:pt x="0" y="2447"/>
                    <a:pt x="0" y="5416"/>
                  </a:cubicBezTo>
                  <a:lnTo>
                    <a:pt x="0" y="25738"/>
                  </a:lnTo>
                  <a:cubicBezTo>
                    <a:pt x="0" y="28706"/>
                    <a:pt x="2447" y="31120"/>
                    <a:pt x="5415" y="31120"/>
                  </a:cubicBezTo>
                  <a:lnTo>
                    <a:pt x="15951" y="31120"/>
                  </a:lnTo>
                  <a:cubicBezTo>
                    <a:pt x="18952" y="31120"/>
                    <a:pt x="21366" y="28706"/>
                    <a:pt x="21366" y="25738"/>
                  </a:cubicBezTo>
                  <a:lnTo>
                    <a:pt x="21366" y="18692"/>
                  </a:lnTo>
                  <a:lnTo>
                    <a:pt x="33077" y="18692"/>
                  </a:lnTo>
                  <a:lnTo>
                    <a:pt x="38981" y="31903"/>
                  </a:lnTo>
                  <a:cubicBezTo>
                    <a:pt x="41069" y="36535"/>
                    <a:pt x="45701" y="39536"/>
                    <a:pt x="50789" y="39536"/>
                  </a:cubicBezTo>
                  <a:cubicBezTo>
                    <a:pt x="57901" y="39536"/>
                    <a:pt x="63707" y="33730"/>
                    <a:pt x="63707" y="26619"/>
                  </a:cubicBezTo>
                  <a:lnTo>
                    <a:pt x="63707" y="25379"/>
                  </a:lnTo>
                  <a:cubicBezTo>
                    <a:pt x="63707" y="18268"/>
                    <a:pt x="57901" y="12462"/>
                    <a:pt x="50789" y="12462"/>
                  </a:cubicBezTo>
                  <a:lnTo>
                    <a:pt x="38818" y="12462"/>
                  </a:lnTo>
                  <a:lnTo>
                    <a:pt x="38818" y="10537"/>
                  </a:lnTo>
                  <a:cubicBezTo>
                    <a:pt x="40514" y="10537"/>
                    <a:pt x="41884" y="9134"/>
                    <a:pt x="41884" y="7438"/>
                  </a:cubicBezTo>
                  <a:cubicBezTo>
                    <a:pt x="41884" y="5742"/>
                    <a:pt x="40482" y="4339"/>
                    <a:pt x="38785" y="4339"/>
                  </a:cubicBezTo>
                  <a:lnTo>
                    <a:pt x="32881" y="4339"/>
                  </a:lnTo>
                  <a:cubicBezTo>
                    <a:pt x="31152" y="4339"/>
                    <a:pt x="29782" y="5742"/>
                    <a:pt x="29782" y="7438"/>
                  </a:cubicBezTo>
                  <a:cubicBezTo>
                    <a:pt x="29782" y="9069"/>
                    <a:pt x="31022" y="10374"/>
                    <a:pt x="32588" y="10537"/>
                  </a:cubicBezTo>
                  <a:lnTo>
                    <a:pt x="32588" y="12462"/>
                  </a:lnTo>
                  <a:lnTo>
                    <a:pt x="21366" y="12462"/>
                  </a:lnTo>
                  <a:lnTo>
                    <a:pt x="21366" y="5416"/>
                  </a:lnTo>
                  <a:cubicBezTo>
                    <a:pt x="21366" y="2447"/>
                    <a:pt x="18952" y="1"/>
                    <a:pt x="15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8"/>
          <p:cNvGrpSpPr/>
          <p:nvPr/>
        </p:nvGrpSpPr>
        <p:grpSpPr>
          <a:xfrm>
            <a:off x="5421185" y="2527962"/>
            <a:ext cx="494780" cy="494775"/>
            <a:chOff x="1190625" y="238175"/>
            <a:chExt cx="5219200" cy="5219150"/>
          </a:xfrm>
        </p:grpSpPr>
        <p:sp>
          <p:nvSpPr>
            <p:cNvPr id="451" name="Google Shape;451;p18"/>
            <p:cNvSpPr/>
            <p:nvPr/>
          </p:nvSpPr>
          <p:spPr>
            <a:xfrm>
              <a:off x="2711525" y="1216700"/>
              <a:ext cx="2177400" cy="1862625"/>
            </a:xfrm>
            <a:custGeom>
              <a:rect b="b" l="l" r="r" t="t"/>
              <a:pathLst>
                <a:path extrusionOk="0" h="74505" w="87096">
                  <a:moveTo>
                    <a:pt x="38067" y="1"/>
                  </a:moveTo>
                  <a:cubicBezTo>
                    <a:pt x="48962" y="1"/>
                    <a:pt x="49126" y="16996"/>
                    <a:pt x="38067" y="16996"/>
                  </a:cubicBezTo>
                  <a:lnTo>
                    <a:pt x="30891" y="16996"/>
                  </a:lnTo>
                  <a:cubicBezTo>
                    <a:pt x="13831" y="16996"/>
                    <a:pt x="0" y="30827"/>
                    <a:pt x="0" y="47887"/>
                  </a:cubicBezTo>
                  <a:cubicBezTo>
                    <a:pt x="0" y="51181"/>
                    <a:pt x="522" y="54313"/>
                    <a:pt x="1435" y="57281"/>
                  </a:cubicBezTo>
                  <a:lnTo>
                    <a:pt x="43711" y="74505"/>
                  </a:lnTo>
                  <a:lnTo>
                    <a:pt x="86149" y="57281"/>
                  </a:lnTo>
                  <a:cubicBezTo>
                    <a:pt x="86769" y="54215"/>
                    <a:pt x="87095" y="51051"/>
                    <a:pt x="87095" y="47789"/>
                  </a:cubicBezTo>
                  <a:cubicBezTo>
                    <a:pt x="87095" y="21399"/>
                    <a:pt x="67491" y="1"/>
                    <a:pt x="38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3594700" y="1216700"/>
              <a:ext cx="1294225" cy="1862625"/>
            </a:xfrm>
            <a:custGeom>
              <a:rect b="b" l="l" r="r" t="t"/>
              <a:pathLst>
                <a:path extrusionOk="0" h="74505" w="51769">
                  <a:moveTo>
                    <a:pt x="2740" y="1"/>
                  </a:moveTo>
                  <a:cubicBezTo>
                    <a:pt x="7046" y="1"/>
                    <a:pt x="9688" y="2676"/>
                    <a:pt x="10602" y="5905"/>
                  </a:cubicBezTo>
                  <a:cubicBezTo>
                    <a:pt x="25803" y="14027"/>
                    <a:pt x="34969" y="29750"/>
                    <a:pt x="34969" y="47789"/>
                  </a:cubicBezTo>
                  <a:cubicBezTo>
                    <a:pt x="34969" y="51051"/>
                    <a:pt x="34643" y="54215"/>
                    <a:pt x="34023" y="57281"/>
                  </a:cubicBezTo>
                  <a:lnTo>
                    <a:pt x="0" y="71080"/>
                  </a:lnTo>
                  <a:lnTo>
                    <a:pt x="8384" y="74505"/>
                  </a:lnTo>
                  <a:lnTo>
                    <a:pt x="50822" y="57281"/>
                  </a:lnTo>
                  <a:cubicBezTo>
                    <a:pt x="51442" y="54215"/>
                    <a:pt x="51768" y="51051"/>
                    <a:pt x="51768" y="47789"/>
                  </a:cubicBezTo>
                  <a:cubicBezTo>
                    <a:pt x="51768" y="21399"/>
                    <a:pt x="32164" y="1"/>
                    <a:pt x="2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1887050" y="2648725"/>
              <a:ext cx="3826325" cy="1595950"/>
            </a:xfrm>
            <a:custGeom>
              <a:rect b="b" l="l" r="r" t="t"/>
              <a:pathLst>
                <a:path extrusionOk="0" h="63838" w="153053">
                  <a:moveTo>
                    <a:pt x="30891" y="0"/>
                  </a:moveTo>
                  <a:cubicBezTo>
                    <a:pt x="13831" y="0"/>
                    <a:pt x="0" y="13831"/>
                    <a:pt x="0" y="30924"/>
                  </a:cubicBezTo>
                  <a:cubicBezTo>
                    <a:pt x="0" y="38361"/>
                    <a:pt x="2643" y="45179"/>
                    <a:pt x="7014" y="50528"/>
                  </a:cubicBezTo>
                  <a:lnTo>
                    <a:pt x="76690" y="63837"/>
                  </a:lnTo>
                  <a:lnTo>
                    <a:pt x="146039" y="50528"/>
                  </a:lnTo>
                  <a:cubicBezTo>
                    <a:pt x="150411" y="45179"/>
                    <a:pt x="153053" y="38361"/>
                    <a:pt x="153053" y="30924"/>
                  </a:cubicBezTo>
                  <a:cubicBezTo>
                    <a:pt x="153053" y="13831"/>
                    <a:pt x="139222" y="0"/>
                    <a:pt x="122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3593875" y="2648725"/>
              <a:ext cx="2119500" cy="1595950"/>
            </a:xfrm>
            <a:custGeom>
              <a:rect b="b" l="l" r="r" t="t"/>
              <a:pathLst>
                <a:path extrusionOk="0" h="63838" w="84780">
                  <a:moveTo>
                    <a:pt x="37090" y="0"/>
                  </a:moveTo>
                  <a:cubicBezTo>
                    <a:pt x="54150" y="0"/>
                    <a:pt x="67981" y="13831"/>
                    <a:pt x="67981" y="30924"/>
                  </a:cubicBezTo>
                  <a:cubicBezTo>
                    <a:pt x="67981" y="38361"/>
                    <a:pt x="65338" y="45179"/>
                    <a:pt x="60967" y="50528"/>
                  </a:cubicBezTo>
                  <a:lnTo>
                    <a:pt x="1" y="62206"/>
                  </a:lnTo>
                  <a:lnTo>
                    <a:pt x="8417" y="63837"/>
                  </a:lnTo>
                  <a:lnTo>
                    <a:pt x="77766" y="50528"/>
                  </a:lnTo>
                  <a:cubicBezTo>
                    <a:pt x="82138" y="45179"/>
                    <a:pt x="84780" y="38361"/>
                    <a:pt x="84780" y="30924"/>
                  </a:cubicBezTo>
                  <a:cubicBezTo>
                    <a:pt x="84780" y="13831"/>
                    <a:pt x="70949" y="0"/>
                    <a:pt x="5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1190625" y="3911925"/>
              <a:ext cx="5219200" cy="1545400"/>
            </a:xfrm>
            <a:custGeom>
              <a:rect b="b" l="l" r="r" t="t"/>
              <a:pathLst>
                <a:path extrusionOk="0" h="61816" w="208768">
                  <a:moveTo>
                    <a:pt x="30891" y="0"/>
                  </a:moveTo>
                  <a:cubicBezTo>
                    <a:pt x="13831" y="0"/>
                    <a:pt x="0" y="13831"/>
                    <a:pt x="0" y="30892"/>
                  </a:cubicBezTo>
                  <a:lnTo>
                    <a:pt x="0" y="30924"/>
                  </a:lnTo>
                  <a:cubicBezTo>
                    <a:pt x="0" y="47984"/>
                    <a:pt x="13831" y="61815"/>
                    <a:pt x="30891" y="61815"/>
                  </a:cubicBezTo>
                  <a:lnTo>
                    <a:pt x="177876" y="61815"/>
                  </a:lnTo>
                  <a:cubicBezTo>
                    <a:pt x="194936" y="61815"/>
                    <a:pt x="208767" y="47984"/>
                    <a:pt x="208767" y="30924"/>
                  </a:cubicBezTo>
                  <a:lnTo>
                    <a:pt x="208767" y="30892"/>
                  </a:lnTo>
                  <a:cubicBezTo>
                    <a:pt x="208767" y="13831"/>
                    <a:pt x="194936" y="0"/>
                    <a:pt x="177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5217525" y="3911925"/>
              <a:ext cx="1192300" cy="1545400"/>
            </a:xfrm>
            <a:custGeom>
              <a:rect b="b" l="l" r="r" t="t"/>
              <a:pathLst>
                <a:path extrusionOk="0" h="61816" w="47692">
                  <a:moveTo>
                    <a:pt x="1" y="0"/>
                  </a:moveTo>
                  <a:cubicBezTo>
                    <a:pt x="17061" y="0"/>
                    <a:pt x="30892" y="13831"/>
                    <a:pt x="30892" y="30892"/>
                  </a:cubicBezTo>
                  <a:lnTo>
                    <a:pt x="30892" y="30924"/>
                  </a:lnTo>
                  <a:cubicBezTo>
                    <a:pt x="30892" y="47984"/>
                    <a:pt x="17061" y="61815"/>
                    <a:pt x="1" y="61815"/>
                  </a:cubicBezTo>
                  <a:lnTo>
                    <a:pt x="16800" y="61815"/>
                  </a:lnTo>
                  <a:cubicBezTo>
                    <a:pt x="33860" y="61815"/>
                    <a:pt x="47691" y="47984"/>
                    <a:pt x="47691" y="30924"/>
                  </a:cubicBezTo>
                  <a:lnTo>
                    <a:pt x="47691" y="30892"/>
                  </a:lnTo>
                  <a:cubicBezTo>
                    <a:pt x="47691" y="13831"/>
                    <a:pt x="33860" y="0"/>
                    <a:pt x="16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1657075" y="1271925"/>
              <a:ext cx="504825" cy="342850"/>
            </a:xfrm>
            <a:custGeom>
              <a:rect b="b" l="l" r="r" t="t"/>
              <a:pathLst>
                <a:path extrusionOk="0" h="13714" w="20193">
                  <a:moveTo>
                    <a:pt x="7718" y="0"/>
                  </a:moveTo>
                  <a:cubicBezTo>
                    <a:pt x="4757" y="0"/>
                    <a:pt x="2013" y="1894"/>
                    <a:pt x="1110" y="4870"/>
                  </a:cubicBezTo>
                  <a:cubicBezTo>
                    <a:pt x="1" y="8524"/>
                    <a:pt x="2023" y="12373"/>
                    <a:pt x="5676" y="13515"/>
                  </a:cubicBezTo>
                  <a:cubicBezTo>
                    <a:pt x="6133" y="13653"/>
                    <a:pt x="6702" y="13714"/>
                    <a:pt x="7349" y="13714"/>
                  </a:cubicBezTo>
                  <a:cubicBezTo>
                    <a:pt x="11876" y="13714"/>
                    <a:pt x="20192" y="10742"/>
                    <a:pt x="20192" y="10742"/>
                  </a:cubicBezTo>
                  <a:cubicBezTo>
                    <a:pt x="20192" y="10742"/>
                    <a:pt x="13375" y="1445"/>
                    <a:pt x="9754" y="304"/>
                  </a:cubicBezTo>
                  <a:cubicBezTo>
                    <a:pt x="9077" y="98"/>
                    <a:pt x="8392" y="0"/>
                    <a:pt x="7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2064825" y="1055800"/>
              <a:ext cx="386575" cy="484675"/>
            </a:xfrm>
            <a:custGeom>
              <a:rect b="b" l="l" r="r" t="t"/>
              <a:pathLst>
                <a:path extrusionOk="0" h="19387" w="15463">
                  <a:moveTo>
                    <a:pt x="7733" y="1"/>
                  </a:moveTo>
                  <a:cubicBezTo>
                    <a:pt x="4790" y="1"/>
                    <a:pt x="2046" y="1895"/>
                    <a:pt x="1142" y="4871"/>
                  </a:cubicBezTo>
                  <a:cubicBezTo>
                    <a:pt x="0" y="8525"/>
                    <a:pt x="3882" y="19387"/>
                    <a:pt x="3882" y="19387"/>
                  </a:cubicBezTo>
                  <a:cubicBezTo>
                    <a:pt x="3882" y="19387"/>
                    <a:pt x="13212" y="12569"/>
                    <a:pt x="14321" y="8949"/>
                  </a:cubicBezTo>
                  <a:cubicBezTo>
                    <a:pt x="15462" y="5295"/>
                    <a:pt x="13407" y="1446"/>
                    <a:pt x="9754" y="304"/>
                  </a:cubicBezTo>
                  <a:cubicBezTo>
                    <a:pt x="9083" y="99"/>
                    <a:pt x="8403" y="1"/>
                    <a:pt x="7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2542700" y="238175"/>
              <a:ext cx="393925" cy="461525"/>
            </a:xfrm>
            <a:custGeom>
              <a:rect b="b" l="l" r="r" t="t"/>
              <a:pathLst>
                <a:path extrusionOk="0" h="18461" w="15757">
                  <a:moveTo>
                    <a:pt x="7887" y="1"/>
                  </a:moveTo>
                  <a:cubicBezTo>
                    <a:pt x="6790" y="1"/>
                    <a:pt x="5675" y="263"/>
                    <a:pt x="4633" y="813"/>
                  </a:cubicBezTo>
                  <a:cubicBezTo>
                    <a:pt x="1273" y="2575"/>
                    <a:pt x="1" y="6750"/>
                    <a:pt x="1762" y="10143"/>
                  </a:cubicBezTo>
                  <a:cubicBezTo>
                    <a:pt x="3556" y="13503"/>
                    <a:pt x="13995" y="18461"/>
                    <a:pt x="13995" y="18461"/>
                  </a:cubicBezTo>
                  <a:cubicBezTo>
                    <a:pt x="13995" y="18461"/>
                    <a:pt x="15756" y="7044"/>
                    <a:pt x="13962" y="3684"/>
                  </a:cubicBezTo>
                  <a:cubicBezTo>
                    <a:pt x="12742" y="1333"/>
                    <a:pt x="10362" y="1"/>
                    <a:pt x="7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2892550" y="374075"/>
              <a:ext cx="485250" cy="344975"/>
            </a:xfrm>
            <a:custGeom>
              <a:rect b="b" l="l" r="r" t="t"/>
              <a:pathLst>
                <a:path extrusionOk="0" h="13799" w="19410">
                  <a:moveTo>
                    <a:pt x="11528" y="0"/>
                  </a:moveTo>
                  <a:cubicBezTo>
                    <a:pt x="10443" y="0"/>
                    <a:pt x="9343" y="255"/>
                    <a:pt x="8319" y="792"/>
                  </a:cubicBezTo>
                  <a:cubicBezTo>
                    <a:pt x="4959" y="2586"/>
                    <a:pt x="1" y="13025"/>
                    <a:pt x="1" y="13025"/>
                  </a:cubicBezTo>
                  <a:cubicBezTo>
                    <a:pt x="1" y="13025"/>
                    <a:pt x="4998" y="13798"/>
                    <a:pt x="9358" y="13798"/>
                  </a:cubicBezTo>
                  <a:cubicBezTo>
                    <a:pt x="11578" y="13798"/>
                    <a:pt x="13633" y="13598"/>
                    <a:pt x="14777" y="12992"/>
                  </a:cubicBezTo>
                  <a:cubicBezTo>
                    <a:pt x="18137" y="11231"/>
                    <a:pt x="19409" y="7055"/>
                    <a:pt x="17648" y="3663"/>
                  </a:cubicBezTo>
                  <a:cubicBezTo>
                    <a:pt x="16401" y="1327"/>
                    <a:pt x="14003" y="0"/>
                    <a:pt x="11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5191450" y="1009575"/>
              <a:ext cx="262600" cy="1209400"/>
            </a:xfrm>
            <a:custGeom>
              <a:rect b="b" l="l" r="r" t="t"/>
              <a:pathLst>
                <a:path extrusionOk="0" h="48376" w="10504">
                  <a:moveTo>
                    <a:pt x="7372" y="0"/>
                  </a:moveTo>
                  <a:cubicBezTo>
                    <a:pt x="5611" y="0"/>
                    <a:pt x="4208" y="1436"/>
                    <a:pt x="4208" y="3165"/>
                  </a:cubicBezTo>
                  <a:cubicBezTo>
                    <a:pt x="4208" y="3915"/>
                    <a:pt x="4012" y="4143"/>
                    <a:pt x="3034" y="5154"/>
                  </a:cubicBezTo>
                  <a:cubicBezTo>
                    <a:pt x="1827" y="6361"/>
                    <a:pt x="0" y="8155"/>
                    <a:pt x="0" y="11580"/>
                  </a:cubicBezTo>
                  <a:cubicBezTo>
                    <a:pt x="0" y="14973"/>
                    <a:pt x="1827" y="16800"/>
                    <a:pt x="3034" y="18007"/>
                  </a:cubicBezTo>
                  <a:cubicBezTo>
                    <a:pt x="4012" y="18985"/>
                    <a:pt x="4208" y="19246"/>
                    <a:pt x="4208" y="19996"/>
                  </a:cubicBezTo>
                  <a:cubicBezTo>
                    <a:pt x="4208" y="20714"/>
                    <a:pt x="4012" y="20975"/>
                    <a:pt x="3034" y="21986"/>
                  </a:cubicBezTo>
                  <a:cubicBezTo>
                    <a:pt x="1827" y="23193"/>
                    <a:pt x="0" y="24987"/>
                    <a:pt x="0" y="28412"/>
                  </a:cubicBezTo>
                  <a:cubicBezTo>
                    <a:pt x="0" y="31805"/>
                    <a:pt x="1827" y="33631"/>
                    <a:pt x="3034" y="34838"/>
                  </a:cubicBezTo>
                  <a:cubicBezTo>
                    <a:pt x="4012" y="35817"/>
                    <a:pt x="4208" y="36078"/>
                    <a:pt x="4208" y="36828"/>
                  </a:cubicBezTo>
                  <a:cubicBezTo>
                    <a:pt x="4208" y="37546"/>
                    <a:pt x="4012" y="37807"/>
                    <a:pt x="3034" y="38818"/>
                  </a:cubicBezTo>
                  <a:cubicBezTo>
                    <a:pt x="1827" y="40025"/>
                    <a:pt x="0" y="41819"/>
                    <a:pt x="0" y="45244"/>
                  </a:cubicBezTo>
                  <a:cubicBezTo>
                    <a:pt x="0" y="46973"/>
                    <a:pt x="1403" y="48376"/>
                    <a:pt x="3164" y="48376"/>
                  </a:cubicBezTo>
                  <a:cubicBezTo>
                    <a:pt x="4893" y="48376"/>
                    <a:pt x="6296" y="46973"/>
                    <a:pt x="6296" y="45244"/>
                  </a:cubicBezTo>
                  <a:cubicBezTo>
                    <a:pt x="6296" y="44494"/>
                    <a:pt x="6491" y="44233"/>
                    <a:pt x="7503" y="43254"/>
                  </a:cubicBezTo>
                  <a:cubicBezTo>
                    <a:pt x="8677" y="42047"/>
                    <a:pt x="10504" y="40221"/>
                    <a:pt x="10504" y="36828"/>
                  </a:cubicBezTo>
                  <a:cubicBezTo>
                    <a:pt x="10504" y="33403"/>
                    <a:pt x="8677" y="31609"/>
                    <a:pt x="7503" y="30402"/>
                  </a:cubicBezTo>
                  <a:cubicBezTo>
                    <a:pt x="6491" y="29391"/>
                    <a:pt x="6296" y="29130"/>
                    <a:pt x="6296" y="28412"/>
                  </a:cubicBezTo>
                  <a:cubicBezTo>
                    <a:pt x="6296" y="27662"/>
                    <a:pt x="6491" y="27401"/>
                    <a:pt x="7503" y="26422"/>
                  </a:cubicBezTo>
                  <a:cubicBezTo>
                    <a:pt x="8677" y="25216"/>
                    <a:pt x="10504" y="23389"/>
                    <a:pt x="10504" y="19996"/>
                  </a:cubicBezTo>
                  <a:cubicBezTo>
                    <a:pt x="10504" y="16571"/>
                    <a:pt x="8677" y="14777"/>
                    <a:pt x="7503" y="13570"/>
                  </a:cubicBezTo>
                  <a:cubicBezTo>
                    <a:pt x="6491" y="12559"/>
                    <a:pt x="6296" y="12298"/>
                    <a:pt x="6296" y="11580"/>
                  </a:cubicBezTo>
                  <a:cubicBezTo>
                    <a:pt x="6296" y="10830"/>
                    <a:pt x="6491" y="10569"/>
                    <a:pt x="7503" y="9591"/>
                  </a:cubicBezTo>
                  <a:cubicBezTo>
                    <a:pt x="8677" y="8384"/>
                    <a:pt x="10504" y="6557"/>
                    <a:pt x="10504" y="3165"/>
                  </a:cubicBezTo>
                  <a:cubicBezTo>
                    <a:pt x="10504" y="1436"/>
                    <a:pt x="9101" y="0"/>
                    <a:pt x="7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6073800" y="2285825"/>
              <a:ext cx="262625" cy="1209400"/>
            </a:xfrm>
            <a:custGeom>
              <a:rect b="b" l="l" r="r" t="t"/>
              <a:pathLst>
                <a:path extrusionOk="0" h="48376" w="10505">
                  <a:moveTo>
                    <a:pt x="7340" y="0"/>
                  </a:moveTo>
                  <a:cubicBezTo>
                    <a:pt x="5611" y="0"/>
                    <a:pt x="4209" y="1403"/>
                    <a:pt x="4209" y="3165"/>
                  </a:cubicBezTo>
                  <a:cubicBezTo>
                    <a:pt x="4209" y="3882"/>
                    <a:pt x="4013" y="4143"/>
                    <a:pt x="3034" y="5122"/>
                  </a:cubicBezTo>
                  <a:cubicBezTo>
                    <a:pt x="1827" y="6329"/>
                    <a:pt x="1" y="8155"/>
                    <a:pt x="1" y="11581"/>
                  </a:cubicBezTo>
                  <a:cubicBezTo>
                    <a:pt x="1" y="14973"/>
                    <a:pt x="1827" y="16800"/>
                    <a:pt x="3034" y="18007"/>
                  </a:cubicBezTo>
                  <a:cubicBezTo>
                    <a:pt x="4013" y="18985"/>
                    <a:pt x="4209" y="19246"/>
                    <a:pt x="4209" y="19964"/>
                  </a:cubicBezTo>
                  <a:cubicBezTo>
                    <a:pt x="4209" y="20714"/>
                    <a:pt x="4013" y="20975"/>
                    <a:pt x="3034" y="21954"/>
                  </a:cubicBezTo>
                  <a:cubicBezTo>
                    <a:pt x="1827" y="23161"/>
                    <a:pt x="1" y="24987"/>
                    <a:pt x="1" y="28380"/>
                  </a:cubicBezTo>
                  <a:cubicBezTo>
                    <a:pt x="1" y="31805"/>
                    <a:pt x="1827" y="33632"/>
                    <a:pt x="3034" y="34838"/>
                  </a:cubicBezTo>
                  <a:cubicBezTo>
                    <a:pt x="4013" y="35817"/>
                    <a:pt x="4209" y="36078"/>
                    <a:pt x="4209" y="36796"/>
                  </a:cubicBezTo>
                  <a:cubicBezTo>
                    <a:pt x="4209" y="37546"/>
                    <a:pt x="4013" y="37807"/>
                    <a:pt x="3034" y="38785"/>
                  </a:cubicBezTo>
                  <a:cubicBezTo>
                    <a:pt x="1827" y="39992"/>
                    <a:pt x="1" y="41819"/>
                    <a:pt x="1" y="45212"/>
                  </a:cubicBezTo>
                  <a:cubicBezTo>
                    <a:pt x="1" y="46973"/>
                    <a:pt x="1403" y="48376"/>
                    <a:pt x="3165" y="48376"/>
                  </a:cubicBezTo>
                  <a:cubicBezTo>
                    <a:pt x="4894" y="48376"/>
                    <a:pt x="6296" y="46973"/>
                    <a:pt x="6296" y="45212"/>
                  </a:cubicBezTo>
                  <a:cubicBezTo>
                    <a:pt x="6296" y="44494"/>
                    <a:pt x="6492" y="44233"/>
                    <a:pt x="7471" y="43254"/>
                  </a:cubicBezTo>
                  <a:cubicBezTo>
                    <a:pt x="8678" y="42047"/>
                    <a:pt x="10504" y="40221"/>
                    <a:pt x="10504" y="36796"/>
                  </a:cubicBezTo>
                  <a:cubicBezTo>
                    <a:pt x="10504" y="33403"/>
                    <a:pt x="8678" y="31577"/>
                    <a:pt x="7471" y="30370"/>
                  </a:cubicBezTo>
                  <a:cubicBezTo>
                    <a:pt x="6492" y="29391"/>
                    <a:pt x="6296" y="29130"/>
                    <a:pt x="6296" y="28380"/>
                  </a:cubicBezTo>
                  <a:cubicBezTo>
                    <a:pt x="6296" y="27662"/>
                    <a:pt x="6492" y="27401"/>
                    <a:pt x="7471" y="26423"/>
                  </a:cubicBezTo>
                  <a:cubicBezTo>
                    <a:pt x="8678" y="25216"/>
                    <a:pt x="10504" y="23389"/>
                    <a:pt x="10504" y="19964"/>
                  </a:cubicBezTo>
                  <a:cubicBezTo>
                    <a:pt x="10504" y="16571"/>
                    <a:pt x="8678" y="14745"/>
                    <a:pt x="7471" y="13538"/>
                  </a:cubicBezTo>
                  <a:cubicBezTo>
                    <a:pt x="6492" y="12559"/>
                    <a:pt x="6296" y="12298"/>
                    <a:pt x="6296" y="11581"/>
                  </a:cubicBezTo>
                  <a:cubicBezTo>
                    <a:pt x="6296" y="10830"/>
                    <a:pt x="6492" y="10569"/>
                    <a:pt x="7471" y="9591"/>
                  </a:cubicBezTo>
                  <a:cubicBezTo>
                    <a:pt x="8678" y="8384"/>
                    <a:pt x="10504" y="6557"/>
                    <a:pt x="10504" y="3165"/>
                  </a:cubicBezTo>
                  <a:cubicBezTo>
                    <a:pt x="10504" y="1403"/>
                    <a:pt x="9102" y="0"/>
                    <a:pt x="7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1264000" y="2285825"/>
              <a:ext cx="262625" cy="1209400"/>
            </a:xfrm>
            <a:custGeom>
              <a:rect b="b" l="l" r="r" t="t"/>
              <a:pathLst>
                <a:path extrusionOk="0" h="48376" w="10505">
                  <a:moveTo>
                    <a:pt x="7340" y="0"/>
                  </a:moveTo>
                  <a:cubicBezTo>
                    <a:pt x="5611" y="0"/>
                    <a:pt x="4209" y="1403"/>
                    <a:pt x="4209" y="3165"/>
                  </a:cubicBezTo>
                  <a:cubicBezTo>
                    <a:pt x="4209" y="3882"/>
                    <a:pt x="4013" y="4143"/>
                    <a:pt x="3034" y="5122"/>
                  </a:cubicBezTo>
                  <a:cubicBezTo>
                    <a:pt x="1828" y="6329"/>
                    <a:pt x="1" y="8155"/>
                    <a:pt x="1" y="11581"/>
                  </a:cubicBezTo>
                  <a:cubicBezTo>
                    <a:pt x="1" y="14973"/>
                    <a:pt x="1828" y="16800"/>
                    <a:pt x="3034" y="18007"/>
                  </a:cubicBezTo>
                  <a:cubicBezTo>
                    <a:pt x="4013" y="18985"/>
                    <a:pt x="4209" y="19246"/>
                    <a:pt x="4209" y="19964"/>
                  </a:cubicBezTo>
                  <a:cubicBezTo>
                    <a:pt x="4209" y="20714"/>
                    <a:pt x="4013" y="20975"/>
                    <a:pt x="3034" y="21954"/>
                  </a:cubicBezTo>
                  <a:cubicBezTo>
                    <a:pt x="1828" y="23161"/>
                    <a:pt x="1" y="24987"/>
                    <a:pt x="1" y="28380"/>
                  </a:cubicBezTo>
                  <a:cubicBezTo>
                    <a:pt x="1" y="31805"/>
                    <a:pt x="1828" y="33632"/>
                    <a:pt x="3034" y="34838"/>
                  </a:cubicBezTo>
                  <a:cubicBezTo>
                    <a:pt x="4013" y="35817"/>
                    <a:pt x="4209" y="36078"/>
                    <a:pt x="4209" y="36796"/>
                  </a:cubicBezTo>
                  <a:cubicBezTo>
                    <a:pt x="4209" y="37546"/>
                    <a:pt x="4013" y="37807"/>
                    <a:pt x="3034" y="38785"/>
                  </a:cubicBezTo>
                  <a:cubicBezTo>
                    <a:pt x="1828" y="39992"/>
                    <a:pt x="1" y="41819"/>
                    <a:pt x="1" y="45212"/>
                  </a:cubicBezTo>
                  <a:cubicBezTo>
                    <a:pt x="1" y="46973"/>
                    <a:pt x="1403" y="48376"/>
                    <a:pt x="3165" y="48376"/>
                  </a:cubicBezTo>
                  <a:cubicBezTo>
                    <a:pt x="4894" y="48376"/>
                    <a:pt x="6296" y="46973"/>
                    <a:pt x="6296" y="45212"/>
                  </a:cubicBezTo>
                  <a:cubicBezTo>
                    <a:pt x="6296" y="44494"/>
                    <a:pt x="6492" y="44233"/>
                    <a:pt x="7471" y="43254"/>
                  </a:cubicBezTo>
                  <a:cubicBezTo>
                    <a:pt x="8678" y="42047"/>
                    <a:pt x="10504" y="40221"/>
                    <a:pt x="10504" y="36796"/>
                  </a:cubicBezTo>
                  <a:cubicBezTo>
                    <a:pt x="10504" y="33403"/>
                    <a:pt x="8678" y="31577"/>
                    <a:pt x="7471" y="30370"/>
                  </a:cubicBezTo>
                  <a:cubicBezTo>
                    <a:pt x="6492" y="29391"/>
                    <a:pt x="6296" y="29130"/>
                    <a:pt x="6296" y="28380"/>
                  </a:cubicBezTo>
                  <a:cubicBezTo>
                    <a:pt x="6296" y="27662"/>
                    <a:pt x="6492" y="27401"/>
                    <a:pt x="7471" y="26423"/>
                  </a:cubicBezTo>
                  <a:cubicBezTo>
                    <a:pt x="8678" y="25216"/>
                    <a:pt x="10504" y="23389"/>
                    <a:pt x="10504" y="19964"/>
                  </a:cubicBezTo>
                  <a:cubicBezTo>
                    <a:pt x="10504" y="16571"/>
                    <a:pt x="8678" y="14745"/>
                    <a:pt x="7471" y="13538"/>
                  </a:cubicBezTo>
                  <a:cubicBezTo>
                    <a:pt x="6492" y="12559"/>
                    <a:pt x="6296" y="12298"/>
                    <a:pt x="6296" y="11581"/>
                  </a:cubicBezTo>
                  <a:cubicBezTo>
                    <a:pt x="6296" y="10830"/>
                    <a:pt x="6492" y="10569"/>
                    <a:pt x="7471" y="9591"/>
                  </a:cubicBezTo>
                  <a:cubicBezTo>
                    <a:pt x="8678" y="8384"/>
                    <a:pt x="10504" y="6557"/>
                    <a:pt x="10504" y="3165"/>
                  </a:cubicBezTo>
                  <a:cubicBezTo>
                    <a:pt x="10504" y="1403"/>
                    <a:pt x="9102" y="0"/>
                    <a:pt x="7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4" name="Google Shape;464;p18"/>
          <p:cNvCxnSpPr>
            <a:stCxn id="393" idx="2"/>
            <a:endCxn id="402" idx="0"/>
          </p:cNvCxnSpPr>
          <p:nvPr/>
        </p:nvCxnSpPr>
        <p:spPr>
          <a:xfrm flipH="1" rot="-5400000">
            <a:off x="4796700" y="1471300"/>
            <a:ext cx="647100" cy="10965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191919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9"/>
          <p:cNvSpPr/>
          <p:nvPr/>
        </p:nvSpPr>
        <p:spPr>
          <a:xfrm>
            <a:off x="769500" y="1353375"/>
            <a:ext cx="1606200" cy="1606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9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grpSp>
        <p:nvGrpSpPr>
          <p:cNvPr id="471" name="Google Shape;471;p19"/>
          <p:cNvGrpSpPr/>
          <p:nvPr/>
        </p:nvGrpSpPr>
        <p:grpSpPr>
          <a:xfrm>
            <a:off x="1043320" y="1637393"/>
            <a:ext cx="1058560" cy="1038163"/>
            <a:chOff x="4783980" y="3109700"/>
            <a:chExt cx="382165" cy="374788"/>
          </a:xfrm>
        </p:grpSpPr>
        <p:sp>
          <p:nvSpPr>
            <p:cNvPr id="472" name="Google Shape;472;p19"/>
            <p:cNvSpPr/>
            <p:nvPr/>
          </p:nvSpPr>
          <p:spPr>
            <a:xfrm>
              <a:off x="4783980" y="3109700"/>
              <a:ext cx="382165" cy="374759"/>
            </a:xfrm>
            <a:custGeom>
              <a:rect b="b" l="l" r="r" t="t"/>
              <a:pathLst>
                <a:path extrusionOk="0" h="12954" w="13210">
                  <a:moveTo>
                    <a:pt x="5748" y="0"/>
                  </a:moveTo>
                  <a:cubicBezTo>
                    <a:pt x="5416" y="0"/>
                    <a:pt x="5089" y="102"/>
                    <a:pt x="4811" y="297"/>
                  </a:cubicBezTo>
                  <a:lnTo>
                    <a:pt x="4810" y="300"/>
                  </a:lnTo>
                  <a:cubicBezTo>
                    <a:pt x="4573" y="466"/>
                    <a:pt x="4297" y="566"/>
                    <a:pt x="4011" y="590"/>
                  </a:cubicBezTo>
                  <a:lnTo>
                    <a:pt x="4009" y="590"/>
                  </a:lnTo>
                  <a:cubicBezTo>
                    <a:pt x="3526" y="632"/>
                    <a:pt x="3084" y="886"/>
                    <a:pt x="2808" y="1285"/>
                  </a:cubicBezTo>
                  <a:cubicBezTo>
                    <a:pt x="2644" y="1523"/>
                    <a:pt x="2417" y="1713"/>
                    <a:pt x="2153" y="1836"/>
                  </a:cubicBezTo>
                  <a:lnTo>
                    <a:pt x="2150" y="1836"/>
                  </a:lnTo>
                  <a:cubicBezTo>
                    <a:pt x="1710" y="2038"/>
                    <a:pt x="1383" y="2428"/>
                    <a:pt x="1259" y="2896"/>
                  </a:cubicBezTo>
                  <a:lnTo>
                    <a:pt x="1259" y="2897"/>
                  </a:lnTo>
                  <a:cubicBezTo>
                    <a:pt x="1184" y="3178"/>
                    <a:pt x="1036" y="3433"/>
                    <a:pt x="831" y="3637"/>
                  </a:cubicBezTo>
                  <a:cubicBezTo>
                    <a:pt x="486" y="3977"/>
                    <a:pt x="312" y="4457"/>
                    <a:pt x="355" y="4940"/>
                  </a:cubicBezTo>
                  <a:cubicBezTo>
                    <a:pt x="383" y="5227"/>
                    <a:pt x="331" y="5519"/>
                    <a:pt x="208" y="5780"/>
                  </a:cubicBezTo>
                  <a:lnTo>
                    <a:pt x="206" y="5784"/>
                  </a:lnTo>
                  <a:cubicBezTo>
                    <a:pt x="1" y="6223"/>
                    <a:pt x="1" y="6729"/>
                    <a:pt x="206" y="7168"/>
                  </a:cubicBezTo>
                  <a:lnTo>
                    <a:pt x="208" y="7172"/>
                  </a:lnTo>
                  <a:cubicBezTo>
                    <a:pt x="331" y="7435"/>
                    <a:pt x="383" y="7725"/>
                    <a:pt x="355" y="8011"/>
                  </a:cubicBezTo>
                  <a:lnTo>
                    <a:pt x="355" y="8013"/>
                  </a:lnTo>
                  <a:cubicBezTo>
                    <a:pt x="312" y="8496"/>
                    <a:pt x="486" y="8976"/>
                    <a:pt x="831" y="9317"/>
                  </a:cubicBezTo>
                  <a:cubicBezTo>
                    <a:pt x="1036" y="9521"/>
                    <a:pt x="1184" y="9775"/>
                    <a:pt x="1259" y="10056"/>
                  </a:cubicBezTo>
                  <a:lnTo>
                    <a:pt x="1259" y="10058"/>
                  </a:lnTo>
                  <a:cubicBezTo>
                    <a:pt x="1383" y="10525"/>
                    <a:pt x="1710" y="10915"/>
                    <a:pt x="2150" y="11118"/>
                  </a:cubicBezTo>
                  <a:lnTo>
                    <a:pt x="2153" y="11118"/>
                  </a:lnTo>
                  <a:cubicBezTo>
                    <a:pt x="2415" y="11239"/>
                    <a:pt x="2641" y="11429"/>
                    <a:pt x="2808" y="11668"/>
                  </a:cubicBezTo>
                  <a:cubicBezTo>
                    <a:pt x="3084" y="12067"/>
                    <a:pt x="3526" y="12322"/>
                    <a:pt x="4009" y="12362"/>
                  </a:cubicBezTo>
                  <a:lnTo>
                    <a:pt x="4011" y="12362"/>
                  </a:lnTo>
                  <a:cubicBezTo>
                    <a:pt x="4297" y="12388"/>
                    <a:pt x="4573" y="12487"/>
                    <a:pt x="4810" y="12653"/>
                  </a:cubicBezTo>
                  <a:lnTo>
                    <a:pt x="4811" y="12656"/>
                  </a:lnTo>
                  <a:cubicBezTo>
                    <a:pt x="5089" y="12851"/>
                    <a:pt x="5416" y="12953"/>
                    <a:pt x="5748" y="12953"/>
                  </a:cubicBezTo>
                  <a:cubicBezTo>
                    <a:pt x="5891" y="12953"/>
                    <a:pt x="6035" y="12934"/>
                    <a:pt x="6176" y="12895"/>
                  </a:cubicBezTo>
                  <a:cubicBezTo>
                    <a:pt x="6317" y="12857"/>
                    <a:pt x="6461" y="12838"/>
                    <a:pt x="6605" y="12838"/>
                  </a:cubicBezTo>
                  <a:cubicBezTo>
                    <a:pt x="6749" y="12838"/>
                    <a:pt x="6893" y="12857"/>
                    <a:pt x="7034" y="12895"/>
                  </a:cubicBezTo>
                  <a:cubicBezTo>
                    <a:pt x="7175" y="12934"/>
                    <a:pt x="7319" y="12953"/>
                    <a:pt x="7462" y="12953"/>
                  </a:cubicBezTo>
                  <a:cubicBezTo>
                    <a:pt x="7794" y="12953"/>
                    <a:pt x="8122" y="12851"/>
                    <a:pt x="8399" y="12656"/>
                  </a:cubicBezTo>
                  <a:lnTo>
                    <a:pt x="8401" y="12653"/>
                  </a:lnTo>
                  <a:cubicBezTo>
                    <a:pt x="8637" y="12487"/>
                    <a:pt x="8913" y="12388"/>
                    <a:pt x="9201" y="12362"/>
                  </a:cubicBezTo>
                  <a:lnTo>
                    <a:pt x="9203" y="12362"/>
                  </a:lnTo>
                  <a:cubicBezTo>
                    <a:pt x="9686" y="12322"/>
                    <a:pt x="10128" y="12067"/>
                    <a:pt x="10404" y="11668"/>
                  </a:cubicBezTo>
                  <a:cubicBezTo>
                    <a:pt x="10568" y="11430"/>
                    <a:pt x="10794" y="11240"/>
                    <a:pt x="11057" y="11118"/>
                  </a:cubicBezTo>
                  <a:lnTo>
                    <a:pt x="11059" y="11118"/>
                  </a:lnTo>
                  <a:cubicBezTo>
                    <a:pt x="11501" y="10915"/>
                    <a:pt x="11826" y="10525"/>
                    <a:pt x="11950" y="10058"/>
                  </a:cubicBezTo>
                  <a:lnTo>
                    <a:pt x="11950" y="10056"/>
                  </a:lnTo>
                  <a:cubicBezTo>
                    <a:pt x="12025" y="9775"/>
                    <a:pt x="12172" y="9521"/>
                    <a:pt x="12378" y="9317"/>
                  </a:cubicBezTo>
                  <a:cubicBezTo>
                    <a:pt x="12723" y="8976"/>
                    <a:pt x="12898" y="8496"/>
                    <a:pt x="12854" y="8013"/>
                  </a:cubicBezTo>
                  <a:lnTo>
                    <a:pt x="12854" y="8011"/>
                  </a:lnTo>
                  <a:cubicBezTo>
                    <a:pt x="12826" y="7725"/>
                    <a:pt x="12878" y="7433"/>
                    <a:pt x="13001" y="7172"/>
                  </a:cubicBezTo>
                  <a:lnTo>
                    <a:pt x="13004" y="7168"/>
                  </a:lnTo>
                  <a:cubicBezTo>
                    <a:pt x="13209" y="6729"/>
                    <a:pt x="13209" y="6223"/>
                    <a:pt x="13005" y="5784"/>
                  </a:cubicBezTo>
                  <a:lnTo>
                    <a:pt x="13004" y="5780"/>
                  </a:lnTo>
                  <a:cubicBezTo>
                    <a:pt x="12881" y="5517"/>
                    <a:pt x="12829" y="5227"/>
                    <a:pt x="12855" y="4940"/>
                  </a:cubicBezTo>
                  <a:cubicBezTo>
                    <a:pt x="12900" y="4457"/>
                    <a:pt x="12725" y="3977"/>
                    <a:pt x="12380" y="3637"/>
                  </a:cubicBezTo>
                  <a:cubicBezTo>
                    <a:pt x="12174" y="3433"/>
                    <a:pt x="12027" y="3178"/>
                    <a:pt x="11953" y="2897"/>
                  </a:cubicBezTo>
                  <a:lnTo>
                    <a:pt x="11953" y="2896"/>
                  </a:lnTo>
                  <a:cubicBezTo>
                    <a:pt x="11827" y="2428"/>
                    <a:pt x="11502" y="2038"/>
                    <a:pt x="11060" y="1836"/>
                  </a:cubicBezTo>
                  <a:lnTo>
                    <a:pt x="11059" y="1836"/>
                  </a:lnTo>
                  <a:cubicBezTo>
                    <a:pt x="10797" y="1715"/>
                    <a:pt x="10570" y="1524"/>
                    <a:pt x="10404" y="1285"/>
                  </a:cubicBezTo>
                  <a:cubicBezTo>
                    <a:pt x="10128" y="886"/>
                    <a:pt x="9686" y="632"/>
                    <a:pt x="9203" y="590"/>
                  </a:cubicBezTo>
                  <a:lnTo>
                    <a:pt x="9201" y="590"/>
                  </a:lnTo>
                  <a:cubicBezTo>
                    <a:pt x="8913" y="566"/>
                    <a:pt x="8637" y="466"/>
                    <a:pt x="8401" y="300"/>
                  </a:cubicBezTo>
                  <a:lnTo>
                    <a:pt x="8399" y="297"/>
                  </a:lnTo>
                  <a:cubicBezTo>
                    <a:pt x="8122" y="102"/>
                    <a:pt x="7794" y="0"/>
                    <a:pt x="7462" y="0"/>
                  </a:cubicBezTo>
                  <a:cubicBezTo>
                    <a:pt x="7319" y="0"/>
                    <a:pt x="7175" y="19"/>
                    <a:pt x="7034" y="58"/>
                  </a:cubicBezTo>
                  <a:cubicBezTo>
                    <a:pt x="6894" y="96"/>
                    <a:pt x="6750" y="116"/>
                    <a:pt x="6606" y="116"/>
                  </a:cubicBezTo>
                  <a:cubicBezTo>
                    <a:pt x="6462" y="116"/>
                    <a:pt x="6318" y="96"/>
                    <a:pt x="6176" y="58"/>
                  </a:cubicBezTo>
                  <a:cubicBezTo>
                    <a:pt x="6035" y="19"/>
                    <a:pt x="5891" y="0"/>
                    <a:pt x="5748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4784067" y="3109787"/>
              <a:ext cx="181970" cy="374701"/>
            </a:xfrm>
            <a:custGeom>
              <a:rect b="b" l="l" r="r" t="t"/>
              <a:pathLst>
                <a:path extrusionOk="0" h="12952" w="6290">
                  <a:moveTo>
                    <a:pt x="5749" y="1"/>
                  </a:moveTo>
                  <a:cubicBezTo>
                    <a:pt x="5417" y="1"/>
                    <a:pt x="5089" y="103"/>
                    <a:pt x="4811" y="299"/>
                  </a:cubicBezTo>
                  <a:lnTo>
                    <a:pt x="4810" y="300"/>
                  </a:lnTo>
                  <a:cubicBezTo>
                    <a:pt x="4574" y="468"/>
                    <a:pt x="4297" y="567"/>
                    <a:pt x="4009" y="592"/>
                  </a:cubicBezTo>
                  <a:lnTo>
                    <a:pt x="4008" y="592"/>
                  </a:lnTo>
                  <a:cubicBezTo>
                    <a:pt x="3524" y="632"/>
                    <a:pt x="3084" y="886"/>
                    <a:pt x="2808" y="1285"/>
                  </a:cubicBezTo>
                  <a:cubicBezTo>
                    <a:pt x="2642" y="1523"/>
                    <a:pt x="2417" y="1713"/>
                    <a:pt x="2151" y="1836"/>
                  </a:cubicBezTo>
                  <a:lnTo>
                    <a:pt x="2150" y="1836"/>
                  </a:lnTo>
                  <a:cubicBezTo>
                    <a:pt x="1708" y="2040"/>
                    <a:pt x="1383" y="2428"/>
                    <a:pt x="1259" y="2896"/>
                  </a:cubicBezTo>
                  <a:lnTo>
                    <a:pt x="1259" y="2899"/>
                  </a:lnTo>
                  <a:cubicBezTo>
                    <a:pt x="1184" y="3178"/>
                    <a:pt x="1036" y="3433"/>
                    <a:pt x="831" y="3637"/>
                  </a:cubicBezTo>
                  <a:cubicBezTo>
                    <a:pt x="486" y="3979"/>
                    <a:pt x="311" y="4457"/>
                    <a:pt x="355" y="4941"/>
                  </a:cubicBezTo>
                  <a:cubicBezTo>
                    <a:pt x="381" y="5229"/>
                    <a:pt x="331" y="5520"/>
                    <a:pt x="208" y="5781"/>
                  </a:cubicBezTo>
                  <a:lnTo>
                    <a:pt x="205" y="5784"/>
                  </a:lnTo>
                  <a:cubicBezTo>
                    <a:pt x="1" y="6223"/>
                    <a:pt x="1" y="6729"/>
                    <a:pt x="205" y="7169"/>
                  </a:cubicBezTo>
                  <a:lnTo>
                    <a:pt x="208" y="7172"/>
                  </a:lnTo>
                  <a:cubicBezTo>
                    <a:pt x="331" y="7435"/>
                    <a:pt x="381" y="7725"/>
                    <a:pt x="355" y="8013"/>
                  </a:cubicBezTo>
                  <a:cubicBezTo>
                    <a:pt x="311" y="8495"/>
                    <a:pt x="486" y="8975"/>
                    <a:pt x="831" y="9317"/>
                  </a:cubicBezTo>
                  <a:cubicBezTo>
                    <a:pt x="1036" y="9519"/>
                    <a:pt x="1184" y="9774"/>
                    <a:pt x="1259" y="10055"/>
                  </a:cubicBezTo>
                  <a:lnTo>
                    <a:pt x="1259" y="10056"/>
                  </a:lnTo>
                  <a:cubicBezTo>
                    <a:pt x="1383" y="10524"/>
                    <a:pt x="1708" y="10914"/>
                    <a:pt x="2150" y="11116"/>
                  </a:cubicBezTo>
                  <a:lnTo>
                    <a:pt x="2151" y="11116"/>
                  </a:lnTo>
                  <a:cubicBezTo>
                    <a:pt x="2414" y="11237"/>
                    <a:pt x="2641" y="11427"/>
                    <a:pt x="2808" y="11667"/>
                  </a:cubicBezTo>
                  <a:cubicBezTo>
                    <a:pt x="3084" y="12066"/>
                    <a:pt x="3524" y="12320"/>
                    <a:pt x="4008" y="12362"/>
                  </a:cubicBezTo>
                  <a:lnTo>
                    <a:pt x="4009" y="12362"/>
                  </a:lnTo>
                  <a:cubicBezTo>
                    <a:pt x="4297" y="12386"/>
                    <a:pt x="4574" y="12486"/>
                    <a:pt x="4810" y="12653"/>
                  </a:cubicBezTo>
                  <a:lnTo>
                    <a:pt x="4811" y="12655"/>
                  </a:lnTo>
                  <a:cubicBezTo>
                    <a:pt x="5089" y="12850"/>
                    <a:pt x="5416" y="12952"/>
                    <a:pt x="5748" y="12952"/>
                  </a:cubicBezTo>
                  <a:cubicBezTo>
                    <a:pt x="5891" y="12952"/>
                    <a:pt x="6035" y="12933"/>
                    <a:pt x="6176" y="12894"/>
                  </a:cubicBezTo>
                  <a:cubicBezTo>
                    <a:pt x="6213" y="12885"/>
                    <a:pt x="6252" y="12875"/>
                    <a:pt x="6290" y="12868"/>
                  </a:cubicBezTo>
                  <a:cubicBezTo>
                    <a:pt x="6138" y="12817"/>
                    <a:pt x="5995" y="12747"/>
                    <a:pt x="5864" y="12655"/>
                  </a:cubicBezTo>
                  <a:cubicBezTo>
                    <a:pt x="5626" y="12486"/>
                    <a:pt x="5350" y="12386"/>
                    <a:pt x="5063" y="12362"/>
                  </a:cubicBezTo>
                  <a:lnTo>
                    <a:pt x="5060" y="12362"/>
                  </a:lnTo>
                  <a:cubicBezTo>
                    <a:pt x="4577" y="12320"/>
                    <a:pt x="4136" y="12066"/>
                    <a:pt x="3860" y="11667"/>
                  </a:cubicBezTo>
                  <a:cubicBezTo>
                    <a:pt x="3695" y="11429"/>
                    <a:pt x="3469" y="11239"/>
                    <a:pt x="3204" y="11116"/>
                  </a:cubicBezTo>
                  <a:lnTo>
                    <a:pt x="3202" y="11116"/>
                  </a:lnTo>
                  <a:cubicBezTo>
                    <a:pt x="2760" y="10914"/>
                    <a:pt x="2435" y="10524"/>
                    <a:pt x="2311" y="10056"/>
                  </a:cubicBezTo>
                  <a:lnTo>
                    <a:pt x="2311" y="10055"/>
                  </a:lnTo>
                  <a:cubicBezTo>
                    <a:pt x="2236" y="9774"/>
                    <a:pt x="2089" y="9519"/>
                    <a:pt x="1883" y="9317"/>
                  </a:cubicBezTo>
                  <a:cubicBezTo>
                    <a:pt x="1538" y="8975"/>
                    <a:pt x="1363" y="8495"/>
                    <a:pt x="1408" y="8013"/>
                  </a:cubicBezTo>
                  <a:cubicBezTo>
                    <a:pt x="1434" y="7725"/>
                    <a:pt x="1383" y="7433"/>
                    <a:pt x="1260" y="7172"/>
                  </a:cubicBezTo>
                  <a:lnTo>
                    <a:pt x="1257" y="7169"/>
                  </a:lnTo>
                  <a:cubicBezTo>
                    <a:pt x="1053" y="6729"/>
                    <a:pt x="1053" y="6223"/>
                    <a:pt x="1257" y="5784"/>
                  </a:cubicBezTo>
                  <a:lnTo>
                    <a:pt x="1260" y="5781"/>
                  </a:lnTo>
                  <a:cubicBezTo>
                    <a:pt x="1383" y="5517"/>
                    <a:pt x="1434" y="5229"/>
                    <a:pt x="1408" y="4941"/>
                  </a:cubicBezTo>
                  <a:cubicBezTo>
                    <a:pt x="1363" y="4457"/>
                    <a:pt x="1538" y="3979"/>
                    <a:pt x="1883" y="3637"/>
                  </a:cubicBezTo>
                  <a:cubicBezTo>
                    <a:pt x="2089" y="3433"/>
                    <a:pt x="2236" y="3178"/>
                    <a:pt x="2311" y="2899"/>
                  </a:cubicBezTo>
                  <a:lnTo>
                    <a:pt x="2311" y="2896"/>
                  </a:lnTo>
                  <a:cubicBezTo>
                    <a:pt x="2435" y="2428"/>
                    <a:pt x="2760" y="2040"/>
                    <a:pt x="3202" y="1836"/>
                  </a:cubicBezTo>
                  <a:lnTo>
                    <a:pt x="3204" y="1836"/>
                  </a:lnTo>
                  <a:cubicBezTo>
                    <a:pt x="3466" y="1713"/>
                    <a:pt x="3693" y="1526"/>
                    <a:pt x="3860" y="1285"/>
                  </a:cubicBezTo>
                  <a:cubicBezTo>
                    <a:pt x="4136" y="886"/>
                    <a:pt x="4577" y="632"/>
                    <a:pt x="5060" y="592"/>
                  </a:cubicBezTo>
                  <a:lnTo>
                    <a:pt x="5063" y="592"/>
                  </a:lnTo>
                  <a:cubicBezTo>
                    <a:pt x="5350" y="567"/>
                    <a:pt x="5626" y="468"/>
                    <a:pt x="5864" y="300"/>
                  </a:cubicBezTo>
                  <a:lnTo>
                    <a:pt x="5865" y="299"/>
                  </a:lnTo>
                  <a:cubicBezTo>
                    <a:pt x="5999" y="207"/>
                    <a:pt x="6140" y="135"/>
                    <a:pt x="6290" y="86"/>
                  </a:cubicBezTo>
                  <a:cubicBezTo>
                    <a:pt x="6252" y="78"/>
                    <a:pt x="6215" y="70"/>
                    <a:pt x="6176" y="58"/>
                  </a:cubicBezTo>
                  <a:cubicBezTo>
                    <a:pt x="6036" y="20"/>
                    <a:pt x="5892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4889459" y="3262595"/>
              <a:ext cx="171237" cy="90522"/>
            </a:xfrm>
            <a:custGeom>
              <a:rect b="b" l="l" r="r" t="t"/>
              <a:pathLst>
                <a:path extrusionOk="0" h="3129" w="5919">
                  <a:moveTo>
                    <a:pt x="2136" y="1"/>
                  </a:moveTo>
                  <a:cubicBezTo>
                    <a:pt x="10" y="315"/>
                    <a:pt x="1" y="1889"/>
                    <a:pt x="349" y="2926"/>
                  </a:cubicBezTo>
                  <a:cubicBezTo>
                    <a:pt x="389" y="3048"/>
                    <a:pt x="503" y="3129"/>
                    <a:pt x="627" y="3129"/>
                  </a:cubicBezTo>
                  <a:cubicBezTo>
                    <a:pt x="642" y="3129"/>
                    <a:pt x="657" y="3127"/>
                    <a:pt x="671" y="3125"/>
                  </a:cubicBezTo>
                  <a:cubicBezTo>
                    <a:pt x="1178" y="3048"/>
                    <a:pt x="2352" y="2788"/>
                    <a:pt x="2820" y="2005"/>
                  </a:cubicBezTo>
                  <a:cubicBezTo>
                    <a:pt x="2853" y="1954"/>
                    <a:pt x="2907" y="1928"/>
                    <a:pt x="2961" y="1928"/>
                  </a:cubicBezTo>
                  <a:cubicBezTo>
                    <a:pt x="3015" y="1928"/>
                    <a:pt x="3069" y="1954"/>
                    <a:pt x="3100" y="2005"/>
                  </a:cubicBezTo>
                  <a:cubicBezTo>
                    <a:pt x="3567" y="2788"/>
                    <a:pt x="4742" y="3047"/>
                    <a:pt x="5249" y="3125"/>
                  </a:cubicBezTo>
                  <a:cubicBezTo>
                    <a:pt x="5263" y="3127"/>
                    <a:pt x="5278" y="3129"/>
                    <a:pt x="5292" y="3129"/>
                  </a:cubicBezTo>
                  <a:cubicBezTo>
                    <a:pt x="5416" y="3129"/>
                    <a:pt x="5529" y="3048"/>
                    <a:pt x="5571" y="2926"/>
                  </a:cubicBezTo>
                  <a:cubicBezTo>
                    <a:pt x="5919" y="1889"/>
                    <a:pt x="5910" y="315"/>
                    <a:pt x="378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4951196" y="3260859"/>
              <a:ext cx="47735" cy="23867"/>
            </a:xfrm>
            <a:custGeom>
              <a:rect b="b" l="l" r="r" t="t"/>
              <a:pathLst>
                <a:path extrusionOk="0" h="825" w="1650">
                  <a:moveTo>
                    <a:pt x="824" y="1"/>
                  </a:moveTo>
                  <a:cubicBezTo>
                    <a:pt x="521" y="1"/>
                    <a:pt x="246" y="19"/>
                    <a:pt x="1" y="56"/>
                  </a:cubicBezTo>
                  <a:cubicBezTo>
                    <a:pt x="30" y="485"/>
                    <a:pt x="387" y="824"/>
                    <a:pt x="824" y="824"/>
                  </a:cubicBezTo>
                  <a:cubicBezTo>
                    <a:pt x="1262" y="824"/>
                    <a:pt x="1620" y="485"/>
                    <a:pt x="1650" y="56"/>
                  </a:cubicBezTo>
                  <a:cubicBezTo>
                    <a:pt x="1404" y="19"/>
                    <a:pt x="1130" y="1"/>
                    <a:pt x="82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4911128" y="3235112"/>
              <a:ext cx="11688" cy="23780"/>
            </a:xfrm>
            <a:custGeom>
              <a:rect b="b" l="l" r="r" t="t"/>
              <a:pathLst>
                <a:path extrusionOk="0" h="822" w="404">
                  <a:moveTo>
                    <a:pt x="202" y="0"/>
                  </a:moveTo>
                  <a:cubicBezTo>
                    <a:pt x="182" y="0"/>
                    <a:pt x="160" y="4"/>
                    <a:pt x="139" y="10"/>
                  </a:cubicBezTo>
                  <a:cubicBezTo>
                    <a:pt x="54" y="36"/>
                    <a:pt x="1" y="118"/>
                    <a:pt x="1" y="204"/>
                  </a:cubicBezTo>
                  <a:lnTo>
                    <a:pt x="1" y="618"/>
                  </a:lnTo>
                  <a:cubicBezTo>
                    <a:pt x="1" y="710"/>
                    <a:pt x="62" y="794"/>
                    <a:pt x="152" y="816"/>
                  </a:cubicBezTo>
                  <a:cubicBezTo>
                    <a:pt x="169" y="820"/>
                    <a:pt x="186" y="822"/>
                    <a:pt x="202" y="822"/>
                  </a:cubicBezTo>
                  <a:cubicBezTo>
                    <a:pt x="313" y="822"/>
                    <a:pt x="404" y="730"/>
                    <a:pt x="404" y="619"/>
                  </a:cubicBezTo>
                  <a:lnTo>
                    <a:pt x="404" y="202"/>
                  </a:ln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4880520" y="3261496"/>
              <a:ext cx="25314" cy="11659"/>
            </a:xfrm>
            <a:custGeom>
              <a:rect b="b" l="l" r="r" t="t"/>
              <a:pathLst>
                <a:path extrusionOk="0" h="403" w="875">
                  <a:moveTo>
                    <a:pt x="227" y="0"/>
                  </a:moveTo>
                  <a:cubicBezTo>
                    <a:pt x="100" y="0"/>
                    <a:pt x="0" y="118"/>
                    <a:pt x="31" y="250"/>
                  </a:cubicBezTo>
                  <a:cubicBezTo>
                    <a:pt x="52" y="341"/>
                    <a:pt x="137" y="402"/>
                    <a:pt x="229" y="402"/>
                  </a:cubicBezTo>
                  <a:lnTo>
                    <a:pt x="649" y="402"/>
                  </a:lnTo>
                  <a:cubicBezTo>
                    <a:pt x="775" y="402"/>
                    <a:pt x="874" y="284"/>
                    <a:pt x="842" y="151"/>
                  </a:cubicBezTo>
                  <a:cubicBezTo>
                    <a:pt x="821" y="62"/>
                    <a:pt x="736" y="0"/>
                    <a:pt x="64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5027629" y="3235083"/>
              <a:ext cx="11688" cy="23809"/>
            </a:xfrm>
            <a:custGeom>
              <a:rect b="b" l="l" r="r" t="t"/>
              <a:pathLst>
                <a:path extrusionOk="0" h="823" w="404">
                  <a:moveTo>
                    <a:pt x="202" y="1"/>
                  </a:moveTo>
                  <a:cubicBezTo>
                    <a:pt x="186" y="1"/>
                    <a:pt x="169" y="3"/>
                    <a:pt x="152" y="7"/>
                  </a:cubicBezTo>
                  <a:cubicBezTo>
                    <a:pt x="61" y="28"/>
                    <a:pt x="0" y="113"/>
                    <a:pt x="0" y="205"/>
                  </a:cubicBezTo>
                  <a:lnTo>
                    <a:pt x="0" y="619"/>
                  </a:lnTo>
                  <a:cubicBezTo>
                    <a:pt x="0" y="711"/>
                    <a:pt x="61" y="795"/>
                    <a:pt x="152" y="817"/>
                  </a:cubicBezTo>
                  <a:cubicBezTo>
                    <a:pt x="168" y="820"/>
                    <a:pt x="184" y="822"/>
                    <a:pt x="200" y="822"/>
                  </a:cubicBezTo>
                  <a:cubicBezTo>
                    <a:pt x="312" y="822"/>
                    <a:pt x="403" y="732"/>
                    <a:pt x="403" y="620"/>
                  </a:cubicBezTo>
                  <a:lnTo>
                    <a:pt x="403" y="203"/>
                  </a:lnTo>
                  <a:cubicBezTo>
                    <a:pt x="403" y="91"/>
                    <a:pt x="313" y="1"/>
                    <a:pt x="20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5044379" y="3261496"/>
              <a:ext cx="25256" cy="11659"/>
            </a:xfrm>
            <a:custGeom>
              <a:rect b="b" l="l" r="r" t="t"/>
              <a:pathLst>
                <a:path extrusionOk="0" h="403" w="873">
                  <a:moveTo>
                    <a:pt x="226" y="0"/>
                  </a:moveTo>
                  <a:cubicBezTo>
                    <a:pt x="101" y="0"/>
                    <a:pt x="1" y="118"/>
                    <a:pt x="32" y="250"/>
                  </a:cubicBezTo>
                  <a:cubicBezTo>
                    <a:pt x="53" y="341"/>
                    <a:pt x="137" y="402"/>
                    <a:pt x="229" y="402"/>
                  </a:cubicBezTo>
                  <a:lnTo>
                    <a:pt x="647" y="402"/>
                  </a:lnTo>
                  <a:cubicBezTo>
                    <a:pt x="774" y="402"/>
                    <a:pt x="872" y="284"/>
                    <a:pt x="843" y="151"/>
                  </a:cubicBezTo>
                  <a:cubicBezTo>
                    <a:pt x="822" y="62"/>
                    <a:pt x="737" y="0"/>
                    <a:pt x="64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19"/>
          <p:cNvGrpSpPr/>
          <p:nvPr/>
        </p:nvGrpSpPr>
        <p:grpSpPr>
          <a:xfrm>
            <a:off x="2806650" y="1353375"/>
            <a:ext cx="5880353" cy="3380576"/>
            <a:chOff x="2806650" y="1353375"/>
            <a:chExt cx="5880353" cy="3380576"/>
          </a:xfrm>
        </p:grpSpPr>
        <p:sp>
          <p:nvSpPr>
            <p:cNvPr id="481" name="Google Shape;481;p19"/>
            <p:cNvSpPr txBox="1"/>
            <p:nvPr/>
          </p:nvSpPr>
          <p:spPr>
            <a:xfrm>
              <a:off x="2806702" y="1353375"/>
              <a:ext cx="5880000" cy="464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Shih Tzu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2" name="Google Shape;482;p19"/>
            <p:cNvSpPr txBox="1"/>
            <p:nvPr/>
          </p:nvSpPr>
          <p:spPr>
            <a:xfrm>
              <a:off x="2806702" y="1920854"/>
              <a:ext cx="2992200" cy="561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Origin: China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3" name="Google Shape;483;p19"/>
            <p:cNvSpPr txBox="1"/>
            <p:nvPr/>
          </p:nvSpPr>
          <p:spPr>
            <a:xfrm>
              <a:off x="5890654" y="1920859"/>
              <a:ext cx="2796000" cy="561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Weight: 4-8 kgs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19"/>
            <p:cNvSpPr txBox="1"/>
            <p:nvPr/>
          </p:nvSpPr>
          <p:spPr>
            <a:xfrm>
              <a:off x="2806650" y="2585234"/>
              <a:ext cx="2992200" cy="561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Height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: 8-11 inches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19"/>
            <p:cNvSpPr txBox="1"/>
            <p:nvPr/>
          </p:nvSpPr>
          <p:spPr>
            <a:xfrm>
              <a:off x="5890601" y="2585244"/>
              <a:ext cx="2796000" cy="561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Lifespan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: 10-16 years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19"/>
            <p:cNvSpPr txBox="1"/>
            <p:nvPr/>
          </p:nvSpPr>
          <p:spPr>
            <a:xfrm>
              <a:off x="2806702" y="3249613"/>
              <a:ext cx="2150100" cy="294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Drool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87" name="Google Shape;487;p19"/>
            <p:cNvGrpSpPr/>
            <p:nvPr/>
          </p:nvGrpSpPr>
          <p:grpSpPr>
            <a:xfrm>
              <a:off x="5048626" y="3249628"/>
              <a:ext cx="3638377" cy="293957"/>
              <a:chOff x="4952600" y="3093600"/>
              <a:chExt cx="3482700" cy="261900"/>
            </a:xfrm>
          </p:grpSpPr>
          <p:sp>
            <p:nvSpPr>
              <p:cNvPr id="488" name="Google Shape;488;p19"/>
              <p:cNvSpPr/>
              <p:nvPr/>
            </p:nvSpPr>
            <p:spPr>
              <a:xfrm>
                <a:off x="4952600" y="3093600"/>
                <a:ext cx="3482700" cy="261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4952600" y="3093600"/>
                <a:ext cx="974100" cy="261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0" name="Google Shape;490;p19"/>
            <p:cNvSpPr txBox="1"/>
            <p:nvPr/>
          </p:nvSpPr>
          <p:spPr>
            <a:xfrm>
              <a:off x="2806702" y="3646392"/>
              <a:ext cx="2150100" cy="294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Snore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91" name="Google Shape;491;p19"/>
            <p:cNvGrpSpPr/>
            <p:nvPr/>
          </p:nvGrpSpPr>
          <p:grpSpPr>
            <a:xfrm>
              <a:off x="5048626" y="3646369"/>
              <a:ext cx="3638377" cy="293957"/>
              <a:chOff x="4952600" y="3093600"/>
              <a:chExt cx="3482700" cy="261900"/>
            </a:xfrm>
          </p:grpSpPr>
          <p:sp>
            <p:nvSpPr>
              <p:cNvPr id="492" name="Google Shape;492;p19"/>
              <p:cNvSpPr/>
              <p:nvPr/>
            </p:nvSpPr>
            <p:spPr>
              <a:xfrm>
                <a:off x="4952600" y="3093600"/>
                <a:ext cx="3482700" cy="261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4952600" y="3093600"/>
                <a:ext cx="1548600" cy="261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4" name="Google Shape;494;p19"/>
            <p:cNvSpPr txBox="1"/>
            <p:nvPr/>
          </p:nvSpPr>
          <p:spPr>
            <a:xfrm>
              <a:off x="2806702" y="4043171"/>
              <a:ext cx="2150100" cy="294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Bark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95" name="Google Shape;495;p19"/>
            <p:cNvGrpSpPr/>
            <p:nvPr/>
          </p:nvGrpSpPr>
          <p:grpSpPr>
            <a:xfrm>
              <a:off x="5048626" y="4043110"/>
              <a:ext cx="3638377" cy="293957"/>
              <a:chOff x="4952600" y="3093599"/>
              <a:chExt cx="3482700" cy="261901"/>
            </a:xfrm>
          </p:grpSpPr>
          <p:sp>
            <p:nvSpPr>
              <p:cNvPr id="496" name="Google Shape;496;p19"/>
              <p:cNvSpPr/>
              <p:nvPr/>
            </p:nvSpPr>
            <p:spPr>
              <a:xfrm>
                <a:off x="4952600" y="3093600"/>
                <a:ext cx="3482700" cy="261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4952600" y="3093599"/>
                <a:ext cx="2784300" cy="261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8" name="Google Shape;498;p19"/>
            <p:cNvSpPr txBox="1"/>
            <p:nvPr/>
          </p:nvSpPr>
          <p:spPr>
            <a:xfrm>
              <a:off x="2806702" y="4439951"/>
              <a:ext cx="2150100" cy="294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Dig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99" name="Google Shape;499;p19"/>
            <p:cNvGrpSpPr/>
            <p:nvPr/>
          </p:nvGrpSpPr>
          <p:grpSpPr>
            <a:xfrm>
              <a:off x="5048626" y="4439852"/>
              <a:ext cx="3638377" cy="293957"/>
              <a:chOff x="4952600" y="3093599"/>
              <a:chExt cx="3482700" cy="261901"/>
            </a:xfrm>
          </p:grpSpPr>
          <p:sp>
            <p:nvSpPr>
              <p:cNvPr id="500" name="Google Shape;500;p19"/>
              <p:cNvSpPr/>
              <p:nvPr/>
            </p:nvSpPr>
            <p:spPr>
              <a:xfrm>
                <a:off x="4952600" y="3093600"/>
                <a:ext cx="3482700" cy="261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4952600" y="3093599"/>
                <a:ext cx="626100" cy="261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2" name="Google Shape;502;p19"/>
          <p:cNvSpPr txBox="1"/>
          <p:nvPr/>
        </p:nvSpPr>
        <p:spPr>
          <a:xfrm>
            <a:off x="457200" y="3249625"/>
            <a:ext cx="2230800" cy="148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0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sp>
        <p:nvSpPr>
          <p:cNvPr id="508" name="Google Shape;508;p20"/>
          <p:cNvSpPr txBox="1"/>
          <p:nvPr/>
        </p:nvSpPr>
        <p:spPr>
          <a:xfrm>
            <a:off x="6391225" y="1501050"/>
            <a:ext cx="2295600" cy="66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" marR="9144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Basic orders</a:t>
            </a:r>
            <a:endParaRPr sz="1800">
              <a:solidFill>
                <a:srgbClr val="191919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509" name="Google Shape;509;p20"/>
          <p:cNvCxnSpPr>
            <a:stCxn id="510" idx="6"/>
            <a:endCxn id="511" idx="2"/>
          </p:cNvCxnSpPr>
          <p:nvPr/>
        </p:nvCxnSpPr>
        <p:spPr>
          <a:xfrm flipH="1" rot="10800000">
            <a:off x="1570975" y="2800338"/>
            <a:ext cx="1474200" cy="9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19191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20"/>
          <p:cNvCxnSpPr>
            <a:stCxn id="511" idx="6"/>
            <a:endCxn id="513" idx="2"/>
          </p:cNvCxnSpPr>
          <p:nvPr/>
        </p:nvCxnSpPr>
        <p:spPr>
          <a:xfrm>
            <a:off x="3672575" y="2800394"/>
            <a:ext cx="1395300" cy="6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191919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14" name="Google Shape;514;p20"/>
          <p:cNvGrpSpPr/>
          <p:nvPr/>
        </p:nvGrpSpPr>
        <p:grpSpPr>
          <a:xfrm>
            <a:off x="457200" y="1501050"/>
            <a:ext cx="1600200" cy="3138100"/>
            <a:chOff x="595475" y="2164050"/>
            <a:chExt cx="1600200" cy="3138100"/>
          </a:xfrm>
        </p:grpSpPr>
        <p:sp>
          <p:nvSpPr>
            <p:cNvPr id="510" name="Google Shape;510;p20"/>
            <p:cNvSpPr/>
            <p:nvPr/>
          </p:nvSpPr>
          <p:spPr>
            <a:xfrm>
              <a:off x="1081950" y="3150588"/>
              <a:ext cx="627300" cy="62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15" name="Google Shape;515;p20"/>
            <p:cNvSpPr txBox="1"/>
            <p:nvPr/>
          </p:nvSpPr>
          <p:spPr>
            <a:xfrm>
              <a:off x="1003050" y="2164050"/>
              <a:ext cx="785100" cy="66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Fetch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6" name="Google Shape;516;p20"/>
            <p:cNvSpPr txBox="1"/>
            <p:nvPr/>
          </p:nvSpPr>
          <p:spPr>
            <a:xfrm>
              <a:off x="595475" y="4042750"/>
              <a:ext cx="1600200" cy="12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17" name="Google Shape;517;p20"/>
            <p:cNvCxnSpPr>
              <a:stCxn id="515" idx="2"/>
              <a:endCxn id="510" idx="0"/>
            </p:cNvCxnSpPr>
            <p:nvPr/>
          </p:nvCxnSpPr>
          <p:spPr>
            <a:xfrm>
              <a:off x="1395600" y="2827050"/>
              <a:ext cx="0" cy="323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20"/>
            <p:cNvCxnSpPr>
              <a:stCxn id="510" idx="4"/>
              <a:endCxn id="516" idx="0"/>
            </p:cNvCxnSpPr>
            <p:nvPr/>
          </p:nvCxnSpPr>
          <p:spPr>
            <a:xfrm>
              <a:off x="1395600" y="3777888"/>
              <a:ext cx="0" cy="264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9" name="Google Shape;519;p20"/>
          <p:cNvGrpSpPr/>
          <p:nvPr/>
        </p:nvGrpSpPr>
        <p:grpSpPr>
          <a:xfrm>
            <a:off x="2558825" y="1501050"/>
            <a:ext cx="1600200" cy="3138100"/>
            <a:chOff x="2697100" y="1701900"/>
            <a:chExt cx="1600200" cy="3138100"/>
          </a:xfrm>
        </p:grpSpPr>
        <p:sp>
          <p:nvSpPr>
            <p:cNvPr id="511" name="Google Shape;511;p20"/>
            <p:cNvSpPr/>
            <p:nvPr/>
          </p:nvSpPr>
          <p:spPr>
            <a:xfrm>
              <a:off x="3183550" y="2687594"/>
              <a:ext cx="627300" cy="62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20" name="Google Shape;520;p20"/>
            <p:cNvSpPr txBox="1"/>
            <p:nvPr/>
          </p:nvSpPr>
          <p:spPr>
            <a:xfrm>
              <a:off x="3104650" y="1701900"/>
              <a:ext cx="785100" cy="66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Kiss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1" name="Google Shape;521;p20"/>
            <p:cNvSpPr txBox="1"/>
            <p:nvPr/>
          </p:nvSpPr>
          <p:spPr>
            <a:xfrm>
              <a:off x="2697100" y="3580600"/>
              <a:ext cx="1600200" cy="12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22" name="Google Shape;522;p20"/>
            <p:cNvCxnSpPr>
              <a:stCxn id="520" idx="2"/>
              <a:endCxn id="511" idx="0"/>
            </p:cNvCxnSpPr>
            <p:nvPr/>
          </p:nvCxnSpPr>
          <p:spPr>
            <a:xfrm>
              <a:off x="3497200" y="2364900"/>
              <a:ext cx="0" cy="322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20"/>
            <p:cNvCxnSpPr>
              <a:stCxn id="511" idx="4"/>
              <a:endCxn id="521" idx="0"/>
            </p:cNvCxnSpPr>
            <p:nvPr/>
          </p:nvCxnSpPr>
          <p:spPr>
            <a:xfrm>
              <a:off x="3497200" y="3314894"/>
              <a:ext cx="0" cy="26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4" name="Google Shape;524;p20"/>
          <p:cNvGrpSpPr/>
          <p:nvPr/>
        </p:nvGrpSpPr>
        <p:grpSpPr>
          <a:xfrm>
            <a:off x="4581500" y="1501050"/>
            <a:ext cx="1600200" cy="3138100"/>
            <a:chOff x="4719775" y="1074600"/>
            <a:chExt cx="1600200" cy="3138100"/>
          </a:xfrm>
        </p:grpSpPr>
        <p:sp>
          <p:nvSpPr>
            <p:cNvPr id="513" name="Google Shape;513;p20"/>
            <p:cNvSpPr/>
            <p:nvPr/>
          </p:nvSpPr>
          <p:spPr>
            <a:xfrm>
              <a:off x="5206275" y="2060294"/>
              <a:ext cx="627300" cy="62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25" name="Google Shape;525;p20"/>
            <p:cNvSpPr txBox="1"/>
            <p:nvPr/>
          </p:nvSpPr>
          <p:spPr>
            <a:xfrm>
              <a:off x="5127375" y="1074600"/>
              <a:ext cx="785100" cy="66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Spin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p20"/>
            <p:cNvSpPr txBox="1"/>
            <p:nvPr/>
          </p:nvSpPr>
          <p:spPr>
            <a:xfrm>
              <a:off x="4719775" y="2953300"/>
              <a:ext cx="1600200" cy="12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27" name="Google Shape;527;p20"/>
            <p:cNvCxnSpPr>
              <a:stCxn id="513" idx="0"/>
              <a:endCxn id="525" idx="2"/>
            </p:cNvCxnSpPr>
            <p:nvPr/>
          </p:nvCxnSpPr>
          <p:spPr>
            <a:xfrm rot="10800000">
              <a:off x="5519925" y="1737494"/>
              <a:ext cx="0" cy="322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20"/>
            <p:cNvCxnSpPr>
              <a:stCxn id="513" idx="4"/>
              <a:endCxn id="526" idx="0"/>
            </p:cNvCxnSpPr>
            <p:nvPr/>
          </p:nvCxnSpPr>
          <p:spPr>
            <a:xfrm>
              <a:off x="5519925" y="2687594"/>
              <a:ext cx="0" cy="26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29" name="Google Shape;529;p20"/>
          <p:cNvCxnSpPr>
            <a:stCxn id="525" idx="3"/>
            <a:endCxn id="508" idx="1"/>
          </p:cNvCxnSpPr>
          <p:nvPr/>
        </p:nvCxnSpPr>
        <p:spPr>
          <a:xfrm>
            <a:off x="5774200" y="1832550"/>
            <a:ext cx="617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30" name="Google Shape;530;p20"/>
          <p:cNvGrpSpPr/>
          <p:nvPr/>
        </p:nvGrpSpPr>
        <p:grpSpPr>
          <a:xfrm flipH="1">
            <a:off x="6824891" y="2687704"/>
            <a:ext cx="1774312" cy="1909102"/>
            <a:chOff x="-45024950" y="-12388200"/>
            <a:chExt cx="17011625" cy="18303950"/>
          </a:xfrm>
        </p:grpSpPr>
        <p:sp>
          <p:nvSpPr>
            <p:cNvPr id="531" name="Google Shape;531;p20"/>
            <p:cNvSpPr/>
            <p:nvPr/>
          </p:nvSpPr>
          <p:spPr>
            <a:xfrm>
              <a:off x="-44003875" y="4363200"/>
              <a:ext cx="15854900" cy="1552550"/>
            </a:xfrm>
            <a:custGeom>
              <a:rect b="b" l="l" r="r" t="t"/>
              <a:pathLst>
                <a:path extrusionOk="0" h="62102" w="634196">
                  <a:moveTo>
                    <a:pt x="317098" y="1"/>
                  </a:moveTo>
                  <a:cubicBezTo>
                    <a:pt x="233006" y="1"/>
                    <a:pt x="152346" y="3286"/>
                    <a:pt x="92881" y="9102"/>
                  </a:cubicBezTo>
                  <a:cubicBezTo>
                    <a:pt x="33416" y="14919"/>
                    <a:pt x="1" y="22807"/>
                    <a:pt x="1" y="31051"/>
                  </a:cubicBezTo>
                  <a:cubicBezTo>
                    <a:pt x="1" y="39295"/>
                    <a:pt x="33416" y="47183"/>
                    <a:pt x="92881" y="53000"/>
                  </a:cubicBezTo>
                  <a:cubicBezTo>
                    <a:pt x="152346" y="58817"/>
                    <a:pt x="233006" y="62102"/>
                    <a:pt x="317098" y="62102"/>
                  </a:cubicBezTo>
                  <a:cubicBezTo>
                    <a:pt x="401211" y="62102"/>
                    <a:pt x="481851" y="58817"/>
                    <a:pt x="541316" y="53000"/>
                  </a:cubicBezTo>
                  <a:cubicBezTo>
                    <a:pt x="600801" y="47183"/>
                    <a:pt x="634195" y="39295"/>
                    <a:pt x="634195" y="31051"/>
                  </a:cubicBezTo>
                  <a:cubicBezTo>
                    <a:pt x="634195" y="22807"/>
                    <a:pt x="600801" y="14919"/>
                    <a:pt x="541316" y="9102"/>
                  </a:cubicBezTo>
                  <a:cubicBezTo>
                    <a:pt x="481851" y="3286"/>
                    <a:pt x="401211" y="1"/>
                    <a:pt x="317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-45024950" y="-829000"/>
              <a:ext cx="3898625" cy="4262700"/>
            </a:xfrm>
            <a:custGeom>
              <a:rect b="b" l="l" r="r" t="t"/>
              <a:pathLst>
                <a:path extrusionOk="0" h="170508" w="155945">
                  <a:moveTo>
                    <a:pt x="127488" y="1"/>
                  </a:moveTo>
                  <a:cubicBezTo>
                    <a:pt x="127488" y="1"/>
                    <a:pt x="1" y="26490"/>
                    <a:pt x="49841" y="166155"/>
                  </a:cubicBezTo>
                  <a:cubicBezTo>
                    <a:pt x="50911" y="169142"/>
                    <a:pt x="53316" y="170508"/>
                    <a:pt x="55713" y="170508"/>
                  </a:cubicBezTo>
                  <a:cubicBezTo>
                    <a:pt x="58892" y="170508"/>
                    <a:pt x="62057" y="168106"/>
                    <a:pt x="62081" y="163896"/>
                  </a:cubicBezTo>
                  <a:cubicBezTo>
                    <a:pt x="62813" y="51912"/>
                    <a:pt x="155944" y="11760"/>
                    <a:pt x="155944" y="11760"/>
                  </a:cubicBezTo>
                  <a:lnTo>
                    <a:pt x="1274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-32949400" y="62350"/>
              <a:ext cx="2262925" cy="5150200"/>
            </a:xfrm>
            <a:custGeom>
              <a:rect b="b" l="l" r="r" t="t"/>
              <a:pathLst>
                <a:path extrusionOk="0" h="206008" w="90517">
                  <a:moveTo>
                    <a:pt x="67981" y="1"/>
                  </a:moveTo>
                  <a:lnTo>
                    <a:pt x="0" y="23770"/>
                  </a:lnTo>
                  <a:lnTo>
                    <a:pt x="12764" y="195846"/>
                  </a:lnTo>
                  <a:cubicBezTo>
                    <a:pt x="12764" y="195846"/>
                    <a:pt x="21650" y="206007"/>
                    <a:pt x="40916" y="206007"/>
                  </a:cubicBezTo>
                  <a:cubicBezTo>
                    <a:pt x="46331" y="206007"/>
                    <a:pt x="52566" y="205205"/>
                    <a:pt x="59654" y="203148"/>
                  </a:cubicBezTo>
                  <a:cubicBezTo>
                    <a:pt x="90517" y="194173"/>
                    <a:pt x="73830" y="163332"/>
                    <a:pt x="52265" y="163332"/>
                  </a:cubicBezTo>
                  <a:cubicBezTo>
                    <a:pt x="51256" y="163332"/>
                    <a:pt x="50238" y="163399"/>
                    <a:pt x="49213" y="163540"/>
                  </a:cubicBezTo>
                  <a:lnTo>
                    <a:pt x="49213" y="163540"/>
                  </a:lnTo>
                  <a:cubicBezTo>
                    <a:pt x="58607" y="95769"/>
                    <a:pt x="67981" y="3"/>
                    <a:pt x="679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-39301800" y="-16100"/>
              <a:ext cx="2267600" cy="5228650"/>
            </a:xfrm>
            <a:custGeom>
              <a:rect b="b" l="l" r="r" t="t"/>
              <a:pathLst>
                <a:path extrusionOk="0" h="209146" w="90704">
                  <a:moveTo>
                    <a:pt x="3139" y="0"/>
                  </a:moveTo>
                  <a:lnTo>
                    <a:pt x="0" y="198984"/>
                  </a:lnTo>
                  <a:cubicBezTo>
                    <a:pt x="0" y="198984"/>
                    <a:pt x="8887" y="209145"/>
                    <a:pt x="28153" y="209145"/>
                  </a:cubicBezTo>
                  <a:cubicBezTo>
                    <a:pt x="33567" y="209145"/>
                    <a:pt x="39802" y="208343"/>
                    <a:pt x="46890" y="206286"/>
                  </a:cubicBezTo>
                  <a:cubicBezTo>
                    <a:pt x="77753" y="197311"/>
                    <a:pt x="61066" y="166470"/>
                    <a:pt x="39501" y="166470"/>
                  </a:cubicBezTo>
                  <a:cubicBezTo>
                    <a:pt x="38493" y="166470"/>
                    <a:pt x="37474" y="166537"/>
                    <a:pt x="36449" y="166678"/>
                  </a:cubicBezTo>
                  <a:cubicBezTo>
                    <a:pt x="45865" y="98906"/>
                    <a:pt x="90704" y="3097"/>
                    <a:pt x="90704" y="3097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-42369475" y="-4342075"/>
              <a:ext cx="12944675" cy="6454075"/>
            </a:xfrm>
            <a:custGeom>
              <a:rect b="b" l="l" r="r" t="t"/>
              <a:pathLst>
                <a:path extrusionOk="0" h="258163" w="517787">
                  <a:moveTo>
                    <a:pt x="271788" y="1"/>
                  </a:moveTo>
                  <a:cubicBezTo>
                    <a:pt x="261958" y="34899"/>
                    <a:pt x="246711" y="49054"/>
                    <a:pt x="177240" y="49054"/>
                  </a:cubicBezTo>
                  <a:cubicBezTo>
                    <a:pt x="165823" y="49054"/>
                    <a:pt x="152941" y="48672"/>
                    <a:pt x="138379" y="47937"/>
                  </a:cubicBezTo>
                  <a:cubicBezTo>
                    <a:pt x="132409" y="47635"/>
                    <a:pt x="126666" y="47487"/>
                    <a:pt x="121144" y="47487"/>
                  </a:cubicBezTo>
                  <a:cubicBezTo>
                    <a:pt x="31235" y="47487"/>
                    <a:pt x="1" y="86699"/>
                    <a:pt x="3924" y="140712"/>
                  </a:cubicBezTo>
                  <a:cubicBezTo>
                    <a:pt x="5264" y="240815"/>
                    <a:pt x="76486" y="258163"/>
                    <a:pt x="173972" y="258163"/>
                  </a:cubicBezTo>
                  <a:cubicBezTo>
                    <a:pt x="225684" y="258163"/>
                    <a:pt x="284787" y="253281"/>
                    <a:pt x="344769" y="253281"/>
                  </a:cubicBezTo>
                  <a:cubicBezTo>
                    <a:pt x="517787" y="253281"/>
                    <a:pt x="457338" y="27097"/>
                    <a:pt x="457338" y="27097"/>
                  </a:cubicBezTo>
                  <a:lnTo>
                    <a:pt x="271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-34266025" y="-4112950"/>
              <a:ext cx="2619675" cy="6108150"/>
            </a:xfrm>
            <a:custGeom>
              <a:rect b="b" l="l" r="r" t="t"/>
              <a:pathLst>
                <a:path extrusionOk="0" h="244326" w="104787">
                  <a:moveTo>
                    <a:pt x="10463" y="0"/>
                  </a:moveTo>
                  <a:lnTo>
                    <a:pt x="10463" y="0"/>
                  </a:lnTo>
                  <a:cubicBezTo>
                    <a:pt x="16781" y="88047"/>
                    <a:pt x="20150" y="202604"/>
                    <a:pt x="1" y="244325"/>
                  </a:cubicBezTo>
                  <a:cubicBezTo>
                    <a:pt x="6864" y="244221"/>
                    <a:pt x="13706" y="244137"/>
                    <a:pt x="20590" y="244137"/>
                  </a:cubicBezTo>
                  <a:cubicBezTo>
                    <a:pt x="55134" y="244137"/>
                    <a:pt x="80243" y="235035"/>
                    <a:pt x="98509" y="220619"/>
                  </a:cubicBezTo>
                  <a:cubicBezTo>
                    <a:pt x="104786" y="161845"/>
                    <a:pt x="103363" y="80598"/>
                    <a:pt x="100309" y="13140"/>
                  </a:cubicBezTo>
                  <a:lnTo>
                    <a:pt x="104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-36325425" y="-5073875"/>
              <a:ext cx="5733100" cy="2987925"/>
            </a:xfrm>
            <a:custGeom>
              <a:rect b="b" l="l" r="r" t="t"/>
              <a:pathLst>
                <a:path extrusionOk="0" h="119517" w="229324">
                  <a:moveTo>
                    <a:pt x="114662" y="1"/>
                  </a:moveTo>
                  <a:cubicBezTo>
                    <a:pt x="84260" y="1"/>
                    <a:pt x="55092" y="6299"/>
                    <a:pt x="33583" y="17514"/>
                  </a:cubicBezTo>
                  <a:cubicBezTo>
                    <a:pt x="12073" y="28708"/>
                    <a:pt x="0" y="43919"/>
                    <a:pt x="0" y="59759"/>
                  </a:cubicBezTo>
                  <a:cubicBezTo>
                    <a:pt x="0" y="75619"/>
                    <a:pt x="12073" y="90809"/>
                    <a:pt x="33583" y="102024"/>
                  </a:cubicBezTo>
                  <a:cubicBezTo>
                    <a:pt x="55092" y="113239"/>
                    <a:pt x="84260" y="119516"/>
                    <a:pt x="114662" y="119516"/>
                  </a:cubicBezTo>
                  <a:cubicBezTo>
                    <a:pt x="145064" y="119516"/>
                    <a:pt x="174231" y="113239"/>
                    <a:pt x="195741" y="102024"/>
                  </a:cubicBezTo>
                  <a:cubicBezTo>
                    <a:pt x="217250" y="90809"/>
                    <a:pt x="229323" y="75619"/>
                    <a:pt x="229323" y="59759"/>
                  </a:cubicBezTo>
                  <a:cubicBezTo>
                    <a:pt x="229323" y="43919"/>
                    <a:pt x="217250" y="28708"/>
                    <a:pt x="195741" y="17514"/>
                  </a:cubicBezTo>
                  <a:cubicBezTo>
                    <a:pt x="174231" y="6299"/>
                    <a:pt x="145064" y="1"/>
                    <a:pt x="1146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36004250" y="-5624675"/>
              <a:ext cx="5120025" cy="2760875"/>
            </a:xfrm>
            <a:custGeom>
              <a:rect b="b" l="l" r="r" t="t"/>
              <a:pathLst>
                <a:path extrusionOk="0" h="110435" w="204801">
                  <a:moveTo>
                    <a:pt x="199612" y="0"/>
                  </a:moveTo>
                  <a:lnTo>
                    <a:pt x="3704" y="4687"/>
                  </a:lnTo>
                  <a:cubicBezTo>
                    <a:pt x="3704" y="4687"/>
                    <a:pt x="1" y="40864"/>
                    <a:pt x="1" y="74467"/>
                  </a:cubicBezTo>
                  <a:cubicBezTo>
                    <a:pt x="2218" y="104179"/>
                    <a:pt x="31177" y="110435"/>
                    <a:pt x="93487" y="110435"/>
                  </a:cubicBezTo>
                  <a:cubicBezTo>
                    <a:pt x="201851" y="107317"/>
                    <a:pt x="204801" y="77606"/>
                    <a:pt x="204801" y="77606"/>
                  </a:cubicBezTo>
                  <a:lnTo>
                    <a:pt x="1996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-34240400" y="-5602200"/>
              <a:ext cx="2509825" cy="2738400"/>
            </a:xfrm>
            <a:custGeom>
              <a:rect b="b" l="l" r="r" t="t"/>
              <a:pathLst>
                <a:path extrusionOk="0" h="109536" w="100393">
                  <a:moveTo>
                    <a:pt x="91730" y="1"/>
                  </a:moveTo>
                  <a:lnTo>
                    <a:pt x="1" y="2177"/>
                  </a:lnTo>
                  <a:cubicBezTo>
                    <a:pt x="2512" y="24523"/>
                    <a:pt x="9186" y="41848"/>
                    <a:pt x="12451" y="109452"/>
                  </a:cubicBezTo>
                  <a:cubicBezTo>
                    <a:pt x="15861" y="109515"/>
                    <a:pt x="19334" y="109536"/>
                    <a:pt x="22933" y="109536"/>
                  </a:cubicBezTo>
                  <a:cubicBezTo>
                    <a:pt x="59403" y="108490"/>
                    <a:pt x="83884" y="104410"/>
                    <a:pt x="100392" y="99493"/>
                  </a:cubicBezTo>
                  <a:cubicBezTo>
                    <a:pt x="97923" y="31470"/>
                    <a:pt x="93237" y="17932"/>
                    <a:pt x="91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-38024950" y="-11975525"/>
              <a:ext cx="9303175" cy="6996350"/>
            </a:xfrm>
            <a:custGeom>
              <a:rect b="b" l="l" r="r" t="t"/>
              <a:pathLst>
                <a:path extrusionOk="0" h="279854" w="372127">
                  <a:moveTo>
                    <a:pt x="60282" y="1"/>
                  </a:moveTo>
                  <a:cubicBezTo>
                    <a:pt x="26992" y="1"/>
                    <a:pt x="22" y="26992"/>
                    <a:pt x="22" y="60261"/>
                  </a:cubicBezTo>
                  <a:lnTo>
                    <a:pt x="22" y="219594"/>
                  </a:lnTo>
                  <a:cubicBezTo>
                    <a:pt x="1" y="252862"/>
                    <a:pt x="26992" y="279854"/>
                    <a:pt x="60282" y="279854"/>
                  </a:cubicBezTo>
                  <a:lnTo>
                    <a:pt x="311867" y="279854"/>
                  </a:lnTo>
                  <a:cubicBezTo>
                    <a:pt x="345157" y="279854"/>
                    <a:pt x="372127" y="252862"/>
                    <a:pt x="372127" y="219594"/>
                  </a:cubicBezTo>
                  <a:lnTo>
                    <a:pt x="372127" y="60261"/>
                  </a:lnTo>
                  <a:cubicBezTo>
                    <a:pt x="372127" y="26971"/>
                    <a:pt x="345136" y="1"/>
                    <a:pt x="311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-35220650" y="-8288250"/>
              <a:ext cx="3694600" cy="3856375"/>
            </a:xfrm>
            <a:custGeom>
              <a:rect b="b" l="l" r="r" t="t"/>
              <a:pathLst>
                <a:path extrusionOk="0" h="154255" w="147784">
                  <a:moveTo>
                    <a:pt x="73902" y="0"/>
                  </a:moveTo>
                  <a:cubicBezTo>
                    <a:pt x="33101" y="0"/>
                    <a:pt x="0" y="19647"/>
                    <a:pt x="0" y="83109"/>
                  </a:cubicBezTo>
                  <a:cubicBezTo>
                    <a:pt x="0" y="103718"/>
                    <a:pt x="3327" y="120834"/>
                    <a:pt x="7240" y="132363"/>
                  </a:cubicBezTo>
                  <a:cubicBezTo>
                    <a:pt x="14878" y="138014"/>
                    <a:pt x="39005" y="154255"/>
                    <a:pt x="73823" y="154255"/>
                  </a:cubicBezTo>
                  <a:cubicBezTo>
                    <a:pt x="74197" y="154255"/>
                    <a:pt x="74572" y="154253"/>
                    <a:pt x="74948" y="154249"/>
                  </a:cubicBezTo>
                  <a:cubicBezTo>
                    <a:pt x="109075" y="153935"/>
                    <a:pt x="132698" y="138138"/>
                    <a:pt x="140565" y="132363"/>
                  </a:cubicBezTo>
                  <a:cubicBezTo>
                    <a:pt x="145147" y="117402"/>
                    <a:pt x="147784" y="100747"/>
                    <a:pt x="147784" y="83109"/>
                  </a:cubicBezTo>
                  <a:cubicBezTo>
                    <a:pt x="147784" y="19647"/>
                    <a:pt x="114703" y="0"/>
                    <a:pt x="73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-33373100" y="-7025000"/>
              <a:ext cx="25" cy="1303050"/>
            </a:xfrm>
            <a:custGeom>
              <a:rect b="b" l="l" r="r" t="t"/>
              <a:pathLst>
                <a:path extrusionOk="0" h="52122" w="1">
                  <a:moveTo>
                    <a:pt x="0" y="1"/>
                  </a:moveTo>
                  <a:lnTo>
                    <a:pt x="0" y="52121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-33424375" y="-7075725"/>
              <a:ext cx="102025" cy="1405025"/>
            </a:xfrm>
            <a:custGeom>
              <a:rect b="b" l="l" r="r" t="t"/>
              <a:pathLst>
                <a:path extrusionOk="0" h="56201" w="4081">
                  <a:moveTo>
                    <a:pt x="2051" y="0"/>
                  </a:moveTo>
                  <a:cubicBezTo>
                    <a:pt x="921" y="0"/>
                    <a:pt x="1" y="900"/>
                    <a:pt x="1" y="2030"/>
                  </a:cubicBezTo>
                  <a:lnTo>
                    <a:pt x="1" y="54150"/>
                  </a:lnTo>
                  <a:cubicBezTo>
                    <a:pt x="1" y="55280"/>
                    <a:pt x="921" y="56201"/>
                    <a:pt x="2051" y="56201"/>
                  </a:cubicBezTo>
                  <a:cubicBezTo>
                    <a:pt x="3160" y="56201"/>
                    <a:pt x="4081" y="55280"/>
                    <a:pt x="4081" y="54150"/>
                  </a:cubicBezTo>
                  <a:lnTo>
                    <a:pt x="4081" y="2030"/>
                  </a:lnTo>
                  <a:cubicBezTo>
                    <a:pt x="4081" y="900"/>
                    <a:pt x="3160" y="0"/>
                    <a:pt x="20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-31770875" y="-9344375"/>
              <a:ext cx="2241450" cy="2241450"/>
            </a:xfrm>
            <a:custGeom>
              <a:rect b="b" l="l" r="r" t="t"/>
              <a:pathLst>
                <a:path extrusionOk="0" h="89658" w="89658">
                  <a:moveTo>
                    <a:pt x="44840" y="0"/>
                  </a:moveTo>
                  <a:cubicBezTo>
                    <a:pt x="20087" y="0"/>
                    <a:pt x="0" y="20066"/>
                    <a:pt x="0" y="44840"/>
                  </a:cubicBezTo>
                  <a:cubicBezTo>
                    <a:pt x="0" y="69592"/>
                    <a:pt x="20087" y="89658"/>
                    <a:pt x="44840" y="89658"/>
                  </a:cubicBezTo>
                  <a:cubicBezTo>
                    <a:pt x="69592" y="89658"/>
                    <a:pt x="89658" y="69592"/>
                    <a:pt x="89658" y="44840"/>
                  </a:cubicBezTo>
                  <a:cubicBezTo>
                    <a:pt x="89658" y="20066"/>
                    <a:pt x="69592" y="0"/>
                    <a:pt x="448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-37607525" y="-9344375"/>
              <a:ext cx="2241475" cy="2241450"/>
            </a:xfrm>
            <a:custGeom>
              <a:rect b="b" l="l" r="r" t="t"/>
              <a:pathLst>
                <a:path extrusionOk="0" h="89658" w="89659">
                  <a:moveTo>
                    <a:pt x="44819" y="0"/>
                  </a:moveTo>
                  <a:cubicBezTo>
                    <a:pt x="20066" y="0"/>
                    <a:pt x="1" y="20066"/>
                    <a:pt x="1" y="44840"/>
                  </a:cubicBezTo>
                  <a:cubicBezTo>
                    <a:pt x="1" y="69592"/>
                    <a:pt x="20066" y="89658"/>
                    <a:pt x="44819" y="89658"/>
                  </a:cubicBezTo>
                  <a:cubicBezTo>
                    <a:pt x="69593" y="89658"/>
                    <a:pt x="89658" y="69592"/>
                    <a:pt x="89658" y="44840"/>
                  </a:cubicBezTo>
                  <a:cubicBezTo>
                    <a:pt x="89658" y="20066"/>
                    <a:pt x="69593" y="0"/>
                    <a:pt x="448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-36019950" y="609500"/>
              <a:ext cx="2075675" cy="5150400"/>
            </a:xfrm>
            <a:custGeom>
              <a:rect b="b" l="l" r="r" t="t"/>
              <a:pathLst>
                <a:path extrusionOk="0" h="206016" w="83027">
                  <a:moveTo>
                    <a:pt x="60491" y="1"/>
                  </a:moveTo>
                  <a:lnTo>
                    <a:pt x="1" y="21406"/>
                  </a:lnTo>
                  <a:lnTo>
                    <a:pt x="5274" y="195846"/>
                  </a:lnTo>
                  <a:cubicBezTo>
                    <a:pt x="5274" y="195846"/>
                    <a:pt x="14169" y="206016"/>
                    <a:pt x="33422" y="206016"/>
                  </a:cubicBezTo>
                  <a:cubicBezTo>
                    <a:pt x="38839" y="206016"/>
                    <a:pt x="45075" y="205211"/>
                    <a:pt x="52163" y="203148"/>
                  </a:cubicBezTo>
                  <a:cubicBezTo>
                    <a:pt x="83027" y="194173"/>
                    <a:pt x="66340" y="163332"/>
                    <a:pt x="44793" y="163332"/>
                  </a:cubicBezTo>
                  <a:cubicBezTo>
                    <a:pt x="43785" y="163332"/>
                    <a:pt x="42767" y="163400"/>
                    <a:pt x="41743" y="163540"/>
                  </a:cubicBezTo>
                  <a:cubicBezTo>
                    <a:pt x="51117" y="95790"/>
                    <a:pt x="60491" y="3"/>
                    <a:pt x="60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-41647350" y="531050"/>
              <a:ext cx="2528650" cy="5228650"/>
            </a:xfrm>
            <a:custGeom>
              <a:rect b="b" l="l" r="r" t="t"/>
              <a:pathLst>
                <a:path extrusionOk="0" h="209146" w="101146">
                  <a:moveTo>
                    <a:pt x="3139" y="0"/>
                  </a:moveTo>
                  <a:lnTo>
                    <a:pt x="1" y="198984"/>
                  </a:lnTo>
                  <a:cubicBezTo>
                    <a:pt x="1" y="198984"/>
                    <a:pt x="8900" y="209145"/>
                    <a:pt x="28162" y="209145"/>
                  </a:cubicBezTo>
                  <a:cubicBezTo>
                    <a:pt x="33575" y="209145"/>
                    <a:pt x="39807" y="208343"/>
                    <a:pt x="46890" y="206286"/>
                  </a:cubicBezTo>
                  <a:cubicBezTo>
                    <a:pt x="77754" y="197311"/>
                    <a:pt x="61067" y="166470"/>
                    <a:pt x="39520" y="166470"/>
                  </a:cubicBezTo>
                  <a:cubicBezTo>
                    <a:pt x="38512" y="166470"/>
                    <a:pt x="37495" y="166538"/>
                    <a:pt x="36470" y="166678"/>
                  </a:cubicBezTo>
                  <a:cubicBezTo>
                    <a:pt x="45844" y="98906"/>
                    <a:pt x="101145" y="3139"/>
                    <a:pt x="101145" y="3139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-33969425" y="-2402450"/>
              <a:ext cx="996500" cy="996525"/>
            </a:xfrm>
            <a:custGeom>
              <a:rect b="b" l="l" r="r" t="t"/>
              <a:pathLst>
                <a:path extrusionOk="0" h="39861" w="39860">
                  <a:moveTo>
                    <a:pt x="19920" y="1"/>
                  </a:moveTo>
                  <a:cubicBezTo>
                    <a:pt x="8914" y="42"/>
                    <a:pt x="0" y="8956"/>
                    <a:pt x="0" y="19941"/>
                  </a:cubicBezTo>
                  <a:cubicBezTo>
                    <a:pt x="0" y="30947"/>
                    <a:pt x="8914" y="39860"/>
                    <a:pt x="19920" y="39860"/>
                  </a:cubicBezTo>
                  <a:cubicBezTo>
                    <a:pt x="30925" y="39860"/>
                    <a:pt x="39860" y="30947"/>
                    <a:pt x="39860" y="19941"/>
                  </a:cubicBezTo>
                  <a:cubicBezTo>
                    <a:pt x="39860" y="8935"/>
                    <a:pt x="30925" y="1"/>
                    <a:pt x="19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-33556175" y="-2644650"/>
              <a:ext cx="267825" cy="583275"/>
            </a:xfrm>
            <a:custGeom>
              <a:rect b="b" l="l" r="r" t="t"/>
              <a:pathLst>
                <a:path extrusionOk="0" h="23331" w="10713">
                  <a:moveTo>
                    <a:pt x="230" y="1"/>
                  </a:moveTo>
                  <a:cubicBezTo>
                    <a:pt x="105" y="1"/>
                    <a:pt x="0" y="106"/>
                    <a:pt x="0" y="231"/>
                  </a:cubicBezTo>
                  <a:lnTo>
                    <a:pt x="0" y="23122"/>
                  </a:lnTo>
                  <a:cubicBezTo>
                    <a:pt x="0" y="23226"/>
                    <a:pt x="105" y="23331"/>
                    <a:pt x="230" y="23331"/>
                  </a:cubicBezTo>
                  <a:lnTo>
                    <a:pt x="10483" y="23331"/>
                  </a:lnTo>
                  <a:cubicBezTo>
                    <a:pt x="10608" y="23331"/>
                    <a:pt x="10713" y="23226"/>
                    <a:pt x="10713" y="23080"/>
                  </a:cubicBezTo>
                  <a:lnTo>
                    <a:pt x="10713" y="231"/>
                  </a:lnTo>
                  <a:cubicBezTo>
                    <a:pt x="10713" y="106"/>
                    <a:pt x="10608" y="1"/>
                    <a:pt x="10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-37998800" y="-2465750"/>
              <a:ext cx="808200" cy="51825"/>
            </a:xfrm>
            <a:custGeom>
              <a:rect b="b" l="l" r="r" t="t"/>
              <a:pathLst>
                <a:path extrusionOk="0" h="2073" w="32328">
                  <a:moveTo>
                    <a:pt x="32328" y="1"/>
                  </a:moveTo>
                  <a:lnTo>
                    <a:pt x="1" y="2072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-38051625" y="-2517575"/>
              <a:ext cx="914375" cy="154375"/>
            </a:xfrm>
            <a:custGeom>
              <a:rect b="b" l="l" r="r" t="t"/>
              <a:pathLst>
                <a:path extrusionOk="0" h="6175" w="36575">
                  <a:moveTo>
                    <a:pt x="34393" y="1"/>
                  </a:moveTo>
                  <a:cubicBezTo>
                    <a:pt x="34367" y="1"/>
                    <a:pt x="34341" y="1"/>
                    <a:pt x="34315" y="2"/>
                  </a:cubicBezTo>
                  <a:lnTo>
                    <a:pt x="1988" y="2095"/>
                  </a:lnTo>
                  <a:cubicBezTo>
                    <a:pt x="858" y="2178"/>
                    <a:pt x="0" y="3141"/>
                    <a:pt x="84" y="4271"/>
                  </a:cubicBezTo>
                  <a:cubicBezTo>
                    <a:pt x="147" y="5338"/>
                    <a:pt x="1047" y="6175"/>
                    <a:pt x="2114" y="6175"/>
                  </a:cubicBezTo>
                  <a:lnTo>
                    <a:pt x="2239" y="6175"/>
                  </a:lnTo>
                  <a:lnTo>
                    <a:pt x="34566" y="4083"/>
                  </a:lnTo>
                  <a:cubicBezTo>
                    <a:pt x="35696" y="4020"/>
                    <a:pt x="36575" y="3036"/>
                    <a:pt x="36491" y="1927"/>
                  </a:cubicBezTo>
                  <a:cubicBezTo>
                    <a:pt x="36410" y="825"/>
                    <a:pt x="35451" y="1"/>
                    <a:pt x="34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-37555200" y="-1918075"/>
              <a:ext cx="989700" cy="51300"/>
            </a:xfrm>
            <a:custGeom>
              <a:rect b="b" l="l" r="r" t="t"/>
              <a:pathLst>
                <a:path extrusionOk="0" h="2052" w="39588">
                  <a:moveTo>
                    <a:pt x="39587" y="1"/>
                  </a:moveTo>
                  <a:lnTo>
                    <a:pt x="0" y="2051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-37607525" y="-1969850"/>
              <a:ext cx="1094325" cy="154325"/>
            </a:xfrm>
            <a:custGeom>
              <a:rect b="b" l="l" r="r" t="t"/>
              <a:pathLst>
                <a:path extrusionOk="0" h="6173" w="43773">
                  <a:moveTo>
                    <a:pt x="41576" y="0"/>
                  </a:moveTo>
                  <a:lnTo>
                    <a:pt x="1988" y="2093"/>
                  </a:lnTo>
                  <a:cubicBezTo>
                    <a:pt x="859" y="2135"/>
                    <a:pt x="1" y="3097"/>
                    <a:pt x="42" y="4227"/>
                  </a:cubicBezTo>
                  <a:cubicBezTo>
                    <a:pt x="105" y="5336"/>
                    <a:pt x="1005" y="6173"/>
                    <a:pt x="2093" y="6173"/>
                  </a:cubicBezTo>
                  <a:lnTo>
                    <a:pt x="2198" y="6173"/>
                  </a:lnTo>
                  <a:lnTo>
                    <a:pt x="41785" y="4081"/>
                  </a:lnTo>
                  <a:cubicBezTo>
                    <a:pt x="42915" y="4018"/>
                    <a:pt x="43773" y="3055"/>
                    <a:pt x="43731" y="1925"/>
                  </a:cubicBezTo>
                  <a:cubicBezTo>
                    <a:pt x="43668" y="796"/>
                    <a:pt x="42748" y="0"/>
                    <a:pt x="41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-37842400" y="-1475525"/>
              <a:ext cx="860000" cy="52325"/>
            </a:xfrm>
            <a:custGeom>
              <a:rect b="b" l="l" r="r" t="t"/>
              <a:pathLst>
                <a:path extrusionOk="0" h="2093" w="34400">
                  <a:moveTo>
                    <a:pt x="34399" y="2093"/>
                  </a:moveTo>
                  <a:lnTo>
                    <a:pt x="1" y="0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-37895225" y="-1527000"/>
              <a:ext cx="965650" cy="154550"/>
            </a:xfrm>
            <a:custGeom>
              <a:rect b="b" l="l" r="r" t="t"/>
              <a:pathLst>
                <a:path extrusionOk="0" h="6182" w="38626">
                  <a:moveTo>
                    <a:pt x="2055" y="0"/>
                  </a:moveTo>
                  <a:cubicBezTo>
                    <a:pt x="972" y="0"/>
                    <a:pt x="143" y="863"/>
                    <a:pt x="63" y="1913"/>
                  </a:cubicBezTo>
                  <a:cubicBezTo>
                    <a:pt x="1" y="3043"/>
                    <a:pt x="859" y="4005"/>
                    <a:pt x="1988" y="4089"/>
                  </a:cubicBezTo>
                  <a:lnTo>
                    <a:pt x="36366" y="6181"/>
                  </a:lnTo>
                  <a:lnTo>
                    <a:pt x="36512" y="6181"/>
                  </a:lnTo>
                  <a:cubicBezTo>
                    <a:pt x="37579" y="6181"/>
                    <a:pt x="38500" y="5344"/>
                    <a:pt x="38542" y="4277"/>
                  </a:cubicBezTo>
                  <a:cubicBezTo>
                    <a:pt x="38626" y="3147"/>
                    <a:pt x="37768" y="2185"/>
                    <a:pt x="36638" y="2101"/>
                  </a:cubicBezTo>
                  <a:lnTo>
                    <a:pt x="2239" y="9"/>
                  </a:lnTo>
                  <a:cubicBezTo>
                    <a:pt x="2177" y="3"/>
                    <a:pt x="2116" y="0"/>
                    <a:pt x="2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-39953050" y="-2465750"/>
              <a:ext cx="807675" cy="51825"/>
            </a:xfrm>
            <a:custGeom>
              <a:rect b="b" l="l" r="r" t="t"/>
              <a:pathLst>
                <a:path extrusionOk="0" h="2073" w="32307">
                  <a:moveTo>
                    <a:pt x="32306" y="1"/>
                  </a:moveTo>
                  <a:lnTo>
                    <a:pt x="0" y="2072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-40005900" y="-2517575"/>
              <a:ext cx="913875" cy="154375"/>
            </a:xfrm>
            <a:custGeom>
              <a:rect b="b" l="l" r="r" t="t"/>
              <a:pathLst>
                <a:path extrusionOk="0" h="6175" w="36555">
                  <a:moveTo>
                    <a:pt x="34394" y="1"/>
                  </a:moveTo>
                  <a:cubicBezTo>
                    <a:pt x="34368" y="1"/>
                    <a:pt x="34342" y="1"/>
                    <a:pt x="34316" y="2"/>
                  </a:cubicBezTo>
                  <a:lnTo>
                    <a:pt x="1989" y="2095"/>
                  </a:lnTo>
                  <a:cubicBezTo>
                    <a:pt x="859" y="2178"/>
                    <a:pt x="1" y="3141"/>
                    <a:pt x="64" y="4271"/>
                  </a:cubicBezTo>
                  <a:cubicBezTo>
                    <a:pt x="147" y="5338"/>
                    <a:pt x="1047" y="6175"/>
                    <a:pt x="2114" y="6175"/>
                  </a:cubicBezTo>
                  <a:lnTo>
                    <a:pt x="2240" y="6175"/>
                  </a:lnTo>
                  <a:lnTo>
                    <a:pt x="34567" y="4083"/>
                  </a:lnTo>
                  <a:cubicBezTo>
                    <a:pt x="35697" y="4020"/>
                    <a:pt x="36554" y="3036"/>
                    <a:pt x="36492" y="1927"/>
                  </a:cubicBezTo>
                  <a:cubicBezTo>
                    <a:pt x="36410" y="825"/>
                    <a:pt x="35451" y="1"/>
                    <a:pt x="34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-39510000" y="-1918075"/>
              <a:ext cx="990225" cy="51300"/>
            </a:xfrm>
            <a:custGeom>
              <a:rect b="b" l="l" r="r" t="t"/>
              <a:pathLst>
                <a:path extrusionOk="0" h="2052" w="39609">
                  <a:moveTo>
                    <a:pt x="39609" y="1"/>
                  </a:moveTo>
                  <a:lnTo>
                    <a:pt x="0" y="2051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-39562825" y="-1969850"/>
              <a:ext cx="1094850" cy="154325"/>
            </a:xfrm>
            <a:custGeom>
              <a:rect b="b" l="l" r="r" t="t"/>
              <a:pathLst>
                <a:path extrusionOk="0" h="6173" w="43794">
                  <a:moveTo>
                    <a:pt x="41596" y="0"/>
                  </a:moveTo>
                  <a:lnTo>
                    <a:pt x="1988" y="2093"/>
                  </a:lnTo>
                  <a:cubicBezTo>
                    <a:pt x="858" y="2135"/>
                    <a:pt x="0" y="3097"/>
                    <a:pt x="63" y="4227"/>
                  </a:cubicBezTo>
                  <a:cubicBezTo>
                    <a:pt x="105" y="5336"/>
                    <a:pt x="1025" y="6173"/>
                    <a:pt x="2093" y="6173"/>
                  </a:cubicBezTo>
                  <a:lnTo>
                    <a:pt x="2197" y="6173"/>
                  </a:lnTo>
                  <a:lnTo>
                    <a:pt x="41806" y="4081"/>
                  </a:lnTo>
                  <a:cubicBezTo>
                    <a:pt x="42915" y="4018"/>
                    <a:pt x="43793" y="3055"/>
                    <a:pt x="43731" y="1925"/>
                  </a:cubicBezTo>
                  <a:cubicBezTo>
                    <a:pt x="43689" y="796"/>
                    <a:pt x="42768" y="0"/>
                    <a:pt x="4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-39796650" y="-1475525"/>
              <a:ext cx="859450" cy="52325"/>
            </a:xfrm>
            <a:custGeom>
              <a:rect b="b" l="l" r="r" t="t"/>
              <a:pathLst>
                <a:path extrusionOk="0" h="2093" w="34378">
                  <a:moveTo>
                    <a:pt x="34378" y="2093"/>
                  </a:moveTo>
                  <a:lnTo>
                    <a:pt x="0" y="0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-39850000" y="-1527000"/>
              <a:ext cx="966150" cy="154550"/>
            </a:xfrm>
            <a:custGeom>
              <a:rect b="b" l="l" r="r" t="t"/>
              <a:pathLst>
                <a:path extrusionOk="0" h="6182" w="38646">
                  <a:moveTo>
                    <a:pt x="2075" y="0"/>
                  </a:moveTo>
                  <a:cubicBezTo>
                    <a:pt x="993" y="0"/>
                    <a:pt x="163" y="863"/>
                    <a:pt x="84" y="1913"/>
                  </a:cubicBezTo>
                  <a:cubicBezTo>
                    <a:pt x="0" y="3043"/>
                    <a:pt x="879" y="4005"/>
                    <a:pt x="1988" y="4089"/>
                  </a:cubicBezTo>
                  <a:lnTo>
                    <a:pt x="36386" y="6181"/>
                  </a:lnTo>
                  <a:lnTo>
                    <a:pt x="36512" y="6181"/>
                  </a:lnTo>
                  <a:cubicBezTo>
                    <a:pt x="37600" y="6181"/>
                    <a:pt x="38500" y="5344"/>
                    <a:pt x="38562" y="4277"/>
                  </a:cubicBezTo>
                  <a:cubicBezTo>
                    <a:pt x="38646" y="3147"/>
                    <a:pt x="37767" y="2185"/>
                    <a:pt x="36658" y="2101"/>
                  </a:cubicBezTo>
                  <a:lnTo>
                    <a:pt x="2260" y="9"/>
                  </a:lnTo>
                  <a:cubicBezTo>
                    <a:pt x="2198" y="3"/>
                    <a:pt x="2136" y="0"/>
                    <a:pt x="2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-41464800" y="-1918075"/>
              <a:ext cx="808200" cy="51300"/>
            </a:xfrm>
            <a:custGeom>
              <a:rect b="b" l="l" r="r" t="t"/>
              <a:pathLst>
                <a:path extrusionOk="0" h="2052" w="32328">
                  <a:moveTo>
                    <a:pt x="32328" y="1"/>
                  </a:moveTo>
                  <a:lnTo>
                    <a:pt x="1" y="2051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-41517625" y="-1970000"/>
              <a:ext cx="913350" cy="154475"/>
            </a:xfrm>
            <a:custGeom>
              <a:rect b="b" l="l" r="r" t="t"/>
              <a:pathLst>
                <a:path extrusionOk="0" h="6179" w="36534">
                  <a:moveTo>
                    <a:pt x="34423" y="1"/>
                  </a:moveTo>
                  <a:cubicBezTo>
                    <a:pt x="34373" y="1"/>
                    <a:pt x="34324" y="3"/>
                    <a:pt x="34274" y="6"/>
                  </a:cubicBezTo>
                  <a:lnTo>
                    <a:pt x="1988" y="2099"/>
                  </a:lnTo>
                  <a:cubicBezTo>
                    <a:pt x="858" y="2162"/>
                    <a:pt x="1" y="3145"/>
                    <a:pt x="63" y="4254"/>
                  </a:cubicBezTo>
                  <a:cubicBezTo>
                    <a:pt x="147" y="5342"/>
                    <a:pt x="1047" y="6179"/>
                    <a:pt x="2114" y="6179"/>
                  </a:cubicBezTo>
                  <a:lnTo>
                    <a:pt x="2239" y="6179"/>
                  </a:lnTo>
                  <a:lnTo>
                    <a:pt x="34546" y="4087"/>
                  </a:lnTo>
                  <a:cubicBezTo>
                    <a:pt x="35675" y="4003"/>
                    <a:pt x="36533" y="3040"/>
                    <a:pt x="36450" y="1910"/>
                  </a:cubicBezTo>
                  <a:cubicBezTo>
                    <a:pt x="36370" y="832"/>
                    <a:pt x="35469" y="1"/>
                    <a:pt x="34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-41021200" y="-1370925"/>
              <a:ext cx="989700" cy="51825"/>
            </a:xfrm>
            <a:custGeom>
              <a:rect b="b" l="l" r="r" t="t"/>
              <a:pathLst>
                <a:path extrusionOk="0" h="2073" w="39588">
                  <a:moveTo>
                    <a:pt x="39588" y="1"/>
                  </a:moveTo>
                  <a:lnTo>
                    <a:pt x="0" y="2072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-41074050" y="-1422700"/>
              <a:ext cx="1094850" cy="154325"/>
            </a:xfrm>
            <a:custGeom>
              <a:rect b="b" l="l" r="r" t="t"/>
              <a:pathLst>
                <a:path extrusionOk="0" h="6173" w="43794">
                  <a:moveTo>
                    <a:pt x="41639" y="0"/>
                  </a:moveTo>
                  <a:cubicBezTo>
                    <a:pt x="41625" y="0"/>
                    <a:pt x="41611" y="0"/>
                    <a:pt x="41597" y="1"/>
                  </a:cubicBezTo>
                  <a:lnTo>
                    <a:pt x="1989" y="2093"/>
                  </a:lnTo>
                  <a:cubicBezTo>
                    <a:pt x="880" y="2135"/>
                    <a:pt x="1" y="3118"/>
                    <a:pt x="64" y="4227"/>
                  </a:cubicBezTo>
                  <a:cubicBezTo>
                    <a:pt x="105" y="5336"/>
                    <a:pt x="1026" y="6173"/>
                    <a:pt x="2093" y="6173"/>
                  </a:cubicBezTo>
                  <a:lnTo>
                    <a:pt x="2198" y="6173"/>
                  </a:lnTo>
                  <a:lnTo>
                    <a:pt x="41806" y="4081"/>
                  </a:lnTo>
                  <a:cubicBezTo>
                    <a:pt x="42936" y="4018"/>
                    <a:pt x="43794" y="3055"/>
                    <a:pt x="43731" y="1925"/>
                  </a:cubicBezTo>
                  <a:cubicBezTo>
                    <a:pt x="43690" y="830"/>
                    <a:pt x="42771" y="0"/>
                    <a:pt x="4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-41307875" y="-928375"/>
              <a:ext cx="860000" cy="52325"/>
            </a:xfrm>
            <a:custGeom>
              <a:rect b="b" l="l" r="r" t="t"/>
              <a:pathLst>
                <a:path extrusionOk="0" h="2093" w="34400">
                  <a:moveTo>
                    <a:pt x="34399" y="2093"/>
                  </a:moveTo>
                  <a:lnTo>
                    <a:pt x="1" y="0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-41360700" y="-979850"/>
              <a:ext cx="965650" cy="154550"/>
            </a:xfrm>
            <a:custGeom>
              <a:rect b="b" l="l" r="r" t="t"/>
              <a:pathLst>
                <a:path extrusionOk="0" h="6182" w="38626">
                  <a:moveTo>
                    <a:pt x="2058" y="1"/>
                  </a:moveTo>
                  <a:cubicBezTo>
                    <a:pt x="991" y="1"/>
                    <a:pt x="143" y="864"/>
                    <a:pt x="63" y="1934"/>
                  </a:cubicBezTo>
                  <a:cubicBezTo>
                    <a:pt x="1" y="3043"/>
                    <a:pt x="859" y="4026"/>
                    <a:pt x="1988" y="4089"/>
                  </a:cubicBezTo>
                  <a:lnTo>
                    <a:pt x="36366" y="6181"/>
                  </a:lnTo>
                  <a:lnTo>
                    <a:pt x="36512" y="6181"/>
                  </a:lnTo>
                  <a:cubicBezTo>
                    <a:pt x="37580" y="6181"/>
                    <a:pt x="38458" y="5344"/>
                    <a:pt x="38542" y="4277"/>
                  </a:cubicBezTo>
                  <a:cubicBezTo>
                    <a:pt x="38626" y="3147"/>
                    <a:pt x="37768" y="2185"/>
                    <a:pt x="36638" y="2101"/>
                  </a:cubicBezTo>
                  <a:lnTo>
                    <a:pt x="2240" y="9"/>
                  </a:lnTo>
                  <a:cubicBezTo>
                    <a:pt x="2178" y="3"/>
                    <a:pt x="2118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-41229925" y="-381225"/>
              <a:ext cx="808200" cy="52325"/>
            </a:xfrm>
            <a:custGeom>
              <a:rect b="b" l="l" r="r" t="t"/>
              <a:pathLst>
                <a:path extrusionOk="0" h="2093" w="32328">
                  <a:moveTo>
                    <a:pt x="32328" y="0"/>
                  </a:moveTo>
                  <a:lnTo>
                    <a:pt x="1" y="2093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-41283275" y="-432100"/>
              <a:ext cx="913850" cy="154475"/>
            </a:xfrm>
            <a:custGeom>
              <a:rect b="b" l="l" r="r" t="t"/>
              <a:pathLst>
                <a:path extrusionOk="0" h="6179" w="36554">
                  <a:moveTo>
                    <a:pt x="34446" y="0"/>
                  </a:moveTo>
                  <a:cubicBezTo>
                    <a:pt x="34396" y="0"/>
                    <a:pt x="34345" y="2"/>
                    <a:pt x="34294" y="6"/>
                  </a:cubicBezTo>
                  <a:lnTo>
                    <a:pt x="1988" y="2098"/>
                  </a:lnTo>
                  <a:cubicBezTo>
                    <a:pt x="879" y="2161"/>
                    <a:pt x="0" y="3144"/>
                    <a:pt x="84" y="4253"/>
                  </a:cubicBezTo>
                  <a:cubicBezTo>
                    <a:pt x="168" y="5341"/>
                    <a:pt x="1047" y="6178"/>
                    <a:pt x="2135" y="6178"/>
                  </a:cubicBezTo>
                  <a:lnTo>
                    <a:pt x="2260" y="6178"/>
                  </a:lnTo>
                  <a:lnTo>
                    <a:pt x="34566" y="4086"/>
                  </a:lnTo>
                  <a:cubicBezTo>
                    <a:pt x="35675" y="4002"/>
                    <a:pt x="36554" y="3040"/>
                    <a:pt x="36470" y="1910"/>
                  </a:cubicBezTo>
                  <a:cubicBezTo>
                    <a:pt x="36390" y="831"/>
                    <a:pt x="35509" y="0"/>
                    <a:pt x="34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-40786875" y="165925"/>
              <a:ext cx="990250" cy="52325"/>
            </a:xfrm>
            <a:custGeom>
              <a:rect b="b" l="l" r="r" t="t"/>
              <a:pathLst>
                <a:path extrusionOk="0" h="2093" w="39610">
                  <a:moveTo>
                    <a:pt x="39609" y="1"/>
                  </a:moveTo>
                  <a:lnTo>
                    <a:pt x="1" y="2093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-40839175" y="115175"/>
              <a:ext cx="1094850" cy="154350"/>
            </a:xfrm>
            <a:custGeom>
              <a:rect b="b" l="l" r="r" t="t"/>
              <a:pathLst>
                <a:path extrusionOk="0" h="6174" w="43794">
                  <a:moveTo>
                    <a:pt x="41597" y="1"/>
                  </a:moveTo>
                  <a:lnTo>
                    <a:pt x="1988" y="2093"/>
                  </a:lnTo>
                  <a:cubicBezTo>
                    <a:pt x="858" y="2135"/>
                    <a:pt x="1" y="3119"/>
                    <a:pt x="63" y="4228"/>
                  </a:cubicBezTo>
                  <a:cubicBezTo>
                    <a:pt x="105" y="5336"/>
                    <a:pt x="1026" y="6173"/>
                    <a:pt x="2093" y="6173"/>
                  </a:cubicBezTo>
                  <a:lnTo>
                    <a:pt x="2198" y="6173"/>
                  </a:lnTo>
                  <a:lnTo>
                    <a:pt x="41806" y="4081"/>
                  </a:lnTo>
                  <a:cubicBezTo>
                    <a:pt x="42915" y="4018"/>
                    <a:pt x="43794" y="3056"/>
                    <a:pt x="43731" y="1926"/>
                  </a:cubicBezTo>
                  <a:cubicBezTo>
                    <a:pt x="43689" y="817"/>
                    <a:pt x="42768" y="22"/>
                    <a:pt x="41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-41073525" y="608975"/>
              <a:ext cx="859475" cy="52350"/>
            </a:xfrm>
            <a:custGeom>
              <a:rect b="b" l="l" r="r" t="t"/>
              <a:pathLst>
                <a:path extrusionOk="0" h="2094" w="34379">
                  <a:moveTo>
                    <a:pt x="34378" y="2093"/>
                  </a:moveTo>
                  <a:lnTo>
                    <a:pt x="1" y="1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-41126350" y="557525"/>
              <a:ext cx="966175" cy="154525"/>
            </a:xfrm>
            <a:custGeom>
              <a:rect b="b" l="l" r="r" t="t"/>
              <a:pathLst>
                <a:path extrusionOk="0" h="6181" w="38647">
                  <a:moveTo>
                    <a:pt x="2076" y="0"/>
                  </a:moveTo>
                  <a:cubicBezTo>
                    <a:pt x="993" y="0"/>
                    <a:pt x="163" y="864"/>
                    <a:pt x="84" y="1933"/>
                  </a:cubicBezTo>
                  <a:cubicBezTo>
                    <a:pt x="0" y="3042"/>
                    <a:pt x="879" y="4026"/>
                    <a:pt x="1988" y="4088"/>
                  </a:cubicBezTo>
                  <a:lnTo>
                    <a:pt x="36387" y="6181"/>
                  </a:lnTo>
                  <a:lnTo>
                    <a:pt x="36512" y="6181"/>
                  </a:lnTo>
                  <a:cubicBezTo>
                    <a:pt x="37600" y="6181"/>
                    <a:pt x="38479" y="5344"/>
                    <a:pt x="38563" y="4277"/>
                  </a:cubicBezTo>
                  <a:cubicBezTo>
                    <a:pt x="38646" y="3147"/>
                    <a:pt x="37768" y="2184"/>
                    <a:pt x="36659" y="2101"/>
                  </a:cubicBezTo>
                  <a:lnTo>
                    <a:pt x="2260" y="8"/>
                  </a:lnTo>
                  <a:cubicBezTo>
                    <a:pt x="2198" y="3"/>
                    <a:pt x="2136" y="0"/>
                    <a:pt x="2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-39770500" y="322325"/>
              <a:ext cx="807150" cy="52350"/>
            </a:xfrm>
            <a:custGeom>
              <a:rect b="b" l="l" r="r" t="t"/>
              <a:pathLst>
                <a:path extrusionOk="0" h="2094" w="32286">
                  <a:moveTo>
                    <a:pt x="32286" y="1"/>
                  </a:moveTo>
                  <a:lnTo>
                    <a:pt x="0" y="2093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-39823850" y="271450"/>
              <a:ext cx="913850" cy="154475"/>
            </a:xfrm>
            <a:custGeom>
              <a:rect b="b" l="l" r="r" t="t"/>
              <a:pathLst>
                <a:path extrusionOk="0" h="6179" w="36554">
                  <a:moveTo>
                    <a:pt x="34446" y="0"/>
                  </a:moveTo>
                  <a:cubicBezTo>
                    <a:pt x="34396" y="0"/>
                    <a:pt x="34345" y="2"/>
                    <a:pt x="34294" y="6"/>
                  </a:cubicBezTo>
                  <a:lnTo>
                    <a:pt x="1988" y="2098"/>
                  </a:lnTo>
                  <a:cubicBezTo>
                    <a:pt x="879" y="2161"/>
                    <a:pt x="0" y="3145"/>
                    <a:pt x="84" y="4275"/>
                  </a:cubicBezTo>
                  <a:cubicBezTo>
                    <a:pt x="168" y="5342"/>
                    <a:pt x="1046" y="6179"/>
                    <a:pt x="2134" y="6179"/>
                  </a:cubicBezTo>
                  <a:lnTo>
                    <a:pt x="2260" y="6179"/>
                  </a:lnTo>
                  <a:lnTo>
                    <a:pt x="34566" y="4086"/>
                  </a:lnTo>
                  <a:cubicBezTo>
                    <a:pt x="35675" y="4003"/>
                    <a:pt x="36554" y="3040"/>
                    <a:pt x="36470" y="1910"/>
                  </a:cubicBezTo>
                  <a:cubicBezTo>
                    <a:pt x="36390" y="831"/>
                    <a:pt x="35509" y="0"/>
                    <a:pt x="34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-39327450" y="869475"/>
              <a:ext cx="990250" cy="52350"/>
            </a:xfrm>
            <a:custGeom>
              <a:rect b="b" l="l" r="r" t="t"/>
              <a:pathLst>
                <a:path extrusionOk="0" h="2094" w="39610">
                  <a:moveTo>
                    <a:pt x="39609" y="1"/>
                  </a:moveTo>
                  <a:lnTo>
                    <a:pt x="1" y="2093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-39380275" y="818725"/>
              <a:ext cx="1094325" cy="154350"/>
            </a:xfrm>
            <a:custGeom>
              <a:rect b="b" l="l" r="r" t="t"/>
              <a:pathLst>
                <a:path extrusionOk="0" h="6174" w="43773">
                  <a:moveTo>
                    <a:pt x="41618" y="1"/>
                  </a:moveTo>
                  <a:cubicBezTo>
                    <a:pt x="41604" y="1"/>
                    <a:pt x="41590" y="1"/>
                    <a:pt x="41576" y="1"/>
                  </a:cubicBezTo>
                  <a:lnTo>
                    <a:pt x="1988" y="2094"/>
                  </a:lnTo>
                  <a:cubicBezTo>
                    <a:pt x="858" y="2156"/>
                    <a:pt x="1" y="3119"/>
                    <a:pt x="42" y="4249"/>
                  </a:cubicBezTo>
                  <a:cubicBezTo>
                    <a:pt x="105" y="5337"/>
                    <a:pt x="1026" y="6174"/>
                    <a:pt x="2093" y="6174"/>
                  </a:cubicBezTo>
                  <a:lnTo>
                    <a:pt x="2197" y="6174"/>
                  </a:lnTo>
                  <a:lnTo>
                    <a:pt x="41785" y="4081"/>
                  </a:lnTo>
                  <a:cubicBezTo>
                    <a:pt x="42915" y="4039"/>
                    <a:pt x="43773" y="3056"/>
                    <a:pt x="43731" y="1947"/>
                  </a:cubicBezTo>
                  <a:cubicBezTo>
                    <a:pt x="43669" y="831"/>
                    <a:pt x="42749" y="1"/>
                    <a:pt x="41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-39614625" y="1312550"/>
              <a:ext cx="860000" cy="52325"/>
            </a:xfrm>
            <a:custGeom>
              <a:rect b="b" l="l" r="r" t="t"/>
              <a:pathLst>
                <a:path extrusionOk="0" h="2093" w="34400">
                  <a:moveTo>
                    <a:pt x="34399" y="2092"/>
                  </a:moveTo>
                  <a:lnTo>
                    <a:pt x="1" y="0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-39667450" y="1261250"/>
              <a:ext cx="965650" cy="154375"/>
            </a:xfrm>
            <a:custGeom>
              <a:rect b="b" l="l" r="r" t="t"/>
              <a:pathLst>
                <a:path extrusionOk="0" h="6175" w="38626">
                  <a:moveTo>
                    <a:pt x="2175" y="0"/>
                  </a:moveTo>
                  <a:cubicBezTo>
                    <a:pt x="1025" y="0"/>
                    <a:pt x="166" y="823"/>
                    <a:pt x="84" y="1906"/>
                  </a:cubicBezTo>
                  <a:cubicBezTo>
                    <a:pt x="0" y="3036"/>
                    <a:pt x="858" y="4019"/>
                    <a:pt x="1988" y="4082"/>
                  </a:cubicBezTo>
                  <a:lnTo>
                    <a:pt x="36387" y="6174"/>
                  </a:lnTo>
                  <a:lnTo>
                    <a:pt x="36512" y="6174"/>
                  </a:lnTo>
                  <a:cubicBezTo>
                    <a:pt x="37579" y="6174"/>
                    <a:pt x="38500" y="5337"/>
                    <a:pt x="38563" y="4270"/>
                  </a:cubicBezTo>
                  <a:cubicBezTo>
                    <a:pt x="38625" y="3140"/>
                    <a:pt x="37768" y="2178"/>
                    <a:pt x="36638" y="2094"/>
                  </a:cubicBezTo>
                  <a:lnTo>
                    <a:pt x="2260" y="2"/>
                  </a:lnTo>
                  <a:cubicBezTo>
                    <a:pt x="2232" y="1"/>
                    <a:pt x="2203" y="0"/>
                    <a:pt x="2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-37477275" y="192075"/>
              <a:ext cx="807675" cy="51825"/>
            </a:xfrm>
            <a:custGeom>
              <a:rect b="b" l="l" r="r" t="t"/>
              <a:pathLst>
                <a:path extrusionOk="0" h="2073" w="32307">
                  <a:moveTo>
                    <a:pt x="32307" y="1"/>
                  </a:moveTo>
                  <a:lnTo>
                    <a:pt x="1" y="2072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-37530625" y="141125"/>
              <a:ext cx="913325" cy="154550"/>
            </a:xfrm>
            <a:custGeom>
              <a:rect b="b" l="l" r="r" t="t"/>
              <a:pathLst>
                <a:path extrusionOk="0" h="6182" w="36533">
                  <a:moveTo>
                    <a:pt x="34477" y="1"/>
                  </a:moveTo>
                  <a:cubicBezTo>
                    <a:pt x="34416" y="1"/>
                    <a:pt x="34356" y="3"/>
                    <a:pt x="34294" y="9"/>
                  </a:cubicBezTo>
                  <a:lnTo>
                    <a:pt x="1988" y="2101"/>
                  </a:lnTo>
                  <a:cubicBezTo>
                    <a:pt x="858" y="2185"/>
                    <a:pt x="0" y="3148"/>
                    <a:pt x="84" y="4278"/>
                  </a:cubicBezTo>
                  <a:cubicBezTo>
                    <a:pt x="168" y="5345"/>
                    <a:pt x="1047" y="6182"/>
                    <a:pt x="2114" y="6182"/>
                  </a:cubicBezTo>
                  <a:lnTo>
                    <a:pt x="2260" y="6182"/>
                  </a:lnTo>
                  <a:lnTo>
                    <a:pt x="34545" y="4089"/>
                  </a:lnTo>
                  <a:cubicBezTo>
                    <a:pt x="35675" y="4006"/>
                    <a:pt x="36533" y="3043"/>
                    <a:pt x="36470" y="1913"/>
                  </a:cubicBezTo>
                  <a:cubicBezTo>
                    <a:pt x="36391" y="845"/>
                    <a:pt x="35526" y="1"/>
                    <a:pt x="34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-37034225" y="739750"/>
              <a:ext cx="989725" cy="51300"/>
            </a:xfrm>
            <a:custGeom>
              <a:rect b="b" l="l" r="r" t="t"/>
              <a:pathLst>
                <a:path extrusionOk="0" h="2052" w="39589">
                  <a:moveTo>
                    <a:pt x="39588" y="1"/>
                  </a:moveTo>
                  <a:lnTo>
                    <a:pt x="1" y="2051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-37086525" y="688500"/>
              <a:ext cx="1094325" cy="154325"/>
            </a:xfrm>
            <a:custGeom>
              <a:rect b="b" l="l" r="r" t="t"/>
              <a:pathLst>
                <a:path extrusionOk="0" h="6173" w="43773">
                  <a:moveTo>
                    <a:pt x="41576" y="0"/>
                  </a:moveTo>
                  <a:lnTo>
                    <a:pt x="1988" y="2093"/>
                  </a:lnTo>
                  <a:cubicBezTo>
                    <a:pt x="858" y="2155"/>
                    <a:pt x="1" y="3118"/>
                    <a:pt x="42" y="4248"/>
                  </a:cubicBezTo>
                  <a:cubicBezTo>
                    <a:pt x="105" y="5336"/>
                    <a:pt x="1026" y="6173"/>
                    <a:pt x="2093" y="6173"/>
                  </a:cubicBezTo>
                  <a:lnTo>
                    <a:pt x="2198" y="6173"/>
                  </a:lnTo>
                  <a:lnTo>
                    <a:pt x="41785" y="4080"/>
                  </a:lnTo>
                  <a:cubicBezTo>
                    <a:pt x="42915" y="4038"/>
                    <a:pt x="43773" y="3055"/>
                    <a:pt x="43731" y="1946"/>
                  </a:cubicBezTo>
                  <a:cubicBezTo>
                    <a:pt x="43668" y="816"/>
                    <a:pt x="42727" y="21"/>
                    <a:pt x="41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-37321400" y="1182300"/>
              <a:ext cx="860000" cy="52325"/>
            </a:xfrm>
            <a:custGeom>
              <a:rect b="b" l="l" r="r" t="t"/>
              <a:pathLst>
                <a:path extrusionOk="0" h="2093" w="34400">
                  <a:moveTo>
                    <a:pt x="34399" y="2092"/>
                  </a:moveTo>
                  <a:lnTo>
                    <a:pt x="1" y="0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-37373700" y="1131000"/>
              <a:ext cx="965650" cy="154375"/>
            </a:xfrm>
            <a:custGeom>
              <a:rect b="b" l="l" r="r" t="t"/>
              <a:pathLst>
                <a:path extrusionOk="0" h="6175" w="38626">
                  <a:moveTo>
                    <a:pt x="2178" y="0"/>
                  </a:moveTo>
                  <a:cubicBezTo>
                    <a:pt x="1065" y="0"/>
                    <a:pt x="166" y="824"/>
                    <a:pt x="84" y="1927"/>
                  </a:cubicBezTo>
                  <a:cubicBezTo>
                    <a:pt x="1" y="3036"/>
                    <a:pt x="858" y="4019"/>
                    <a:pt x="1988" y="4082"/>
                  </a:cubicBezTo>
                  <a:lnTo>
                    <a:pt x="36387" y="6174"/>
                  </a:lnTo>
                  <a:lnTo>
                    <a:pt x="36512" y="6174"/>
                  </a:lnTo>
                  <a:cubicBezTo>
                    <a:pt x="37579" y="6174"/>
                    <a:pt x="38479" y="5358"/>
                    <a:pt x="38563" y="4270"/>
                  </a:cubicBezTo>
                  <a:cubicBezTo>
                    <a:pt x="38625" y="3140"/>
                    <a:pt x="37768" y="2178"/>
                    <a:pt x="36638" y="2094"/>
                  </a:cubicBezTo>
                  <a:lnTo>
                    <a:pt x="2260" y="2"/>
                  </a:lnTo>
                  <a:cubicBezTo>
                    <a:pt x="2233" y="1"/>
                    <a:pt x="2205" y="0"/>
                    <a:pt x="2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-38858750" y="-1058625"/>
              <a:ext cx="807675" cy="51800"/>
            </a:xfrm>
            <a:custGeom>
              <a:rect b="b" l="l" r="r" t="t"/>
              <a:pathLst>
                <a:path extrusionOk="0" h="2072" w="32307">
                  <a:moveTo>
                    <a:pt x="32306" y="0"/>
                  </a:moveTo>
                  <a:lnTo>
                    <a:pt x="0" y="2072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-38911575" y="-1109575"/>
              <a:ext cx="914375" cy="154550"/>
            </a:xfrm>
            <a:custGeom>
              <a:rect b="b" l="l" r="r" t="t"/>
              <a:pathLst>
                <a:path extrusionOk="0" h="6182" w="36575">
                  <a:moveTo>
                    <a:pt x="34494" y="0"/>
                  </a:moveTo>
                  <a:cubicBezTo>
                    <a:pt x="34435" y="0"/>
                    <a:pt x="34375" y="3"/>
                    <a:pt x="34315" y="9"/>
                  </a:cubicBezTo>
                  <a:lnTo>
                    <a:pt x="1988" y="2101"/>
                  </a:lnTo>
                  <a:cubicBezTo>
                    <a:pt x="858" y="2164"/>
                    <a:pt x="0" y="3147"/>
                    <a:pt x="84" y="4256"/>
                  </a:cubicBezTo>
                  <a:cubicBezTo>
                    <a:pt x="167" y="5344"/>
                    <a:pt x="1046" y="6181"/>
                    <a:pt x="2113" y="6181"/>
                  </a:cubicBezTo>
                  <a:lnTo>
                    <a:pt x="2260" y="6181"/>
                  </a:lnTo>
                  <a:lnTo>
                    <a:pt x="34587" y="4089"/>
                  </a:lnTo>
                  <a:cubicBezTo>
                    <a:pt x="35696" y="4005"/>
                    <a:pt x="36575" y="3043"/>
                    <a:pt x="36491" y="1913"/>
                  </a:cubicBezTo>
                  <a:cubicBezTo>
                    <a:pt x="36412" y="844"/>
                    <a:pt x="35528" y="0"/>
                    <a:pt x="34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-38415700" y="-510950"/>
              <a:ext cx="990750" cy="51275"/>
            </a:xfrm>
            <a:custGeom>
              <a:rect b="b" l="l" r="r" t="t"/>
              <a:pathLst>
                <a:path extrusionOk="0" h="2051" w="39630">
                  <a:moveTo>
                    <a:pt x="39630" y="0"/>
                  </a:moveTo>
                  <a:lnTo>
                    <a:pt x="1" y="2051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-38468000" y="-562225"/>
              <a:ext cx="1094325" cy="154350"/>
            </a:xfrm>
            <a:custGeom>
              <a:rect b="b" l="l" r="r" t="t"/>
              <a:pathLst>
                <a:path extrusionOk="0" h="6174" w="43773">
                  <a:moveTo>
                    <a:pt x="41576" y="1"/>
                  </a:moveTo>
                  <a:lnTo>
                    <a:pt x="1988" y="2093"/>
                  </a:lnTo>
                  <a:cubicBezTo>
                    <a:pt x="858" y="2135"/>
                    <a:pt x="0" y="3118"/>
                    <a:pt x="42" y="4227"/>
                  </a:cubicBezTo>
                  <a:cubicBezTo>
                    <a:pt x="105" y="5336"/>
                    <a:pt x="1005" y="6173"/>
                    <a:pt x="2093" y="6173"/>
                  </a:cubicBezTo>
                  <a:cubicBezTo>
                    <a:pt x="2121" y="6173"/>
                    <a:pt x="2139" y="6164"/>
                    <a:pt x="2161" y="6164"/>
                  </a:cubicBezTo>
                  <a:cubicBezTo>
                    <a:pt x="2172" y="6164"/>
                    <a:pt x="2183" y="6166"/>
                    <a:pt x="2197" y="6173"/>
                  </a:cubicBezTo>
                  <a:lnTo>
                    <a:pt x="41785" y="4081"/>
                  </a:lnTo>
                  <a:cubicBezTo>
                    <a:pt x="42915" y="4018"/>
                    <a:pt x="43773" y="3056"/>
                    <a:pt x="43731" y="1926"/>
                  </a:cubicBezTo>
                  <a:cubicBezTo>
                    <a:pt x="43668" y="817"/>
                    <a:pt x="42726" y="22"/>
                    <a:pt x="41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-38702350" y="-68425"/>
              <a:ext cx="859975" cy="52350"/>
            </a:xfrm>
            <a:custGeom>
              <a:rect b="b" l="l" r="r" t="t"/>
              <a:pathLst>
                <a:path extrusionOk="0" h="2094" w="34399">
                  <a:moveTo>
                    <a:pt x="34399" y="2093"/>
                  </a:moveTo>
                  <a:lnTo>
                    <a:pt x="1" y="1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-38755175" y="-119900"/>
              <a:ext cx="965650" cy="154550"/>
            </a:xfrm>
            <a:custGeom>
              <a:rect b="b" l="l" r="r" t="t"/>
              <a:pathLst>
                <a:path extrusionOk="0" h="6182" w="38626">
                  <a:moveTo>
                    <a:pt x="2054" y="1"/>
                  </a:moveTo>
                  <a:cubicBezTo>
                    <a:pt x="972" y="1"/>
                    <a:pt x="143" y="863"/>
                    <a:pt x="84" y="1913"/>
                  </a:cubicBezTo>
                  <a:cubicBezTo>
                    <a:pt x="0" y="3043"/>
                    <a:pt x="858" y="4006"/>
                    <a:pt x="1988" y="4089"/>
                  </a:cubicBezTo>
                  <a:lnTo>
                    <a:pt x="36386" y="6182"/>
                  </a:lnTo>
                  <a:lnTo>
                    <a:pt x="36512" y="6182"/>
                  </a:lnTo>
                  <a:cubicBezTo>
                    <a:pt x="37579" y="6182"/>
                    <a:pt x="38500" y="5345"/>
                    <a:pt x="38542" y="4278"/>
                  </a:cubicBezTo>
                  <a:cubicBezTo>
                    <a:pt x="38625" y="3148"/>
                    <a:pt x="37767" y="2185"/>
                    <a:pt x="36637" y="2102"/>
                  </a:cubicBezTo>
                  <a:lnTo>
                    <a:pt x="2239" y="9"/>
                  </a:lnTo>
                  <a:cubicBezTo>
                    <a:pt x="2177" y="4"/>
                    <a:pt x="2115" y="1"/>
                    <a:pt x="2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-36226575" y="-1058625"/>
              <a:ext cx="808200" cy="51800"/>
            </a:xfrm>
            <a:custGeom>
              <a:rect b="b" l="l" r="r" t="t"/>
              <a:pathLst>
                <a:path extrusionOk="0" h="2072" w="32328">
                  <a:moveTo>
                    <a:pt x="32328" y="0"/>
                  </a:moveTo>
                  <a:lnTo>
                    <a:pt x="1" y="2072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-36279925" y="-1109575"/>
              <a:ext cx="914400" cy="154550"/>
            </a:xfrm>
            <a:custGeom>
              <a:rect b="b" l="l" r="r" t="t"/>
              <a:pathLst>
                <a:path extrusionOk="0" h="6182" w="36576">
                  <a:moveTo>
                    <a:pt x="34492" y="0"/>
                  </a:moveTo>
                  <a:cubicBezTo>
                    <a:pt x="34433" y="0"/>
                    <a:pt x="34375" y="3"/>
                    <a:pt x="34316" y="9"/>
                  </a:cubicBezTo>
                  <a:lnTo>
                    <a:pt x="1989" y="2101"/>
                  </a:lnTo>
                  <a:cubicBezTo>
                    <a:pt x="880" y="2164"/>
                    <a:pt x="1" y="3147"/>
                    <a:pt x="84" y="4256"/>
                  </a:cubicBezTo>
                  <a:cubicBezTo>
                    <a:pt x="168" y="5344"/>
                    <a:pt x="1047" y="6181"/>
                    <a:pt x="2135" y="6181"/>
                  </a:cubicBezTo>
                  <a:lnTo>
                    <a:pt x="2261" y="6181"/>
                  </a:lnTo>
                  <a:lnTo>
                    <a:pt x="34588" y="4089"/>
                  </a:lnTo>
                  <a:cubicBezTo>
                    <a:pt x="35717" y="4005"/>
                    <a:pt x="36575" y="3043"/>
                    <a:pt x="36492" y="1913"/>
                  </a:cubicBezTo>
                  <a:cubicBezTo>
                    <a:pt x="36412" y="844"/>
                    <a:pt x="35510" y="0"/>
                    <a:pt x="34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-35783500" y="-510950"/>
              <a:ext cx="990225" cy="51275"/>
            </a:xfrm>
            <a:custGeom>
              <a:rect b="b" l="l" r="r" t="t"/>
              <a:pathLst>
                <a:path extrusionOk="0" h="2051" w="39609">
                  <a:moveTo>
                    <a:pt x="39609" y="0"/>
                  </a:moveTo>
                  <a:lnTo>
                    <a:pt x="0" y="2051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-35835825" y="-562225"/>
              <a:ext cx="1094850" cy="154350"/>
            </a:xfrm>
            <a:custGeom>
              <a:rect b="b" l="l" r="r" t="t"/>
              <a:pathLst>
                <a:path extrusionOk="0" h="6174" w="43794">
                  <a:moveTo>
                    <a:pt x="41597" y="1"/>
                  </a:moveTo>
                  <a:lnTo>
                    <a:pt x="1989" y="2093"/>
                  </a:lnTo>
                  <a:cubicBezTo>
                    <a:pt x="859" y="2135"/>
                    <a:pt x="1" y="3118"/>
                    <a:pt x="64" y="4227"/>
                  </a:cubicBezTo>
                  <a:cubicBezTo>
                    <a:pt x="106" y="5336"/>
                    <a:pt x="1026" y="6173"/>
                    <a:pt x="2093" y="6173"/>
                  </a:cubicBezTo>
                  <a:cubicBezTo>
                    <a:pt x="2107" y="6173"/>
                    <a:pt x="2130" y="6164"/>
                    <a:pt x="2157" y="6164"/>
                  </a:cubicBezTo>
                  <a:cubicBezTo>
                    <a:pt x="2170" y="6164"/>
                    <a:pt x="2184" y="6166"/>
                    <a:pt x="2198" y="6173"/>
                  </a:cubicBezTo>
                  <a:lnTo>
                    <a:pt x="41806" y="4081"/>
                  </a:lnTo>
                  <a:cubicBezTo>
                    <a:pt x="42915" y="4018"/>
                    <a:pt x="43794" y="3056"/>
                    <a:pt x="43731" y="1926"/>
                  </a:cubicBezTo>
                  <a:cubicBezTo>
                    <a:pt x="43689" y="817"/>
                    <a:pt x="42769" y="22"/>
                    <a:pt x="41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-36070675" y="-68425"/>
              <a:ext cx="859975" cy="52350"/>
            </a:xfrm>
            <a:custGeom>
              <a:rect b="b" l="l" r="r" t="t"/>
              <a:pathLst>
                <a:path extrusionOk="0" h="2094" w="34399">
                  <a:moveTo>
                    <a:pt x="34399" y="2093"/>
                  </a:moveTo>
                  <a:lnTo>
                    <a:pt x="0" y="1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-36123000" y="-119900"/>
              <a:ext cx="966175" cy="154550"/>
            </a:xfrm>
            <a:custGeom>
              <a:rect b="b" l="l" r="r" t="t"/>
              <a:pathLst>
                <a:path extrusionOk="0" h="6182" w="38647">
                  <a:moveTo>
                    <a:pt x="2079" y="1"/>
                  </a:moveTo>
                  <a:cubicBezTo>
                    <a:pt x="1012" y="1"/>
                    <a:pt x="164" y="863"/>
                    <a:pt x="85" y="1913"/>
                  </a:cubicBezTo>
                  <a:cubicBezTo>
                    <a:pt x="1" y="3043"/>
                    <a:pt x="880" y="4006"/>
                    <a:pt x="1989" y="4089"/>
                  </a:cubicBezTo>
                  <a:lnTo>
                    <a:pt x="36387" y="6182"/>
                  </a:lnTo>
                  <a:lnTo>
                    <a:pt x="36513" y="6182"/>
                  </a:lnTo>
                  <a:cubicBezTo>
                    <a:pt x="37601" y="6182"/>
                    <a:pt x="38479" y="5345"/>
                    <a:pt x="38563" y="4278"/>
                  </a:cubicBezTo>
                  <a:cubicBezTo>
                    <a:pt x="38647" y="3148"/>
                    <a:pt x="37768" y="2185"/>
                    <a:pt x="36659" y="2102"/>
                  </a:cubicBezTo>
                  <a:lnTo>
                    <a:pt x="2261" y="9"/>
                  </a:lnTo>
                  <a:cubicBezTo>
                    <a:pt x="2199" y="4"/>
                    <a:pt x="2139" y="1"/>
                    <a:pt x="2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-32760575" y="-11057500"/>
              <a:ext cx="51825" cy="807675"/>
            </a:xfrm>
            <a:custGeom>
              <a:rect b="b" l="l" r="r" t="t"/>
              <a:pathLst>
                <a:path extrusionOk="0" h="32307" w="2073">
                  <a:moveTo>
                    <a:pt x="2072" y="32307"/>
                  </a:moveTo>
                  <a:lnTo>
                    <a:pt x="1" y="0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-32814450" y="-11108450"/>
              <a:ext cx="158525" cy="909375"/>
            </a:xfrm>
            <a:custGeom>
              <a:rect b="b" l="l" r="r" t="t"/>
              <a:pathLst>
                <a:path extrusionOk="0" h="36375" w="6341">
                  <a:moveTo>
                    <a:pt x="2168" y="0"/>
                  </a:moveTo>
                  <a:cubicBezTo>
                    <a:pt x="2109" y="0"/>
                    <a:pt x="2049" y="3"/>
                    <a:pt x="1988" y="9"/>
                  </a:cubicBezTo>
                  <a:cubicBezTo>
                    <a:pt x="880" y="72"/>
                    <a:pt x="1" y="1055"/>
                    <a:pt x="84" y="2164"/>
                  </a:cubicBezTo>
                  <a:lnTo>
                    <a:pt x="2177" y="34470"/>
                  </a:lnTo>
                  <a:cubicBezTo>
                    <a:pt x="2260" y="35537"/>
                    <a:pt x="3139" y="36374"/>
                    <a:pt x="4227" y="36374"/>
                  </a:cubicBezTo>
                  <a:lnTo>
                    <a:pt x="4353" y="36374"/>
                  </a:lnTo>
                  <a:cubicBezTo>
                    <a:pt x="5483" y="36311"/>
                    <a:pt x="6341" y="35328"/>
                    <a:pt x="6257" y="34219"/>
                  </a:cubicBezTo>
                  <a:lnTo>
                    <a:pt x="4165" y="1913"/>
                  </a:lnTo>
                  <a:cubicBezTo>
                    <a:pt x="4085" y="844"/>
                    <a:pt x="3202" y="0"/>
                    <a:pt x="2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-33307725" y="-10614975"/>
              <a:ext cx="52325" cy="990775"/>
            </a:xfrm>
            <a:custGeom>
              <a:rect b="b" l="l" r="r" t="t"/>
              <a:pathLst>
                <a:path extrusionOk="0" h="39631" w="2093">
                  <a:moveTo>
                    <a:pt x="2093" y="39630"/>
                  </a:moveTo>
                  <a:lnTo>
                    <a:pt x="1" y="1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-33361075" y="-10665175"/>
              <a:ext cx="156950" cy="1092225"/>
            </a:xfrm>
            <a:custGeom>
              <a:rect b="b" l="l" r="r" t="t"/>
              <a:pathLst>
                <a:path extrusionOk="0" h="43689" w="6278">
                  <a:moveTo>
                    <a:pt x="1988" y="0"/>
                  </a:moveTo>
                  <a:cubicBezTo>
                    <a:pt x="879" y="63"/>
                    <a:pt x="1" y="1025"/>
                    <a:pt x="63" y="2155"/>
                  </a:cubicBezTo>
                  <a:lnTo>
                    <a:pt x="2156" y="41743"/>
                  </a:lnTo>
                  <a:cubicBezTo>
                    <a:pt x="2198" y="42852"/>
                    <a:pt x="3118" y="43689"/>
                    <a:pt x="4185" y="43689"/>
                  </a:cubicBezTo>
                  <a:lnTo>
                    <a:pt x="4290" y="43689"/>
                  </a:lnTo>
                  <a:cubicBezTo>
                    <a:pt x="5420" y="43626"/>
                    <a:pt x="6278" y="42663"/>
                    <a:pt x="6236" y="41534"/>
                  </a:cubicBezTo>
                  <a:lnTo>
                    <a:pt x="4143" y="1946"/>
                  </a:lnTo>
                  <a:cubicBezTo>
                    <a:pt x="4081" y="816"/>
                    <a:pt x="3181" y="63"/>
                    <a:pt x="1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-33751300" y="-10901100"/>
              <a:ext cx="52325" cy="860000"/>
            </a:xfrm>
            <a:custGeom>
              <a:rect b="b" l="l" r="r" t="t"/>
              <a:pathLst>
                <a:path extrusionOk="0" h="34400" w="2093">
                  <a:moveTo>
                    <a:pt x="1" y="34399"/>
                  </a:moveTo>
                  <a:lnTo>
                    <a:pt x="2093" y="1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-33804125" y="-10952650"/>
              <a:ext cx="158500" cy="962275"/>
            </a:xfrm>
            <a:custGeom>
              <a:rect b="b" l="l" r="r" t="t"/>
              <a:pathLst>
                <a:path extrusionOk="0" h="38491" w="6340">
                  <a:moveTo>
                    <a:pt x="4122" y="1"/>
                  </a:moveTo>
                  <a:cubicBezTo>
                    <a:pt x="3068" y="1"/>
                    <a:pt x="2235" y="877"/>
                    <a:pt x="2176" y="1937"/>
                  </a:cubicBezTo>
                  <a:lnTo>
                    <a:pt x="84" y="36315"/>
                  </a:lnTo>
                  <a:cubicBezTo>
                    <a:pt x="0" y="37444"/>
                    <a:pt x="858" y="38407"/>
                    <a:pt x="1988" y="38491"/>
                  </a:cubicBezTo>
                  <a:lnTo>
                    <a:pt x="2114" y="38491"/>
                  </a:lnTo>
                  <a:cubicBezTo>
                    <a:pt x="3181" y="38491"/>
                    <a:pt x="4101" y="37654"/>
                    <a:pt x="4164" y="36587"/>
                  </a:cubicBezTo>
                  <a:lnTo>
                    <a:pt x="6256" y="2188"/>
                  </a:lnTo>
                  <a:cubicBezTo>
                    <a:pt x="6340" y="1058"/>
                    <a:pt x="5461" y="96"/>
                    <a:pt x="4331" y="12"/>
                  </a:cubicBezTo>
                  <a:cubicBezTo>
                    <a:pt x="4261" y="4"/>
                    <a:pt x="4191" y="1"/>
                    <a:pt x="4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-34363325" y="-10920450"/>
              <a:ext cx="51825" cy="807150"/>
            </a:xfrm>
            <a:custGeom>
              <a:rect b="b" l="l" r="r" t="t"/>
              <a:pathLst>
                <a:path extrusionOk="0" h="32286" w="2073">
                  <a:moveTo>
                    <a:pt x="2072" y="32286"/>
                  </a:moveTo>
                  <a:lnTo>
                    <a:pt x="1" y="0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-34416675" y="-10971800"/>
              <a:ext cx="158000" cy="910300"/>
            </a:xfrm>
            <a:custGeom>
              <a:rect b="b" l="l" r="r" t="t"/>
              <a:pathLst>
                <a:path extrusionOk="0" h="36412" w="6320">
                  <a:moveTo>
                    <a:pt x="2103" y="1"/>
                  </a:moveTo>
                  <a:cubicBezTo>
                    <a:pt x="2065" y="1"/>
                    <a:pt x="2027" y="2"/>
                    <a:pt x="1988" y="4"/>
                  </a:cubicBezTo>
                  <a:cubicBezTo>
                    <a:pt x="859" y="88"/>
                    <a:pt x="1" y="1050"/>
                    <a:pt x="63" y="2180"/>
                  </a:cubicBezTo>
                  <a:lnTo>
                    <a:pt x="2156" y="34507"/>
                  </a:lnTo>
                  <a:cubicBezTo>
                    <a:pt x="2240" y="35574"/>
                    <a:pt x="3139" y="36411"/>
                    <a:pt x="4206" y="36411"/>
                  </a:cubicBezTo>
                  <a:cubicBezTo>
                    <a:pt x="4234" y="36411"/>
                    <a:pt x="4271" y="36402"/>
                    <a:pt x="4299" y="36402"/>
                  </a:cubicBezTo>
                  <a:cubicBezTo>
                    <a:pt x="4313" y="36402"/>
                    <a:pt x="4325" y="36404"/>
                    <a:pt x="4332" y="36411"/>
                  </a:cubicBezTo>
                  <a:cubicBezTo>
                    <a:pt x="5462" y="36327"/>
                    <a:pt x="6320" y="35365"/>
                    <a:pt x="6236" y="34235"/>
                  </a:cubicBezTo>
                  <a:lnTo>
                    <a:pt x="4144" y="1908"/>
                  </a:lnTo>
                  <a:cubicBezTo>
                    <a:pt x="4083" y="818"/>
                    <a:pt x="3146" y="1"/>
                    <a:pt x="2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-34910475" y="-10477925"/>
              <a:ext cx="52350" cy="990250"/>
            </a:xfrm>
            <a:custGeom>
              <a:rect b="b" l="l" r="r" t="t"/>
              <a:pathLst>
                <a:path extrusionOk="0" h="39610" w="2094">
                  <a:moveTo>
                    <a:pt x="2093" y="39609"/>
                  </a:moveTo>
                  <a:lnTo>
                    <a:pt x="1" y="1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-34963300" y="-10528650"/>
              <a:ext cx="156950" cy="1092225"/>
            </a:xfrm>
            <a:custGeom>
              <a:rect b="b" l="l" r="r" t="t"/>
              <a:pathLst>
                <a:path extrusionOk="0" h="43689" w="6278">
                  <a:moveTo>
                    <a:pt x="1988" y="0"/>
                  </a:moveTo>
                  <a:cubicBezTo>
                    <a:pt x="858" y="63"/>
                    <a:pt x="1" y="1026"/>
                    <a:pt x="42" y="2155"/>
                  </a:cubicBezTo>
                  <a:lnTo>
                    <a:pt x="2135" y="41743"/>
                  </a:lnTo>
                  <a:cubicBezTo>
                    <a:pt x="2197" y="42852"/>
                    <a:pt x="3097" y="43689"/>
                    <a:pt x="4185" y="43689"/>
                  </a:cubicBezTo>
                  <a:lnTo>
                    <a:pt x="4290" y="43689"/>
                  </a:lnTo>
                  <a:cubicBezTo>
                    <a:pt x="5399" y="43626"/>
                    <a:pt x="6278" y="42664"/>
                    <a:pt x="6215" y="41534"/>
                  </a:cubicBezTo>
                  <a:lnTo>
                    <a:pt x="4122" y="1946"/>
                  </a:lnTo>
                  <a:cubicBezTo>
                    <a:pt x="4081" y="816"/>
                    <a:pt x="3160" y="0"/>
                    <a:pt x="1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-35354050" y="-10764575"/>
              <a:ext cx="52325" cy="860000"/>
            </a:xfrm>
            <a:custGeom>
              <a:rect b="b" l="l" r="r" t="t"/>
              <a:pathLst>
                <a:path extrusionOk="0" h="34400" w="2093">
                  <a:moveTo>
                    <a:pt x="1" y="34399"/>
                  </a:moveTo>
                  <a:lnTo>
                    <a:pt x="2093" y="1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-35406875" y="-10815400"/>
              <a:ext cx="158525" cy="961550"/>
            </a:xfrm>
            <a:custGeom>
              <a:rect b="b" l="l" r="r" t="t"/>
              <a:pathLst>
                <a:path extrusionOk="0" h="38462" w="6341">
                  <a:moveTo>
                    <a:pt x="4231" y="1"/>
                  </a:moveTo>
                  <a:cubicBezTo>
                    <a:pt x="3136" y="1"/>
                    <a:pt x="2257" y="818"/>
                    <a:pt x="2176" y="1908"/>
                  </a:cubicBezTo>
                  <a:lnTo>
                    <a:pt x="84" y="36307"/>
                  </a:lnTo>
                  <a:cubicBezTo>
                    <a:pt x="0" y="37416"/>
                    <a:pt x="858" y="38399"/>
                    <a:pt x="1988" y="38462"/>
                  </a:cubicBezTo>
                  <a:lnTo>
                    <a:pt x="2114" y="38462"/>
                  </a:lnTo>
                  <a:cubicBezTo>
                    <a:pt x="3202" y="38462"/>
                    <a:pt x="4101" y="37625"/>
                    <a:pt x="4164" y="36558"/>
                  </a:cubicBezTo>
                  <a:lnTo>
                    <a:pt x="6256" y="2159"/>
                  </a:lnTo>
                  <a:cubicBezTo>
                    <a:pt x="6340" y="1050"/>
                    <a:pt x="5461" y="67"/>
                    <a:pt x="4352" y="4"/>
                  </a:cubicBezTo>
                  <a:cubicBezTo>
                    <a:pt x="4312" y="2"/>
                    <a:pt x="4271" y="1"/>
                    <a:pt x="4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-31079875" y="-11181475"/>
              <a:ext cx="52325" cy="808200"/>
            </a:xfrm>
            <a:custGeom>
              <a:rect b="b" l="l" r="r" t="t"/>
              <a:pathLst>
                <a:path extrusionOk="0" h="32328" w="2093">
                  <a:moveTo>
                    <a:pt x="2093" y="32328"/>
                  </a:moveTo>
                  <a:lnTo>
                    <a:pt x="0" y="1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-31133225" y="-11232950"/>
              <a:ext cx="158500" cy="910425"/>
            </a:xfrm>
            <a:custGeom>
              <a:rect b="b" l="l" r="r" t="t"/>
              <a:pathLst>
                <a:path extrusionOk="0" h="36417" w="6340">
                  <a:moveTo>
                    <a:pt x="2164" y="1"/>
                  </a:moveTo>
                  <a:cubicBezTo>
                    <a:pt x="2106" y="1"/>
                    <a:pt x="2047" y="4"/>
                    <a:pt x="1988" y="9"/>
                  </a:cubicBezTo>
                  <a:cubicBezTo>
                    <a:pt x="858" y="93"/>
                    <a:pt x="0" y="1055"/>
                    <a:pt x="84" y="2185"/>
                  </a:cubicBezTo>
                  <a:lnTo>
                    <a:pt x="2176" y="34512"/>
                  </a:lnTo>
                  <a:cubicBezTo>
                    <a:pt x="2260" y="35579"/>
                    <a:pt x="3139" y="36416"/>
                    <a:pt x="4227" y="36416"/>
                  </a:cubicBezTo>
                  <a:lnTo>
                    <a:pt x="4352" y="36416"/>
                  </a:lnTo>
                  <a:cubicBezTo>
                    <a:pt x="5482" y="36332"/>
                    <a:pt x="6340" y="35370"/>
                    <a:pt x="6256" y="34240"/>
                  </a:cubicBezTo>
                  <a:lnTo>
                    <a:pt x="4164" y="1934"/>
                  </a:lnTo>
                  <a:cubicBezTo>
                    <a:pt x="4085" y="864"/>
                    <a:pt x="3199" y="1"/>
                    <a:pt x="2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-31627550" y="-10738425"/>
              <a:ext cx="52325" cy="990250"/>
            </a:xfrm>
            <a:custGeom>
              <a:rect b="b" l="l" r="r" t="t"/>
              <a:pathLst>
                <a:path extrusionOk="0" h="39610" w="2093">
                  <a:moveTo>
                    <a:pt x="2093" y="39609"/>
                  </a:moveTo>
                  <a:lnTo>
                    <a:pt x="0" y="1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-31679850" y="-10789150"/>
              <a:ext cx="156950" cy="1091700"/>
            </a:xfrm>
            <a:custGeom>
              <a:rect b="b" l="l" r="r" t="t"/>
              <a:pathLst>
                <a:path extrusionOk="0" h="43668" w="6278">
                  <a:moveTo>
                    <a:pt x="1988" y="0"/>
                  </a:moveTo>
                  <a:cubicBezTo>
                    <a:pt x="858" y="42"/>
                    <a:pt x="0" y="1005"/>
                    <a:pt x="63" y="2135"/>
                  </a:cubicBezTo>
                  <a:lnTo>
                    <a:pt x="2155" y="41743"/>
                  </a:lnTo>
                  <a:cubicBezTo>
                    <a:pt x="2197" y="42831"/>
                    <a:pt x="3118" y="43668"/>
                    <a:pt x="4185" y="43668"/>
                  </a:cubicBezTo>
                  <a:lnTo>
                    <a:pt x="4289" y="43668"/>
                  </a:lnTo>
                  <a:cubicBezTo>
                    <a:pt x="5419" y="43626"/>
                    <a:pt x="6277" y="42643"/>
                    <a:pt x="6235" y="41534"/>
                  </a:cubicBezTo>
                  <a:lnTo>
                    <a:pt x="4143" y="1925"/>
                  </a:lnTo>
                  <a:cubicBezTo>
                    <a:pt x="4080" y="795"/>
                    <a:pt x="3139" y="0"/>
                    <a:pt x="1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-32070075" y="-11025075"/>
              <a:ext cx="52325" cy="860000"/>
            </a:xfrm>
            <a:custGeom>
              <a:rect b="b" l="l" r="r" t="t"/>
              <a:pathLst>
                <a:path extrusionOk="0" h="34400" w="2093">
                  <a:moveTo>
                    <a:pt x="0" y="34399"/>
                  </a:moveTo>
                  <a:lnTo>
                    <a:pt x="2092" y="1"/>
                  </a:lnTo>
                </a:path>
              </a:pathLst>
            </a:custGeom>
            <a:solidFill>
              <a:srgbClr val="FF0000">
                <a:alpha val="17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-32122925" y="-11075950"/>
              <a:ext cx="158000" cy="962125"/>
            </a:xfrm>
            <a:custGeom>
              <a:rect b="b" l="l" r="r" t="t"/>
              <a:pathLst>
                <a:path extrusionOk="0" h="38485" w="6320">
                  <a:moveTo>
                    <a:pt x="4181" y="1"/>
                  </a:moveTo>
                  <a:cubicBezTo>
                    <a:pt x="3100" y="1"/>
                    <a:pt x="2236" y="850"/>
                    <a:pt x="2156" y="1910"/>
                  </a:cubicBezTo>
                  <a:lnTo>
                    <a:pt x="64" y="36309"/>
                  </a:lnTo>
                  <a:cubicBezTo>
                    <a:pt x="1" y="37439"/>
                    <a:pt x="859" y="38401"/>
                    <a:pt x="1988" y="38485"/>
                  </a:cubicBezTo>
                  <a:lnTo>
                    <a:pt x="2114" y="38485"/>
                  </a:lnTo>
                  <a:cubicBezTo>
                    <a:pt x="3181" y="38485"/>
                    <a:pt x="4081" y="37648"/>
                    <a:pt x="4144" y="36581"/>
                  </a:cubicBezTo>
                  <a:lnTo>
                    <a:pt x="6236" y="2182"/>
                  </a:lnTo>
                  <a:cubicBezTo>
                    <a:pt x="6320" y="1052"/>
                    <a:pt x="5462" y="90"/>
                    <a:pt x="4332" y="6"/>
                  </a:cubicBezTo>
                  <a:cubicBezTo>
                    <a:pt x="4281" y="2"/>
                    <a:pt x="4231" y="1"/>
                    <a:pt x="4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-38613050" y="-12388200"/>
              <a:ext cx="2301325" cy="2788850"/>
            </a:xfrm>
            <a:custGeom>
              <a:rect b="b" l="l" r="r" t="t"/>
              <a:pathLst>
                <a:path extrusionOk="0" h="111554" w="92053">
                  <a:moveTo>
                    <a:pt x="41501" y="0"/>
                  </a:moveTo>
                  <a:cubicBezTo>
                    <a:pt x="28748" y="0"/>
                    <a:pt x="17340" y="2563"/>
                    <a:pt x="12707" y="8201"/>
                  </a:cubicBezTo>
                  <a:cubicBezTo>
                    <a:pt x="0" y="23645"/>
                    <a:pt x="3530" y="111553"/>
                    <a:pt x="26508" y="111553"/>
                  </a:cubicBezTo>
                  <a:cubicBezTo>
                    <a:pt x="27064" y="111553"/>
                    <a:pt x="27632" y="111501"/>
                    <a:pt x="28211" y="111396"/>
                  </a:cubicBezTo>
                  <a:cubicBezTo>
                    <a:pt x="52734" y="106981"/>
                    <a:pt x="91275" y="46826"/>
                    <a:pt x="91757" y="22136"/>
                  </a:cubicBezTo>
                  <a:cubicBezTo>
                    <a:pt x="92053" y="8391"/>
                    <a:pt x="64576" y="0"/>
                    <a:pt x="41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-30314350" y="-12388200"/>
              <a:ext cx="2301025" cy="2788850"/>
            </a:xfrm>
            <a:custGeom>
              <a:rect b="b" l="l" r="r" t="t"/>
              <a:pathLst>
                <a:path extrusionOk="0" h="111554" w="92041">
                  <a:moveTo>
                    <a:pt x="50550" y="0"/>
                  </a:moveTo>
                  <a:cubicBezTo>
                    <a:pt x="27474" y="0"/>
                    <a:pt x="1" y="8391"/>
                    <a:pt x="284" y="22136"/>
                  </a:cubicBezTo>
                  <a:cubicBezTo>
                    <a:pt x="786" y="46826"/>
                    <a:pt x="39306" y="106981"/>
                    <a:pt x="63829" y="111396"/>
                  </a:cubicBezTo>
                  <a:cubicBezTo>
                    <a:pt x="64408" y="111501"/>
                    <a:pt x="64977" y="111553"/>
                    <a:pt x="65534" y="111553"/>
                  </a:cubicBezTo>
                  <a:cubicBezTo>
                    <a:pt x="88531" y="111553"/>
                    <a:pt x="92040" y="23645"/>
                    <a:pt x="79354" y="8201"/>
                  </a:cubicBezTo>
                  <a:cubicBezTo>
                    <a:pt x="74714" y="2563"/>
                    <a:pt x="63303" y="0"/>
                    <a:pt x="50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-41090250" y="5037175"/>
              <a:ext cx="423725" cy="727925"/>
            </a:xfrm>
            <a:custGeom>
              <a:rect b="b" l="l" r="r" t="t"/>
              <a:pathLst>
                <a:path extrusionOk="0" h="29117" w="16949">
                  <a:moveTo>
                    <a:pt x="2256" y="0"/>
                  </a:moveTo>
                  <a:cubicBezTo>
                    <a:pt x="1349" y="0"/>
                    <a:pt x="505" y="606"/>
                    <a:pt x="272" y="1519"/>
                  </a:cubicBezTo>
                  <a:cubicBezTo>
                    <a:pt x="0" y="2607"/>
                    <a:pt x="649" y="3716"/>
                    <a:pt x="1737" y="4009"/>
                  </a:cubicBezTo>
                  <a:cubicBezTo>
                    <a:pt x="2176" y="4134"/>
                    <a:pt x="12450" y="7168"/>
                    <a:pt x="10127" y="26815"/>
                  </a:cubicBezTo>
                  <a:cubicBezTo>
                    <a:pt x="10002" y="27945"/>
                    <a:pt x="10776" y="28970"/>
                    <a:pt x="11906" y="29096"/>
                  </a:cubicBezTo>
                  <a:cubicBezTo>
                    <a:pt x="11989" y="29117"/>
                    <a:pt x="12052" y="29117"/>
                    <a:pt x="12136" y="29117"/>
                  </a:cubicBezTo>
                  <a:cubicBezTo>
                    <a:pt x="13161" y="29117"/>
                    <a:pt x="14040" y="28364"/>
                    <a:pt x="14145" y="27317"/>
                  </a:cubicBezTo>
                  <a:cubicBezTo>
                    <a:pt x="16948" y="3904"/>
                    <a:pt x="3306" y="221"/>
                    <a:pt x="2720" y="54"/>
                  </a:cubicBezTo>
                  <a:cubicBezTo>
                    <a:pt x="2565" y="18"/>
                    <a:pt x="2410" y="0"/>
                    <a:pt x="2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-40632025" y="4933350"/>
              <a:ext cx="423725" cy="728200"/>
            </a:xfrm>
            <a:custGeom>
              <a:rect b="b" l="l" r="r" t="t"/>
              <a:pathLst>
                <a:path extrusionOk="0" h="29128" w="16949">
                  <a:moveTo>
                    <a:pt x="2220" y="1"/>
                  </a:moveTo>
                  <a:cubicBezTo>
                    <a:pt x="1331" y="1"/>
                    <a:pt x="519" y="594"/>
                    <a:pt x="272" y="1529"/>
                  </a:cubicBezTo>
                  <a:cubicBezTo>
                    <a:pt x="0" y="2596"/>
                    <a:pt x="670" y="3726"/>
                    <a:pt x="1737" y="3998"/>
                  </a:cubicBezTo>
                  <a:cubicBezTo>
                    <a:pt x="2176" y="4144"/>
                    <a:pt x="12450" y="7178"/>
                    <a:pt x="10127" y="26805"/>
                  </a:cubicBezTo>
                  <a:cubicBezTo>
                    <a:pt x="10002" y="27934"/>
                    <a:pt x="10776" y="28960"/>
                    <a:pt x="11906" y="29085"/>
                  </a:cubicBezTo>
                  <a:cubicBezTo>
                    <a:pt x="11990" y="29127"/>
                    <a:pt x="12073" y="29127"/>
                    <a:pt x="12136" y="29127"/>
                  </a:cubicBezTo>
                  <a:cubicBezTo>
                    <a:pt x="13161" y="29127"/>
                    <a:pt x="14061" y="28353"/>
                    <a:pt x="14166" y="27307"/>
                  </a:cubicBezTo>
                  <a:cubicBezTo>
                    <a:pt x="16948" y="3893"/>
                    <a:pt x="3306" y="211"/>
                    <a:pt x="2720" y="64"/>
                  </a:cubicBezTo>
                  <a:cubicBezTo>
                    <a:pt x="2553" y="21"/>
                    <a:pt x="2385" y="1"/>
                    <a:pt x="2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-38614475" y="4476600"/>
              <a:ext cx="424250" cy="728275"/>
            </a:xfrm>
            <a:custGeom>
              <a:rect b="b" l="l" r="r" t="t"/>
              <a:pathLst>
                <a:path extrusionOk="0" h="29131" w="16970">
                  <a:moveTo>
                    <a:pt x="2241" y="0"/>
                  </a:moveTo>
                  <a:cubicBezTo>
                    <a:pt x="1347" y="0"/>
                    <a:pt x="520" y="632"/>
                    <a:pt x="273" y="1532"/>
                  </a:cubicBezTo>
                  <a:cubicBezTo>
                    <a:pt x="1" y="2621"/>
                    <a:pt x="649" y="3729"/>
                    <a:pt x="1716" y="4022"/>
                  </a:cubicBezTo>
                  <a:cubicBezTo>
                    <a:pt x="2156" y="4148"/>
                    <a:pt x="12450" y="7182"/>
                    <a:pt x="10107" y="26829"/>
                  </a:cubicBezTo>
                  <a:cubicBezTo>
                    <a:pt x="9981" y="27959"/>
                    <a:pt x="10776" y="28984"/>
                    <a:pt x="11885" y="29110"/>
                  </a:cubicBezTo>
                  <a:cubicBezTo>
                    <a:pt x="11969" y="29131"/>
                    <a:pt x="12053" y="29131"/>
                    <a:pt x="12136" y="29131"/>
                  </a:cubicBezTo>
                  <a:cubicBezTo>
                    <a:pt x="13141" y="29131"/>
                    <a:pt x="14040" y="28377"/>
                    <a:pt x="14166" y="27331"/>
                  </a:cubicBezTo>
                  <a:cubicBezTo>
                    <a:pt x="16970" y="3918"/>
                    <a:pt x="3307" y="235"/>
                    <a:pt x="2742" y="68"/>
                  </a:cubicBezTo>
                  <a:cubicBezTo>
                    <a:pt x="2575" y="22"/>
                    <a:pt x="2407" y="0"/>
                    <a:pt x="2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-38156250" y="4372650"/>
              <a:ext cx="424250" cy="728125"/>
            </a:xfrm>
            <a:custGeom>
              <a:rect b="b" l="l" r="r" t="t"/>
              <a:pathLst>
                <a:path extrusionOk="0" h="29125" w="16970">
                  <a:moveTo>
                    <a:pt x="2249" y="0"/>
                  </a:moveTo>
                  <a:cubicBezTo>
                    <a:pt x="1353" y="0"/>
                    <a:pt x="524" y="606"/>
                    <a:pt x="294" y="1527"/>
                  </a:cubicBezTo>
                  <a:cubicBezTo>
                    <a:pt x="1" y="2615"/>
                    <a:pt x="649" y="3724"/>
                    <a:pt x="1717" y="4017"/>
                  </a:cubicBezTo>
                  <a:cubicBezTo>
                    <a:pt x="2177" y="4142"/>
                    <a:pt x="12450" y="7197"/>
                    <a:pt x="10128" y="26823"/>
                  </a:cubicBezTo>
                  <a:cubicBezTo>
                    <a:pt x="9981" y="27953"/>
                    <a:pt x="10776" y="28978"/>
                    <a:pt x="11906" y="29104"/>
                  </a:cubicBezTo>
                  <a:cubicBezTo>
                    <a:pt x="11969" y="29125"/>
                    <a:pt x="12053" y="29125"/>
                    <a:pt x="12136" y="29125"/>
                  </a:cubicBezTo>
                  <a:cubicBezTo>
                    <a:pt x="13162" y="29125"/>
                    <a:pt x="14041" y="28372"/>
                    <a:pt x="14166" y="27325"/>
                  </a:cubicBezTo>
                  <a:cubicBezTo>
                    <a:pt x="16970" y="3912"/>
                    <a:pt x="3328" y="229"/>
                    <a:pt x="2742" y="62"/>
                  </a:cubicBezTo>
                  <a:cubicBezTo>
                    <a:pt x="2578" y="20"/>
                    <a:pt x="2412" y="0"/>
                    <a:pt x="2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-35232175" y="4990750"/>
              <a:ext cx="423725" cy="728325"/>
            </a:xfrm>
            <a:custGeom>
              <a:rect b="b" l="l" r="r" t="t"/>
              <a:pathLst>
                <a:path extrusionOk="0" h="29133" w="16949">
                  <a:moveTo>
                    <a:pt x="2211" y="1"/>
                  </a:moveTo>
                  <a:cubicBezTo>
                    <a:pt x="1321" y="1"/>
                    <a:pt x="498" y="620"/>
                    <a:pt x="252" y="1534"/>
                  </a:cubicBezTo>
                  <a:cubicBezTo>
                    <a:pt x="1" y="2601"/>
                    <a:pt x="649" y="3731"/>
                    <a:pt x="1717" y="4024"/>
                  </a:cubicBezTo>
                  <a:cubicBezTo>
                    <a:pt x="2177" y="4150"/>
                    <a:pt x="12450" y="7184"/>
                    <a:pt x="10128" y="26831"/>
                  </a:cubicBezTo>
                  <a:cubicBezTo>
                    <a:pt x="9981" y="27940"/>
                    <a:pt x="10776" y="28965"/>
                    <a:pt x="11906" y="29091"/>
                  </a:cubicBezTo>
                  <a:cubicBezTo>
                    <a:pt x="11969" y="29133"/>
                    <a:pt x="12053" y="29133"/>
                    <a:pt x="12136" y="29133"/>
                  </a:cubicBezTo>
                  <a:cubicBezTo>
                    <a:pt x="13162" y="29133"/>
                    <a:pt x="14041" y="28338"/>
                    <a:pt x="14145" y="27312"/>
                  </a:cubicBezTo>
                  <a:cubicBezTo>
                    <a:pt x="16949" y="3920"/>
                    <a:pt x="3286" y="216"/>
                    <a:pt x="2721" y="70"/>
                  </a:cubicBezTo>
                  <a:cubicBezTo>
                    <a:pt x="2551" y="23"/>
                    <a:pt x="2380" y="1"/>
                    <a:pt x="2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-34773950" y="4886325"/>
              <a:ext cx="423725" cy="728125"/>
            </a:xfrm>
            <a:custGeom>
              <a:rect b="b" l="l" r="r" t="t"/>
              <a:pathLst>
                <a:path extrusionOk="0" h="29125" w="16949">
                  <a:moveTo>
                    <a:pt x="2228" y="0"/>
                  </a:moveTo>
                  <a:cubicBezTo>
                    <a:pt x="1332" y="0"/>
                    <a:pt x="503" y="606"/>
                    <a:pt x="273" y="1527"/>
                  </a:cubicBezTo>
                  <a:cubicBezTo>
                    <a:pt x="1" y="2594"/>
                    <a:pt x="649" y="3724"/>
                    <a:pt x="1738" y="4017"/>
                  </a:cubicBezTo>
                  <a:cubicBezTo>
                    <a:pt x="2177" y="4142"/>
                    <a:pt x="12450" y="7176"/>
                    <a:pt x="10128" y="26823"/>
                  </a:cubicBezTo>
                  <a:cubicBezTo>
                    <a:pt x="10002" y="27932"/>
                    <a:pt x="10777" y="28958"/>
                    <a:pt x="11906" y="29083"/>
                  </a:cubicBezTo>
                  <a:cubicBezTo>
                    <a:pt x="11990" y="29125"/>
                    <a:pt x="12053" y="29125"/>
                    <a:pt x="12137" y="29125"/>
                  </a:cubicBezTo>
                  <a:cubicBezTo>
                    <a:pt x="13162" y="29125"/>
                    <a:pt x="14041" y="28351"/>
                    <a:pt x="14145" y="27305"/>
                  </a:cubicBezTo>
                  <a:cubicBezTo>
                    <a:pt x="16949" y="3912"/>
                    <a:pt x="3307" y="208"/>
                    <a:pt x="2721" y="62"/>
                  </a:cubicBezTo>
                  <a:cubicBezTo>
                    <a:pt x="2557" y="20"/>
                    <a:pt x="2391" y="0"/>
                    <a:pt x="2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-31987950" y="4443300"/>
              <a:ext cx="424750" cy="728100"/>
            </a:xfrm>
            <a:custGeom>
              <a:rect b="b" l="l" r="r" t="t"/>
              <a:pathLst>
                <a:path extrusionOk="0" h="29124" w="16990">
                  <a:moveTo>
                    <a:pt x="2272" y="0"/>
                  </a:moveTo>
                  <a:cubicBezTo>
                    <a:pt x="1363" y="0"/>
                    <a:pt x="542" y="619"/>
                    <a:pt x="293" y="1525"/>
                  </a:cubicBezTo>
                  <a:cubicBezTo>
                    <a:pt x="0" y="2613"/>
                    <a:pt x="670" y="3722"/>
                    <a:pt x="1737" y="4015"/>
                  </a:cubicBezTo>
                  <a:cubicBezTo>
                    <a:pt x="2176" y="4141"/>
                    <a:pt x="12450" y="7175"/>
                    <a:pt x="10127" y="26822"/>
                  </a:cubicBezTo>
                  <a:cubicBezTo>
                    <a:pt x="10002" y="27952"/>
                    <a:pt x="10776" y="28977"/>
                    <a:pt x="11906" y="29103"/>
                  </a:cubicBezTo>
                  <a:cubicBezTo>
                    <a:pt x="11989" y="29124"/>
                    <a:pt x="12073" y="29124"/>
                    <a:pt x="12136" y="29124"/>
                  </a:cubicBezTo>
                  <a:cubicBezTo>
                    <a:pt x="13161" y="29124"/>
                    <a:pt x="14061" y="28349"/>
                    <a:pt x="14186" y="27324"/>
                  </a:cubicBezTo>
                  <a:cubicBezTo>
                    <a:pt x="16990" y="3911"/>
                    <a:pt x="3327" y="228"/>
                    <a:pt x="2762" y="61"/>
                  </a:cubicBezTo>
                  <a:cubicBezTo>
                    <a:pt x="2598" y="20"/>
                    <a:pt x="2433" y="0"/>
                    <a:pt x="2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-31529200" y="4338850"/>
              <a:ext cx="424225" cy="727925"/>
            </a:xfrm>
            <a:custGeom>
              <a:rect b="b" l="l" r="r" t="t"/>
              <a:pathLst>
                <a:path extrusionOk="0" h="29117" w="16969">
                  <a:moveTo>
                    <a:pt x="2276" y="0"/>
                  </a:moveTo>
                  <a:cubicBezTo>
                    <a:pt x="1369" y="0"/>
                    <a:pt x="522" y="606"/>
                    <a:pt x="272" y="1519"/>
                  </a:cubicBezTo>
                  <a:cubicBezTo>
                    <a:pt x="0" y="2607"/>
                    <a:pt x="649" y="3716"/>
                    <a:pt x="1716" y="4009"/>
                  </a:cubicBezTo>
                  <a:cubicBezTo>
                    <a:pt x="2176" y="4134"/>
                    <a:pt x="12450" y="7168"/>
                    <a:pt x="10127" y="26815"/>
                  </a:cubicBezTo>
                  <a:cubicBezTo>
                    <a:pt x="9981" y="27945"/>
                    <a:pt x="10776" y="28970"/>
                    <a:pt x="11906" y="29096"/>
                  </a:cubicBezTo>
                  <a:cubicBezTo>
                    <a:pt x="11968" y="29117"/>
                    <a:pt x="12052" y="29117"/>
                    <a:pt x="12136" y="29117"/>
                  </a:cubicBezTo>
                  <a:cubicBezTo>
                    <a:pt x="13140" y="29117"/>
                    <a:pt x="14040" y="28364"/>
                    <a:pt x="14165" y="27317"/>
                  </a:cubicBezTo>
                  <a:cubicBezTo>
                    <a:pt x="16969" y="3904"/>
                    <a:pt x="3306" y="221"/>
                    <a:pt x="2741" y="54"/>
                  </a:cubicBezTo>
                  <a:cubicBezTo>
                    <a:pt x="2586" y="18"/>
                    <a:pt x="2430" y="0"/>
                    <a:pt x="2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-34363325" y="-8223400"/>
              <a:ext cx="1979925" cy="1454225"/>
            </a:xfrm>
            <a:custGeom>
              <a:rect b="b" l="l" r="r" t="t"/>
              <a:pathLst>
                <a:path extrusionOk="0" h="58169" w="79197">
                  <a:moveTo>
                    <a:pt x="39609" y="1"/>
                  </a:moveTo>
                  <a:cubicBezTo>
                    <a:pt x="17744" y="1"/>
                    <a:pt x="1" y="12597"/>
                    <a:pt x="1" y="28143"/>
                  </a:cubicBezTo>
                  <a:cubicBezTo>
                    <a:pt x="1" y="43668"/>
                    <a:pt x="39609" y="58168"/>
                    <a:pt x="39609" y="58168"/>
                  </a:cubicBezTo>
                  <a:cubicBezTo>
                    <a:pt x="39609" y="58168"/>
                    <a:pt x="79197" y="43668"/>
                    <a:pt x="79197" y="28143"/>
                  </a:cubicBezTo>
                  <a:cubicBezTo>
                    <a:pt x="79197" y="12597"/>
                    <a:pt x="61474" y="1"/>
                    <a:pt x="396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-31562175" y="-9135675"/>
              <a:ext cx="1824575" cy="1824575"/>
            </a:xfrm>
            <a:custGeom>
              <a:rect b="b" l="l" r="r" t="t"/>
              <a:pathLst>
                <a:path extrusionOk="0" h="72983" w="72983">
                  <a:moveTo>
                    <a:pt x="36492" y="1"/>
                  </a:moveTo>
                  <a:cubicBezTo>
                    <a:pt x="16342" y="1"/>
                    <a:pt x="1" y="16342"/>
                    <a:pt x="1" y="36492"/>
                  </a:cubicBezTo>
                  <a:cubicBezTo>
                    <a:pt x="1" y="56641"/>
                    <a:pt x="16342" y="72982"/>
                    <a:pt x="36492" y="72982"/>
                  </a:cubicBezTo>
                  <a:cubicBezTo>
                    <a:pt x="56641" y="72982"/>
                    <a:pt x="72982" y="56641"/>
                    <a:pt x="72982" y="36492"/>
                  </a:cubicBezTo>
                  <a:cubicBezTo>
                    <a:pt x="72982" y="16342"/>
                    <a:pt x="56641" y="1"/>
                    <a:pt x="36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-37398800" y="-9135675"/>
              <a:ext cx="1824025" cy="1824575"/>
            </a:xfrm>
            <a:custGeom>
              <a:rect b="b" l="l" r="r" t="t"/>
              <a:pathLst>
                <a:path extrusionOk="0" h="72983" w="72961">
                  <a:moveTo>
                    <a:pt x="36470" y="1"/>
                  </a:moveTo>
                  <a:cubicBezTo>
                    <a:pt x="16321" y="1"/>
                    <a:pt x="0" y="16342"/>
                    <a:pt x="0" y="36492"/>
                  </a:cubicBezTo>
                  <a:cubicBezTo>
                    <a:pt x="0" y="56641"/>
                    <a:pt x="16321" y="72982"/>
                    <a:pt x="36470" y="72982"/>
                  </a:cubicBezTo>
                  <a:cubicBezTo>
                    <a:pt x="56619" y="72982"/>
                    <a:pt x="72961" y="56641"/>
                    <a:pt x="72961" y="36492"/>
                  </a:cubicBezTo>
                  <a:cubicBezTo>
                    <a:pt x="72961" y="16342"/>
                    <a:pt x="56619" y="1"/>
                    <a:pt x="364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-35467550" y="-3146800"/>
              <a:ext cx="1131450" cy="1094325"/>
            </a:xfrm>
            <a:custGeom>
              <a:rect b="b" l="l" r="r" t="t"/>
              <a:pathLst>
                <a:path extrusionOk="0" h="43773" w="45258">
                  <a:moveTo>
                    <a:pt x="6926" y="0"/>
                  </a:moveTo>
                  <a:lnTo>
                    <a:pt x="0" y="36512"/>
                  </a:lnTo>
                  <a:lnTo>
                    <a:pt x="38353" y="43772"/>
                  </a:lnTo>
                  <a:lnTo>
                    <a:pt x="45258" y="7261"/>
                  </a:lnTo>
                  <a:lnTo>
                    <a:pt x="69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-35252050" y="-2938625"/>
              <a:ext cx="701500" cy="677950"/>
            </a:xfrm>
            <a:custGeom>
              <a:rect b="b" l="l" r="r" t="t"/>
              <a:pathLst>
                <a:path extrusionOk="0" h="27118" w="28060">
                  <a:moveTo>
                    <a:pt x="4290" y="1"/>
                  </a:moveTo>
                  <a:lnTo>
                    <a:pt x="1" y="22619"/>
                  </a:lnTo>
                  <a:lnTo>
                    <a:pt x="23770" y="27118"/>
                  </a:lnTo>
                  <a:lnTo>
                    <a:pt x="28059" y="4499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-35290225" y="-2739850"/>
              <a:ext cx="431575" cy="264725"/>
            </a:xfrm>
            <a:custGeom>
              <a:rect b="b" l="l" r="r" t="t"/>
              <a:pathLst>
                <a:path extrusionOk="0" h="10589" w="17263">
                  <a:moveTo>
                    <a:pt x="1549" y="1"/>
                  </a:moveTo>
                  <a:lnTo>
                    <a:pt x="0" y="7303"/>
                  </a:lnTo>
                  <a:lnTo>
                    <a:pt x="15735" y="10588"/>
                  </a:lnTo>
                  <a:lnTo>
                    <a:pt x="17262" y="3307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-33907175" y="-6221000"/>
              <a:ext cx="1058750" cy="564425"/>
            </a:xfrm>
            <a:custGeom>
              <a:rect b="b" l="l" r="r" t="t"/>
              <a:pathLst>
                <a:path extrusionOk="0" h="22577" w="42350">
                  <a:moveTo>
                    <a:pt x="2490" y="0"/>
                  </a:moveTo>
                  <a:cubicBezTo>
                    <a:pt x="1381" y="63"/>
                    <a:pt x="398" y="816"/>
                    <a:pt x="356" y="1946"/>
                  </a:cubicBezTo>
                  <a:cubicBezTo>
                    <a:pt x="0" y="9562"/>
                    <a:pt x="2992" y="15735"/>
                    <a:pt x="8809" y="19334"/>
                  </a:cubicBezTo>
                  <a:cubicBezTo>
                    <a:pt x="12282" y="21510"/>
                    <a:pt x="16572" y="22577"/>
                    <a:pt x="20945" y="22577"/>
                  </a:cubicBezTo>
                  <a:cubicBezTo>
                    <a:pt x="25171" y="22577"/>
                    <a:pt x="29461" y="21552"/>
                    <a:pt x="33101" y="19522"/>
                  </a:cubicBezTo>
                  <a:cubicBezTo>
                    <a:pt x="39065" y="16195"/>
                    <a:pt x="42350" y="10880"/>
                    <a:pt x="42350" y="4541"/>
                  </a:cubicBezTo>
                  <a:cubicBezTo>
                    <a:pt x="42350" y="3411"/>
                    <a:pt x="41450" y="2490"/>
                    <a:pt x="40320" y="2490"/>
                  </a:cubicBezTo>
                  <a:cubicBezTo>
                    <a:pt x="39190" y="2490"/>
                    <a:pt x="38270" y="3411"/>
                    <a:pt x="38270" y="4541"/>
                  </a:cubicBezTo>
                  <a:cubicBezTo>
                    <a:pt x="38270" y="11027"/>
                    <a:pt x="33813" y="14479"/>
                    <a:pt x="31135" y="15965"/>
                  </a:cubicBezTo>
                  <a:cubicBezTo>
                    <a:pt x="28082" y="17647"/>
                    <a:pt x="24458" y="18489"/>
                    <a:pt x="20901" y="18489"/>
                  </a:cubicBezTo>
                  <a:cubicBezTo>
                    <a:pt x="17290" y="18489"/>
                    <a:pt x="13747" y="17621"/>
                    <a:pt x="10943" y="15881"/>
                  </a:cubicBezTo>
                  <a:cubicBezTo>
                    <a:pt x="6403" y="13036"/>
                    <a:pt x="4143" y="8307"/>
                    <a:pt x="4436" y="2155"/>
                  </a:cubicBezTo>
                  <a:cubicBezTo>
                    <a:pt x="4478" y="1025"/>
                    <a:pt x="3620" y="63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1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pic>
        <p:nvPicPr>
          <p:cNvPr id="638" name="Google Shape;638;p21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17666" r="15515" t="0"/>
          <a:stretch/>
        </p:blipFill>
        <p:spPr>
          <a:xfrm>
            <a:off x="2914650" y="1177575"/>
            <a:ext cx="3314700" cy="3067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9" name="Google Shape;639;p21"/>
          <p:cNvGrpSpPr/>
          <p:nvPr/>
        </p:nvGrpSpPr>
        <p:grpSpPr>
          <a:xfrm>
            <a:off x="6296100" y="1315725"/>
            <a:ext cx="2127900" cy="1201200"/>
            <a:chOff x="6296100" y="1315725"/>
            <a:chExt cx="2127900" cy="1201200"/>
          </a:xfrm>
        </p:grpSpPr>
        <p:sp>
          <p:nvSpPr>
            <p:cNvPr id="640" name="Google Shape;640;p21"/>
            <p:cNvSpPr txBox="1"/>
            <p:nvPr/>
          </p:nvSpPr>
          <p:spPr>
            <a:xfrm flipH="1">
              <a:off x="6296100" y="2029425"/>
              <a:ext cx="21279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1" name="Google Shape;641;p21"/>
            <p:cNvSpPr txBox="1"/>
            <p:nvPr/>
          </p:nvSpPr>
          <p:spPr>
            <a:xfrm flipH="1">
              <a:off x="6296100" y="1315725"/>
              <a:ext cx="2127900" cy="713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 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Beagle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42" name="Google Shape;642;p21"/>
          <p:cNvGrpSpPr/>
          <p:nvPr/>
        </p:nvGrpSpPr>
        <p:grpSpPr>
          <a:xfrm>
            <a:off x="6295950" y="2809875"/>
            <a:ext cx="2128050" cy="1201250"/>
            <a:chOff x="6295950" y="2809875"/>
            <a:chExt cx="2128050" cy="1201250"/>
          </a:xfrm>
        </p:grpSpPr>
        <p:sp>
          <p:nvSpPr>
            <p:cNvPr id="643" name="Google Shape;643;p21"/>
            <p:cNvSpPr txBox="1"/>
            <p:nvPr/>
          </p:nvSpPr>
          <p:spPr>
            <a:xfrm flipH="1">
              <a:off x="6296100" y="3523625"/>
              <a:ext cx="21279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4" name="Google Shape;644;p21"/>
            <p:cNvSpPr txBox="1"/>
            <p:nvPr/>
          </p:nvSpPr>
          <p:spPr>
            <a:xfrm flipH="1">
              <a:off x="6295950" y="2809875"/>
              <a:ext cx="2127900" cy="713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 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Golden retriever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45" name="Google Shape;645;p21"/>
          <p:cNvGrpSpPr/>
          <p:nvPr/>
        </p:nvGrpSpPr>
        <p:grpSpPr>
          <a:xfrm>
            <a:off x="720150" y="1315725"/>
            <a:ext cx="2127900" cy="1201200"/>
            <a:chOff x="720150" y="1315725"/>
            <a:chExt cx="2127900" cy="1201200"/>
          </a:xfrm>
        </p:grpSpPr>
        <p:sp>
          <p:nvSpPr>
            <p:cNvPr id="646" name="Google Shape;646;p21"/>
            <p:cNvSpPr txBox="1"/>
            <p:nvPr/>
          </p:nvSpPr>
          <p:spPr>
            <a:xfrm flipH="1">
              <a:off x="720150" y="2029425"/>
              <a:ext cx="21279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7" name="Google Shape;647;p21"/>
            <p:cNvSpPr txBox="1"/>
            <p:nvPr/>
          </p:nvSpPr>
          <p:spPr>
            <a:xfrm flipH="1">
              <a:off x="720150" y="1315725"/>
              <a:ext cx="2127900" cy="713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0% 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Chihuahua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48" name="Google Shape;648;p21"/>
          <p:cNvGrpSpPr/>
          <p:nvPr/>
        </p:nvGrpSpPr>
        <p:grpSpPr>
          <a:xfrm>
            <a:off x="720000" y="2809875"/>
            <a:ext cx="2128050" cy="1201250"/>
            <a:chOff x="720000" y="2809875"/>
            <a:chExt cx="2128050" cy="1201250"/>
          </a:xfrm>
        </p:grpSpPr>
        <p:sp>
          <p:nvSpPr>
            <p:cNvPr id="649" name="Google Shape;649;p21"/>
            <p:cNvSpPr txBox="1"/>
            <p:nvPr/>
          </p:nvSpPr>
          <p:spPr>
            <a:xfrm flipH="1">
              <a:off x="720150" y="3523625"/>
              <a:ext cx="21279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planet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0" name="Google Shape;650;p21"/>
            <p:cNvSpPr txBox="1"/>
            <p:nvPr/>
          </p:nvSpPr>
          <p:spPr>
            <a:xfrm flipH="1">
              <a:off x="720000" y="2809875"/>
              <a:ext cx="2127900" cy="713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</a:t>
              </a: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 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Siberian husky</a:t>
              </a:r>
              <a:endParaRPr sz="18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651" name="Google Shape;651;p21"/>
          <p:cNvSpPr/>
          <p:nvPr/>
        </p:nvSpPr>
        <p:spPr>
          <a:xfrm rot="2543890">
            <a:off x="4046462" y="2249861"/>
            <a:ext cx="957405" cy="922904"/>
          </a:xfrm>
          <a:custGeom>
            <a:rect b="b" l="l" r="r" t="t"/>
            <a:pathLst>
              <a:path extrusionOk="0" h="36915" w="38295">
                <a:moveTo>
                  <a:pt x="27919" y="0"/>
                </a:moveTo>
                <a:cubicBezTo>
                  <a:pt x="26606" y="0"/>
                  <a:pt x="25269" y="627"/>
                  <a:pt x="24452" y="1805"/>
                </a:cubicBezTo>
                <a:cubicBezTo>
                  <a:pt x="23618" y="3039"/>
                  <a:pt x="23418" y="4373"/>
                  <a:pt x="24051" y="5741"/>
                </a:cubicBezTo>
                <a:cubicBezTo>
                  <a:pt x="24552" y="6808"/>
                  <a:pt x="24485" y="7309"/>
                  <a:pt x="23718" y="8209"/>
                </a:cubicBezTo>
                <a:cubicBezTo>
                  <a:pt x="22684" y="9444"/>
                  <a:pt x="21683" y="10711"/>
                  <a:pt x="20582" y="11879"/>
                </a:cubicBezTo>
                <a:cubicBezTo>
                  <a:pt x="18848" y="13680"/>
                  <a:pt x="17147" y="15448"/>
                  <a:pt x="15312" y="17116"/>
                </a:cubicBezTo>
                <a:cubicBezTo>
                  <a:pt x="13177" y="19084"/>
                  <a:pt x="11076" y="21052"/>
                  <a:pt x="8874" y="22953"/>
                </a:cubicBezTo>
                <a:cubicBezTo>
                  <a:pt x="8440" y="23287"/>
                  <a:pt x="7973" y="23654"/>
                  <a:pt x="7540" y="24021"/>
                </a:cubicBezTo>
                <a:cubicBezTo>
                  <a:pt x="7420" y="24113"/>
                  <a:pt x="7327" y="24159"/>
                  <a:pt x="7244" y="24159"/>
                </a:cubicBezTo>
                <a:cubicBezTo>
                  <a:pt x="7118" y="24159"/>
                  <a:pt x="7013" y="24055"/>
                  <a:pt x="6873" y="23854"/>
                </a:cubicBezTo>
                <a:cubicBezTo>
                  <a:pt x="6059" y="22715"/>
                  <a:pt x="4874" y="22079"/>
                  <a:pt x="3711" y="22079"/>
                </a:cubicBezTo>
                <a:cubicBezTo>
                  <a:pt x="3204" y="22079"/>
                  <a:pt x="2702" y="22200"/>
                  <a:pt x="2236" y="22453"/>
                </a:cubicBezTo>
                <a:cubicBezTo>
                  <a:pt x="802" y="23220"/>
                  <a:pt x="134" y="24488"/>
                  <a:pt x="68" y="26055"/>
                </a:cubicBezTo>
                <a:cubicBezTo>
                  <a:pt x="1" y="27657"/>
                  <a:pt x="568" y="29058"/>
                  <a:pt x="1969" y="29925"/>
                </a:cubicBezTo>
                <a:cubicBezTo>
                  <a:pt x="2562" y="30303"/>
                  <a:pt x="3169" y="30486"/>
                  <a:pt x="3752" y="30486"/>
                </a:cubicBezTo>
                <a:cubicBezTo>
                  <a:pt x="4712" y="30486"/>
                  <a:pt x="5608" y="29991"/>
                  <a:pt x="6272" y="29058"/>
                </a:cubicBezTo>
                <a:cubicBezTo>
                  <a:pt x="7006" y="27990"/>
                  <a:pt x="8040" y="27290"/>
                  <a:pt x="9341" y="27089"/>
                </a:cubicBezTo>
                <a:cubicBezTo>
                  <a:pt x="9408" y="27089"/>
                  <a:pt x="9482" y="27082"/>
                  <a:pt x="9553" y="27082"/>
                </a:cubicBezTo>
                <a:cubicBezTo>
                  <a:pt x="9697" y="27082"/>
                  <a:pt x="9830" y="27112"/>
                  <a:pt x="9875" y="27290"/>
                </a:cubicBezTo>
                <a:cubicBezTo>
                  <a:pt x="9941" y="27556"/>
                  <a:pt x="9708" y="27590"/>
                  <a:pt x="9541" y="27657"/>
                </a:cubicBezTo>
                <a:cubicBezTo>
                  <a:pt x="8574" y="28057"/>
                  <a:pt x="7807" y="28691"/>
                  <a:pt x="7173" y="29558"/>
                </a:cubicBezTo>
                <a:cubicBezTo>
                  <a:pt x="6072" y="31092"/>
                  <a:pt x="5905" y="32660"/>
                  <a:pt x="6539" y="34395"/>
                </a:cubicBezTo>
                <a:cubicBezTo>
                  <a:pt x="7039" y="35762"/>
                  <a:pt x="8040" y="36630"/>
                  <a:pt x="9508" y="36863"/>
                </a:cubicBezTo>
                <a:cubicBezTo>
                  <a:pt x="9732" y="36898"/>
                  <a:pt x="9949" y="36915"/>
                  <a:pt x="10159" y="36915"/>
                </a:cubicBezTo>
                <a:cubicBezTo>
                  <a:pt x="11361" y="36915"/>
                  <a:pt x="12349" y="36360"/>
                  <a:pt x="13144" y="35395"/>
                </a:cubicBezTo>
                <a:cubicBezTo>
                  <a:pt x="14645" y="33527"/>
                  <a:pt x="14678" y="30892"/>
                  <a:pt x="13210" y="28957"/>
                </a:cubicBezTo>
                <a:cubicBezTo>
                  <a:pt x="12944" y="28591"/>
                  <a:pt x="12944" y="28390"/>
                  <a:pt x="13277" y="28057"/>
                </a:cubicBezTo>
                <a:cubicBezTo>
                  <a:pt x="14845" y="26356"/>
                  <a:pt x="16379" y="24621"/>
                  <a:pt x="17980" y="22920"/>
                </a:cubicBezTo>
                <a:cubicBezTo>
                  <a:pt x="20015" y="20785"/>
                  <a:pt x="22183" y="18817"/>
                  <a:pt x="24452" y="16916"/>
                </a:cubicBezTo>
                <a:cubicBezTo>
                  <a:pt x="25719" y="15848"/>
                  <a:pt x="27154" y="14914"/>
                  <a:pt x="28488" y="13913"/>
                </a:cubicBezTo>
                <a:cubicBezTo>
                  <a:pt x="28717" y="13741"/>
                  <a:pt x="28968" y="13646"/>
                  <a:pt x="29210" y="13646"/>
                </a:cubicBezTo>
                <a:cubicBezTo>
                  <a:pt x="29390" y="13646"/>
                  <a:pt x="29565" y="13699"/>
                  <a:pt x="29722" y="13813"/>
                </a:cubicBezTo>
                <a:cubicBezTo>
                  <a:pt x="30632" y="14468"/>
                  <a:pt x="31562" y="14736"/>
                  <a:pt x="32506" y="14736"/>
                </a:cubicBezTo>
                <a:cubicBezTo>
                  <a:pt x="33292" y="14736"/>
                  <a:pt x="34089" y="14550"/>
                  <a:pt x="34893" y="14247"/>
                </a:cubicBezTo>
                <a:cubicBezTo>
                  <a:pt x="35760" y="13913"/>
                  <a:pt x="36460" y="13346"/>
                  <a:pt x="36994" y="12612"/>
                </a:cubicBezTo>
                <a:cubicBezTo>
                  <a:pt x="37895" y="11278"/>
                  <a:pt x="38295" y="9844"/>
                  <a:pt x="37461" y="8343"/>
                </a:cubicBezTo>
                <a:cubicBezTo>
                  <a:pt x="36660" y="6875"/>
                  <a:pt x="35293" y="6141"/>
                  <a:pt x="33625" y="6141"/>
                </a:cubicBezTo>
                <a:cubicBezTo>
                  <a:pt x="31257" y="6141"/>
                  <a:pt x="29522" y="7242"/>
                  <a:pt x="28488" y="9377"/>
                </a:cubicBezTo>
                <a:cubicBezTo>
                  <a:pt x="28403" y="9547"/>
                  <a:pt x="28366" y="9839"/>
                  <a:pt x="28150" y="9839"/>
                </a:cubicBezTo>
                <a:cubicBezTo>
                  <a:pt x="28113" y="9839"/>
                  <a:pt x="28070" y="9830"/>
                  <a:pt x="28021" y="9810"/>
                </a:cubicBezTo>
                <a:cubicBezTo>
                  <a:pt x="27721" y="9677"/>
                  <a:pt x="27954" y="9377"/>
                  <a:pt x="28021" y="9177"/>
                </a:cubicBezTo>
                <a:cubicBezTo>
                  <a:pt x="28254" y="8543"/>
                  <a:pt x="28621" y="8009"/>
                  <a:pt x="29055" y="7509"/>
                </a:cubicBezTo>
                <a:cubicBezTo>
                  <a:pt x="29489" y="7008"/>
                  <a:pt x="30089" y="6708"/>
                  <a:pt x="30523" y="6208"/>
                </a:cubicBezTo>
                <a:cubicBezTo>
                  <a:pt x="31790" y="4707"/>
                  <a:pt x="31857" y="2338"/>
                  <a:pt x="30623" y="1104"/>
                </a:cubicBezTo>
                <a:cubicBezTo>
                  <a:pt x="29891" y="358"/>
                  <a:pt x="28912" y="0"/>
                  <a:pt x="279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1"/>
          <p:cNvSpPr txBox="1"/>
          <p:nvPr>
            <p:ph idx="4294967295" type="subTitle"/>
          </p:nvPr>
        </p:nvSpPr>
        <p:spPr>
          <a:xfrm>
            <a:off x="2333850" y="4397450"/>
            <a:ext cx="44763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Follow the link in the graph to modify its data and then paste the new one here. </a:t>
            </a:r>
            <a:r>
              <a:rPr b="1" lang="en" sz="1200">
                <a:uFill>
                  <a:noFill/>
                </a:uFill>
                <a:hlinkClick r:id="rId5"/>
              </a:rPr>
              <a:t>For more info, click here</a:t>
            </a:r>
            <a:endParaRPr b="1" sz="1200"/>
          </a:p>
        </p:txBody>
      </p:sp>
      <p:sp>
        <p:nvSpPr>
          <p:cNvPr id="653" name="Google Shape;653;p21"/>
          <p:cNvSpPr/>
          <p:nvPr/>
        </p:nvSpPr>
        <p:spPr>
          <a:xfrm>
            <a:off x="3820675" y="3576400"/>
            <a:ext cx="619500" cy="619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1"/>
          <p:cNvSpPr/>
          <p:nvPr/>
        </p:nvSpPr>
        <p:spPr>
          <a:xfrm>
            <a:off x="3044525" y="1897413"/>
            <a:ext cx="619500" cy="619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1"/>
          <p:cNvSpPr/>
          <p:nvPr/>
        </p:nvSpPr>
        <p:spPr>
          <a:xfrm>
            <a:off x="5035275" y="1236288"/>
            <a:ext cx="619500" cy="619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1"/>
          <p:cNvSpPr/>
          <p:nvPr/>
        </p:nvSpPr>
        <p:spPr>
          <a:xfrm>
            <a:off x="5267550" y="3100738"/>
            <a:ext cx="619500" cy="619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21"/>
          <p:cNvGrpSpPr/>
          <p:nvPr/>
        </p:nvGrpSpPr>
        <p:grpSpPr>
          <a:xfrm>
            <a:off x="3166262" y="2043411"/>
            <a:ext cx="376032" cy="327517"/>
            <a:chOff x="2361324" y="1328249"/>
            <a:chExt cx="376032" cy="327517"/>
          </a:xfrm>
        </p:grpSpPr>
        <p:sp>
          <p:nvSpPr>
            <p:cNvPr id="658" name="Google Shape;658;p21"/>
            <p:cNvSpPr/>
            <p:nvPr/>
          </p:nvSpPr>
          <p:spPr>
            <a:xfrm>
              <a:off x="2361324" y="1328249"/>
              <a:ext cx="116993" cy="75912"/>
            </a:xfrm>
            <a:custGeom>
              <a:rect b="b" l="l" r="r" t="t"/>
              <a:pathLst>
                <a:path extrusionOk="0" h="2624" w="4044">
                  <a:moveTo>
                    <a:pt x="1890" y="0"/>
                  </a:moveTo>
                  <a:cubicBezTo>
                    <a:pt x="971" y="0"/>
                    <a:pt x="313" y="598"/>
                    <a:pt x="135" y="1485"/>
                  </a:cubicBezTo>
                  <a:cubicBezTo>
                    <a:pt x="83" y="1746"/>
                    <a:pt x="0" y="2073"/>
                    <a:pt x="112" y="2333"/>
                  </a:cubicBezTo>
                  <a:cubicBezTo>
                    <a:pt x="208" y="2555"/>
                    <a:pt x="397" y="2623"/>
                    <a:pt x="602" y="2623"/>
                  </a:cubicBezTo>
                  <a:cubicBezTo>
                    <a:pt x="752" y="2623"/>
                    <a:pt x="911" y="2587"/>
                    <a:pt x="1048" y="2547"/>
                  </a:cubicBezTo>
                  <a:cubicBezTo>
                    <a:pt x="1467" y="2424"/>
                    <a:pt x="1912" y="2097"/>
                    <a:pt x="2346" y="2065"/>
                  </a:cubicBezTo>
                  <a:cubicBezTo>
                    <a:pt x="2378" y="2062"/>
                    <a:pt x="2411" y="2061"/>
                    <a:pt x="2445" y="2061"/>
                  </a:cubicBezTo>
                  <a:cubicBezTo>
                    <a:pt x="2702" y="2061"/>
                    <a:pt x="2984" y="2138"/>
                    <a:pt x="3136" y="2355"/>
                  </a:cubicBezTo>
                  <a:lnTo>
                    <a:pt x="4044" y="1306"/>
                  </a:lnTo>
                  <a:cubicBezTo>
                    <a:pt x="4044" y="1306"/>
                    <a:pt x="3473" y="0"/>
                    <a:pt x="1890" y="0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2620422" y="1328249"/>
              <a:ext cx="116935" cy="75912"/>
            </a:xfrm>
            <a:custGeom>
              <a:rect b="b" l="l" r="r" t="t"/>
              <a:pathLst>
                <a:path extrusionOk="0" h="2624" w="4042">
                  <a:moveTo>
                    <a:pt x="2153" y="0"/>
                  </a:moveTo>
                  <a:cubicBezTo>
                    <a:pt x="571" y="0"/>
                    <a:pt x="1" y="1306"/>
                    <a:pt x="1" y="1306"/>
                  </a:cubicBezTo>
                  <a:lnTo>
                    <a:pt x="906" y="2355"/>
                  </a:lnTo>
                  <a:cubicBezTo>
                    <a:pt x="1059" y="2138"/>
                    <a:pt x="1341" y="2061"/>
                    <a:pt x="1597" y="2061"/>
                  </a:cubicBezTo>
                  <a:cubicBezTo>
                    <a:pt x="1630" y="2061"/>
                    <a:pt x="1663" y="2062"/>
                    <a:pt x="1696" y="2065"/>
                  </a:cubicBezTo>
                  <a:cubicBezTo>
                    <a:pt x="2131" y="2097"/>
                    <a:pt x="2576" y="2424"/>
                    <a:pt x="2994" y="2547"/>
                  </a:cubicBezTo>
                  <a:cubicBezTo>
                    <a:pt x="3131" y="2587"/>
                    <a:pt x="3291" y="2623"/>
                    <a:pt x="3441" y="2623"/>
                  </a:cubicBezTo>
                  <a:cubicBezTo>
                    <a:pt x="3646" y="2623"/>
                    <a:pt x="3834" y="2555"/>
                    <a:pt x="3929" y="2333"/>
                  </a:cubicBezTo>
                  <a:cubicBezTo>
                    <a:pt x="4041" y="2073"/>
                    <a:pt x="3958" y="1746"/>
                    <a:pt x="3908" y="1485"/>
                  </a:cubicBezTo>
                  <a:cubicBezTo>
                    <a:pt x="3728" y="598"/>
                    <a:pt x="3072" y="0"/>
                    <a:pt x="2153" y="0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2620508" y="1346937"/>
              <a:ext cx="49355" cy="49355"/>
            </a:xfrm>
            <a:custGeom>
              <a:rect b="b" l="l" r="r" t="t"/>
              <a:pathLst>
                <a:path extrusionOk="0" h="1706" w="1706">
                  <a:moveTo>
                    <a:pt x="489" y="0"/>
                  </a:moveTo>
                  <a:cubicBezTo>
                    <a:pt x="144" y="328"/>
                    <a:pt x="1" y="660"/>
                    <a:pt x="1" y="660"/>
                  </a:cubicBezTo>
                  <a:lnTo>
                    <a:pt x="903" y="1706"/>
                  </a:lnTo>
                  <a:cubicBezTo>
                    <a:pt x="1056" y="1491"/>
                    <a:pt x="1339" y="1414"/>
                    <a:pt x="1595" y="1414"/>
                  </a:cubicBezTo>
                  <a:cubicBezTo>
                    <a:pt x="1628" y="1414"/>
                    <a:pt x="1661" y="1415"/>
                    <a:pt x="1693" y="1417"/>
                  </a:cubicBezTo>
                  <a:cubicBezTo>
                    <a:pt x="1697" y="1417"/>
                    <a:pt x="1700" y="1417"/>
                    <a:pt x="1705" y="1419"/>
                  </a:cubicBezTo>
                  <a:cubicBezTo>
                    <a:pt x="1397" y="868"/>
                    <a:pt x="983" y="387"/>
                    <a:pt x="489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2431075" y="1347863"/>
              <a:ext cx="47243" cy="48429"/>
            </a:xfrm>
            <a:custGeom>
              <a:rect b="b" l="l" r="r" t="t"/>
              <a:pathLst>
                <a:path extrusionOk="0" h="1674" w="1633">
                  <a:moveTo>
                    <a:pt x="1174" y="0"/>
                  </a:moveTo>
                  <a:cubicBezTo>
                    <a:pt x="702" y="381"/>
                    <a:pt x="301" y="850"/>
                    <a:pt x="1" y="1382"/>
                  </a:cubicBezTo>
                  <a:cubicBezTo>
                    <a:pt x="13" y="1382"/>
                    <a:pt x="25" y="1382"/>
                    <a:pt x="38" y="1382"/>
                  </a:cubicBezTo>
                  <a:cubicBezTo>
                    <a:pt x="295" y="1382"/>
                    <a:pt x="577" y="1459"/>
                    <a:pt x="729" y="1674"/>
                  </a:cubicBezTo>
                  <a:lnTo>
                    <a:pt x="1633" y="628"/>
                  </a:lnTo>
                  <a:cubicBezTo>
                    <a:pt x="1633" y="628"/>
                    <a:pt x="1496" y="316"/>
                    <a:pt x="1174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2435530" y="1340255"/>
              <a:ext cx="229212" cy="315511"/>
            </a:xfrm>
            <a:custGeom>
              <a:rect b="b" l="l" r="r" t="t"/>
              <a:pathLst>
                <a:path extrusionOk="0" h="10906" w="7923">
                  <a:moveTo>
                    <a:pt x="3964" y="1"/>
                  </a:moveTo>
                  <a:cubicBezTo>
                    <a:pt x="3955" y="1"/>
                    <a:pt x="3945" y="1"/>
                    <a:pt x="3936" y="1"/>
                  </a:cubicBezTo>
                  <a:cubicBezTo>
                    <a:pt x="1749" y="16"/>
                    <a:pt x="0" y="1826"/>
                    <a:pt x="8" y="4014"/>
                  </a:cubicBezTo>
                  <a:cubicBezTo>
                    <a:pt x="18" y="7628"/>
                    <a:pt x="1230" y="6106"/>
                    <a:pt x="1627" y="9197"/>
                  </a:cubicBezTo>
                  <a:cubicBezTo>
                    <a:pt x="1770" y="10020"/>
                    <a:pt x="2433" y="10468"/>
                    <a:pt x="2951" y="10695"/>
                  </a:cubicBezTo>
                  <a:cubicBezTo>
                    <a:pt x="3269" y="10837"/>
                    <a:pt x="3615" y="10906"/>
                    <a:pt x="3965" y="10906"/>
                  </a:cubicBezTo>
                  <a:cubicBezTo>
                    <a:pt x="4313" y="10906"/>
                    <a:pt x="4659" y="10837"/>
                    <a:pt x="4979" y="10695"/>
                  </a:cubicBezTo>
                  <a:cubicBezTo>
                    <a:pt x="5498" y="10468"/>
                    <a:pt x="6160" y="10020"/>
                    <a:pt x="6303" y="9197"/>
                  </a:cubicBezTo>
                  <a:cubicBezTo>
                    <a:pt x="6702" y="6091"/>
                    <a:pt x="7923" y="7643"/>
                    <a:pt x="7923" y="3958"/>
                  </a:cubicBezTo>
                  <a:cubicBezTo>
                    <a:pt x="7923" y="1773"/>
                    <a:pt x="6151" y="1"/>
                    <a:pt x="396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2435530" y="1340226"/>
              <a:ext cx="126048" cy="315453"/>
            </a:xfrm>
            <a:custGeom>
              <a:rect b="b" l="l" r="r" t="t"/>
              <a:pathLst>
                <a:path extrusionOk="0" h="10904" w="4357">
                  <a:moveTo>
                    <a:pt x="3936" y="0"/>
                  </a:moveTo>
                  <a:cubicBezTo>
                    <a:pt x="1749" y="16"/>
                    <a:pt x="0" y="1826"/>
                    <a:pt x="8" y="4013"/>
                  </a:cubicBezTo>
                  <a:cubicBezTo>
                    <a:pt x="18" y="7627"/>
                    <a:pt x="1230" y="6105"/>
                    <a:pt x="1627" y="9196"/>
                  </a:cubicBezTo>
                  <a:cubicBezTo>
                    <a:pt x="1769" y="10020"/>
                    <a:pt x="2433" y="10466"/>
                    <a:pt x="2950" y="10695"/>
                  </a:cubicBezTo>
                  <a:cubicBezTo>
                    <a:pt x="3269" y="10834"/>
                    <a:pt x="3615" y="10903"/>
                    <a:pt x="3965" y="10903"/>
                  </a:cubicBezTo>
                  <a:cubicBezTo>
                    <a:pt x="4096" y="10903"/>
                    <a:pt x="4226" y="10894"/>
                    <a:pt x="4355" y="10876"/>
                  </a:cubicBezTo>
                  <a:cubicBezTo>
                    <a:pt x="4140" y="10842"/>
                    <a:pt x="3928" y="10784"/>
                    <a:pt x="3729" y="10695"/>
                  </a:cubicBezTo>
                  <a:cubicBezTo>
                    <a:pt x="3212" y="10466"/>
                    <a:pt x="2548" y="10020"/>
                    <a:pt x="2407" y="9196"/>
                  </a:cubicBezTo>
                  <a:cubicBezTo>
                    <a:pt x="2009" y="6105"/>
                    <a:pt x="798" y="7627"/>
                    <a:pt x="785" y="4013"/>
                  </a:cubicBezTo>
                  <a:cubicBezTo>
                    <a:pt x="778" y="1945"/>
                    <a:pt x="2339" y="217"/>
                    <a:pt x="4356" y="19"/>
                  </a:cubicBezTo>
                  <a:cubicBezTo>
                    <a:pt x="4218" y="5"/>
                    <a:pt x="4079" y="0"/>
                    <a:pt x="3936" y="0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2531201" y="1582862"/>
              <a:ext cx="38361" cy="18718"/>
            </a:xfrm>
            <a:custGeom>
              <a:rect b="b" l="l" r="r" t="t"/>
              <a:pathLst>
                <a:path extrusionOk="0" h="647" w="1326">
                  <a:moveTo>
                    <a:pt x="120" y="1"/>
                  </a:moveTo>
                  <a:cubicBezTo>
                    <a:pt x="54" y="1"/>
                    <a:pt x="0" y="55"/>
                    <a:pt x="0" y="120"/>
                  </a:cubicBezTo>
                  <a:cubicBezTo>
                    <a:pt x="0" y="412"/>
                    <a:pt x="296" y="647"/>
                    <a:pt x="661" y="647"/>
                  </a:cubicBezTo>
                  <a:cubicBezTo>
                    <a:pt x="1026" y="647"/>
                    <a:pt x="1324" y="412"/>
                    <a:pt x="1324" y="120"/>
                  </a:cubicBezTo>
                  <a:lnTo>
                    <a:pt x="1324" y="117"/>
                  </a:lnTo>
                  <a:cubicBezTo>
                    <a:pt x="1325" y="53"/>
                    <a:pt x="1272" y="1"/>
                    <a:pt x="120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2491307" y="1497807"/>
              <a:ext cx="11109" cy="22739"/>
            </a:xfrm>
            <a:custGeom>
              <a:rect b="b" l="l" r="r" t="t"/>
              <a:pathLst>
                <a:path extrusionOk="0" h="786" w="384">
                  <a:moveTo>
                    <a:pt x="192" y="0"/>
                  </a:moveTo>
                  <a:cubicBezTo>
                    <a:pt x="188" y="0"/>
                    <a:pt x="185" y="0"/>
                    <a:pt x="181" y="0"/>
                  </a:cubicBezTo>
                  <a:cubicBezTo>
                    <a:pt x="77" y="8"/>
                    <a:pt x="0" y="99"/>
                    <a:pt x="0" y="200"/>
                  </a:cubicBezTo>
                  <a:lnTo>
                    <a:pt x="0" y="586"/>
                  </a:lnTo>
                  <a:cubicBezTo>
                    <a:pt x="0" y="691"/>
                    <a:pt x="77" y="780"/>
                    <a:pt x="181" y="786"/>
                  </a:cubicBezTo>
                  <a:cubicBezTo>
                    <a:pt x="185" y="786"/>
                    <a:pt x="188" y="786"/>
                    <a:pt x="192" y="786"/>
                  </a:cubicBezTo>
                  <a:cubicBezTo>
                    <a:pt x="298" y="786"/>
                    <a:pt x="384" y="699"/>
                    <a:pt x="384" y="594"/>
                  </a:cubicBezTo>
                  <a:lnTo>
                    <a:pt x="384" y="192"/>
                  </a:lnTo>
                  <a:cubicBezTo>
                    <a:pt x="384" y="87"/>
                    <a:pt x="298" y="0"/>
                    <a:pt x="1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2597798" y="1497836"/>
              <a:ext cx="11138" cy="22797"/>
            </a:xfrm>
            <a:custGeom>
              <a:rect b="b" l="l" r="r" t="t"/>
              <a:pathLst>
                <a:path extrusionOk="0" h="788" w="385">
                  <a:moveTo>
                    <a:pt x="194" y="1"/>
                  </a:moveTo>
                  <a:cubicBezTo>
                    <a:pt x="87" y="1"/>
                    <a:pt x="1" y="87"/>
                    <a:pt x="1" y="193"/>
                  </a:cubicBezTo>
                  <a:lnTo>
                    <a:pt x="1" y="588"/>
                  </a:lnTo>
                  <a:cubicBezTo>
                    <a:pt x="1" y="691"/>
                    <a:pt x="77" y="780"/>
                    <a:pt x="182" y="788"/>
                  </a:cubicBezTo>
                  <a:cubicBezTo>
                    <a:pt x="184" y="788"/>
                    <a:pt x="187" y="788"/>
                    <a:pt x="190" y="788"/>
                  </a:cubicBezTo>
                  <a:cubicBezTo>
                    <a:pt x="297" y="788"/>
                    <a:pt x="384" y="702"/>
                    <a:pt x="384" y="596"/>
                  </a:cubicBezTo>
                  <a:lnTo>
                    <a:pt x="384" y="200"/>
                  </a:lnTo>
                  <a:cubicBezTo>
                    <a:pt x="384" y="98"/>
                    <a:pt x="307" y="7"/>
                    <a:pt x="205" y="1"/>
                  </a:cubicBezTo>
                  <a:cubicBezTo>
                    <a:pt x="201" y="1"/>
                    <a:pt x="197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2475540" y="1525175"/>
              <a:ext cx="24388" cy="11138"/>
            </a:xfrm>
            <a:custGeom>
              <a:rect b="b" l="l" r="r" t="t"/>
              <a:pathLst>
                <a:path extrusionOk="0" h="385" w="843">
                  <a:moveTo>
                    <a:pt x="208" y="1"/>
                  </a:moveTo>
                  <a:cubicBezTo>
                    <a:pt x="105" y="1"/>
                    <a:pt x="14" y="77"/>
                    <a:pt x="8" y="182"/>
                  </a:cubicBezTo>
                  <a:cubicBezTo>
                    <a:pt x="1" y="292"/>
                    <a:pt x="91" y="384"/>
                    <a:pt x="200" y="384"/>
                  </a:cubicBezTo>
                  <a:lnTo>
                    <a:pt x="637" y="384"/>
                  </a:lnTo>
                  <a:cubicBezTo>
                    <a:pt x="741" y="384"/>
                    <a:pt x="832" y="308"/>
                    <a:pt x="837" y="205"/>
                  </a:cubicBezTo>
                  <a:cubicBezTo>
                    <a:pt x="843" y="93"/>
                    <a:pt x="755" y="1"/>
                    <a:pt x="645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2600460" y="1525175"/>
              <a:ext cx="24388" cy="11138"/>
            </a:xfrm>
            <a:custGeom>
              <a:rect b="b" l="l" r="r" t="t"/>
              <a:pathLst>
                <a:path extrusionOk="0" h="385" w="843">
                  <a:moveTo>
                    <a:pt x="208" y="1"/>
                  </a:moveTo>
                  <a:cubicBezTo>
                    <a:pt x="105" y="1"/>
                    <a:pt x="14" y="77"/>
                    <a:pt x="8" y="182"/>
                  </a:cubicBezTo>
                  <a:cubicBezTo>
                    <a:pt x="1" y="292"/>
                    <a:pt x="90" y="384"/>
                    <a:pt x="200" y="384"/>
                  </a:cubicBezTo>
                  <a:lnTo>
                    <a:pt x="637" y="384"/>
                  </a:lnTo>
                  <a:cubicBezTo>
                    <a:pt x="741" y="384"/>
                    <a:pt x="832" y="308"/>
                    <a:pt x="837" y="205"/>
                  </a:cubicBezTo>
                  <a:cubicBezTo>
                    <a:pt x="843" y="93"/>
                    <a:pt x="755" y="1"/>
                    <a:pt x="645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2525415" y="1611097"/>
              <a:ext cx="49702" cy="15420"/>
            </a:xfrm>
            <a:custGeom>
              <a:rect b="b" l="l" r="r" t="t"/>
              <a:pathLst>
                <a:path extrusionOk="0" h="533" w="1718">
                  <a:moveTo>
                    <a:pt x="1500" y="1"/>
                  </a:moveTo>
                  <a:cubicBezTo>
                    <a:pt x="1447" y="1"/>
                    <a:pt x="1393" y="23"/>
                    <a:pt x="1355" y="68"/>
                  </a:cubicBezTo>
                  <a:cubicBezTo>
                    <a:pt x="1312" y="117"/>
                    <a:pt x="1249" y="145"/>
                    <a:pt x="1180" y="145"/>
                  </a:cubicBezTo>
                  <a:cubicBezTo>
                    <a:pt x="1111" y="145"/>
                    <a:pt x="1048" y="119"/>
                    <a:pt x="1005" y="68"/>
                  </a:cubicBezTo>
                  <a:cubicBezTo>
                    <a:pt x="969" y="26"/>
                    <a:pt x="913" y="2"/>
                    <a:pt x="860" y="2"/>
                  </a:cubicBezTo>
                  <a:cubicBezTo>
                    <a:pt x="804" y="2"/>
                    <a:pt x="751" y="26"/>
                    <a:pt x="714" y="68"/>
                  </a:cubicBezTo>
                  <a:cubicBezTo>
                    <a:pt x="673" y="117"/>
                    <a:pt x="608" y="145"/>
                    <a:pt x="539" y="145"/>
                  </a:cubicBezTo>
                  <a:cubicBezTo>
                    <a:pt x="470" y="145"/>
                    <a:pt x="407" y="119"/>
                    <a:pt x="366" y="68"/>
                  </a:cubicBezTo>
                  <a:cubicBezTo>
                    <a:pt x="327" y="25"/>
                    <a:pt x="272" y="2"/>
                    <a:pt x="218" y="2"/>
                  </a:cubicBezTo>
                  <a:cubicBezTo>
                    <a:pt x="173" y="2"/>
                    <a:pt x="128" y="18"/>
                    <a:pt x="91" y="50"/>
                  </a:cubicBezTo>
                  <a:cubicBezTo>
                    <a:pt x="10" y="120"/>
                    <a:pt x="1" y="243"/>
                    <a:pt x="71" y="324"/>
                  </a:cubicBezTo>
                  <a:cubicBezTo>
                    <a:pt x="186" y="456"/>
                    <a:pt x="358" y="533"/>
                    <a:pt x="539" y="533"/>
                  </a:cubicBezTo>
                  <a:cubicBezTo>
                    <a:pt x="654" y="533"/>
                    <a:pt x="766" y="502"/>
                    <a:pt x="861" y="444"/>
                  </a:cubicBezTo>
                  <a:cubicBezTo>
                    <a:pt x="958" y="502"/>
                    <a:pt x="1068" y="533"/>
                    <a:pt x="1183" y="533"/>
                  </a:cubicBezTo>
                  <a:cubicBezTo>
                    <a:pt x="1366" y="533"/>
                    <a:pt x="1536" y="456"/>
                    <a:pt x="1651" y="324"/>
                  </a:cubicBezTo>
                  <a:cubicBezTo>
                    <a:pt x="1717" y="243"/>
                    <a:pt x="1710" y="120"/>
                    <a:pt x="1628" y="50"/>
                  </a:cubicBezTo>
                  <a:cubicBezTo>
                    <a:pt x="1592" y="17"/>
                    <a:pt x="1546" y="1"/>
                    <a:pt x="15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21"/>
          <p:cNvGrpSpPr/>
          <p:nvPr/>
        </p:nvGrpSpPr>
        <p:grpSpPr>
          <a:xfrm>
            <a:off x="3965188" y="3698616"/>
            <a:ext cx="330467" cy="375077"/>
            <a:chOff x="5627001" y="1901641"/>
            <a:chExt cx="330467" cy="375077"/>
          </a:xfrm>
        </p:grpSpPr>
        <p:sp>
          <p:nvSpPr>
            <p:cNvPr id="671" name="Google Shape;671;p21"/>
            <p:cNvSpPr/>
            <p:nvPr/>
          </p:nvSpPr>
          <p:spPr>
            <a:xfrm>
              <a:off x="5636808" y="1901641"/>
              <a:ext cx="108343" cy="151825"/>
            </a:xfrm>
            <a:custGeom>
              <a:rect b="b" l="l" r="r" t="t"/>
              <a:pathLst>
                <a:path extrusionOk="0" h="5248" w="3745">
                  <a:moveTo>
                    <a:pt x="2328" y="1"/>
                  </a:moveTo>
                  <a:cubicBezTo>
                    <a:pt x="2278" y="1"/>
                    <a:pt x="2229" y="18"/>
                    <a:pt x="2190" y="52"/>
                  </a:cubicBezTo>
                  <a:cubicBezTo>
                    <a:pt x="1716" y="451"/>
                    <a:pt x="1" y="2154"/>
                    <a:pt x="804" y="5247"/>
                  </a:cubicBezTo>
                  <a:lnTo>
                    <a:pt x="3745" y="1994"/>
                  </a:lnTo>
                  <a:cubicBezTo>
                    <a:pt x="3745" y="1993"/>
                    <a:pt x="3553" y="689"/>
                    <a:pt x="2438" y="31"/>
                  </a:cubicBezTo>
                  <a:cubicBezTo>
                    <a:pt x="2404" y="11"/>
                    <a:pt x="2366" y="1"/>
                    <a:pt x="2328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5839376" y="1901641"/>
              <a:ext cx="108372" cy="151825"/>
            </a:xfrm>
            <a:custGeom>
              <a:rect b="b" l="l" r="r" t="t"/>
              <a:pathLst>
                <a:path extrusionOk="0" h="5248" w="3746">
                  <a:moveTo>
                    <a:pt x="1418" y="1"/>
                  </a:moveTo>
                  <a:cubicBezTo>
                    <a:pt x="1380" y="1"/>
                    <a:pt x="1342" y="11"/>
                    <a:pt x="1308" y="31"/>
                  </a:cubicBezTo>
                  <a:cubicBezTo>
                    <a:pt x="193" y="689"/>
                    <a:pt x="3" y="1993"/>
                    <a:pt x="1" y="1994"/>
                  </a:cubicBezTo>
                  <a:lnTo>
                    <a:pt x="2941" y="5247"/>
                  </a:lnTo>
                  <a:cubicBezTo>
                    <a:pt x="3745" y="2154"/>
                    <a:pt x="2029" y="451"/>
                    <a:pt x="1556" y="52"/>
                  </a:cubicBezTo>
                  <a:cubicBezTo>
                    <a:pt x="1517" y="18"/>
                    <a:pt x="1468" y="1"/>
                    <a:pt x="1418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5839434" y="1941073"/>
              <a:ext cx="90782" cy="112306"/>
            </a:xfrm>
            <a:custGeom>
              <a:rect b="b" l="l" r="r" t="t"/>
              <a:pathLst>
                <a:path extrusionOk="0" h="3882" w="3138">
                  <a:moveTo>
                    <a:pt x="189" y="1"/>
                  </a:moveTo>
                  <a:cubicBezTo>
                    <a:pt x="39" y="356"/>
                    <a:pt x="1" y="626"/>
                    <a:pt x="1" y="626"/>
                  </a:cubicBezTo>
                  <a:lnTo>
                    <a:pt x="2943" y="3881"/>
                  </a:lnTo>
                  <a:cubicBezTo>
                    <a:pt x="3050" y="3469"/>
                    <a:pt x="3110" y="3079"/>
                    <a:pt x="3137" y="2716"/>
                  </a:cubicBezTo>
                  <a:cubicBezTo>
                    <a:pt x="2909" y="2289"/>
                    <a:pt x="2633" y="1884"/>
                    <a:pt x="2321" y="1524"/>
                  </a:cubicBezTo>
                  <a:cubicBezTo>
                    <a:pt x="1847" y="979"/>
                    <a:pt x="1148" y="366"/>
                    <a:pt x="189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5654340" y="1941160"/>
              <a:ext cx="90782" cy="112306"/>
            </a:xfrm>
            <a:custGeom>
              <a:rect b="b" l="l" r="r" t="t"/>
              <a:pathLst>
                <a:path extrusionOk="0" h="3882" w="3138">
                  <a:moveTo>
                    <a:pt x="2949" y="1"/>
                  </a:moveTo>
                  <a:cubicBezTo>
                    <a:pt x="1992" y="366"/>
                    <a:pt x="1291" y="976"/>
                    <a:pt x="817" y="1524"/>
                  </a:cubicBezTo>
                  <a:cubicBezTo>
                    <a:pt x="505" y="1884"/>
                    <a:pt x="231" y="2286"/>
                    <a:pt x="1" y="2714"/>
                  </a:cubicBezTo>
                  <a:cubicBezTo>
                    <a:pt x="27" y="3078"/>
                    <a:pt x="88" y="3467"/>
                    <a:pt x="195" y="3881"/>
                  </a:cubicBezTo>
                  <a:lnTo>
                    <a:pt x="3137" y="628"/>
                  </a:lnTo>
                  <a:cubicBezTo>
                    <a:pt x="3137" y="628"/>
                    <a:pt x="3098" y="358"/>
                    <a:pt x="2949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5673144" y="1941160"/>
              <a:ext cx="49441" cy="93936"/>
            </a:xfrm>
            <a:custGeom>
              <a:rect b="b" l="l" r="r" t="t"/>
              <a:pathLst>
                <a:path extrusionOk="0" h="3247" w="1709">
                  <a:moveTo>
                    <a:pt x="1119" y="0"/>
                  </a:moveTo>
                  <a:cubicBezTo>
                    <a:pt x="1087" y="0"/>
                    <a:pt x="1055" y="14"/>
                    <a:pt x="1032" y="41"/>
                  </a:cubicBezTo>
                  <a:cubicBezTo>
                    <a:pt x="584" y="593"/>
                    <a:pt x="1" y="1694"/>
                    <a:pt x="147" y="3246"/>
                  </a:cubicBezTo>
                  <a:lnTo>
                    <a:pt x="1708" y="1212"/>
                  </a:lnTo>
                  <a:cubicBezTo>
                    <a:pt x="1699" y="1145"/>
                    <a:pt x="1590" y="499"/>
                    <a:pt x="1205" y="41"/>
                  </a:cubicBezTo>
                  <a:cubicBezTo>
                    <a:pt x="1183" y="14"/>
                    <a:pt x="1151" y="0"/>
                    <a:pt x="1119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5861970" y="1941160"/>
              <a:ext cx="49412" cy="93936"/>
            </a:xfrm>
            <a:custGeom>
              <a:rect b="b" l="l" r="r" t="t"/>
              <a:pathLst>
                <a:path extrusionOk="0" h="3247" w="1708">
                  <a:moveTo>
                    <a:pt x="591" y="0"/>
                  </a:moveTo>
                  <a:cubicBezTo>
                    <a:pt x="558" y="0"/>
                    <a:pt x="526" y="14"/>
                    <a:pt x="504" y="41"/>
                  </a:cubicBezTo>
                  <a:cubicBezTo>
                    <a:pt x="117" y="499"/>
                    <a:pt x="10" y="1145"/>
                    <a:pt x="1" y="1212"/>
                  </a:cubicBezTo>
                  <a:lnTo>
                    <a:pt x="1562" y="3246"/>
                  </a:lnTo>
                  <a:cubicBezTo>
                    <a:pt x="1708" y="1694"/>
                    <a:pt x="1125" y="593"/>
                    <a:pt x="677" y="41"/>
                  </a:cubicBezTo>
                  <a:cubicBezTo>
                    <a:pt x="655" y="14"/>
                    <a:pt x="623" y="0"/>
                    <a:pt x="591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5642363" y="2040303"/>
              <a:ext cx="299570" cy="236416"/>
            </a:xfrm>
            <a:custGeom>
              <a:rect b="b" l="l" r="r" t="t"/>
              <a:pathLst>
                <a:path extrusionOk="0" h="8172" w="10355">
                  <a:moveTo>
                    <a:pt x="2076" y="0"/>
                  </a:moveTo>
                  <a:lnTo>
                    <a:pt x="0" y="2990"/>
                  </a:lnTo>
                  <a:lnTo>
                    <a:pt x="0" y="4509"/>
                  </a:lnTo>
                  <a:cubicBezTo>
                    <a:pt x="677" y="6108"/>
                    <a:pt x="2140" y="8172"/>
                    <a:pt x="5177" y="8172"/>
                  </a:cubicBezTo>
                  <a:cubicBezTo>
                    <a:pt x="8215" y="8172"/>
                    <a:pt x="9678" y="6108"/>
                    <a:pt x="10354" y="4509"/>
                  </a:cubicBezTo>
                  <a:lnTo>
                    <a:pt x="10354" y="3113"/>
                  </a:lnTo>
                  <a:lnTo>
                    <a:pt x="8119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5642391" y="2125241"/>
              <a:ext cx="161169" cy="151449"/>
            </a:xfrm>
            <a:custGeom>
              <a:rect b="b" l="l" r="r" t="t"/>
              <a:pathLst>
                <a:path extrusionOk="0" h="5235" w="5571">
                  <a:moveTo>
                    <a:pt x="286" y="0"/>
                  </a:move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286" y="0"/>
                  </a:lnTo>
                  <a:cubicBezTo>
                    <a:pt x="286" y="0"/>
                    <a:pt x="286" y="0"/>
                    <a:pt x="286" y="0"/>
                  </a:cubicBezTo>
                  <a:close/>
                  <a:moveTo>
                    <a:pt x="286" y="0"/>
                  </a:moveTo>
                  <a:cubicBezTo>
                    <a:pt x="286" y="16"/>
                    <a:pt x="1" y="1568"/>
                    <a:pt x="1" y="1570"/>
                  </a:cubicBezTo>
                  <a:cubicBezTo>
                    <a:pt x="76" y="1744"/>
                    <a:pt x="159" y="1925"/>
                    <a:pt x="252" y="2109"/>
                  </a:cubicBezTo>
                  <a:cubicBezTo>
                    <a:pt x="346" y="2290"/>
                    <a:pt x="449" y="2476"/>
                    <a:pt x="567" y="2662"/>
                  </a:cubicBezTo>
                  <a:cubicBezTo>
                    <a:pt x="1395" y="3975"/>
                    <a:pt x="2806" y="5234"/>
                    <a:pt x="5182" y="5234"/>
                  </a:cubicBezTo>
                  <a:cubicBezTo>
                    <a:pt x="5222" y="5234"/>
                    <a:pt x="5262" y="5234"/>
                    <a:pt x="5302" y="5233"/>
                  </a:cubicBezTo>
                  <a:cubicBezTo>
                    <a:pt x="5340" y="5233"/>
                    <a:pt x="5517" y="5225"/>
                    <a:pt x="5566" y="5223"/>
                  </a:cubicBezTo>
                  <a:lnTo>
                    <a:pt x="5571" y="5223"/>
                  </a:lnTo>
                  <a:cubicBezTo>
                    <a:pt x="2796" y="5053"/>
                    <a:pt x="1429" y="3100"/>
                    <a:pt x="782" y="1570"/>
                  </a:cubicBezTo>
                  <a:cubicBezTo>
                    <a:pt x="499" y="907"/>
                    <a:pt x="354" y="324"/>
                    <a:pt x="28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5861883" y="1976223"/>
              <a:ext cx="29" cy="174"/>
            </a:xfrm>
            <a:custGeom>
              <a:rect b="b" l="l" r="r" t="t"/>
              <a:pathLst>
                <a:path extrusionOk="0" h="6" w="1">
                  <a:moveTo>
                    <a:pt x="1" y="5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5861883" y="1953281"/>
              <a:ext cx="47301" cy="81814"/>
            </a:xfrm>
            <a:custGeom>
              <a:rect b="b" l="l" r="r" t="t"/>
              <a:pathLst>
                <a:path extrusionOk="0" h="2828" w="1635">
                  <a:moveTo>
                    <a:pt x="260" y="0"/>
                  </a:moveTo>
                  <a:cubicBezTo>
                    <a:pt x="70" y="373"/>
                    <a:pt x="8" y="744"/>
                    <a:pt x="1" y="793"/>
                  </a:cubicBezTo>
                  <a:lnTo>
                    <a:pt x="1564" y="2827"/>
                  </a:lnTo>
                  <a:cubicBezTo>
                    <a:pt x="1634" y="2079"/>
                    <a:pt x="1535" y="1432"/>
                    <a:pt x="1363" y="905"/>
                  </a:cubicBezTo>
                  <a:cubicBezTo>
                    <a:pt x="1068" y="594"/>
                    <a:pt x="703" y="273"/>
                    <a:pt x="26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5722643" y="1976223"/>
              <a:ext cx="29" cy="116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5675343" y="1953310"/>
              <a:ext cx="47329" cy="81872"/>
            </a:xfrm>
            <a:custGeom>
              <a:rect b="b" l="l" r="r" t="t"/>
              <a:pathLst>
                <a:path extrusionOk="0" h="2830" w="1636">
                  <a:moveTo>
                    <a:pt x="1376" y="1"/>
                  </a:moveTo>
                  <a:cubicBezTo>
                    <a:pt x="933" y="272"/>
                    <a:pt x="566" y="593"/>
                    <a:pt x="273" y="904"/>
                  </a:cubicBezTo>
                  <a:cubicBezTo>
                    <a:pt x="101" y="1434"/>
                    <a:pt x="0" y="2078"/>
                    <a:pt x="72" y="2830"/>
                  </a:cubicBezTo>
                  <a:lnTo>
                    <a:pt x="1635" y="794"/>
                  </a:lnTo>
                  <a:cubicBezTo>
                    <a:pt x="1628" y="745"/>
                    <a:pt x="1566" y="377"/>
                    <a:pt x="137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5627001" y="1950475"/>
              <a:ext cx="330467" cy="220157"/>
            </a:xfrm>
            <a:custGeom>
              <a:rect b="b" l="l" r="r" t="t"/>
              <a:pathLst>
                <a:path extrusionOk="0" h="7610" w="11423">
                  <a:moveTo>
                    <a:pt x="5710" y="1"/>
                  </a:moveTo>
                  <a:cubicBezTo>
                    <a:pt x="2708" y="1"/>
                    <a:pt x="1100" y="2800"/>
                    <a:pt x="887" y="4615"/>
                  </a:cubicBezTo>
                  <a:cubicBezTo>
                    <a:pt x="863" y="4827"/>
                    <a:pt x="768" y="5021"/>
                    <a:pt x="622" y="5161"/>
                  </a:cubicBezTo>
                  <a:lnTo>
                    <a:pt x="165" y="5597"/>
                  </a:lnTo>
                  <a:cubicBezTo>
                    <a:pt x="50" y="5705"/>
                    <a:pt x="1" y="5876"/>
                    <a:pt x="34" y="6038"/>
                  </a:cubicBezTo>
                  <a:cubicBezTo>
                    <a:pt x="102" y="6363"/>
                    <a:pt x="248" y="6946"/>
                    <a:pt x="530" y="7609"/>
                  </a:cubicBezTo>
                  <a:cubicBezTo>
                    <a:pt x="729" y="6624"/>
                    <a:pt x="1377" y="6100"/>
                    <a:pt x="1835" y="5845"/>
                  </a:cubicBezTo>
                  <a:cubicBezTo>
                    <a:pt x="2128" y="5684"/>
                    <a:pt x="2343" y="5414"/>
                    <a:pt x="2444" y="5095"/>
                  </a:cubicBezTo>
                  <a:cubicBezTo>
                    <a:pt x="2631" y="4517"/>
                    <a:pt x="2980" y="4012"/>
                    <a:pt x="3641" y="4012"/>
                  </a:cubicBezTo>
                  <a:cubicBezTo>
                    <a:pt x="5196" y="4012"/>
                    <a:pt x="5032" y="6804"/>
                    <a:pt x="5032" y="6804"/>
                  </a:cubicBezTo>
                  <a:lnTo>
                    <a:pt x="5711" y="7207"/>
                  </a:lnTo>
                  <a:lnTo>
                    <a:pt x="6392" y="6804"/>
                  </a:lnTo>
                  <a:cubicBezTo>
                    <a:pt x="6392" y="6804"/>
                    <a:pt x="6228" y="4012"/>
                    <a:pt x="7782" y="4012"/>
                  </a:cubicBezTo>
                  <a:cubicBezTo>
                    <a:pt x="8442" y="4012"/>
                    <a:pt x="8793" y="4517"/>
                    <a:pt x="8977" y="5095"/>
                  </a:cubicBezTo>
                  <a:cubicBezTo>
                    <a:pt x="9078" y="5412"/>
                    <a:pt x="9296" y="5684"/>
                    <a:pt x="9588" y="5845"/>
                  </a:cubicBezTo>
                  <a:cubicBezTo>
                    <a:pt x="10048" y="6100"/>
                    <a:pt x="10695" y="6624"/>
                    <a:pt x="10893" y="7609"/>
                  </a:cubicBezTo>
                  <a:cubicBezTo>
                    <a:pt x="11175" y="6948"/>
                    <a:pt x="11321" y="6363"/>
                    <a:pt x="11387" y="6038"/>
                  </a:cubicBezTo>
                  <a:cubicBezTo>
                    <a:pt x="11422" y="5876"/>
                    <a:pt x="11372" y="5705"/>
                    <a:pt x="11253" y="5597"/>
                  </a:cubicBezTo>
                  <a:lnTo>
                    <a:pt x="10796" y="5161"/>
                  </a:lnTo>
                  <a:cubicBezTo>
                    <a:pt x="10651" y="5021"/>
                    <a:pt x="10557" y="4827"/>
                    <a:pt x="10533" y="4615"/>
                  </a:cubicBezTo>
                  <a:cubicBezTo>
                    <a:pt x="10321" y="2802"/>
                    <a:pt x="8713" y="1"/>
                    <a:pt x="5710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5627087" y="1950475"/>
              <a:ext cx="176473" cy="220186"/>
            </a:xfrm>
            <a:custGeom>
              <a:rect b="b" l="l" r="r" t="t"/>
              <a:pathLst>
                <a:path extrusionOk="0" h="7611" w="6100">
                  <a:moveTo>
                    <a:pt x="5708" y="1"/>
                  </a:moveTo>
                  <a:cubicBezTo>
                    <a:pt x="4489" y="1"/>
                    <a:pt x="3500" y="463"/>
                    <a:pt x="2740" y="1134"/>
                  </a:cubicBezTo>
                  <a:cubicBezTo>
                    <a:pt x="2257" y="1562"/>
                    <a:pt x="1857" y="2081"/>
                    <a:pt x="1547" y="2645"/>
                  </a:cubicBezTo>
                  <a:cubicBezTo>
                    <a:pt x="1282" y="3127"/>
                    <a:pt x="1093" y="3621"/>
                    <a:pt x="982" y="4083"/>
                  </a:cubicBezTo>
                  <a:cubicBezTo>
                    <a:pt x="938" y="4267"/>
                    <a:pt x="906" y="4446"/>
                    <a:pt x="887" y="4616"/>
                  </a:cubicBezTo>
                  <a:cubicBezTo>
                    <a:pt x="861" y="4822"/>
                    <a:pt x="772" y="5018"/>
                    <a:pt x="620" y="5162"/>
                  </a:cubicBezTo>
                  <a:lnTo>
                    <a:pt x="163" y="5598"/>
                  </a:lnTo>
                  <a:cubicBezTo>
                    <a:pt x="48" y="5709"/>
                    <a:pt x="1" y="5882"/>
                    <a:pt x="33" y="6041"/>
                  </a:cubicBezTo>
                  <a:cubicBezTo>
                    <a:pt x="145" y="6574"/>
                    <a:pt x="314" y="7106"/>
                    <a:pt x="528" y="7611"/>
                  </a:cubicBezTo>
                  <a:cubicBezTo>
                    <a:pt x="611" y="7203"/>
                    <a:pt x="769" y="6877"/>
                    <a:pt x="959" y="6612"/>
                  </a:cubicBezTo>
                  <a:cubicBezTo>
                    <a:pt x="892" y="6380"/>
                    <a:pt x="846" y="6182"/>
                    <a:pt x="818" y="6038"/>
                  </a:cubicBezTo>
                  <a:cubicBezTo>
                    <a:pt x="783" y="5876"/>
                    <a:pt x="832" y="5705"/>
                    <a:pt x="947" y="5597"/>
                  </a:cubicBezTo>
                  <a:lnTo>
                    <a:pt x="1404" y="5161"/>
                  </a:lnTo>
                  <a:cubicBezTo>
                    <a:pt x="1550" y="5021"/>
                    <a:pt x="1644" y="4827"/>
                    <a:pt x="1668" y="4615"/>
                  </a:cubicBezTo>
                  <a:cubicBezTo>
                    <a:pt x="1872" y="2881"/>
                    <a:pt x="3348" y="246"/>
                    <a:pt x="6100" y="16"/>
                  </a:cubicBezTo>
                  <a:cubicBezTo>
                    <a:pt x="6050" y="13"/>
                    <a:pt x="5998" y="8"/>
                    <a:pt x="5946" y="7"/>
                  </a:cubicBezTo>
                  <a:cubicBezTo>
                    <a:pt x="5868" y="2"/>
                    <a:pt x="5787" y="1"/>
                    <a:pt x="5708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5764794" y="2183506"/>
              <a:ext cx="55054" cy="15998"/>
            </a:xfrm>
            <a:custGeom>
              <a:rect b="b" l="l" r="r" t="t"/>
              <a:pathLst>
                <a:path extrusionOk="0" h="553" w="1903">
                  <a:moveTo>
                    <a:pt x="1683" y="0"/>
                  </a:moveTo>
                  <a:cubicBezTo>
                    <a:pt x="1628" y="0"/>
                    <a:pt x="1574" y="23"/>
                    <a:pt x="1536" y="68"/>
                  </a:cubicBezTo>
                  <a:cubicBezTo>
                    <a:pt x="1482" y="129"/>
                    <a:pt x="1404" y="165"/>
                    <a:pt x="1317" y="165"/>
                  </a:cubicBezTo>
                  <a:cubicBezTo>
                    <a:pt x="1231" y="165"/>
                    <a:pt x="1151" y="129"/>
                    <a:pt x="1099" y="68"/>
                  </a:cubicBezTo>
                  <a:cubicBezTo>
                    <a:pt x="1062" y="26"/>
                    <a:pt x="1007" y="0"/>
                    <a:pt x="951" y="0"/>
                  </a:cubicBezTo>
                  <a:cubicBezTo>
                    <a:pt x="895" y="0"/>
                    <a:pt x="840" y="26"/>
                    <a:pt x="803" y="68"/>
                  </a:cubicBezTo>
                  <a:cubicBezTo>
                    <a:pt x="749" y="129"/>
                    <a:pt x="671" y="165"/>
                    <a:pt x="585" y="165"/>
                  </a:cubicBezTo>
                  <a:cubicBezTo>
                    <a:pt x="499" y="165"/>
                    <a:pt x="418" y="129"/>
                    <a:pt x="366" y="68"/>
                  </a:cubicBezTo>
                  <a:cubicBezTo>
                    <a:pt x="327" y="24"/>
                    <a:pt x="272" y="1"/>
                    <a:pt x="217" y="1"/>
                  </a:cubicBezTo>
                  <a:cubicBezTo>
                    <a:pt x="172" y="1"/>
                    <a:pt x="126" y="17"/>
                    <a:pt x="89" y="49"/>
                  </a:cubicBezTo>
                  <a:cubicBezTo>
                    <a:pt x="10" y="120"/>
                    <a:pt x="0" y="244"/>
                    <a:pt x="71" y="326"/>
                  </a:cubicBezTo>
                  <a:cubicBezTo>
                    <a:pt x="197" y="471"/>
                    <a:pt x="385" y="553"/>
                    <a:pt x="585" y="553"/>
                  </a:cubicBezTo>
                  <a:cubicBezTo>
                    <a:pt x="717" y="553"/>
                    <a:pt x="844" y="517"/>
                    <a:pt x="951" y="450"/>
                  </a:cubicBezTo>
                  <a:cubicBezTo>
                    <a:pt x="1059" y="517"/>
                    <a:pt x="1185" y="553"/>
                    <a:pt x="1317" y="553"/>
                  </a:cubicBezTo>
                  <a:cubicBezTo>
                    <a:pt x="1516" y="553"/>
                    <a:pt x="1703" y="468"/>
                    <a:pt x="1830" y="326"/>
                  </a:cubicBezTo>
                  <a:cubicBezTo>
                    <a:pt x="1903" y="243"/>
                    <a:pt x="1892" y="120"/>
                    <a:pt x="1812" y="49"/>
                  </a:cubicBezTo>
                  <a:cubicBezTo>
                    <a:pt x="1775" y="16"/>
                    <a:pt x="1729" y="0"/>
                    <a:pt x="168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5722238" y="2099812"/>
              <a:ext cx="11109" cy="24417"/>
            </a:xfrm>
            <a:custGeom>
              <a:rect b="b" l="l" r="r" t="t"/>
              <a:pathLst>
                <a:path extrusionOk="0" h="844" w="384">
                  <a:moveTo>
                    <a:pt x="191" y="0"/>
                  </a:moveTo>
                  <a:cubicBezTo>
                    <a:pt x="187" y="0"/>
                    <a:pt x="184" y="0"/>
                    <a:pt x="180" y="0"/>
                  </a:cubicBezTo>
                  <a:cubicBezTo>
                    <a:pt x="79" y="7"/>
                    <a:pt x="0" y="97"/>
                    <a:pt x="0" y="200"/>
                  </a:cubicBezTo>
                  <a:lnTo>
                    <a:pt x="0" y="643"/>
                  </a:lnTo>
                  <a:cubicBezTo>
                    <a:pt x="0" y="746"/>
                    <a:pt x="77" y="836"/>
                    <a:pt x="180" y="843"/>
                  </a:cubicBezTo>
                  <a:cubicBezTo>
                    <a:pt x="184" y="843"/>
                    <a:pt x="189" y="843"/>
                    <a:pt x="193" y="843"/>
                  </a:cubicBezTo>
                  <a:cubicBezTo>
                    <a:pt x="299" y="843"/>
                    <a:pt x="384" y="757"/>
                    <a:pt x="384" y="651"/>
                  </a:cubicBezTo>
                  <a:lnTo>
                    <a:pt x="384" y="192"/>
                  </a:lnTo>
                  <a:cubicBezTo>
                    <a:pt x="384" y="87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5704128" y="2131808"/>
              <a:ext cx="26384" cy="11109"/>
            </a:xfrm>
            <a:custGeom>
              <a:rect b="b" l="l" r="r" t="t"/>
              <a:pathLst>
                <a:path extrusionOk="0" h="384" w="912">
                  <a:moveTo>
                    <a:pt x="206" y="0"/>
                  </a:moveTo>
                  <a:cubicBezTo>
                    <a:pt x="103" y="0"/>
                    <a:pt x="13" y="77"/>
                    <a:pt x="7" y="181"/>
                  </a:cubicBezTo>
                  <a:cubicBezTo>
                    <a:pt x="1" y="292"/>
                    <a:pt x="90" y="384"/>
                    <a:pt x="198" y="384"/>
                  </a:cubicBezTo>
                  <a:lnTo>
                    <a:pt x="706" y="384"/>
                  </a:lnTo>
                  <a:cubicBezTo>
                    <a:pt x="811" y="384"/>
                    <a:pt x="898" y="307"/>
                    <a:pt x="906" y="204"/>
                  </a:cubicBezTo>
                  <a:cubicBezTo>
                    <a:pt x="912" y="95"/>
                    <a:pt x="824" y="0"/>
                    <a:pt x="71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5850919" y="2099783"/>
              <a:ext cx="11138" cy="24417"/>
            </a:xfrm>
            <a:custGeom>
              <a:rect b="b" l="l" r="r" t="t"/>
              <a:pathLst>
                <a:path extrusionOk="0" h="844" w="385">
                  <a:moveTo>
                    <a:pt x="190" y="1"/>
                  </a:moveTo>
                  <a:cubicBezTo>
                    <a:pt x="86" y="1"/>
                    <a:pt x="1" y="87"/>
                    <a:pt x="1" y="193"/>
                  </a:cubicBezTo>
                  <a:lnTo>
                    <a:pt x="1" y="644"/>
                  </a:lnTo>
                  <a:cubicBezTo>
                    <a:pt x="1" y="747"/>
                    <a:pt x="77" y="837"/>
                    <a:pt x="180" y="844"/>
                  </a:cubicBezTo>
                  <a:cubicBezTo>
                    <a:pt x="184" y="844"/>
                    <a:pt x="188" y="844"/>
                    <a:pt x="191" y="844"/>
                  </a:cubicBezTo>
                  <a:cubicBezTo>
                    <a:pt x="298" y="844"/>
                    <a:pt x="384" y="757"/>
                    <a:pt x="384" y="652"/>
                  </a:cubicBezTo>
                  <a:lnTo>
                    <a:pt x="384" y="201"/>
                  </a:lnTo>
                  <a:cubicBezTo>
                    <a:pt x="384" y="98"/>
                    <a:pt x="308" y="9"/>
                    <a:pt x="203" y="1"/>
                  </a:cubicBezTo>
                  <a:cubicBezTo>
                    <a:pt x="199" y="1"/>
                    <a:pt x="194" y="1"/>
                    <a:pt x="19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5854072" y="2131808"/>
              <a:ext cx="26384" cy="11109"/>
            </a:xfrm>
            <a:custGeom>
              <a:rect b="b" l="l" r="r" t="t"/>
              <a:pathLst>
                <a:path extrusionOk="0" h="384" w="912">
                  <a:moveTo>
                    <a:pt x="206" y="0"/>
                  </a:moveTo>
                  <a:cubicBezTo>
                    <a:pt x="102" y="0"/>
                    <a:pt x="13" y="77"/>
                    <a:pt x="7" y="181"/>
                  </a:cubicBezTo>
                  <a:cubicBezTo>
                    <a:pt x="1" y="292"/>
                    <a:pt x="90" y="384"/>
                    <a:pt x="199" y="384"/>
                  </a:cubicBezTo>
                  <a:lnTo>
                    <a:pt x="706" y="384"/>
                  </a:lnTo>
                  <a:cubicBezTo>
                    <a:pt x="811" y="384"/>
                    <a:pt x="898" y="307"/>
                    <a:pt x="906" y="204"/>
                  </a:cubicBezTo>
                  <a:cubicBezTo>
                    <a:pt x="912" y="95"/>
                    <a:pt x="823" y="0"/>
                    <a:pt x="71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5768266" y="2147344"/>
              <a:ext cx="48313" cy="23404"/>
            </a:xfrm>
            <a:custGeom>
              <a:rect b="b" l="l" r="r" t="t"/>
              <a:pathLst>
                <a:path extrusionOk="0" h="809" w="1670">
                  <a:moveTo>
                    <a:pt x="149" y="0"/>
                  </a:moveTo>
                  <a:cubicBezTo>
                    <a:pt x="66" y="0"/>
                    <a:pt x="0" y="66"/>
                    <a:pt x="0" y="148"/>
                  </a:cubicBezTo>
                  <a:cubicBezTo>
                    <a:pt x="0" y="513"/>
                    <a:pt x="374" y="809"/>
                    <a:pt x="835" y="809"/>
                  </a:cubicBezTo>
                  <a:cubicBezTo>
                    <a:pt x="1295" y="809"/>
                    <a:pt x="1669" y="513"/>
                    <a:pt x="1669" y="148"/>
                  </a:cubicBezTo>
                  <a:lnTo>
                    <a:pt x="1669" y="146"/>
                  </a:lnTo>
                  <a:cubicBezTo>
                    <a:pt x="1669" y="68"/>
                    <a:pt x="1603" y="0"/>
                    <a:pt x="152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21"/>
          <p:cNvGrpSpPr/>
          <p:nvPr/>
        </p:nvGrpSpPr>
        <p:grpSpPr>
          <a:xfrm>
            <a:off x="5126134" y="1361546"/>
            <a:ext cx="437798" cy="369002"/>
            <a:chOff x="7986184" y="2507146"/>
            <a:chExt cx="437798" cy="369002"/>
          </a:xfrm>
        </p:grpSpPr>
        <p:sp>
          <p:nvSpPr>
            <p:cNvPr id="692" name="Google Shape;692;p21"/>
            <p:cNvSpPr/>
            <p:nvPr/>
          </p:nvSpPr>
          <p:spPr>
            <a:xfrm>
              <a:off x="7986184" y="2522248"/>
              <a:ext cx="136000" cy="196898"/>
            </a:xfrm>
            <a:custGeom>
              <a:rect b="b" l="l" r="r" t="t"/>
              <a:pathLst>
                <a:path extrusionOk="0" h="6806" w="4701">
                  <a:moveTo>
                    <a:pt x="3327" y="0"/>
                  </a:moveTo>
                  <a:cubicBezTo>
                    <a:pt x="1987" y="0"/>
                    <a:pt x="889" y="1222"/>
                    <a:pt x="1327" y="3101"/>
                  </a:cubicBezTo>
                  <a:cubicBezTo>
                    <a:pt x="1606" y="4356"/>
                    <a:pt x="0" y="5608"/>
                    <a:pt x="2585" y="6806"/>
                  </a:cubicBezTo>
                  <a:lnTo>
                    <a:pt x="4700" y="428"/>
                  </a:lnTo>
                  <a:cubicBezTo>
                    <a:pt x="4248" y="136"/>
                    <a:pt x="3774" y="0"/>
                    <a:pt x="332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8288011" y="2522248"/>
              <a:ext cx="135971" cy="196898"/>
            </a:xfrm>
            <a:custGeom>
              <a:rect b="b" l="l" r="r" t="t"/>
              <a:pathLst>
                <a:path extrusionOk="0" h="6806" w="4700">
                  <a:moveTo>
                    <a:pt x="1374" y="0"/>
                  </a:moveTo>
                  <a:cubicBezTo>
                    <a:pt x="927" y="0"/>
                    <a:pt x="454" y="136"/>
                    <a:pt x="1" y="428"/>
                  </a:cubicBezTo>
                  <a:lnTo>
                    <a:pt x="2115" y="6806"/>
                  </a:lnTo>
                  <a:cubicBezTo>
                    <a:pt x="4699" y="5608"/>
                    <a:pt x="3095" y="4356"/>
                    <a:pt x="3372" y="3101"/>
                  </a:cubicBezTo>
                  <a:cubicBezTo>
                    <a:pt x="3812" y="1222"/>
                    <a:pt x="2714" y="0"/>
                    <a:pt x="137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8288011" y="2524475"/>
              <a:ext cx="83289" cy="194670"/>
            </a:xfrm>
            <a:custGeom>
              <a:rect b="b" l="l" r="r" t="t"/>
              <a:pathLst>
                <a:path extrusionOk="0" h="6729" w="2879">
                  <a:moveTo>
                    <a:pt x="779" y="1"/>
                  </a:moveTo>
                  <a:cubicBezTo>
                    <a:pt x="518" y="70"/>
                    <a:pt x="256" y="185"/>
                    <a:pt x="1" y="351"/>
                  </a:cubicBezTo>
                  <a:lnTo>
                    <a:pt x="2113" y="6729"/>
                  </a:lnTo>
                  <a:cubicBezTo>
                    <a:pt x="2426" y="6583"/>
                    <a:pt x="2678" y="6439"/>
                    <a:pt x="2879" y="6292"/>
                  </a:cubicBezTo>
                  <a:cubicBezTo>
                    <a:pt x="2816" y="5043"/>
                    <a:pt x="2656" y="3710"/>
                    <a:pt x="2256" y="2503"/>
                  </a:cubicBezTo>
                  <a:cubicBezTo>
                    <a:pt x="1911" y="1467"/>
                    <a:pt x="1414" y="628"/>
                    <a:pt x="779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8038895" y="2524475"/>
              <a:ext cx="83318" cy="194670"/>
            </a:xfrm>
            <a:custGeom>
              <a:rect b="b" l="l" r="r" t="t"/>
              <a:pathLst>
                <a:path extrusionOk="0" h="6729" w="2880">
                  <a:moveTo>
                    <a:pt x="2102" y="1"/>
                  </a:moveTo>
                  <a:cubicBezTo>
                    <a:pt x="1465" y="628"/>
                    <a:pt x="970" y="1467"/>
                    <a:pt x="625" y="2503"/>
                  </a:cubicBezTo>
                  <a:cubicBezTo>
                    <a:pt x="221" y="3710"/>
                    <a:pt x="63" y="5046"/>
                    <a:pt x="0" y="6292"/>
                  </a:cubicBezTo>
                  <a:cubicBezTo>
                    <a:pt x="201" y="6437"/>
                    <a:pt x="453" y="6583"/>
                    <a:pt x="766" y="6729"/>
                  </a:cubicBezTo>
                  <a:lnTo>
                    <a:pt x="2880" y="351"/>
                  </a:lnTo>
                  <a:cubicBezTo>
                    <a:pt x="2625" y="185"/>
                    <a:pt x="2363" y="70"/>
                    <a:pt x="2102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8058683" y="2507146"/>
              <a:ext cx="292685" cy="328934"/>
            </a:xfrm>
            <a:custGeom>
              <a:rect b="b" l="l" r="r" t="t"/>
              <a:pathLst>
                <a:path extrusionOk="0" h="11370" w="10117">
                  <a:moveTo>
                    <a:pt x="5059" y="0"/>
                  </a:moveTo>
                  <a:cubicBezTo>
                    <a:pt x="1" y="0"/>
                    <a:pt x="54" y="5989"/>
                    <a:pt x="54" y="9274"/>
                  </a:cubicBezTo>
                  <a:cubicBezTo>
                    <a:pt x="54" y="10828"/>
                    <a:pt x="1735" y="11256"/>
                    <a:pt x="2341" y="11360"/>
                  </a:cubicBezTo>
                  <a:cubicBezTo>
                    <a:pt x="2363" y="11365"/>
                    <a:pt x="2383" y="11367"/>
                    <a:pt x="2403" y="11370"/>
                  </a:cubicBezTo>
                  <a:lnTo>
                    <a:pt x="3093" y="9532"/>
                  </a:lnTo>
                  <a:lnTo>
                    <a:pt x="6880" y="9532"/>
                  </a:lnTo>
                  <a:lnTo>
                    <a:pt x="7715" y="11370"/>
                  </a:lnTo>
                  <a:cubicBezTo>
                    <a:pt x="7736" y="11368"/>
                    <a:pt x="7755" y="11365"/>
                    <a:pt x="7776" y="11360"/>
                  </a:cubicBezTo>
                  <a:cubicBezTo>
                    <a:pt x="8382" y="11258"/>
                    <a:pt x="10063" y="10828"/>
                    <a:pt x="10063" y="9274"/>
                  </a:cubicBezTo>
                  <a:cubicBezTo>
                    <a:pt x="10063" y="5989"/>
                    <a:pt x="10117" y="0"/>
                    <a:pt x="505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8058741" y="2507233"/>
              <a:ext cx="157697" cy="328992"/>
            </a:xfrm>
            <a:custGeom>
              <a:rect b="b" l="l" r="r" t="t"/>
              <a:pathLst>
                <a:path extrusionOk="0" h="11372" w="5451">
                  <a:moveTo>
                    <a:pt x="5059" y="0"/>
                  </a:moveTo>
                  <a:cubicBezTo>
                    <a:pt x="0" y="0"/>
                    <a:pt x="54" y="5989"/>
                    <a:pt x="54" y="9276"/>
                  </a:cubicBezTo>
                  <a:cubicBezTo>
                    <a:pt x="54" y="10828"/>
                    <a:pt x="1737" y="11258"/>
                    <a:pt x="2342" y="11362"/>
                  </a:cubicBezTo>
                  <a:cubicBezTo>
                    <a:pt x="2362" y="11365"/>
                    <a:pt x="2382" y="11367"/>
                    <a:pt x="2404" y="11371"/>
                  </a:cubicBezTo>
                  <a:lnTo>
                    <a:pt x="2468" y="11196"/>
                  </a:lnTo>
                  <a:cubicBezTo>
                    <a:pt x="1747" y="10951"/>
                    <a:pt x="836" y="10419"/>
                    <a:pt x="836" y="9276"/>
                  </a:cubicBezTo>
                  <a:cubicBezTo>
                    <a:pt x="836" y="6075"/>
                    <a:pt x="786" y="318"/>
                    <a:pt x="5450" y="14"/>
                  </a:cubicBezTo>
                  <a:cubicBezTo>
                    <a:pt x="5323" y="6"/>
                    <a:pt x="5192" y="0"/>
                    <a:pt x="505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8099995" y="2599664"/>
              <a:ext cx="82711" cy="92865"/>
            </a:xfrm>
            <a:custGeom>
              <a:rect b="b" l="l" r="r" t="t"/>
              <a:pathLst>
                <a:path extrusionOk="0" h="3210" w="2859">
                  <a:moveTo>
                    <a:pt x="1430" y="0"/>
                  </a:moveTo>
                  <a:cubicBezTo>
                    <a:pt x="642" y="0"/>
                    <a:pt x="1" y="720"/>
                    <a:pt x="1" y="1605"/>
                  </a:cubicBezTo>
                  <a:cubicBezTo>
                    <a:pt x="1" y="2492"/>
                    <a:pt x="640" y="3209"/>
                    <a:pt x="1430" y="3209"/>
                  </a:cubicBezTo>
                  <a:cubicBezTo>
                    <a:pt x="2220" y="3209"/>
                    <a:pt x="2858" y="2492"/>
                    <a:pt x="2858" y="1605"/>
                  </a:cubicBezTo>
                  <a:cubicBezTo>
                    <a:pt x="2858" y="720"/>
                    <a:pt x="2220" y="0"/>
                    <a:pt x="1430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8227461" y="2599664"/>
              <a:ext cx="82653" cy="92865"/>
            </a:xfrm>
            <a:custGeom>
              <a:rect b="b" l="l" r="r" t="t"/>
              <a:pathLst>
                <a:path extrusionOk="0" h="3210" w="2857">
                  <a:moveTo>
                    <a:pt x="1428" y="0"/>
                  </a:moveTo>
                  <a:cubicBezTo>
                    <a:pt x="640" y="0"/>
                    <a:pt x="0" y="720"/>
                    <a:pt x="0" y="1605"/>
                  </a:cubicBezTo>
                  <a:cubicBezTo>
                    <a:pt x="0" y="2492"/>
                    <a:pt x="640" y="3209"/>
                    <a:pt x="1428" y="3209"/>
                  </a:cubicBezTo>
                  <a:cubicBezTo>
                    <a:pt x="2217" y="3209"/>
                    <a:pt x="2856" y="2492"/>
                    <a:pt x="2856" y="1605"/>
                  </a:cubicBezTo>
                  <a:cubicBezTo>
                    <a:pt x="2856" y="720"/>
                    <a:pt x="2218" y="0"/>
                    <a:pt x="1428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8128317" y="2580397"/>
              <a:ext cx="153618" cy="136000"/>
            </a:xfrm>
            <a:custGeom>
              <a:rect b="b" l="l" r="r" t="t"/>
              <a:pathLst>
                <a:path extrusionOk="0" h="4701" w="5310">
                  <a:moveTo>
                    <a:pt x="2654" y="1"/>
                  </a:moveTo>
                  <a:cubicBezTo>
                    <a:pt x="2330" y="1"/>
                    <a:pt x="2056" y="242"/>
                    <a:pt x="2013" y="562"/>
                  </a:cubicBezTo>
                  <a:cubicBezTo>
                    <a:pt x="1697" y="3023"/>
                    <a:pt x="651" y="2564"/>
                    <a:pt x="0" y="4701"/>
                  </a:cubicBezTo>
                  <a:lnTo>
                    <a:pt x="5309" y="4701"/>
                  </a:lnTo>
                  <a:cubicBezTo>
                    <a:pt x="4657" y="2562"/>
                    <a:pt x="3611" y="3023"/>
                    <a:pt x="3294" y="562"/>
                  </a:cubicBezTo>
                  <a:cubicBezTo>
                    <a:pt x="3252" y="240"/>
                    <a:pt x="2978" y="1"/>
                    <a:pt x="265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8128317" y="2782878"/>
              <a:ext cx="153560" cy="93270"/>
            </a:xfrm>
            <a:custGeom>
              <a:rect b="b" l="l" r="r" t="t"/>
              <a:pathLst>
                <a:path extrusionOk="0" h="3224" w="5308">
                  <a:moveTo>
                    <a:pt x="691" y="1"/>
                  </a:moveTo>
                  <a:lnTo>
                    <a:pt x="0" y="1839"/>
                  </a:lnTo>
                  <a:cubicBezTo>
                    <a:pt x="605" y="2679"/>
                    <a:pt x="1568" y="3224"/>
                    <a:pt x="2654" y="3224"/>
                  </a:cubicBezTo>
                  <a:cubicBezTo>
                    <a:pt x="3738" y="3224"/>
                    <a:pt x="4703" y="2681"/>
                    <a:pt x="5308" y="1839"/>
                  </a:cubicBezTo>
                  <a:lnTo>
                    <a:pt x="4478" y="1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8109224" y="2681883"/>
              <a:ext cx="191748" cy="154920"/>
            </a:xfrm>
            <a:custGeom>
              <a:rect b="b" l="l" r="r" t="t"/>
              <a:pathLst>
                <a:path extrusionOk="0" h="5355" w="6628">
                  <a:moveTo>
                    <a:pt x="2243" y="1"/>
                  </a:moveTo>
                  <a:cubicBezTo>
                    <a:pt x="940" y="466"/>
                    <a:pt x="1" y="1754"/>
                    <a:pt x="1" y="3271"/>
                  </a:cubicBezTo>
                  <a:cubicBezTo>
                    <a:pt x="1" y="4047"/>
                    <a:pt x="246" y="4762"/>
                    <a:pt x="660" y="5339"/>
                  </a:cubicBezTo>
                  <a:cubicBezTo>
                    <a:pt x="731" y="5348"/>
                    <a:pt x="803" y="5353"/>
                    <a:pt x="874" y="5353"/>
                  </a:cubicBezTo>
                  <a:cubicBezTo>
                    <a:pt x="997" y="5353"/>
                    <a:pt x="1119" y="5339"/>
                    <a:pt x="1239" y="5307"/>
                  </a:cubicBezTo>
                  <a:cubicBezTo>
                    <a:pt x="1996" y="5107"/>
                    <a:pt x="2248" y="4411"/>
                    <a:pt x="3314" y="4411"/>
                  </a:cubicBezTo>
                  <a:cubicBezTo>
                    <a:pt x="4380" y="4411"/>
                    <a:pt x="4632" y="5107"/>
                    <a:pt x="5388" y="5307"/>
                  </a:cubicBezTo>
                  <a:cubicBezTo>
                    <a:pt x="5508" y="5339"/>
                    <a:pt x="5631" y="5354"/>
                    <a:pt x="5754" y="5354"/>
                  </a:cubicBezTo>
                  <a:cubicBezTo>
                    <a:pt x="5826" y="5354"/>
                    <a:pt x="5897" y="5349"/>
                    <a:pt x="5968" y="5339"/>
                  </a:cubicBezTo>
                  <a:cubicBezTo>
                    <a:pt x="6382" y="4762"/>
                    <a:pt x="6627" y="4047"/>
                    <a:pt x="6627" y="3271"/>
                  </a:cubicBezTo>
                  <a:cubicBezTo>
                    <a:pt x="6627" y="1754"/>
                    <a:pt x="5690" y="466"/>
                    <a:pt x="438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8174114" y="2676445"/>
              <a:ext cx="61939" cy="31389"/>
            </a:xfrm>
            <a:custGeom>
              <a:rect b="b" l="l" r="r" t="t"/>
              <a:pathLst>
                <a:path extrusionOk="0" h="1085" w="2141">
                  <a:moveTo>
                    <a:pt x="1071" y="0"/>
                  </a:moveTo>
                  <a:cubicBezTo>
                    <a:pt x="697" y="0"/>
                    <a:pt x="336" y="65"/>
                    <a:pt x="0" y="184"/>
                  </a:cubicBezTo>
                  <a:cubicBezTo>
                    <a:pt x="88" y="697"/>
                    <a:pt x="534" y="1085"/>
                    <a:pt x="1071" y="1085"/>
                  </a:cubicBezTo>
                  <a:cubicBezTo>
                    <a:pt x="1608" y="1085"/>
                    <a:pt x="2053" y="697"/>
                    <a:pt x="2140" y="184"/>
                  </a:cubicBezTo>
                  <a:cubicBezTo>
                    <a:pt x="1806" y="65"/>
                    <a:pt x="1445" y="0"/>
                    <a:pt x="107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8130834" y="2642423"/>
              <a:ext cx="11138" cy="23491"/>
            </a:xfrm>
            <a:custGeom>
              <a:rect b="b" l="l" r="r" t="t"/>
              <a:pathLst>
                <a:path extrusionOk="0" h="812" w="385">
                  <a:moveTo>
                    <a:pt x="193" y="1"/>
                  </a:moveTo>
                  <a:cubicBezTo>
                    <a:pt x="189" y="1"/>
                    <a:pt x="185" y="1"/>
                    <a:pt x="182" y="1"/>
                  </a:cubicBezTo>
                  <a:cubicBezTo>
                    <a:pt x="77" y="6"/>
                    <a:pt x="1" y="96"/>
                    <a:pt x="1" y="201"/>
                  </a:cubicBezTo>
                  <a:lnTo>
                    <a:pt x="1" y="612"/>
                  </a:lnTo>
                  <a:cubicBezTo>
                    <a:pt x="1" y="713"/>
                    <a:pt x="77" y="803"/>
                    <a:pt x="182" y="811"/>
                  </a:cubicBezTo>
                  <a:cubicBezTo>
                    <a:pt x="185" y="811"/>
                    <a:pt x="189" y="811"/>
                    <a:pt x="193" y="811"/>
                  </a:cubicBezTo>
                  <a:cubicBezTo>
                    <a:pt x="298" y="811"/>
                    <a:pt x="384" y="726"/>
                    <a:pt x="384" y="619"/>
                  </a:cubicBezTo>
                  <a:lnTo>
                    <a:pt x="384" y="193"/>
                  </a:lnTo>
                  <a:cubicBezTo>
                    <a:pt x="384" y="86"/>
                    <a:pt x="298" y="1"/>
                    <a:pt x="19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8267876" y="2642423"/>
              <a:ext cx="11109" cy="23491"/>
            </a:xfrm>
            <a:custGeom>
              <a:rect b="b" l="l" r="r" t="t"/>
              <a:pathLst>
                <a:path extrusionOk="0" h="812" w="384">
                  <a:moveTo>
                    <a:pt x="191" y="1"/>
                  </a:moveTo>
                  <a:cubicBezTo>
                    <a:pt x="182" y="1"/>
                    <a:pt x="173" y="1"/>
                    <a:pt x="163" y="3"/>
                  </a:cubicBezTo>
                  <a:cubicBezTo>
                    <a:pt x="70" y="16"/>
                    <a:pt x="1" y="102"/>
                    <a:pt x="1" y="197"/>
                  </a:cubicBezTo>
                  <a:lnTo>
                    <a:pt x="1" y="612"/>
                  </a:lnTo>
                  <a:cubicBezTo>
                    <a:pt x="1" y="713"/>
                    <a:pt x="77" y="803"/>
                    <a:pt x="180" y="811"/>
                  </a:cubicBezTo>
                  <a:cubicBezTo>
                    <a:pt x="184" y="811"/>
                    <a:pt x="187" y="811"/>
                    <a:pt x="191" y="811"/>
                  </a:cubicBezTo>
                  <a:cubicBezTo>
                    <a:pt x="298" y="811"/>
                    <a:pt x="384" y="726"/>
                    <a:pt x="384" y="619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8157392" y="2756234"/>
              <a:ext cx="10531" cy="10588"/>
            </a:xfrm>
            <a:custGeom>
              <a:rect b="b" l="l" r="r" t="t"/>
              <a:pathLst>
                <a:path extrusionOk="0" h="366" w="364">
                  <a:moveTo>
                    <a:pt x="185" y="0"/>
                  </a:moveTo>
                  <a:cubicBezTo>
                    <a:pt x="184" y="0"/>
                    <a:pt x="183" y="0"/>
                    <a:pt x="183" y="0"/>
                  </a:cubicBezTo>
                  <a:cubicBezTo>
                    <a:pt x="81" y="0"/>
                    <a:pt x="0" y="81"/>
                    <a:pt x="0" y="183"/>
                  </a:cubicBezTo>
                  <a:cubicBezTo>
                    <a:pt x="0" y="282"/>
                    <a:pt x="80" y="365"/>
                    <a:pt x="183" y="365"/>
                  </a:cubicBezTo>
                  <a:cubicBezTo>
                    <a:pt x="282" y="365"/>
                    <a:pt x="364" y="285"/>
                    <a:pt x="364" y="183"/>
                  </a:cubicBezTo>
                  <a:cubicBezTo>
                    <a:pt x="364" y="82"/>
                    <a:pt x="284" y="0"/>
                    <a:pt x="18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8134074" y="2756234"/>
              <a:ext cx="10646" cy="10588"/>
            </a:xfrm>
            <a:custGeom>
              <a:rect b="b" l="l" r="r" t="t"/>
              <a:pathLst>
                <a:path extrusionOk="0" h="366" w="368">
                  <a:moveTo>
                    <a:pt x="188" y="0"/>
                  </a:moveTo>
                  <a:cubicBezTo>
                    <a:pt x="187" y="0"/>
                    <a:pt x="186" y="0"/>
                    <a:pt x="185" y="0"/>
                  </a:cubicBezTo>
                  <a:cubicBezTo>
                    <a:pt x="82" y="0"/>
                    <a:pt x="1" y="81"/>
                    <a:pt x="1" y="183"/>
                  </a:cubicBezTo>
                  <a:cubicBezTo>
                    <a:pt x="1" y="282"/>
                    <a:pt x="84" y="365"/>
                    <a:pt x="185" y="365"/>
                  </a:cubicBezTo>
                  <a:cubicBezTo>
                    <a:pt x="285" y="365"/>
                    <a:pt x="367" y="285"/>
                    <a:pt x="367" y="183"/>
                  </a:cubicBezTo>
                  <a:cubicBezTo>
                    <a:pt x="367" y="82"/>
                    <a:pt x="288" y="0"/>
                    <a:pt x="188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8145791" y="2767834"/>
              <a:ext cx="10559" cy="10646"/>
            </a:xfrm>
            <a:custGeom>
              <a:rect b="b" l="l" r="r" t="t"/>
              <a:pathLst>
                <a:path extrusionOk="0" h="368" w="365">
                  <a:moveTo>
                    <a:pt x="182" y="1"/>
                  </a:moveTo>
                  <a:cubicBezTo>
                    <a:pt x="82" y="1"/>
                    <a:pt x="1" y="81"/>
                    <a:pt x="1" y="184"/>
                  </a:cubicBezTo>
                  <a:cubicBezTo>
                    <a:pt x="1" y="285"/>
                    <a:pt x="80" y="368"/>
                    <a:pt x="182" y="368"/>
                  </a:cubicBezTo>
                  <a:cubicBezTo>
                    <a:pt x="281" y="368"/>
                    <a:pt x="364" y="285"/>
                    <a:pt x="364" y="184"/>
                  </a:cubicBezTo>
                  <a:cubicBezTo>
                    <a:pt x="364" y="81"/>
                    <a:pt x="281" y="1"/>
                    <a:pt x="18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8242215" y="2756234"/>
              <a:ext cx="10588" cy="10588"/>
            </a:xfrm>
            <a:custGeom>
              <a:rect b="b" l="l" r="r" t="t"/>
              <a:pathLst>
                <a:path extrusionOk="0" h="366" w="366">
                  <a:moveTo>
                    <a:pt x="186" y="0"/>
                  </a:moveTo>
                  <a:cubicBezTo>
                    <a:pt x="185" y="0"/>
                    <a:pt x="184" y="0"/>
                    <a:pt x="183" y="0"/>
                  </a:cubicBezTo>
                  <a:cubicBezTo>
                    <a:pt x="84" y="0"/>
                    <a:pt x="1" y="81"/>
                    <a:pt x="1" y="183"/>
                  </a:cubicBezTo>
                  <a:cubicBezTo>
                    <a:pt x="1" y="282"/>
                    <a:pt x="82" y="365"/>
                    <a:pt x="183" y="365"/>
                  </a:cubicBezTo>
                  <a:cubicBezTo>
                    <a:pt x="283" y="365"/>
                    <a:pt x="366" y="285"/>
                    <a:pt x="366" y="183"/>
                  </a:cubicBezTo>
                  <a:cubicBezTo>
                    <a:pt x="366" y="82"/>
                    <a:pt x="286" y="0"/>
                    <a:pt x="18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8265475" y="2756234"/>
              <a:ext cx="10588" cy="10588"/>
            </a:xfrm>
            <a:custGeom>
              <a:rect b="b" l="l" r="r" t="t"/>
              <a:pathLst>
                <a:path extrusionOk="0" h="366" w="366">
                  <a:moveTo>
                    <a:pt x="186" y="0"/>
                  </a:moveTo>
                  <a:cubicBezTo>
                    <a:pt x="185" y="0"/>
                    <a:pt x="184" y="0"/>
                    <a:pt x="183" y="0"/>
                  </a:cubicBezTo>
                  <a:cubicBezTo>
                    <a:pt x="84" y="0"/>
                    <a:pt x="1" y="81"/>
                    <a:pt x="1" y="183"/>
                  </a:cubicBezTo>
                  <a:cubicBezTo>
                    <a:pt x="1" y="282"/>
                    <a:pt x="82" y="365"/>
                    <a:pt x="183" y="365"/>
                  </a:cubicBezTo>
                  <a:cubicBezTo>
                    <a:pt x="283" y="365"/>
                    <a:pt x="366" y="285"/>
                    <a:pt x="366" y="183"/>
                  </a:cubicBezTo>
                  <a:cubicBezTo>
                    <a:pt x="366" y="82"/>
                    <a:pt x="286" y="0"/>
                    <a:pt x="18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8253903" y="2767834"/>
              <a:ext cx="10531" cy="10646"/>
            </a:xfrm>
            <a:custGeom>
              <a:rect b="b" l="l" r="r" t="t"/>
              <a:pathLst>
                <a:path extrusionOk="0" h="368" w="364">
                  <a:moveTo>
                    <a:pt x="183" y="1"/>
                  </a:moveTo>
                  <a:cubicBezTo>
                    <a:pt x="82" y="1"/>
                    <a:pt x="0" y="81"/>
                    <a:pt x="0" y="184"/>
                  </a:cubicBezTo>
                  <a:cubicBezTo>
                    <a:pt x="0" y="285"/>
                    <a:pt x="80" y="368"/>
                    <a:pt x="183" y="368"/>
                  </a:cubicBezTo>
                  <a:cubicBezTo>
                    <a:pt x="283" y="368"/>
                    <a:pt x="364" y="285"/>
                    <a:pt x="364" y="184"/>
                  </a:cubicBezTo>
                  <a:cubicBezTo>
                    <a:pt x="364" y="81"/>
                    <a:pt x="283" y="1"/>
                    <a:pt x="18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21"/>
          <p:cNvGrpSpPr/>
          <p:nvPr/>
        </p:nvGrpSpPr>
        <p:grpSpPr>
          <a:xfrm>
            <a:off x="5392911" y="3235697"/>
            <a:ext cx="394866" cy="349590"/>
            <a:chOff x="3970990" y="1317197"/>
            <a:chExt cx="394866" cy="349590"/>
          </a:xfrm>
        </p:grpSpPr>
        <p:sp>
          <p:nvSpPr>
            <p:cNvPr id="713" name="Google Shape;713;p21"/>
            <p:cNvSpPr/>
            <p:nvPr/>
          </p:nvSpPr>
          <p:spPr>
            <a:xfrm>
              <a:off x="3970990" y="1331518"/>
              <a:ext cx="125556" cy="153040"/>
            </a:xfrm>
            <a:custGeom>
              <a:rect b="b" l="l" r="r" t="t"/>
              <a:pathLst>
                <a:path extrusionOk="0" h="5290" w="4340">
                  <a:moveTo>
                    <a:pt x="3104" y="0"/>
                  </a:moveTo>
                  <a:cubicBezTo>
                    <a:pt x="2753" y="0"/>
                    <a:pt x="2404" y="104"/>
                    <a:pt x="2088" y="335"/>
                  </a:cubicBezTo>
                  <a:cubicBezTo>
                    <a:pt x="1364" y="863"/>
                    <a:pt x="1155" y="1685"/>
                    <a:pt x="1035" y="2523"/>
                  </a:cubicBezTo>
                  <a:cubicBezTo>
                    <a:pt x="927" y="3289"/>
                    <a:pt x="0" y="4139"/>
                    <a:pt x="485" y="4905"/>
                  </a:cubicBezTo>
                  <a:cubicBezTo>
                    <a:pt x="666" y="5190"/>
                    <a:pt x="1042" y="5290"/>
                    <a:pt x="1419" y="5290"/>
                  </a:cubicBezTo>
                  <a:cubicBezTo>
                    <a:pt x="1696" y="5290"/>
                    <a:pt x="1974" y="5236"/>
                    <a:pt x="2178" y="5162"/>
                  </a:cubicBezTo>
                  <a:lnTo>
                    <a:pt x="4339" y="420"/>
                  </a:lnTo>
                  <a:cubicBezTo>
                    <a:pt x="3963" y="155"/>
                    <a:pt x="3532" y="0"/>
                    <a:pt x="3104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4240299" y="1331518"/>
              <a:ext cx="125556" cy="153040"/>
            </a:xfrm>
            <a:custGeom>
              <a:rect b="b" l="l" r="r" t="t"/>
              <a:pathLst>
                <a:path extrusionOk="0" h="5290" w="4340">
                  <a:moveTo>
                    <a:pt x="1235" y="0"/>
                  </a:moveTo>
                  <a:cubicBezTo>
                    <a:pt x="807" y="0"/>
                    <a:pt x="376" y="155"/>
                    <a:pt x="0" y="420"/>
                  </a:cubicBezTo>
                  <a:lnTo>
                    <a:pt x="2162" y="5162"/>
                  </a:lnTo>
                  <a:cubicBezTo>
                    <a:pt x="2366" y="5236"/>
                    <a:pt x="2644" y="5290"/>
                    <a:pt x="2920" y="5290"/>
                  </a:cubicBezTo>
                  <a:cubicBezTo>
                    <a:pt x="3297" y="5290"/>
                    <a:pt x="3672" y="5190"/>
                    <a:pt x="3854" y="4905"/>
                  </a:cubicBezTo>
                  <a:cubicBezTo>
                    <a:pt x="4340" y="4139"/>
                    <a:pt x="3413" y="3289"/>
                    <a:pt x="3304" y="2523"/>
                  </a:cubicBezTo>
                  <a:cubicBezTo>
                    <a:pt x="3185" y="1685"/>
                    <a:pt x="2976" y="863"/>
                    <a:pt x="2251" y="335"/>
                  </a:cubicBezTo>
                  <a:cubicBezTo>
                    <a:pt x="1934" y="104"/>
                    <a:pt x="1585" y="0"/>
                    <a:pt x="1235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4240241" y="1333340"/>
              <a:ext cx="85951" cy="151246"/>
            </a:xfrm>
            <a:custGeom>
              <a:rect b="b" l="l" r="r" t="t"/>
              <a:pathLst>
                <a:path extrusionOk="0" h="5228" w="2971">
                  <a:moveTo>
                    <a:pt x="763" y="1"/>
                  </a:moveTo>
                  <a:cubicBezTo>
                    <a:pt x="496" y="70"/>
                    <a:pt x="239" y="192"/>
                    <a:pt x="1" y="358"/>
                  </a:cubicBezTo>
                  <a:lnTo>
                    <a:pt x="2161" y="5102"/>
                  </a:lnTo>
                  <a:cubicBezTo>
                    <a:pt x="2366" y="5174"/>
                    <a:pt x="2642" y="5227"/>
                    <a:pt x="2916" y="5227"/>
                  </a:cubicBezTo>
                  <a:cubicBezTo>
                    <a:pt x="2934" y="5227"/>
                    <a:pt x="2952" y="5227"/>
                    <a:pt x="2970" y="5227"/>
                  </a:cubicBezTo>
                  <a:cubicBezTo>
                    <a:pt x="2820" y="4124"/>
                    <a:pt x="2529" y="2871"/>
                    <a:pt x="1972" y="1734"/>
                  </a:cubicBezTo>
                  <a:cubicBezTo>
                    <a:pt x="1631" y="1041"/>
                    <a:pt x="1228" y="462"/>
                    <a:pt x="763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4010595" y="1333254"/>
              <a:ext cx="85951" cy="151333"/>
            </a:xfrm>
            <a:custGeom>
              <a:rect b="b" l="l" r="r" t="t"/>
              <a:pathLst>
                <a:path extrusionOk="0" h="5231" w="2971">
                  <a:moveTo>
                    <a:pt x="2207" y="1"/>
                  </a:moveTo>
                  <a:cubicBezTo>
                    <a:pt x="1743" y="465"/>
                    <a:pt x="1338" y="1044"/>
                    <a:pt x="999" y="1737"/>
                  </a:cubicBezTo>
                  <a:cubicBezTo>
                    <a:pt x="441" y="2874"/>
                    <a:pt x="150" y="4127"/>
                    <a:pt x="1" y="5230"/>
                  </a:cubicBezTo>
                  <a:cubicBezTo>
                    <a:pt x="19" y="5230"/>
                    <a:pt x="37" y="5230"/>
                    <a:pt x="55" y="5230"/>
                  </a:cubicBezTo>
                  <a:cubicBezTo>
                    <a:pt x="331" y="5230"/>
                    <a:pt x="606" y="5177"/>
                    <a:pt x="809" y="5102"/>
                  </a:cubicBezTo>
                  <a:lnTo>
                    <a:pt x="2970" y="360"/>
                  </a:lnTo>
                  <a:cubicBezTo>
                    <a:pt x="2733" y="192"/>
                    <a:pt x="2473" y="68"/>
                    <a:pt x="2207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4028474" y="1317197"/>
              <a:ext cx="279840" cy="349590"/>
            </a:xfrm>
            <a:custGeom>
              <a:rect b="b" l="l" r="r" t="t"/>
              <a:pathLst>
                <a:path extrusionOk="0" h="12084" w="9673">
                  <a:moveTo>
                    <a:pt x="4837" y="0"/>
                  </a:moveTo>
                  <a:cubicBezTo>
                    <a:pt x="1254" y="0"/>
                    <a:pt x="19" y="4367"/>
                    <a:pt x="19" y="7978"/>
                  </a:cubicBezTo>
                  <a:cubicBezTo>
                    <a:pt x="1" y="10377"/>
                    <a:pt x="3299" y="11650"/>
                    <a:pt x="4448" y="12022"/>
                  </a:cubicBezTo>
                  <a:cubicBezTo>
                    <a:pt x="4574" y="12063"/>
                    <a:pt x="4705" y="12084"/>
                    <a:pt x="4836" y="12084"/>
                  </a:cubicBezTo>
                  <a:cubicBezTo>
                    <a:pt x="4967" y="12084"/>
                    <a:pt x="5097" y="12063"/>
                    <a:pt x="5224" y="12022"/>
                  </a:cubicBezTo>
                  <a:cubicBezTo>
                    <a:pt x="6373" y="11652"/>
                    <a:pt x="9672" y="10377"/>
                    <a:pt x="9654" y="7978"/>
                  </a:cubicBezTo>
                  <a:cubicBezTo>
                    <a:pt x="9655" y="4367"/>
                    <a:pt x="8421" y="0"/>
                    <a:pt x="4837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4028850" y="1317197"/>
              <a:ext cx="150667" cy="286465"/>
            </a:xfrm>
            <a:custGeom>
              <a:rect b="b" l="l" r="r" t="t"/>
              <a:pathLst>
                <a:path extrusionOk="0" h="9902" w="5208">
                  <a:moveTo>
                    <a:pt x="4824" y="0"/>
                  </a:moveTo>
                  <a:cubicBezTo>
                    <a:pt x="1241" y="0"/>
                    <a:pt x="6" y="4367"/>
                    <a:pt x="6" y="7978"/>
                  </a:cubicBezTo>
                  <a:cubicBezTo>
                    <a:pt x="0" y="8725"/>
                    <a:pt x="318" y="9366"/>
                    <a:pt x="792" y="9902"/>
                  </a:cubicBezTo>
                  <a:cubicBezTo>
                    <a:pt x="873" y="3860"/>
                    <a:pt x="2048" y="290"/>
                    <a:pt x="5208" y="17"/>
                  </a:cubicBezTo>
                  <a:cubicBezTo>
                    <a:pt x="5084" y="6"/>
                    <a:pt x="4955" y="0"/>
                    <a:pt x="4824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4148388" y="1510797"/>
              <a:ext cx="39894" cy="19441"/>
            </a:xfrm>
            <a:custGeom>
              <a:rect b="b" l="l" r="r" t="t"/>
              <a:pathLst>
                <a:path extrusionOk="0" h="672" w="1379">
                  <a:moveTo>
                    <a:pt x="123" y="1"/>
                  </a:moveTo>
                  <a:cubicBezTo>
                    <a:pt x="56" y="1"/>
                    <a:pt x="1" y="58"/>
                    <a:pt x="1" y="125"/>
                  </a:cubicBezTo>
                  <a:cubicBezTo>
                    <a:pt x="1" y="426"/>
                    <a:pt x="309" y="671"/>
                    <a:pt x="691" y="671"/>
                  </a:cubicBezTo>
                  <a:cubicBezTo>
                    <a:pt x="1070" y="671"/>
                    <a:pt x="1378" y="426"/>
                    <a:pt x="1378" y="122"/>
                  </a:cubicBezTo>
                  <a:cubicBezTo>
                    <a:pt x="1378" y="56"/>
                    <a:pt x="1321" y="1"/>
                    <a:pt x="125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4105022" y="1486380"/>
              <a:ext cx="11138" cy="21408"/>
            </a:xfrm>
            <a:custGeom>
              <a:rect b="b" l="l" r="r" t="t"/>
              <a:pathLst>
                <a:path extrusionOk="0" h="740" w="385">
                  <a:moveTo>
                    <a:pt x="190" y="1"/>
                  </a:moveTo>
                  <a:cubicBezTo>
                    <a:pt x="188" y="1"/>
                    <a:pt x="185" y="1"/>
                    <a:pt x="182" y="1"/>
                  </a:cubicBezTo>
                  <a:cubicBezTo>
                    <a:pt x="81" y="7"/>
                    <a:pt x="1" y="98"/>
                    <a:pt x="1" y="202"/>
                  </a:cubicBezTo>
                  <a:lnTo>
                    <a:pt x="1" y="538"/>
                  </a:lnTo>
                  <a:cubicBezTo>
                    <a:pt x="1" y="642"/>
                    <a:pt x="78" y="733"/>
                    <a:pt x="182" y="739"/>
                  </a:cubicBezTo>
                  <a:cubicBezTo>
                    <a:pt x="185" y="739"/>
                    <a:pt x="188" y="739"/>
                    <a:pt x="190" y="739"/>
                  </a:cubicBezTo>
                  <a:cubicBezTo>
                    <a:pt x="297" y="739"/>
                    <a:pt x="384" y="653"/>
                    <a:pt x="384" y="547"/>
                  </a:cubicBezTo>
                  <a:lnTo>
                    <a:pt x="384" y="193"/>
                  </a:lnTo>
                  <a:cubicBezTo>
                    <a:pt x="384" y="87"/>
                    <a:pt x="297" y="1"/>
                    <a:pt x="19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4220424" y="1486380"/>
              <a:ext cx="11109" cy="21408"/>
            </a:xfrm>
            <a:custGeom>
              <a:rect b="b" l="l" r="r" t="t"/>
              <a:pathLst>
                <a:path extrusionOk="0" h="740" w="384">
                  <a:moveTo>
                    <a:pt x="191" y="1"/>
                  </a:moveTo>
                  <a:cubicBezTo>
                    <a:pt x="85" y="1"/>
                    <a:pt x="0" y="88"/>
                    <a:pt x="0" y="193"/>
                  </a:cubicBezTo>
                  <a:lnTo>
                    <a:pt x="0" y="538"/>
                  </a:lnTo>
                  <a:cubicBezTo>
                    <a:pt x="0" y="642"/>
                    <a:pt x="77" y="733"/>
                    <a:pt x="181" y="739"/>
                  </a:cubicBezTo>
                  <a:cubicBezTo>
                    <a:pt x="184" y="739"/>
                    <a:pt x="187" y="739"/>
                    <a:pt x="189" y="739"/>
                  </a:cubicBezTo>
                  <a:cubicBezTo>
                    <a:pt x="296" y="739"/>
                    <a:pt x="384" y="653"/>
                    <a:pt x="384" y="547"/>
                  </a:cubicBezTo>
                  <a:lnTo>
                    <a:pt x="384" y="202"/>
                  </a:lnTo>
                  <a:cubicBezTo>
                    <a:pt x="384" y="98"/>
                    <a:pt x="307" y="7"/>
                    <a:pt x="204" y="1"/>
                  </a:cubicBezTo>
                  <a:cubicBezTo>
                    <a:pt x="200" y="1"/>
                    <a:pt x="195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4088272" y="1513603"/>
              <a:ext cx="25314" cy="11109"/>
            </a:xfrm>
            <a:custGeom>
              <a:rect b="b" l="l" r="r" t="t"/>
              <a:pathLst>
                <a:path extrusionOk="0" h="384" w="875">
                  <a:moveTo>
                    <a:pt x="204" y="0"/>
                  </a:moveTo>
                  <a:cubicBezTo>
                    <a:pt x="101" y="0"/>
                    <a:pt x="11" y="77"/>
                    <a:pt x="5" y="181"/>
                  </a:cubicBezTo>
                  <a:cubicBezTo>
                    <a:pt x="0" y="292"/>
                    <a:pt x="88" y="384"/>
                    <a:pt x="196" y="384"/>
                  </a:cubicBezTo>
                  <a:lnTo>
                    <a:pt x="667" y="384"/>
                  </a:lnTo>
                  <a:cubicBezTo>
                    <a:pt x="770" y="384"/>
                    <a:pt x="859" y="307"/>
                    <a:pt x="867" y="203"/>
                  </a:cubicBezTo>
                  <a:cubicBezTo>
                    <a:pt x="874" y="92"/>
                    <a:pt x="786" y="0"/>
                    <a:pt x="675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4223288" y="1513603"/>
              <a:ext cx="25285" cy="11109"/>
            </a:xfrm>
            <a:custGeom>
              <a:rect b="b" l="l" r="r" t="t"/>
              <a:pathLst>
                <a:path extrusionOk="0" h="384" w="874">
                  <a:moveTo>
                    <a:pt x="206" y="0"/>
                  </a:moveTo>
                  <a:cubicBezTo>
                    <a:pt x="104" y="0"/>
                    <a:pt x="13" y="77"/>
                    <a:pt x="7" y="181"/>
                  </a:cubicBezTo>
                  <a:cubicBezTo>
                    <a:pt x="1" y="292"/>
                    <a:pt x="90" y="384"/>
                    <a:pt x="199" y="384"/>
                  </a:cubicBezTo>
                  <a:lnTo>
                    <a:pt x="668" y="384"/>
                  </a:lnTo>
                  <a:cubicBezTo>
                    <a:pt x="772" y="384"/>
                    <a:pt x="863" y="307"/>
                    <a:pt x="868" y="203"/>
                  </a:cubicBezTo>
                  <a:cubicBezTo>
                    <a:pt x="874" y="92"/>
                    <a:pt x="786" y="0"/>
                    <a:pt x="676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4137511" y="1541868"/>
              <a:ext cx="61708" cy="16750"/>
            </a:xfrm>
            <a:custGeom>
              <a:rect b="b" l="l" r="r" t="t"/>
              <a:pathLst>
                <a:path extrusionOk="0" h="579" w="2133">
                  <a:moveTo>
                    <a:pt x="1061" y="0"/>
                  </a:moveTo>
                  <a:cubicBezTo>
                    <a:pt x="1060" y="0"/>
                    <a:pt x="1058" y="0"/>
                    <a:pt x="1056" y="1"/>
                  </a:cubicBezTo>
                  <a:cubicBezTo>
                    <a:pt x="1006" y="4"/>
                    <a:pt x="953" y="28"/>
                    <a:pt x="918" y="68"/>
                  </a:cubicBezTo>
                  <a:cubicBezTo>
                    <a:pt x="852" y="145"/>
                    <a:pt x="752" y="189"/>
                    <a:pt x="642" y="189"/>
                  </a:cubicBezTo>
                  <a:cubicBezTo>
                    <a:pt x="533" y="189"/>
                    <a:pt x="433" y="145"/>
                    <a:pt x="366" y="68"/>
                  </a:cubicBezTo>
                  <a:cubicBezTo>
                    <a:pt x="327" y="24"/>
                    <a:pt x="273" y="2"/>
                    <a:pt x="219" y="2"/>
                  </a:cubicBezTo>
                  <a:cubicBezTo>
                    <a:pt x="173" y="2"/>
                    <a:pt x="127" y="18"/>
                    <a:pt x="90" y="50"/>
                  </a:cubicBezTo>
                  <a:cubicBezTo>
                    <a:pt x="10" y="120"/>
                    <a:pt x="1" y="244"/>
                    <a:pt x="71" y="326"/>
                  </a:cubicBezTo>
                  <a:cubicBezTo>
                    <a:pt x="212" y="487"/>
                    <a:pt x="420" y="579"/>
                    <a:pt x="640" y="579"/>
                  </a:cubicBezTo>
                  <a:cubicBezTo>
                    <a:pt x="794" y="579"/>
                    <a:pt x="941" y="534"/>
                    <a:pt x="1064" y="453"/>
                  </a:cubicBezTo>
                  <a:cubicBezTo>
                    <a:pt x="1187" y="534"/>
                    <a:pt x="1335" y="579"/>
                    <a:pt x="1489" y="579"/>
                  </a:cubicBezTo>
                  <a:cubicBezTo>
                    <a:pt x="1708" y="579"/>
                    <a:pt x="1918" y="487"/>
                    <a:pt x="2058" y="326"/>
                  </a:cubicBezTo>
                  <a:cubicBezTo>
                    <a:pt x="2133" y="244"/>
                    <a:pt x="2125" y="120"/>
                    <a:pt x="2042" y="50"/>
                  </a:cubicBezTo>
                  <a:cubicBezTo>
                    <a:pt x="2005" y="17"/>
                    <a:pt x="1959" y="1"/>
                    <a:pt x="1912" y="1"/>
                  </a:cubicBezTo>
                  <a:cubicBezTo>
                    <a:pt x="1858" y="1"/>
                    <a:pt x="1804" y="23"/>
                    <a:pt x="1766" y="68"/>
                  </a:cubicBezTo>
                  <a:cubicBezTo>
                    <a:pt x="1699" y="145"/>
                    <a:pt x="1599" y="189"/>
                    <a:pt x="1490" y="189"/>
                  </a:cubicBezTo>
                  <a:cubicBezTo>
                    <a:pt x="1383" y="189"/>
                    <a:pt x="1282" y="145"/>
                    <a:pt x="1214" y="68"/>
                  </a:cubicBezTo>
                  <a:cubicBezTo>
                    <a:pt x="1177" y="25"/>
                    <a:pt x="1119" y="0"/>
                    <a:pt x="106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2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graphicFrame>
        <p:nvGraphicFramePr>
          <p:cNvPr id="730" name="Google Shape;730;p22"/>
          <p:cNvGraphicFramePr/>
          <p:nvPr/>
        </p:nvGraphicFramePr>
        <p:xfrm>
          <a:off x="457200" y="18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{7B5AB04B-D871-43FA-8875-3C354712489B}</a:tableStyleId>
              </a:tblPr>
              <a:tblGrid>
                <a:gridCol w="768475"/>
                <a:gridCol w="2530900"/>
              </a:tblGrid>
              <a:tr h="62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hlink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Eggs</a:t>
                      </a:r>
                      <a:endParaRPr sz="18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62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hlink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Chicken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62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hlink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Salmon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62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hlink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Carrot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731" name="Google Shape;731;p22"/>
          <p:cNvSpPr/>
          <p:nvPr/>
        </p:nvSpPr>
        <p:spPr>
          <a:xfrm>
            <a:off x="662656" y="1976662"/>
            <a:ext cx="371782" cy="274285"/>
          </a:xfrm>
          <a:custGeom>
            <a:rect b="b" l="l" r="r" t="t"/>
            <a:pathLst>
              <a:path extrusionOk="0" h="10440" w="14151">
                <a:moveTo>
                  <a:pt x="11972" y="1"/>
                </a:moveTo>
                <a:lnTo>
                  <a:pt x="5563" y="6410"/>
                </a:lnTo>
                <a:cubicBezTo>
                  <a:pt x="5477" y="6497"/>
                  <a:pt x="5364" y="6540"/>
                  <a:pt x="5251" y="6540"/>
                </a:cubicBezTo>
                <a:cubicBezTo>
                  <a:pt x="5138" y="6540"/>
                  <a:pt x="5026" y="6497"/>
                  <a:pt x="4939" y="6410"/>
                </a:cubicBezTo>
                <a:lnTo>
                  <a:pt x="2178" y="3649"/>
                </a:lnTo>
                <a:lnTo>
                  <a:pt x="0" y="5827"/>
                </a:lnTo>
                <a:lnTo>
                  <a:pt x="4162" y="9989"/>
                </a:lnTo>
                <a:cubicBezTo>
                  <a:pt x="4453" y="10280"/>
                  <a:pt x="4842" y="10440"/>
                  <a:pt x="5251" y="10440"/>
                </a:cubicBezTo>
                <a:cubicBezTo>
                  <a:pt x="5660" y="10440"/>
                  <a:pt x="6056" y="10280"/>
                  <a:pt x="6340" y="9989"/>
                </a:cubicBezTo>
                <a:lnTo>
                  <a:pt x="14150" y="2179"/>
                </a:lnTo>
                <a:lnTo>
                  <a:pt x="119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2"/>
          <p:cNvSpPr/>
          <p:nvPr/>
        </p:nvSpPr>
        <p:spPr>
          <a:xfrm>
            <a:off x="662656" y="2602737"/>
            <a:ext cx="371782" cy="274285"/>
          </a:xfrm>
          <a:custGeom>
            <a:rect b="b" l="l" r="r" t="t"/>
            <a:pathLst>
              <a:path extrusionOk="0" h="10440" w="14151">
                <a:moveTo>
                  <a:pt x="11972" y="1"/>
                </a:moveTo>
                <a:lnTo>
                  <a:pt x="5563" y="6410"/>
                </a:lnTo>
                <a:cubicBezTo>
                  <a:pt x="5477" y="6497"/>
                  <a:pt x="5364" y="6540"/>
                  <a:pt x="5251" y="6540"/>
                </a:cubicBezTo>
                <a:cubicBezTo>
                  <a:pt x="5138" y="6540"/>
                  <a:pt x="5026" y="6497"/>
                  <a:pt x="4939" y="6410"/>
                </a:cubicBezTo>
                <a:lnTo>
                  <a:pt x="2178" y="3649"/>
                </a:lnTo>
                <a:lnTo>
                  <a:pt x="0" y="5827"/>
                </a:lnTo>
                <a:lnTo>
                  <a:pt x="4162" y="9989"/>
                </a:lnTo>
                <a:cubicBezTo>
                  <a:pt x="4453" y="10280"/>
                  <a:pt x="4842" y="10440"/>
                  <a:pt x="5251" y="10440"/>
                </a:cubicBezTo>
                <a:cubicBezTo>
                  <a:pt x="5660" y="10440"/>
                  <a:pt x="6056" y="10280"/>
                  <a:pt x="6340" y="9989"/>
                </a:cubicBezTo>
                <a:lnTo>
                  <a:pt x="14150" y="2179"/>
                </a:lnTo>
                <a:lnTo>
                  <a:pt x="119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2"/>
          <p:cNvSpPr/>
          <p:nvPr/>
        </p:nvSpPr>
        <p:spPr>
          <a:xfrm>
            <a:off x="662656" y="3228812"/>
            <a:ext cx="371782" cy="274285"/>
          </a:xfrm>
          <a:custGeom>
            <a:rect b="b" l="l" r="r" t="t"/>
            <a:pathLst>
              <a:path extrusionOk="0" h="10440" w="14151">
                <a:moveTo>
                  <a:pt x="11972" y="1"/>
                </a:moveTo>
                <a:lnTo>
                  <a:pt x="5563" y="6410"/>
                </a:lnTo>
                <a:cubicBezTo>
                  <a:pt x="5477" y="6497"/>
                  <a:pt x="5364" y="6540"/>
                  <a:pt x="5251" y="6540"/>
                </a:cubicBezTo>
                <a:cubicBezTo>
                  <a:pt x="5138" y="6540"/>
                  <a:pt x="5026" y="6497"/>
                  <a:pt x="4939" y="6410"/>
                </a:cubicBezTo>
                <a:lnTo>
                  <a:pt x="2178" y="3649"/>
                </a:lnTo>
                <a:lnTo>
                  <a:pt x="0" y="5827"/>
                </a:lnTo>
                <a:lnTo>
                  <a:pt x="4162" y="9989"/>
                </a:lnTo>
                <a:cubicBezTo>
                  <a:pt x="4453" y="10280"/>
                  <a:pt x="4842" y="10440"/>
                  <a:pt x="5251" y="10440"/>
                </a:cubicBezTo>
                <a:cubicBezTo>
                  <a:pt x="5660" y="10440"/>
                  <a:pt x="6056" y="10280"/>
                  <a:pt x="6340" y="9989"/>
                </a:cubicBezTo>
                <a:lnTo>
                  <a:pt x="14150" y="2179"/>
                </a:lnTo>
                <a:lnTo>
                  <a:pt x="119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2"/>
          <p:cNvSpPr/>
          <p:nvPr/>
        </p:nvSpPr>
        <p:spPr>
          <a:xfrm>
            <a:off x="662656" y="3854887"/>
            <a:ext cx="371782" cy="274285"/>
          </a:xfrm>
          <a:custGeom>
            <a:rect b="b" l="l" r="r" t="t"/>
            <a:pathLst>
              <a:path extrusionOk="0" h="10440" w="14151">
                <a:moveTo>
                  <a:pt x="11972" y="1"/>
                </a:moveTo>
                <a:lnTo>
                  <a:pt x="5563" y="6410"/>
                </a:lnTo>
                <a:cubicBezTo>
                  <a:pt x="5477" y="6497"/>
                  <a:pt x="5364" y="6540"/>
                  <a:pt x="5251" y="6540"/>
                </a:cubicBezTo>
                <a:cubicBezTo>
                  <a:pt x="5138" y="6540"/>
                  <a:pt x="5026" y="6497"/>
                  <a:pt x="4939" y="6410"/>
                </a:cubicBezTo>
                <a:lnTo>
                  <a:pt x="2178" y="3649"/>
                </a:lnTo>
                <a:lnTo>
                  <a:pt x="0" y="5827"/>
                </a:lnTo>
                <a:lnTo>
                  <a:pt x="4162" y="9989"/>
                </a:lnTo>
                <a:cubicBezTo>
                  <a:pt x="4453" y="10280"/>
                  <a:pt x="4842" y="10440"/>
                  <a:pt x="5251" y="10440"/>
                </a:cubicBezTo>
                <a:cubicBezTo>
                  <a:pt x="5660" y="10440"/>
                  <a:pt x="6056" y="10280"/>
                  <a:pt x="6340" y="9989"/>
                </a:cubicBezTo>
                <a:lnTo>
                  <a:pt x="14150" y="2179"/>
                </a:lnTo>
                <a:lnTo>
                  <a:pt x="119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35" name="Google Shape;735;p22"/>
          <p:cNvGraphicFramePr/>
          <p:nvPr/>
        </p:nvGraphicFramePr>
        <p:xfrm>
          <a:off x="5380600" y="180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{7B5AB04B-D871-43FA-8875-3C354712489B}</a:tableStyleId>
              </a:tblPr>
              <a:tblGrid>
                <a:gridCol w="768475"/>
                <a:gridCol w="2530900"/>
              </a:tblGrid>
              <a:tr h="62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hlink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Caffeine</a:t>
                      </a:r>
                      <a:endParaRPr sz="1800"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62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hlink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Chocolat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62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hlink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Salt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62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hlink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Onions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736" name="Google Shape;736;p22"/>
          <p:cNvSpPr/>
          <p:nvPr/>
        </p:nvSpPr>
        <p:spPr>
          <a:xfrm>
            <a:off x="5624493" y="1969284"/>
            <a:ext cx="291966" cy="289050"/>
          </a:xfrm>
          <a:custGeom>
            <a:rect b="b" l="l" r="r" t="t"/>
            <a:pathLst>
              <a:path extrusionOk="0" h="11002" w="11113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2"/>
          <p:cNvSpPr/>
          <p:nvPr/>
        </p:nvSpPr>
        <p:spPr>
          <a:xfrm>
            <a:off x="5624493" y="2595359"/>
            <a:ext cx="291966" cy="289050"/>
          </a:xfrm>
          <a:custGeom>
            <a:rect b="b" l="l" r="r" t="t"/>
            <a:pathLst>
              <a:path extrusionOk="0" h="11002" w="11113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2"/>
          <p:cNvSpPr/>
          <p:nvPr/>
        </p:nvSpPr>
        <p:spPr>
          <a:xfrm>
            <a:off x="5624493" y="3221434"/>
            <a:ext cx="291966" cy="289050"/>
          </a:xfrm>
          <a:custGeom>
            <a:rect b="b" l="l" r="r" t="t"/>
            <a:pathLst>
              <a:path extrusionOk="0" h="11002" w="11113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2"/>
          <p:cNvSpPr/>
          <p:nvPr/>
        </p:nvSpPr>
        <p:spPr>
          <a:xfrm>
            <a:off x="5624493" y="3847509"/>
            <a:ext cx="291966" cy="289050"/>
          </a:xfrm>
          <a:custGeom>
            <a:rect b="b" l="l" r="r" t="t"/>
            <a:pathLst>
              <a:path extrusionOk="0" h="11002" w="11113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0" name="Google Shape;740;p22"/>
          <p:cNvGrpSpPr/>
          <p:nvPr/>
        </p:nvGrpSpPr>
        <p:grpSpPr>
          <a:xfrm flipH="1">
            <a:off x="3375278" y="1899612"/>
            <a:ext cx="2058386" cy="2383934"/>
            <a:chOff x="5442975" y="1419927"/>
            <a:chExt cx="2541844" cy="2943855"/>
          </a:xfrm>
        </p:grpSpPr>
        <p:grpSp>
          <p:nvGrpSpPr>
            <p:cNvPr id="741" name="Google Shape;741;p22"/>
            <p:cNvGrpSpPr/>
            <p:nvPr/>
          </p:nvGrpSpPr>
          <p:grpSpPr>
            <a:xfrm>
              <a:off x="5442975" y="1419927"/>
              <a:ext cx="2541840" cy="2943855"/>
              <a:chOff x="5503800" y="3183677"/>
              <a:chExt cx="2541840" cy="2943855"/>
            </a:xfrm>
          </p:grpSpPr>
          <p:sp>
            <p:nvSpPr>
              <p:cNvPr id="742" name="Google Shape;742;p22"/>
              <p:cNvSpPr/>
              <p:nvPr/>
            </p:nvSpPr>
            <p:spPr>
              <a:xfrm>
                <a:off x="5583497" y="5861052"/>
                <a:ext cx="1638253" cy="266480"/>
              </a:xfrm>
              <a:custGeom>
                <a:rect b="b" l="l" r="r" t="t"/>
                <a:pathLst>
                  <a:path extrusionOk="0" h="92128" w="722493">
                    <a:moveTo>
                      <a:pt x="361246" y="1"/>
                    </a:moveTo>
                    <a:cubicBezTo>
                      <a:pt x="265437" y="1"/>
                      <a:pt x="173561" y="4855"/>
                      <a:pt x="105811" y="13496"/>
                    </a:cubicBezTo>
                    <a:cubicBezTo>
                      <a:pt x="38060" y="22138"/>
                      <a:pt x="0" y="33855"/>
                      <a:pt x="0" y="46053"/>
                    </a:cubicBezTo>
                    <a:cubicBezTo>
                      <a:pt x="0" y="58273"/>
                      <a:pt x="38060" y="69990"/>
                      <a:pt x="105811" y="78632"/>
                    </a:cubicBezTo>
                    <a:cubicBezTo>
                      <a:pt x="173561" y="87273"/>
                      <a:pt x="265437" y="92127"/>
                      <a:pt x="361246" y="92127"/>
                    </a:cubicBezTo>
                    <a:cubicBezTo>
                      <a:pt x="457055" y="92127"/>
                      <a:pt x="548931" y="87273"/>
                      <a:pt x="616682" y="78632"/>
                    </a:cubicBezTo>
                    <a:cubicBezTo>
                      <a:pt x="684432" y="69990"/>
                      <a:pt x="722492" y="58273"/>
                      <a:pt x="722492" y="46053"/>
                    </a:cubicBezTo>
                    <a:cubicBezTo>
                      <a:pt x="722492" y="33855"/>
                      <a:pt x="684432" y="22138"/>
                      <a:pt x="616682" y="13496"/>
                    </a:cubicBezTo>
                    <a:cubicBezTo>
                      <a:pt x="548931" y="4855"/>
                      <a:pt x="457055" y="1"/>
                      <a:pt x="361246" y="1"/>
                    </a:cubicBezTo>
                    <a:close/>
                  </a:path>
                </a:pathLst>
              </a:custGeom>
              <a:solidFill>
                <a:srgbClr val="4F4C5F">
                  <a:alpha val="398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2"/>
              <p:cNvSpPr/>
              <p:nvPr/>
            </p:nvSpPr>
            <p:spPr>
              <a:xfrm>
                <a:off x="7031209" y="4845988"/>
                <a:ext cx="592346" cy="570879"/>
              </a:xfrm>
              <a:custGeom>
                <a:rect b="b" l="l" r="r" t="t"/>
                <a:pathLst>
                  <a:path extrusionOk="0" h="222565" w="230934">
                    <a:moveTo>
                      <a:pt x="73714" y="0"/>
                    </a:moveTo>
                    <a:lnTo>
                      <a:pt x="0" y="9667"/>
                    </a:lnTo>
                    <a:lnTo>
                      <a:pt x="12073" y="222565"/>
                    </a:lnTo>
                    <a:lnTo>
                      <a:pt x="162472" y="99199"/>
                    </a:lnTo>
                    <a:cubicBezTo>
                      <a:pt x="162472" y="99199"/>
                      <a:pt x="174305" y="121959"/>
                      <a:pt x="194725" y="121959"/>
                    </a:cubicBezTo>
                    <a:cubicBezTo>
                      <a:pt x="197521" y="121959"/>
                      <a:pt x="200477" y="121532"/>
                      <a:pt x="203587" y="120562"/>
                    </a:cubicBezTo>
                    <a:cubicBezTo>
                      <a:pt x="230934" y="106418"/>
                      <a:pt x="225829" y="86331"/>
                      <a:pt x="216476" y="66140"/>
                    </a:cubicBezTo>
                    <a:cubicBezTo>
                      <a:pt x="212013" y="56547"/>
                      <a:pt x="198351" y="50767"/>
                      <a:pt x="186000" y="50767"/>
                    </a:cubicBezTo>
                    <a:cubicBezTo>
                      <a:pt x="180167" y="50767"/>
                      <a:pt x="174627" y="52056"/>
                      <a:pt x="170486" y="54841"/>
                    </a:cubicBezTo>
                    <a:lnTo>
                      <a:pt x="59214" y="135481"/>
                    </a:lnTo>
                    <a:lnTo>
                      <a:pt x="737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2"/>
              <p:cNvSpPr/>
              <p:nvPr/>
            </p:nvSpPr>
            <p:spPr>
              <a:xfrm>
                <a:off x="7098298" y="3202857"/>
                <a:ext cx="409225" cy="935979"/>
              </a:xfrm>
              <a:custGeom>
                <a:rect b="b" l="l" r="r" t="t"/>
                <a:pathLst>
                  <a:path extrusionOk="0" h="364904" w="159542">
                    <a:moveTo>
                      <a:pt x="65804" y="1"/>
                    </a:moveTo>
                    <a:cubicBezTo>
                      <a:pt x="0" y="1"/>
                      <a:pt x="3779" y="145165"/>
                      <a:pt x="12827" y="200846"/>
                    </a:cubicBezTo>
                    <a:cubicBezTo>
                      <a:pt x="24753" y="274016"/>
                      <a:pt x="7261" y="342646"/>
                      <a:pt x="68107" y="363256"/>
                    </a:cubicBezTo>
                    <a:cubicBezTo>
                      <a:pt x="71715" y="364368"/>
                      <a:pt x="75078" y="364904"/>
                      <a:pt x="78207" y="364904"/>
                    </a:cubicBezTo>
                    <a:cubicBezTo>
                      <a:pt x="159541" y="364904"/>
                      <a:pt x="83486" y="3076"/>
                      <a:pt x="83486" y="3076"/>
                    </a:cubicBezTo>
                    <a:cubicBezTo>
                      <a:pt x="77097" y="982"/>
                      <a:pt x="71215" y="1"/>
                      <a:pt x="658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2"/>
              <p:cNvSpPr/>
              <p:nvPr/>
            </p:nvSpPr>
            <p:spPr>
              <a:xfrm>
                <a:off x="5503800" y="4241810"/>
                <a:ext cx="352341" cy="352970"/>
              </a:xfrm>
              <a:custGeom>
                <a:rect b="b" l="l" r="r" t="t"/>
                <a:pathLst>
                  <a:path extrusionOk="0" h="137610" w="137365">
                    <a:moveTo>
                      <a:pt x="41144" y="1"/>
                    </a:moveTo>
                    <a:cubicBezTo>
                      <a:pt x="38921" y="1"/>
                      <a:pt x="36701" y="1250"/>
                      <a:pt x="35885" y="3908"/>
                    </a:cubicBezTo>
                    <a:cubicBezTo>
                      <a:pt x="1" y="122356"/>
                      <a:pt x="113114" y="137610"/>
                      <a:pt x="113114" y="137610"/>
                    </a:cubicBezTo>
                    <a:lnTo>
                      <a:pt x="137364" y="126353"/>
                    </a:lnTo>
                    <a:cubicBezTo>
                      <a:pt x="137364" y="126353"/>
                      <a:pt x="53586" y="97959"/>
                      <a:pt x="46744" y="5163"/>
                    </a:cubicBezTo>
                    <a:cubicBezTo>
                      <a:pt x="46504" y="1814"/>
                      <a:pt x="43822" y="1"/>
                      <a:pt x="41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2"/>
              <p:cNvSpPr/>
              <p:nvPr/>
            </p:nvSpPr>
            <p:spPr>
              <a:xfrm>
                <a:off x="5982612" y="4827255"/>
                <a:ext cx="258901" cy="1169366"/>
              </a:xfrm>
              <a:custGeom>
                <a:rect b="b" l="l" r="r" t="t"/>
                <a:pathLst>
                  <a:path extrusionOk="0" h="455893" w="100936">
                    <a:moveTo>
                      <a:pt x="3453" y="1"/>
                    </a:moveTo>
                    <a:lnTo>
                      <a:pt x="0" y="444711"/>
                    </a:lnTo>
                    <a:cubicBezTo>
                      <a:pt x="0" y="444711"/>
                      <a:pt x="9792" y="455893"/>
                      <a:pt x="30997" y="455893"/>
                    </a:cubicBezTo>
                    <a:cubicBezTo>
                      <a:pt x="36957" y="455893"/>
                      <a:pt x="43819" y="455009"/>
                      <a:pt x="51619" y="452746"/>
                    </a:cubicBezTo>
                    <a:cubicBezTo>
                      <a:pt x="85561" y="442871"/>
                      <a:pt x="67196" y="408934"/>
                      <a:pt x="43504" y="408934"/>
                    </a:cubicBezTo>
                    <a:cubicBezTo>
                      <a:pt x="42397" y="408934"/>
                      <a:pt x="41278" y="409008"/>
                      <a:pt x="40153" y="409162"/>
                    </a:cubicBezTo>
                    <a:cubicBezTo>
                      <a:pt x="50489" y="334632"/>
                      <a:pt x="100936" y="2302"/>
                      <a:pt x="100936" y="2302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2"/>
              <p:cNvSpPr/>
              <p:nvPr/>
            </p:nvSpPr>
            <p:spPr>
              <a:xfrm>
                <a:off x="5640987" y="4303628"/>
                <a:ext cx="1746609" cy="718431"/>
              </a:xfrm>
              <a:custGeom>
                <a:rect b="b" l="l" r="r" t="t"/>
                <a:pathLst>
                  <a:path extrusionOk="0" h="280090" w="680939">
                    <a:moveTo>
                      <a:pt x="511688" y="0"/>
                    </a:moveTo>
                    <a:cubicBezTo>
                      <a:pt x="513989" y="14165"/>
                      <a:pt x="510620" y="22807"/>
                      <a:pt x="508235" y="27912"/>
                    </a:cubicBezTo>
                    <a:cubicBezTo>
                      <a:pt x="493374" y="59795"/>
                      <a:pt x="439582" y="68956"/>
                      <a:pt x="375674" y="68956"/>
                    </a:cubicBezTo>
                    <a:cubicBezTo>
                      <a:pt x="298410" y="68956"/>
                      <a:pt x="206360" y="55566"/>
                      <a:pt x="150441" y="52748"/>
                    </a:cubicBezTo>
                    <a:cubicBezTo>
                      <a:pt x="143868" y="52416"/>
                      <a:pt x="137545" y="52254"/>
                      <a:pt x="131466" y="52254"/>
                    </a:cubicBezTo>
                    <a:cubicBezTo>
                      <a:pt x="70874" y="52254"/>
                      <a:pt x="34489" y="68432"/>
                      <a:pt x="16405" y="94617"/>
                    </a:cubicBezTo>
                    <a:cubicBezTo>
                      <a:pt x="1" y="118344"/>
                      <a:pt x="2156" y="149018"/>
                      <a:pt x="2490" y="154814"/>
                    </a:cubicBezTo>
                    <a:cubicBezTo>
                      <a:pt x="4457" y="187810"/>
                      <a:pt x="21364" y="217313"/>
                      <a:pt x="39923" y="232378"/>
                    </a:cubicBezTo>
                    <a:cubicBezTo>
                      <a:pt x="51732" y="241971"/>
                      <a:pt x="63962" y="245505"/>
                      <a:pt x="77404" y="245505"/>
                    </a:cubicBezTo>
                    <a:cubicBezTo>
                      <a:pt x="115004" y="245505"/>
                      <a:pt x="162090" y="217856"/>
                      <a:pt x="235991" y="217856"/>
                    </a:cubicBezTo>
                    <a:cubicBezTo>
                      <a:pt x="236216" y="217856"/>
                      <a:pt x="236442" y="217856"/>
                      <a:pt x="236668" y="217857"/>
                    </a:cubicBezTo>
                    <a:cubicBezTo>
                      <a:pt x="347277" y="218127"/>
                      <a:pt x="381130" y="280090"/>
                      <a:pt x="486674" y="280090"/>
                    </a:cubicBezTo>
                    <a:cubicBezTo>
                      <a:pt x="495611" y="280090"/>
                      <a:pt x="505063" y="279645"/>
                      <a:pt x="515119" y="278682"/>
                    </a:cubicBezTo>
                    <a:cubicBezTo>
                      <a:pt x="547844" y="275543"/>
                      <a:pt x="577011" y="272718"/>
                      <a:pt x="602747" y="251481"/>
                    </a:cubicBezTo>
                    <a:cubicBezTo>
                      <a:pt x="680939" y="186890"/>
                      <a:pt x="638966" y="29816"/>
                      <a:pt x="638966" y="29816"/>
                    </a:cubicBezTo>
                    <a:lnTo>
                      <a:pt x="5116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2"/>
              <p:cNvSpPr/>
              <p:nvPr/>
            </p:nvSpPr>
            <p:spPr>
              <a:xfrm>
                <a:off x="6891444" y="4282855"/>
                <a:ext cx="427424" cy="286541"/>
              </a:xfrm>
              <a:custGeom>
                <a:rect b="b" l="l" r="r" t="t"/>
                <a:pathLst>
                  <a:path extrusionOk="0" h="111712" w="166637">
                    <a:moveTo>
                      <a:pt x="92525" y="1"/>
                    </a:moveTo>
                    <a:cubicBezTo>
                      <a:pt x="46535" y="1"/>
                      <a:pt x="1" y="5315"/>
                      <a:pt x="1" y="41618"/>
                    </a:cubicBezTo>
                    <a:cubicBezTo>
                      <a:pt x="1" y="77920"/>
                      <a:pt x="37705" y="111712"/>
                      <a:pt x="83716" y="111712"/>
                    </a:cubicBezTo>
                    <a:cubicBezTo>
                      <a:pt x="129727" y="111712"/>
                      <a:pt x="166637" y="77920"/>
                      <a:pt x="166637" y="41618"/>
                    </a:cubicBezTo>
                    <a:cubicBezTo>
                      <a:pt x="166637" y="5315"/>
                      <a:pt x="138557" y="1"/>
                      <a:pt x="925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2"/>
              <p:cNvSpPr/>
              <p:nvPr/>
            </p:nvSpPr>
            <p:spPr>
              <a:xfrm>
                <a:off x="6721036" y="4889031"/>
                <a:ext cx="219464" cy="1169366"/>
              </a:xfrm>
              <a:custGeom>
                <a:rect b="b" l="l" r="r" t="t"/>
                <a:pathLst>
                  <a:path extrusionOk="0" h="455893" w="85561">
                    <a:moveTo>
                      <a:pt x="3453" y="1"/>
                    </a:moveTo>
                    <a:lnTo>
                      <a:pt x="0" y="444711"/>
                    </a:lnTo>
                    <a:cubicBezTo>
                      <a:pt x="0" y="444711"/>
                      <a:pt x="9779" y="455893"/>
                      <a:pt x="30979" y="455893"/>
                    </a:cubicBezTo>
                    <a:cubicBezTo>
                      <a:pt x="36938" y="455893"/>
                      <a:pt x="43798" y="455009"/>
                      <a:pt x="51598" y="452746"/>
                    </a:cubicBezTo>
                    <a:cubicBezTo>
                      <a:pt x="85560" y="442871"/>
                      <a:pt x="67196" y="408934"/>
                      <a:pt x="43504" y="408934"/>
                    </a:cubicBezTo>
                    <a:cubicBezTo>
                      <a:pt x="42397" y="408934"/>
                      <a:pt x="41278" y="409008"/>
                      <a:pt x="40153" y="409162"/>
                    </a:cubicBezTo>
                    <a:lnTo>
                      <a:pt x="40153" y="409162"/>
                    </a:lnTo>
                    <a:cubicBezTo>
                      <a:pt x="50468" y="334632"/>
                      <a:pt x="60784" y="3453"/>
                      <a:pt x="60784" y="3453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2"/>
              <p:cNvSpPr/>
              <p:nvPr/>
            </p:nvSpPr>
            <p:spPr>
              <a:xfrm>
                <a:off x="5717901" y="4889031"/>
                <a:ext cx="235341" cy="1169366"/>
              </a:xfrm>
              <a:custGeom>
                <a:rect b="b" l="l" r="r" t="t"/>
                <a:pathLst>
                  <a:path extrusionOk="0" h="455893" w="91751">
                    <a:moveTo>
                      <a:pt x="3453" y="1"/>
                    </a:moveTo>
                    <a:lnTo>
                      <a:pt x="0" y="444711"/>
                    </a:lnTo>
                    <a:cubicBezTo>
                      <a:pt x="0" y="444711"/>
                      <a:pt x="9779" y="455893"/>
                      <a:pt x="30979" y="455893"/>
                    </a:cubicBezTo>
                    <a:cubicBezTo>
                      <a:pt x="36937" y="455893"/>
                      <a:pt x="43798" y="455009"/>
                      <a:pt x="51598" y="452746"/>
                    </a:cubicBezTo>
                    <a:cubicBezTo>
                      <a:pt x="85560" y="442871"/>
                      <a:pt x="67196" y="408934"/>
                      <a:pt x="43504" y="408934"/>
                    </a:cubicBezTo>
                    <a:cubicBezTo>
                      <a:pt x="42397" y="408934"/>
                      <a:pt x="41278" y="409008"/>
                      <a:pt x="40153" y="409162"/>
                    </a:cubicBezTo>
                    <a:cubicBezTo>
                      <a:pt x="50468" y="334632"/>
                      <a:pt x="91750" y="10337"/>
                      <a:pt x="91750" y="10337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2"/>
              <p:cNvSpPr/>
              <p:nvPr/>
            </p:nvSpPr>
            <p:spPr>
              <a:xfrm>
                <a:off x="7133185" y="4537209"/>
                <a:ext cx="74175" cy="84424"/>
              </a:xfrm>
              <a:custGeom>
                <a:rect b="b" l="l" r="r" t="t"/>
                <a:pathLst>
                  <a:path extrusionOk="0" h="32914" w="28918">
                    <a:moveTo>
                      <a:pt x="14459" y="1"/>
                    </a:moveTo>
                    <a:cubicBezTo>
                      <a:pt x="6487" y="1"/>
                      <a:pt x="1" y="7345"/>
                      <a:pt x="1" y="16447"/>
                    </a:cubicBezTo>
                    <a:cubicBezTo>
                      <a:pt x="1" y="25527"/>
                      <a:pt x="6487" y="32913"/>
                      <a:pt x="14459" y="32913"/>
                    </a:cubicBezTo>
                    <a:cubicBezTo>
                      <a:pt x="22452" y="32913"/>
                      <a:pt x="28917" y="25527"/>
                      <a:pt x="28917" y="16447"/>
                    </a:cubicBezTo>
                    <a:cubicBezTo>
                      <a:pt x="28917" y="7387"/>
                      <a:pt x="22431" y="1"/>
                      <a:pt x="144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2"/>
              <p:cNvSpPr/>
              <p:nvPr/>
            </p:nvSpPr>
            <p:spPr>
              <a:xfrm>
                <a:off x="7149609" y="4498244"/>
                <a:ext cx="39824" cy="86784"/>
              </a:xfrm>
              <a:custGeom>
                <a:rect b="b" l="l" r="r" t="t"/>
                <a:pathLst>
                  <a:path extrusionOk="0" h="33834" w="15526">
                    <a:moveTo>
                      <a:pt x="231" y="0"/>
                    </a:moveTo>
                    <a:cubicBezTo>
                      <a:pt x="105" y="0"/>
                      <a:pt x="1" y="105"/>
                      <a:pt x="1" y="230"/>
                    </a:cubicBezTo>
                    <a:lnTo>
                      <a:pt x="1" y="33603"/>
                    </a:lnTo>
                    <a:cubicBezTo>
                      <a:pt x="1" y="33729"/>
                      <a:pt x="105" y="33834"/>
                      <a:pt x="231" y="33834"/>
                    </a:cubicBezTo>
                    <a:lnTo>
                      <a:pt x="15296" y="33834"/>
                    </a:lnTo>
                    <a:cubicBezTo>
                      <a:pt x="15421" y="33834"/>
                      <a:pt x="15526" y="33729"/>
                      <a:pt x="15526" y="33603"/>
                    </a:cubicBezTo>
                    <a:lnTo>
                      <a:pt x="15526" y="230"/>
                    </a:lnTo>
                    <a:cubicBezTo>
                      <a:pt x="15526" y="105"/>
                      <a:pt x="15421" y="0"/>
                      <a:pt x="15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2"/>
              <p:cNvSpPr/>
              <p:nvPr/>
            </p:nvSpPr>
            <p:spPr>
              <a:xfrm>
                <a:off x="6629098" y="3183677"/>
                <a:ext cx="1416542" cy="595773"/>
              </a:xfrm>
              <a:custGeom>
                <a:rect b="b" l="l" r="r" t="t"/>
                <a:pathLst>
                  <a:path extrusionOk="0" h="232270" w="552258">
                    <a:moveTo>
                      <a:pt x="201376" y="0"/>
                    </a:moveTo>
                    <a:cubicBezTo>
                      <a:pt x="100135" y="0"/>
                      <a:pt x="1" y="169636"/>
                      <a:pt x="128826" y="228347"/>
                    </a:cubicBezTo>
                    <a:cubicBezTo>
                      <a:pt x="150080" y="230659"/>
                      <a:pt x="165514" y="231323"/>
                      <a:pt x="176238" y="231323"/>
                    </a:cubicBezTo>
                    <a:cubicBezTo>
                      <a:pt x="190756" y="231323"/>
                      <a:pt x="196639" y="230105"/>
                      <a:pt x="196639" y="230105"/>
                    </a:cubicBezTo>
                    <a:cubicBezTo>
                      <a:pt x="196639" y="230105"/>
                      <a:pt x="227486" y="232270"/>
                      <a:pt x="271010" y="232270"/>
                    </a:cubicBezTo>
                    <a:cubicBezTo>
                      <a:pt x="374591" y="232270"/>
                      <a:pt x="549974" y="220008"/>
                      <a:pt x="552257" y="137120"/>
                    </a:cubicBezTo>
                    <a:cubicBezTo>
                      <a:pt x="550144" y="112326"/>
                      <a:pt x="550144" y="105651"/>
                      <a:pt x="533949" y="103517"/>
                    </a:cubicBezTo>
                    <a:cubicBezTo>
                      <a:pt x="517336" y="101320"/>
                      <a:pt x="405876" y="109187"/>
                      <a:pt x="384324" y="67884"/>
                    </a:cubicBezTo>
                    <a:cubicBezTo>
                      <a:pt x="362082" y="25284"/>
                      <a:pt x="294039" y="2289"/>
                      <a:pt x="203649" y="29"/>
                    </a:cubicBezTo>
                    <a:cubicBezTo>
                      <a:pt x="202891" y="10"/>
                      <a:pt x="202134" y="0"/>
                      <a:pt x="201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2"/>
              <p:cNvSpPr/>
              <p:nvPr/>
            </p:nvSpPr>
            <p:spPr>
              <a:xfrm>
                <a:off x="6930840" y="3622897"/>
                <a:ext cx="361357" cy="847350"/>
              </a:xfrm>
              <a:custGeom>
                <a:rect b="b" l="l" r="r" t="t"/>
                <a:pathLst>
                  <a:path extrusionOk="0" h="330351" w="140880">
                    <a:moveTo>
                      <a:pt x="1" y="1"/>
                    </a:moveTo>
                    <a:lnTo>
                      <a:pt x="1" y="296342"/>
                    </a:lnTo>
                    <a:cubicBezTo>
                      <a:pt x="8283" y="316589"/>
                      <a:pt x="41916" y="330351"/>
                      <a:pt x="75278" y="330351"/>
                    </a:cubicBezTo>
                    <a:cubicBezTo>
                      <a:pt x="101424" y="330351"/>
                      <a:pt x="127402" y="321898"/>
                      <a:pt x="140880" y="301489"/>
                    </a:cubicBezTo>
                    <a:lnTo>
                      <a:pt x="138620" y="498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2"/>
              <p:cNvSpPr/>
              <p:nvPr/>
            </p:nvSpPr>
            <p:spPr>
              <a:xfrm>
                <a:off x="6674825" y="3200448"/>
                <a:ext cx="371838" cy="1021183"/>
              </a:xfrm>
              <a:custGeom>
                <a:rect b="b" l="l" r="r" t="t"/>
                <a:pathLst>
                  <a:path extrusionOk="0" h="398122" w="144966">
                    <a:moveTo>
                      <a:pt x="115301" y="1"/>
                    </a:moveTo>
                    <a:cubicBezTo>
                      <a:pt x="56648" y="1"/>
                      <a:pt x="34368" y="147099"/>
                      <a:pt x="32683" y="206556"/>
                    </a:cubicBezTo>
                    <a:cubicBezTo>
                      <a:pt x="30360" y="288137"/>
                      <a:pt x="0" y="358587"/>
                      <a:pt x="55762" y="393676"/>
                    </a:cubicBezTo>
                    <a:cubicBezTo>
                      <a:pt x="60880" y="396697"/>
                      <a:pt x="65688" y="398121"/>
                      <a:pt x="70205" y="398121"/>
                    </a:cubicBezTo>
                    <a:cubicBezTo>
                      <a:pt x="144966" y="398121"/>
                      <a:pt x="139979" y="7928"/>
                      <a:pt x="139979" y="7928"/>
                    </a:cubicBezTo>
                    <a:cubicBezTo>
                      <a:pt x="131119" y="2473"/>
                      <a:pt x="122904" y="1"/>
                      <a:pt x="1153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2"/>
              <p:cNvSpPr/>
              <p:nvPr/>
            </p:nvSpPr>
            <p:spPr>
              <a:xfrm>
                <a:off x="6714864" y="4553364"/>
                <a:ext cx="67731" cy="4404"/>
              </a:xfrm>
              <a:custGeom>
                <a:rect b="b" l="l" r="r" t="t"/>
                <a:pathLst>
                  <a:path extrusionOk="0" h="1717" w="26406">
                    <a:moveTo>
                      <a:pt x="26406" y="1"/>
                    </a:moveTo>
                    <a:lnTo>
                      <a:pt x="0" y="1716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2"/>
              <p:cNvSpPr/>
              <p:nvPr/>
            </p:nvSpPr>
            <p:spPr>
              <a:xfrm>
                <a:off x="6707564" y="4546318"/>
                <a:ext cx="82385" cy="18535"/>
              </a:xfrm>
              <a:custGeom>
                <a:rect b="b" l="l" r="r" t="t"/>
                <a:pathLst>
                  <a:path extrusionOk="0" h="7226" w="32119">
                    <a:moveTo>
                      <a:pt x="29298" y="0"/>
                    </a:moveTo>
                    <a:cubicBezTo>
                      <a:pt x="29234" y="0"/>
                      <a:pt x="29170" y="2"/>
                      <a:pt x="29105" y="7"/>
                    </a:cubicBezTo>
                    <a:lnTo>
                      <a:pt x="2679" y="1701"/>
                    </a:lnTo>
                    <a:cubicBezTo>
                      <a:pt x="1151" y="1785"/>
                      <a:pt x="1" y="3124"/>
                      <a:pt x="105" y="4631"/>
                    </a:cubicBezTo>
                    <a:cubicBezTo>
                      <a:pt x="168" y="6095"/>
                      <a:pt x="1403" y="7225"/>
                      <a:pt x="2846" y="7225"/>
                    </a:cubicBezTo>
                    <a:lnTo>
                      <a:pt x="3035" y="7225"/>
                    </a:lnTo>
                    <a:lnTo>
                      <a:pt x="29440" y="5530"/>
                    </a:lnTo>
                    <a:cubicBezTo>
                      <a:pt x="30989" y="5447"/>
                      <a:pt x="32118" y="4150"/>
                      <a:pt x="32035" y="2601"/>
                    </a:cubicBezTo>
                    <a:cubicBezTo>
                      <a:pt x="31955" y="1118"/>
                      <a:pt x="30742" y="0"/>
                      <a:pt x="292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2"/>
              <p:cNvSpPr/>
              <p:nvPr/>
            </p:nvSpPr>
            <p:spPr>
              <a:xfrm>
                <a:off x="6511981" y="4627862"/>
                <a:ext cx="73959" cy="4512"/>
              </a:xfrm>
              <a:custGeom>
                <a:rect b="b" l="l" r="r" t="t"/>
                <a:pathLst>
                  <a:path extrusionOk="0" h="1759" w="28834">
                    <a:moveTo>
                      <a:pt x="28834" y="1758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2"/>
              <p:cNvSpPr/>
              <p:nvPr/>
            </p:nvSpPr>
            <p:spPr>
              <a:xfrm>
                <a:off x="6504629" y="4620826"/>
                <a:ext cx="88718" cy="18632"/>
              </a:xfrm>
              <a:custGeom>
                <a:rect b="b" l="l" r="r" t="t"/>
                <a:pathLst>
                  <a:path extrusionOk="0" h="7264" w="34588">
                    <a:moveTo>
                      <a:pt x="2913" y="0"/>
                    </a:moveTo>
                    <a:cubicBezTo>
                      <a:pt x="1439" y="0"/>
                      <a:pt x="207" y="1110"/>
                      <a:pt x="126" y="2576"/>
                    </a:cubicBezTo>
                    <a:cubicBezTo>
                      <a:pt x="0" y="4104"/>
                      <a:pt x="1193" y="5401"/>
                      <a:pt x="2700" y="5506"/>
                    </a:cubicBezTo>
                    <a:lnTo>
                      <a:pt x="31553" y="7263"/>
                    </a:lnTo>
                    <a:lnTo>
                      <a:pt x="31721" y="7263"/>
                    </a:lnTo>
                    <a:cubicBezTo>
                      <a:pt x="33185" y="7263"/>
                      <a:pt x="34378" y="6133"/>
                      <a:pt x="34483" y="4669"/>
                    </a:cubicBezTo>
                    <a:cubicBezTo>
                      <a:pt x="34587" y="3162"/>
                      <a:pt x="33415" y="1844"/>
                      <a:pt x="31888" y="1739"/>
                    </a:cubicBezTo>
                    <a:lnTo>
                      <a:pt x="3034" y="3"/>
                    </a:lnTo>
                    <a:cubicBezTo>
                      <a:pt x="2994" y="1"/>
                      <a:pt x="2953" y="0"/>
                      <a:pt x="2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2"/>
              <p:cNvSpPr/>
              <p:nvPr/>
            </p:nvSpPr>
            <p:spPr>
              <a:xfrm>
                <a:off x="6780935" y="4876098"/>
                <a:ext cx="74011" cy="4509"/>
              </a:xfrm>
              <a:custGeom>
                <a:rect b="b" l="l" r="r" t="t"/>
                <a:pathLst>
                  <a:path extrusionOk="0" h="1758" w="28854">
                    <a:moveTo>
                      <a:pt x="28854" y="175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2"/>
              <p:cNvSpPr/>
              <p:nvPr/>
            </p:nvSpPr>
            <p:spPr>
              <a:xfrm>
                <a:off x="6773634" y="4869059"/>
                <a:ext cx="88664" cy="18632"/>
              </a:xfrm>
              <a:custGeom>
                <a:rect b="b" l="l" r="r" t="t"/>
                <a:pathLst>
                  <a:path extrusionOk="0" h="7264" w="34567">
                    <a:moveTo>
                      <a:pt x="2912" y="1"/>
                    </a:moveTo>
                    <a:cubicBezTo>
                      <a:pt x="1419" y="1"/>
                      <a:pt x="207" y="1110"/>
                      <a:pt x="105" y="2577"/>
                    </a:cubicBezTo>
                    <a:cubicBezTo>
                      <a:pt x="1" y="4104"/>
                      <a:pt x="1172" y="5402"/>
                      <a:pt x="2700" y="5506"/>
                    </a:cubicBezTo>
                    <a:lnTo>
                      <a:pt x="31532" y="7264"/>
                    </a:lnTo>
                    <a:lnTo>
                      <a:pt x="31700" y="7264"/>
                    </a:lnTo>
                    <a:cubicBezTo>
                      <a:pt x="33144" y="7264"/>
                      <a:pt x="34357" y="6134"/>
                      <a:pt x="34462" y="4669"/>
                    </a:cubicBezTo>
                    <a:cubicBezTo>
                      <a:pt x="34566" y="3163"/>
                      <a:pt x="33395" y="1845"/>
                      <a:pt x="31888" y="1740"/>
                    </a:cubicBezTo>
                    <a:lnTo>
                      <a:pt x="3035" y="3"/>
                    </a:lnTo>
                    <a:cubicBezTo>
                      <a:pt x="2993" y="2"/>
                      <a:pt x="2952" y="1"/>
                      <a:pt x="29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2"/>
              <p:cNvSpPr/>
              <p:nvPr/>
            </p:nvSpPr>
            <p:spPr>
              <a:xfrm>
                <a:off x="5918688" y="4516008"/>
                <a:ext cx="72133" cy="4673"/>
              </a:xfrm>
              <a:custGeom>
                <a:rect b="b" l="l" r="r" t="t"/>
                <a:pathLst>
                  <a:path extrusionOk="0" h="1822" w="28122">
                    <a:moveTo>
                      <a:pt x="28122" y="1"/>
                    </a:moveTo>
                    <a:lnTo>
                      <a:pt x="0" y="182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2"/>
              <p:cNvSpPr/>
              <p:nvPr/>
            </p:nvSpPr>
            <p:spPr>
              <a:xfrm>
                <a:off x="5911388" y="4508961"/>
                <a:ext cx="86787" cy="18804"/>
              </a:xfrm>
              <a:custGeom>
                <a:rect b="b" l="l" r="r" t="t"/>
                <a:pathLst>
                  <a:path extrusionOk="0" h="7331" w="33835">
                    <a:moveTo>
                      <a:pt x="30990" y="0"/>
                    </a:moveTo>
                    <a:cubicBezTo>
                      <a:pt x="30927" y="0"/>
                      <a:pt x="30864" y="2"/>
                      <a:pt x="30800" y="7"/>
                    </a:cubicBezTo>
                    <a:lnTo>
                      <a:pt x="2700" y="1806"/>
                    </a:lnTo>
                    <a:cubicBezTo>
                      <a:pt x="1152" y="1890"/>
                      <a:pt x="1" y="3229"/>
                      <a:pt x="105" y="4736"/>
                    </a:cubicBezTo>
                    <a:cubicBezTo>
                      <a:pt x="189" y="6200"/>
                      <a:pt x="1403" y="7330"/>
                      <a:pt x="2846" y="7330"/>
                    </a:cubicBezTo>
                    <a:lnTo>
                      <a:pt x="3035" y="7330"/>
                    </a:lnTo>
                    <a:lnTo>
                      <a:pt x="31156" y="5531"/>
                    </a:lnTo>
                    <a:cubicBezTo>
                      <a:pt x="32683" y="5447"/>
                      <a:pt x="33834" y="4108"/>
                      <a:pt x="33730" y="2601"/>
                    </a:cubicBezTo>
                    <a:cubicBezTo>
                      <a:pt x="33629" y="1118"/>
                      <a:pt x="32416" y="0"/>
                      <a:pt x="309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2"/>
              <p:cNvSpPr/>
              <p:nvPr/>
            </p:nvSpPr>
            <p:spPr>
              <a:xfrm>
                <a:off x="6065590" y="4568394"/>
                <a:ext cx="91240" cy="4779"/>
              </a:xfrm>
              <a:custGeom>
                <a:rect b="b" l="l" r="r" t="t"/>
                <a:pathLst>
                  <a:path extrusionOk="0" h="1863" w="35571">
                    <a:moveTo>
                      <a:pt x="35570" y="0"/>
                    </a:moveTo>
                    <a:lnTo>
                      <a:pt x="0" y="1862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2"/>
              <p:cNvSpPr/>
              <p:nvPr/>
            </p:nvSpPr>
            <p:spPr>
              <a:xfrm>
                <a:off x="6058289" y="4561286"/>
                <a:ext cx="105891" cy="19025"/>
              </a:xfrm>
              <a:custGeom>
                <a:rect b="b" l="l" r="r" t="t"/>
                <a:pathLst>
                  <a:path extrusionOk="0" h="7417" w="41283">
                    <a:moveTo>
                      <a:pt x="38519" y="0"/>
                    </a:moveTo>
                    <a:cubicBezTo>
                      <a:pt x="38444" y="0"/>
                      <a:pt x="38368" y="3"/>
                      <a:pt x="38291" y="9"/>
                    </a:cubicBezTo>
                    <a:lnTo>
                      <a:pt x="2700" y="1892"/>
                    </a:lnTo>
                    <a:cubicBezTo>
                      <a:pt x="1193" y="1976"/>
                      <a:pt x="1" y="3273"/>
                      <a:pt x="84" y="4801"/>
                    </a:cubicBezTo>
                    <a:cubicBezTo>
                      <a:pt x="168" y="6265"/>
                      <a:pt x="1403" y="7416"/>
                      <a:pt x="2867" y="7416"/>
                    </a:cubicBezTo>
                    <a:lnTo>
                      <a:pt x="2993" y="7416"/>
                    </a:lnTo>
                    <a:lnTo>
                      <a:pt x="38584" y="5533"/>
                    </a:lnTo>
                    <a:cubicBezTo>
                      <a:pt x="40111" y="5449"/>
                      <a:pt x="41283" y="4131"/>
                      <a:pt x="41199" y="2625"/>
                    </a:cubicBezTo>
                    <a:cubicBezTo>
                      <a:pt x="41120" y="1170"/>
                      <a:pt x="40015" y="0"/>
                      <a:pt x="385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2"/>
              <p:cNvSpPr/>
              <p:nvPr/>
            </p:nvSpPr>
            <p:spPr>
              <a:xfrm>
                <a:off x="5748439" y="4577785"/>
                <a:ext cx="71330" cy="4673"/>
              </a:xfrm>
              <a:custGeom>
                <a:rect b="b" l="l" r="r" t="t"/>
                <a:pathLst>
                  <a:path extrusionOk="0" h="1822" w="27809">
                    <a:moveTo>
                      <a:pt x="27808" y="1"/>
                    </a:moveTo>
                    <a:lnTo>
                      <a:pt x="1" y="182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2"/>
              <p:cNvSpPr/>
              <p:nvPr/>
            </p:nvSpPr>
            <p:spPr>
              <a:xfrm>
                <a:off x="5741087" y="4570684"/>
                <a:ext cx="86033" cy="18804"/>
              </a:xfrm>
              <a:custGeom>
                <a:rect b="b" l="l" r="r" t="t"/>
                <a:pathLst>
                  <a:path extrusionOk="0" h="7331" w="33541">
                    <a:moveTo>
                      <a:pt x="30691" y="0"/>
                    </a:moveTo>
                    <a:cubicBezTo>
                      <a:pt x="30630" y="0"/>
                      <a:pt x="30569" y="3"/>
                      <a:pt x="30507" y="7"/>
                    </a:cubicBezTo>
                    <a:lnTo>
                      <a:pt x="2699" y="1806"/>
                    </a:lnTo>
                    <a:cubicBezTo>
                      <a:pt x="1151" y="1890"/>
                      <a:pt x="0" y="3229"/>
                      <a:pt x="105" y="4736"/>
                    </a:cubicBezTo>
                    <a:cubicBezTo>
                      <a:pt x="188" y="6200"/>
                      <a:pt x="1423" y="7330"/>
                      <a:pt x="2867" y="7330"/>
                    </a:cubicBezTo>
                    <a:lnTo>
                      <a:pt x="3034" y="7330"/>
                    </a:lnTo>
                    <a:lnTo>
                      <a:pt x="30842" y="5531"/>
                    </a:lnTo>
                    <a:cubicBezTo>
                      <a:pt x="32390" y="5447"/>
                      <a:pt x="33541" y="4108"/>
                      <a:pt x="33436" y="2601"/>
                    </a:cubicBezTo>
                    <a:cubicBezTo>
                      <a:pt x="33336" y="1138"/>
                      <a:pt x="32102" y="0"/>
                      <a:pt x="30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2"/>
              <p:cNvSpPr/>
              <p:nvPr/>
            </p:nvSpPr>
            <p:spPr>
              <a:xfrm>
                <a:off x="5798193" y="4639456"/>
                <a:ext cx="92476" cy="4832"/>
              </a:xfrm>
              <a:custGeom>
                <a:rect b="b" l="l" r="r" t="t"/>
                <a:pathLst>
                  <a:path extrusionOk="0" h="1884" w="36053">
                    <a:moveTo>
                      <a:pt x="36052" y="0"/>
                    </a:moveTo>
                    <a:lnTo>
                      <a:pt x="1" y="1883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2"/>
              <p:cNvSpPr/>
              <p:nvPr/>
            </p:nvSpPr>
            <p:spPr>
              <a:xfrm>
                <a:off x="5790895" y="4632407"/>
                <a:ext cx="106909" cy="19019"/>
              </a:xfrm>
              <a:custGeom>
                <a:rect b="b" l="l" r="r" t="t"/>
                <a:pathLst>
                  <a:path extrusionOk="0" h="7415" w="41680">
                    <a:moveTo>
                      <a:pt x="38902" y="1"/>
                    </a:moveTo>
                    <a:cubicBezTo>
                      <a:pt x="38839" y="1"/>
                      <a:pt x="38774" y="3"/>
                      <a:pt x="38709" y="7"/>
                    </a:cubicBezTo>
                    <a:lnTo>
                      <a:pt x="2678" y="1890"/>
                    </a:lnTo>
                    <a:cubicBezTo>
                      <a:pt x="1172" y="1974"/>
                      <a:pt x="0" y="3271"/>
                      <a:pt x="63" y="4799"/>
                    </a:cubicBezTo>
                    <a:cubicBezTo>
                      <a:pt x="147" y="6263"/>
                      <a:pt x="1381" y="7414"/>
                      <a:pt x="2846" y="7414"/>
                    </a:cubicBezTo>
                    <a:lnTo>
                      <a:pt x="2971" y="7414"/>
                    </a:lnTo>
                    <a:lnTo>
                      <a:pt x="38981" y="5531"/>
                    </a:lnTo>
                    <a:cubicBezTo>
                      <a:pt x="40508" y="5447"/>
                      <a:pt x="41680" y="4129"/>
                      <a:pt x="41596" y="2623"/>
                    </a:cubicBezTo>
                    <a:cubicBezTo>
                      <a:pt x="41536" y="1158"/>
                      <a:pt x="40398" y="1"/>
                      <a:pt x="389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2"/>
              <p:cNvSpPr/>
              <p:nvPr/>
            </p:nvSpPr>
            <p:spPr>
              <a:xfrm>
                <a:off x="5774096" y="4751308"/>
                <a:ext cx="72938" cy="4781"/>
              </a:xfrm>
              <a:custGeom>
                <a:rect b="b" l="l" r="r" t="t"/>
                <a:pathLst>
                  <a:path extrusionOk="0" h="1864" w="28436">
                    <a:moveTo>
                      <a:pt x="28435" y="1"/>
                    </a:moveTo>
                    <a:lnTo>
                      <a:pt x="0" y="1863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2"/>
              <p:cNvSpPr/>
              <p:nvPr/>
            </p:nvSpPr>
            <p:spPr>
              <a:xfrm>
                <a:off x="5766795" y="4744261"/>
                <a:ext cx="87590" cy="18858"/>
              </a:xfrm>
              <a:custGeom>
                <a:rect b="b" l="l" r="r" t="t"/>
                <a:pathLst>
                  <a:path extrusionOk="0" h="7352" w="34148">
                    <a:moveTo>
                      <a:pt x="31304" y="0"/>
                    </a:moveTo>
                    <a:cubicBezTo>
                      <a:pt x="31241" y="0"/>
                      <a:pt x="31178" y="3"/>
                      <a:pt x="31114" y="7"/>
                    </a:cubicBezTo>
                    <a:lnTo>
                      <a:pt x="2700" y="1827"/>
                    </a:lnTo>
                    <a:cubicBezTo>
                      <a:pt x="1151" y="1911"/>
                      <a:pt x="1" y="3250"/>
                      <a:pt x="105" y="4757"/>
                    </a:cubicBezTo>
                    <a:cubicBezTo>
                      <a:pt x="189" y="6221"/>
                      <a:pt x="1423" y="7351"/>
                      <a:pt x="2846" y="7351"/>
                    </a:cubicBezTo>
                    <a:lnTo>
                      <a:pt x="3034" y="7351"/>
                    </a:lnTo>
                    <a:lnTo>
                      <a:pt x="31470" y="5510"/>
                    </a:lnTo>
                    <a:cubicBezTo>
                      <a:pt x="32997" y="5447"/>
                      <a:pt x="34148" y="4129"/>
                      <a:pt x="34043" y="2581"/>
                    </a:cubicBezTo>
                    <a:cubicBezTo>
                      <a:pt x="33963" y="1118"/>
                      <a:pt x="32731" y="0"/>
                      <a:pt x="313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2"/>
              <p:cNvSpPr/>
              <p:nvPr/>
            </p:nvSpPr>
            <p:spPr>
              <a:xfrm>
                <a:off x="5870705" y="4841424"/>
                <a:ext cx="74818" cy="3973"/>
              </a:xfrm>
              <a:custGeom>
                <a:rect b="b" l="l" r="r" t="t"/>
                <a:pathLst>
                  <a:path extrusionOk="0" h="1549" w="29169">
                    <a:moveTo>
                      <a:pt x="29168" y="1"/>
                    </a:moveTo>
                    <a:lnTo>
                      <a:pt x="1" y="1549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2"/>
              <p:cNvSpPr/>
              <p:nvPr/>
            </p:nvSpPr>
            <p:spPr>
              <a:xfrm>
                <a:off x="5863407" y="4834316"/>
                <a:ext cx="89413" cy="18165"/>
              </a:xfrm>
              <a:custGeom>
                <a:rect b="b" l="l" r="r" t="t"/>
                <a:pathLst>
                  <a:path extrusionOk="0" h="7082" w="34859">
                    <a:moveTo>
                      <a:pt x="32107" y="1"/>
                    </a:moveTo>
                    <a:cubicBezTo>
                      <a:pt x="32035" y="1"/>
                      <a:pt x="31961" y="4"/>
                      <a:pt x="31888" y="10"/>
                    </a:cubicBezTo>
                    <a:lnTo>
                      <a:pt x="2699" y="1558"/>
                    </a:lnTo>
                    <a:cubicBezTo>
                      <a:pt x="1172" y="1642"/>
                      <a:pt x="0" y="2939"/>
                      <a:pt x="84" y="4466"/>
                    </a:cubicBezTo>
                    <a:cubicBezTo>
                      <a:pt x="167" y="5931"/>
                      <a:pt x="1381" y="7082"/>
                      <a:pt x="2846" y="7082"/>
                    </a:cubicBezTo>
                    <a:lnTo>
                      <a:pt x="2992" y="7082"/>
                    </a:lnTo>
                    <a:lnTo>
                      <a:pt x="32181" y="5534"/>
                    </a:lnTo>
                    <a:cubicBezTo>
                      <a:pt x="33687" y="5450"/>
                      <a:pt x="34859" y="4153"/>
                      <a:pt x="34796" y="2625"/>
                    </a:cubicBezTo>
                    <a:cubicBezTo>
                      <a:pt x="34716" y="1190"/>
                      <a:pt x="33572" y="1"/>
                      <a:pt x="321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2"/>
              <p:cNvSpPr/>
              <p:nvPr/>
            </p:nvSpPr>
            <p:spPr>
              <a:xfrm>
                <a:off x="6544453" y="4815663"/>
                <a:ext cx="85550" cy="5476"/>
              </a:xfrm>
              <a:custGeom>
                <a:rect b="b" l="l" r="r" t="t"/>
                <a:pathLst>
                  <a:path extrusionOk="0" h="2135" w="33353">
                    <a:moveTo>
                      <a:pt x="33353" y="0"/>
                    </a:moveTo>
                    <a:lnTo>
                      <a:pt x="1" y="2135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2"/>
              <p:cNvSpPr/>
              <p:nvPr/>
            </p:nvSpPr>
            <p:spPr>
              <a:xfrm>
                <a:off x="6537155" y="4808560"/>
                <a:ext cx="100202" cy="19717"/>
              </a:xfrm>
              <a:custGeom>
                <a:rect b="b" l="l" r="r" t="t"/>
                <a:pathLst>
                  <a:path extrusionOk="0" h="7687" w="39065">
                    <a:moveTo>
                      <a:pt x="36218" y="1"/>
                    </a:moveTo>
                    <a:cubicBezTo>
                      <a:pt x="36156" y="1"/>
                      <a:pt x="36093" y="3"/>
                      <a:pt x="36031" y="7"/>
                    </a:cubicBezTo>
                    <a:lnTo>
                      <a:pt x="2678" y="2163"/>
                    </a:lnTo>
                    <a:cubicBezTo>
                      <a:pt x="1151" y="2246"/>
                      <a:pt x="0" y="3564"/>
                      <a:pt x="105" y="5092"/>
                    </a:cubicBezTo>
                    <a:cubicBezTo>
                      <a:pt x="168" y="6557"/>
                      <a:pt x="1402" y="7686"/>
                      <a:pt x="2846" y="7686"/>
                    </a:cubicBezTo>
                    <a:lnTo>
                      <a:pt x="3034" y="7686"/>
                    </a:lnTo>
                    <a:lnTo>
                      <a:pt x="36365" y="5531"/>
                    </a:lnTo>
                    <a:cubicBezTo>
                      <a:pt x="37914" y="5448"/>
                      <a:pt x="39065" y="4129"/>
                      <a:pt x="38960" y="2602"/>
                    </a:cubicBezTo>
                    <a:cubicBezTo>
                      <a:pt x="38860" y="1119"/>
                      <a:pt x="37627" y="1"/>
                      <a:pt x="362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2"/>
              <p:cNvSpPr/>
              <p:nvPr/>
            </p:nvSpPr>
            <p:spPr>
              <a:xfrm>
                <a:off x="6274481" y="4516008"/>
                <a:ext cx="72456" cy="4673"/>
              </a:xfrm>
              <a:custGeom>
                <a:rect b="b" l="l" r="r" t="t"/>
                <a:pathLst>
                  <a:path extrusionOk="0" h="1822" w="28248">
                    <a:moveTo>
                      <a:pt x="28248" y="1"/>
                    </a:moveTo>
                    <a:lnTo>
                      <a:pt x="1" y="182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2"/>
              <p:cNvSpPr/>
              <p:nvPr/>
            </p:nvSpPr>
            <p:spPr>
              <a:xfrm>
                <a:off x="6267183" y="4508913"/>
                <a:ext cx="87054" cy="18853"/>
              </a:xfrm>
              <a:custGeom>
                <a:rect b="b" l="l" r="r" t="t"/>
                <a:pathLst>
                  <a:path extrusionOk="0" h="7350" w="33939">
                    <a:moveTo>
                      <a:pt x="31058" y="1"/>
                    </a:moveTo>
                    <a:cubicBezTo>
                      <a:pt x="31007" y="1"/>
                      <a:pt x="30956" y="2"/>
                      <a:pt x="30905" y="5"/>
                    </a:cubicBezTo>
                    <a:lnTo>
                      <a:pt x="2679" y="1825"/>
                    </a:lnTo>
                    <a:cubicBezTo>
                      <a:pt x="1151" y="1909"/>
                      <a:pt x="0" y="3248"/>
                      <a:pt x="105" y="4755"/>
                    </a:cubicBezTo>
                    <a:cubicBezTo>
                      <a:pt x="168" y="6219"/>
                      <a:pt x="1402" y="7349"/>
                      <a:pt x="2846" y="7349"/>
                    </a:cubicBezTo>
                    <a:lnTo>
                      <a:pt x="3034" y="7349"/>
                    </a:lnTo>
                    <a:lnTo>
                      <a:pt x="31239" y="5508"/>
                    </a:lnTo>
                    <a:cubicBezTo>
                      <a:pt x="32788" y="5445"/>
                      <a:pt x="33938" y="4106"/>
                      <a:pt x="33834" y="2578"/>
                    </a:cubicBezTo>
                    <a:cubicBezTo>
                      <a:pt x="33753" y="1104"/>
                      <a:pt x="32464" y="1"/>
                      <a:pt x="310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2"/>
              <p:cNvSpPr/>
              <p:nvPr/>
            </p:nvSpPr>
            <p:spPr>
              <a:xfrm>
                <a:off x="6291980" y="4627700"/>
                <a:ext cx="78628" cy="4781"/>
              </a:xfrm>
              <a:custGeom>
                <a:rect b="b" l="l" r="r" t="t"/>
                <a:pathLst>
                  <a:path extrusionOk="0" h="1864" w="30654">
                    <a:moveTo>
                      <a:pt x="30653" y="1863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2"/>
              <p:cNvSpPr/>
              <p:nvPr/>
            </p:nvSpPr>
            <p:spPr>
              <a:xfrm>
                <a:off x="6284572" y="4620667"/>
                <a:ext cx="93440" cy="18950"/>
              </a:xfrm>
              <a:custGeom>
                <a:rect b="b" l="l" r="r" t="t"/>
                <a:pathLst>
                  <a:path extrusionOk="0" h="7388" w="36429">
                    <a:moveTo>
                      <a:pt x="2951" y="1"/>
                    </a:moveTo>
                    <a:cubicBezTo>
                      <a:pt x="1460" y="1"/>
                      <a:pt x="208" y="1097"/>
                      <a:pt x="126" y="2596"/>
                    </a:cubicBezTo>
                    <a:cubicBezTo>
                      <a:pt x="1" y="4103"/>
                      <a:pt x="1193" y="5421"/>
                      <a:pt x="2700" y="5526"/>
                    </a:cubicBezTo>
                    <a:lnTo>
                      <a:pt x="33374" y="7388"/>
                    </a:lnTo>
                    <a:lnTo>
                      <a:pt x="33541" y="7388"/>
                    </a:lnTo>
                    <a:cubicBezTo>
                      <a:pt x="35006" y="7388"/>
                      <a:pt x="36219" y="6258"/>
                      <a:pt x="36303" y="4793"/>
                    </a:cubicBezTo>
                    <a:cubicBezTo>
                      <a:pt x="36429" y="3266"/>
                      <a:pt x="35236" y="1969"/>
                      <a:pt x="33730" y="1864"/>
                    </a:cubicBezTo>
                    <a:lnTo>
                      <a:pt x="3035" y="2"/>
                    </a:lnTo>
                    <a:cubicBezTo>
                      <a:pt x="3007" y="1"/>
                      <a:pt x="2979" y="1"/>
                      <a:pt x="29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6428254" y="4718892"/>
                <a:ext cx="103636" cy="5530"/>
              </a:xfrm>
              <a:custGeom>
                <a:rect b="b" l="l" r="r" t="t"/>
                <a:pathLst>
                  <a:path extrusionOk="0" h="2156" w="40404">
                    <a:moveTo>
                      <a:pt x="40404" y="0"/>
                    </a:moveTo>
                    <a:lnTo>
                      <a:pt x="0" y="2155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2"/>
              <p:cNvSpPr/>
              <p:nvPr/>
            </p:nvSpPr>
            <p:spPr>
              <a:xfrm>
                <a:off x="6421007" y="4711838"/>
                <a:ext cx="118182" cy="19615"/>
              </a:xfrm>
              <a:custGeom>
                <a:rect b="b" l="l" r="r" t="t"/>
                <a:pathLst>
                  <a:path extrusionOk="0" h="7647" w="46075">
                    <a:moveTo>
                      <a:pt x="43323" y="0"/>
                    </a:moveTo>
                    <a:cubicBezTo>
                      <a:pt x="43250" y="0"/>
                      <a:pt x="43177" y="3"/>
                      <a:pt x="43103" y="9"/>
                    </a:cubicBezTo>
                    <a:lnTo>
                      <a:pt x="2700" y="2122"/>
                    </a:lnTo>
                    <a:cubicBezTo>
                      <a:pt x="1172" y="2206"/>
                      <a:pt x="0" y="3503"/>
                      <a:pt x="84" y="5031"/>
                    </a:cubicBezTo>
                    <a:cubicBezTo>
                      <a:pt x="126" y="6495"/>
                      <a:pt x="1360" y="7646"/>
                      <a:pt x="2825" y="7646"/>
                    </a:cubicBezTo>
                    <a:lnTo>
                      <a:pt x="2972" y="7646"/>
                    </a:lnTo>
                    <a:lnTo>
                      <a:pt x="43396" y="5533"/>
                    </a:lnTo>
                    <a:cubicBezTo>
                      <a:pt x="44903" y="5449"/>
                      <a:pt x="46074" y="4131"/>
                      <a:pt x="46011" y="2625"/>
                    </a:cubicBezTo>
                    <a:cubicBezTo>
                      <a:pt x="45932" y="1170"/>
                      <a:pt x="44771" y="0"/>
                      <a:pt x="433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2"/>
              <p:cNvSpPr/>
              <p:nvPr/>
            </p:nvSpPr>
            <p:spPr>
              <a:xfrm>
                <a:off x="6222098" y="4762795"/>
                <a:ext cx="88931" cy="5369"/>
              </a:xfrm>
              <a:custGeom>
                <a:rect b="b" l="l" r="r" t="t"/>
                <a:pathLst>
                  <a:path extrusionOk="0" h="2093" w="34671">
                    <a:moveTo>
                      <a:pt x="34671" y="209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6214746" y="4755710"/>
                <a:ext cx="103690" cy="19538"/>
              </a:xfrm>
              <a:custGeom>
                <a:rect b="b" l="l" r="r" t="t"/>
                <a:pathLst>
                  <a:path extrusionOk="0" h="7617" w="40425">
                    <a:moveTo>
                      <a:pt x="2991" y="0"/>
                    </a:moveTo>
                    <a:cubicBezTo>
                      <a:pt x="1483" y="0"/>
                      <a:pt x="208" y="1103"/>
                      <a:pt x="105" y="2595"/>
                    </a:cubicBezTo>
                    <a:cubicBezTo>
                      <a:pt x="0" y="4123"/>
                      <a:pt x="1193" y="5420"/>
                      <a:pt x="2699" y="5524"/>
                    </a:cubicBezTo>
                    <a:lnTo>
                      <a:pt x="37391" y="7617"/>
                    </a:lnTo>
                    <a:lnTo>
                      <a:pt x="37537" y="7617"/>
                    </a:lnTo>
                    <a:cubicBezTo>
                      <a:pt x="39002" y="7617"/>
                      <a:pt x="40215" y="6487"/>
                      <a:pt x="40320" y="5022"/>
                    </a:cubicBezTo>
                    <a:cubicBezTo>
                      <a:pt x="40424" y="3516"/>
                      <a:pt x="39232" y="2198"/>
                      <a:pt x="37725" y="2093"/>
                    </a:cubicBezTo>
                    <a:lnTo>
                      <a:pt x="3034" y="1"/>
                    </a:lnTo>
                    <a:cubicBezTo>
                      <a:pt x="3020" y="0"/>
                      <a:pt x="3006" y="0"/>
                      <a:pt x="29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6333361" y="4816037"/>
                <a:ext cx="72348" cy="4727"/>
              </a:xfrm>
              <a:custGeom>
                <a:rect b="b" l="l" r="r" t="t"/>
                <a:pathLst>
                  <a:path extrusionOk="0" h="1843" w="28206">
                    <a:moveTo>
                      <a:pt x="28205" y="1"/>
                    </a:moveTo>
                    <a:lnTo>
                      <a:pt x="0" y="1842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6326061" y="4808983"/>
                <a:ext cx="86946" cy="18863"/>
              </a:xfrm>
              <a:custGeom>
                <a:rect b="b" l="l" r="r" t="t"/>
                <a:pathLst>
                  <a:path extrusionOk="0" h="7354" w="33897">
                    <a:moveTo>
                      <a:pt x="31079" y="1"/>
                    </a:moveTo>
                    <a:cubicBezTo>
                      <a:pt x="31007" y="1"/>
                      <a:pt x="30935" y="4"/>
                      <a:pt x="30863" y="10"/>
                    </a:cubicBezTo>
                    <a:lnTo>
                      <a:pt x="2700" y="1830"/>
                    </a:lnTo>
                    <a:cubicBezTo>
                      <a:pt x="1151" y="1914"/>
                      <a:pt x="1" y="3253"/>
                      <a:pt x="105" y="4759"/>
                    </a:cubicBezTo>
                    <a:cubicBezTo>
                      <a:pt x="189" y="6224"/>
                      <a:pt x="1423" y="7354"/>
                      <a:pt x="2846" y="7354"/>
                    </a:cubicBezTo>
                    <a:lnTo>
                      <a:pt x="3035" y="7354"/>
                    </a:lnTo>
                    <a:lnTo>
                      <a:pt x="31198" y="5534"/>
                    </a:lnTo>
                    <a:cubicBezTo>
                      <a:pt x="32746" y="5450"/>
                      <a:pt x="33897" y="4111"/>
                      <a:pt x="33792" y="2604"/>
                    </a:cubicBezTo>
                    <a:cubicBezTo>
                      <a:pt x="33713" y="1132"/>
                      <a:pt x="32460" y="1"/>
                      <a:pt x="310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6099134" y="4677457"/>
                <a:ext cx="88557" cy="5689"/>
              </a:xfrm>
              <a:custGeom>
                <a:rect b="b" l="l" r="r" t="t"/>
                <a:pathLst>
                  <a:path extrusionOk="0" h="2218" w="34525">
                    <a:moveTo>
                      <a:pt x="34525" y="0"/>
                    </a:moveTo>
                    <a:lnTo>
                      <a:pt x="1" y="2218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>
                <a:off x="6091834" y="4670364"/>
                <a:ext cx="103262" cy="19866"/>
              </a:xfrm>
              <a:custGeom>
                <a:rect b="b" l="l" r="r" t="t"/>
                <a:pathLst>
                  <a:path extrusionOk="0" h="7745" w="40258">
                    <a:moveTo>
                      <a:pt x="37343" y="1"/>
                    </a:moveTo>
                    <a:cubicBezTo>
                      <a:pt x="37303" y="1"/>
                      <a:pt x="37264" y="1"/>
                      <a:pt x="37224" y="3"/>
                    </a:cubicBezTo>
                    <a:lnTo>
                      <a:pt x="2700" y="2242"/>
                    </a:lnTo>
                    <a:cubicBezTo>
                      <a:pt x="1152" y="2305"/>
                      <a:pt x="1" y="3644"/>
                      <a:pt x="106" y="5171"/>
                    </a:cubicBezTo>
                    <a:cubicBezTo>
                      <a:pt x="189" y="6636"/>
                      <a:pt x="1424" y="7745"/>
                      <a:pt x="2867" y="7745"/>
                    </a:cubicBezTo>
                    <a:lnTo>
                      <a:pt x="3035" y="7745"/>
                    </a:lnTo>
                    <a:lnTo>
                      <a:pt x="37559" y="5527"/>
                    </a:lnTo>
                    <a:cubicBezTo>
                      <a:pt x="39107" y="5443"/>
                      <a:pt x="40258" y="4125"/>
                      <a:pt x="40153" y="2598"/>
                    </a:cubicBezTo>
                    <a:cubicBezTo>
                      <a:pt x="40072" y="1091"/>
                      <a:pt x="38762" y="1"/>
                      <a:pt x="373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2"/>
              <p:cNvSpPr/>
              <p:nvPr/>
            </p:nvSpPr>
            <p:spPr>
              <a:xfrm>
                <a:off x="6057969" y="4786517"/>
                <a:ext cx="81847" cy="4994"/>
              </a:xfrm>
              <a:custGeom>
                <a:rect b="b" l="l" r="r" t="t"/>
                <a:pathLst>
                  <a:path extrusionOk="0" h="1947" w="31909">
                    <a:moveTo>
                      <a:pt x="31909" y="1947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2"/>
              <p:cNvSpPr/>
              <p:nvPr/>
            </p:nvSpPr>
            <p:spPr>
              <a:xfrm>
                <a:off x="6050668" y="4779430"/>
                <a:ext cx="96552" cy="19112"/>
              </a:xfrm>
              <a:custGeom>
                <a:rect b="b" l="l" r="r" t="t"/>
                <a:pathLst>
                  <a:path extrusionOk="0" h="7451" w="37642">
                    <a:moveTo>
                      <a:pt x="2950" y="1"/>
                    </a:moveTo>
                    <a:cubicBezTo>
                      <a:pt x="1440" y="1"/>
                      <a:pt x="208" y="1097"/>
                      <a:pt x="105" y="2576"/>
                    </a:cubicBezTo>
                    <a:cubicBezTo>
                      <a:pt x="1" y="4103"/>
                      <a:pt x="1172" y="5400"/>
                      <a:pt x="2679" y="5505"/>
                    </a:cubicBezTo>
                    <a:lnTo>
                      <a:pt x="34587" y="7451"/>
                    </a:lnTo>
                    <a:lnTo>
                      <a:pt x="34755" y="7451"/>
                    </a:lnTo>
                    <a:cubicBezTo>
                      <a:pt x="36198" y="7451"/>
                      <a:pt x="37433" y="6321"/>
                      <a:pt x="37517" y="4856"/>
                    </a:cubicBezTo>
                    <a:cubicBezTo>
                      <a:pt x="37642" y="3350"/>
                      <a:pt x="36449" y="2031"/>
                      <a:pt x="34943" y="1927"/>
                    </a:cubicBezTo>
                    <a:lnTo>
                      <a:pt x="3034" y="2"/>
                    </a:lnTo>
                    <a:cubicBezTo>
                      <a:pt x="3006" y="1"/>
                      <a:pt x="2978" y="1"/>
                      <a:pt x="29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2"/>
              <p:cNvSpPr/>
              <p:nvPr/>
            </p:nvSpPr>
            <p:spPr>
              <a:xfrm>
                <a:off x="6692911" y="4674879"/>
                <a:ext cx="71061" cy="4620"/>
              </a:xfrm>
              <a:custGeom>
                <a:rect b="b" l="l" r="r" t="t"/>
                <a:pathLst>
                  <a:path extrusionOk="0" h="1801" w="27704">
                    <a:moveTo>
                      <a:pt x="27703" y="1"/>
                    </a:moveTo>
                    <a:lnTo>
                      <a:pt x="0" y="1800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2"/>
              <p:cNvSpPr/>
              <p:nvPr/>
            </p:nvSpPr>
            <p:spPr>
              <a:xfrm>
                <a:off x="6685611" y="4667824"/>
                <a:ext cx="85712" cy="18758"/>
              </a:xfrm>
              <a:custGeom>
                <a:rect b="b" l="l" r="r" t="t"/>
                <a:pathLst>
                  <a:path extrusionOk="0" h="7313" w="33416">
                    <a:moveTo>
                      <a:pt x="30598" y="0"/>
                    </a:moveTo>
                    <a:cubicBezTo>
                      <a:pt x="30526" y="0"/>
                      <a:pt x="30454" y="4"/>
                      <a:pt x="30382" y="10"/>
                    </a:cubicBezTo>
                    <a:lnTo>
                      <a:pt x="2700" y="1788"/>
                    </a:lnTo>
                    <a:cubicBezTo>
                      <a:pt x="1152" y="1872"/>
                      <a:pt x="1" y="3190"/>
                      <a:pt x="106" y="4718"/>
                    </a:cubicBezTo>
                    <a:cubicBezTo>
                      <a:pt x="189" y="6182"/>
                      <a:pt x="1403" y="7312"/>
                      <a:pt x="2846" y="7312"/>
                    </a:cubicBezTo>
                    <a:lnTo>
                      <a:pt x="3035" y="7312"/>
                    </a:lnTo>
                    <a:lnTo>
                      <a:pt x="30738" y="5534"/>
                    </a:lnTo>
                    <a:cubicBezTo>
                      <a:pt x="32265" y="5450"/>
                      <a:pt x="33416" y="4111"/>
                      <a:pt x="33311" y="2604"/>
                    </a:cubicBezTo>
                    <a:cubicBezTo>
                      <a:pt x="33232" y="1132"/>
                      <a:pt x="31979" y="0"/>
                      <a:pt x="305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2"/>
              <p:cNvSpPr/>
              <p:nvPr/>
            </p:nvSpPr>
            <p:spPr>
              <a:xfrm>
                <a:off x="6713253" y="4786787"/>
                <a:ext cx="71543" cy="4350"/>
              </a:xfrm>
              <a:custGeom>
                <a:rect b="b" l="l" r="r" t="t"/>
                <a:pathLst>
                  <a:path extrusionOk="0" h="1696" w="27892">
                    <a:moveTo>
                      <a:pt x="27892" y="1695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2"/>
              <p:cNvSpPr/>
              <p:nvPr/>
            </p:nvSpPr>
            <p:spPr>
              <a:xfrm>
                <a:off x="6705953" y="4779748"/>
                <a:ext cx="86251" cy="18527"/>
              </a:xfrm>
              <a:custGeom>
                <a:rect b="b" l="l" r="r" t="t"/>
                <a:pathLst>
                  <a:path extrusionOk="0" h="7223" w="33626">
                    <a:moveTo>
                      <a:pt x="2911" y="1"/>
                    </a:moveTo>
                    <a:cubicBezTo>
                      <a:pt x="1400" y="1"/>
                      <a:pt x="207" y="1111"/>
                      <a:pt x="106" y="2598"/>
                    </a:cubicBezTo>
                    <a:cubicBezTo>
                      <a:pt x="1" y="4104"/>
                      <a:pt x="1173" y="5423"/>
                      <a:pt x="2679" y="5527"/>
                    </a:cubicBezTo>
                    <a:lnTo>
                      <a:pt x="30591" y="7222"/>
                    </a:lnTo>
                    <a:lnTo>
                      <a:pt x="30759" y="7222"/>
                    </a:lnTo>
                    <a:cubicBezTo>
                      <a:pt x="32223" y="7222"/>
                      <a:pt x="33416" y="6092"/>
                      <a:pt x="33521" y="4628"/>
                    </a:cubicBezTo>
                    <a:cubicBezTo>
                      <a:pt x="33625" y="3121"/>
                      <a:pt x="32453" y="1803"/>
                      <a:pt x="30926" y="1698"/>
                    </a:cubicBezTo>
                    <a:lnTo>
                      <a:pt x="3035" y="3"/>
                    </a:lnTo>
                    <a:cubicBezTo>
                      <a:pt x="2993" y="2"/>
                      <a:pt x="2952" y="1"/>
                      <a:pt x="29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2"/>
              <p:cNvSpPr/>
              <p:nvPr/>
            </p:nvSpPr>
            <p:spPr>
              <a:xfrm>
                <a:off x="5779300" y="5975483"/>
                <a:ext cx="50720" cy="84894"/>
              </a:xfrm>
              <a:custGeom>
                <a:rect b="b" l="l" r="r" t="t"/>
                <a:pathLst>
                  <a:path extrusionOk="0" h="33097" w="19774">
                    <a:moveTo>
                      <a:pt x="3028" y="0"/>
                    </a:moveTo>
                    <a:cubicBezTo>
                      <a:pt x="1803" y="0"/>
                      <a:pt x="694" y="822"/>
                      <a:pt x="356" y="2067"/>
                    </a:cubicBezTo>
                    <a:cubicBezTo>
                      <a:pt x="1" y="3532"/>
                      <a:pt x="859" y="5059"/>
                      <a:pt x="2323" y="5457"/>
                    </a:cubicBezTo>
                    <a:cubicBezTo>
                      <a:pt x="2784" y="5582"/>
                      <a:pt x="13706" y="8867"/>
                      <a:pt x="11195" y="29979"/>
                    </a:cubicBezTo>
                    <a:cubicBezTo>
                      <a:pt x="11007" y="31507"/>
                      <a:pt x="12074" y="32888"/>
                      <a:pt x="13601" y="33076"/>
                    </a:cubicBezTo>
                    <a:cubicBezTo>
                      <a:pt x="13727" y="33097"/>
                      <a:pt x="13831" y="33097"/>
                      <a:pt x="13936" y="33097"/>
                    </a:cubicBezTo>
                    <a:cubicBezTo>
                      <a:pt x="15296" y="33097"/>
                      <a:pt x="16489" y="32072"/>
                      <a:pt x="16656" y="30628"/>
                    </a:cubicBezTo>
                    <a:cubicBezTo>
                      <a:pt x="19774" y="4432"/>
                      <a:pt x="4332" y="247"/>
                      <a:pt x="3683" y="79"/>
                    </a:cubicBezTo>
                    <a:cubicBezTo>
                      <a:pt x="3464" y="26"/>
                      <a:pt x="3244" y="0"/>
                      <a:pt x="30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2"/>
              <p:cNvSpPr/>
              <p:nvPr/>
            </p:nvSpPr>
            <p:spPr>
              <a:xfrm>
                <a:off x="5830988" y="5963766"/>
                <a:ext cx="50718" cy="84858"/>
              </a:xfrm>
              <a:custGeom>
                <a:rect b="b" l="l" r="r" t="t"/>
                <a:pathLst>
                  <a:path extrusionOk="0" h="33083" w="19773">
                    <a:moveTo>
                      <a:pt x="3030" y="0"/>
                    </a:moveTo>
                    <a:cubicBezTo>
                      <a:pt x="1813" y="0"/>
                      <a:pt x="713" y="835"/>
                      <a:pt x="377" y="2074"/>
                    </a:cubicBezTo>
                    <a:cubicBezTo>
                      <a:pt x="0" y="3538"/>
                      <a:pt x="858" y="5045"/>
                      <a:pt x="2344" y="5443"/>
                    </a:cubicBezTo>
                    <a:cubicBezTo>
                      <a:pt x="2804" y="5568"/>
                      <a:pt x="13705" y="8874"/>
                      <a:pt x="11194" y="29965"/>
                    </a:cubicBezTo>
                    <a:cubicBezTo>
                      <a:pt x="11027" y="31492"/>
                      <a:pt x="12094" y="32873"/>
                      <a:pt x="13601" y="33062"/>
                    </a:cubicBezTo>
                    <a:cubicBezTo>
                      <a:pt x="13726" y="33083"/>
                      <a:pt x="13852" y="33083"/>
                      <a:pt x="13935" y="33083"/>
                    </a:cubicBezTo>
                    <a:cubicBezTo>
                      <a:pt x="15337" y="33083"/>
                      <a:pt x="16530" y="32036"/>
                      <a:pt x="16676" y="30635"/>
                    </a:cubicBezTo>
                    <a:cubicBezTo>
                      <a:pt x="19773" y="4417"/>
                      <a:pt x="4352" y="233"/>
                      <a:pt x="3704" y="86"/>
                    </a:cubicBezTo>
                    <a:cubicBezTo>
                      <a:pt x="3478" y="28"/>
                      <a:pt x="3252" y="0"/>
                      <a:pt x="3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6058720" y="5912239"/>
                <a:ext cx="50718" cy="84858"/>
              </a:xfrm>
              <a:custGeom>
                <a:rect b="b" l="l" r="r" t="t"/>
                <a:pathLst>
                  <a:path extrusionOk="0" h="33083" w="19773">
                    <a:moveTo>
                      <a:pt x="3008" y="1"/>
                    </a:moveTo>
                    <a:cubicBezTo>
                      <a:pt x="1786" y="1"/>
                      <a:pt x="674" y="835"/>
                      <a:pt x="356" y="2074"/>
                    </a:cubicBezTo>
                    <a:cubicBezTo>
                      <a:pt x="0" y="3539"/>
                      <a:pt x="858" y="5045"/>
                      <a:pt x="2323" y="5443"/>
                    </a:cubicBezTo>
                    <a:cubicBezTo>
                      <a:pt x="2804" y="5568"/>
                      <a:pt x="13705" y="8874"/>
                      <a:pt x="11194" y="29986"/>
                    </a:cubicBezTo>
                    <a:cubicBezTo>
                      <a:pt x="11006" y="31493"/>
                      <a:pt x="12073" y="32874"/>
                      <a:pt x="13600" y="33062"/>
                    </a:cubicBezTo>
                    <a:cubicBezTo>
                      <a:pt x="13726" y="33083"/>
                      <a:pt x="13831" y="33083"/>
                      <a:pt x="13935" y="33083"/>
                    </a:cubicBezTo>
                    <a:cubicBezTo>
                      <a:pt x="15316" y="33083"/>
                      <a:pt x="16530" y="32079"/>
                      <a:pt x="16655" y="30635"/>
                    </a:cubicBezTo>
                    <a:cubicBezTo>
                      <a:pt x="19773" y="4418"/>
                      <a:pt x="4331" y="233"/>
                      <a:pt x="3683" y="86"/>
                    </a:cubicBezTo>
                    <a:cubicBezTo>
                      <a:pt x="3457" y="28"/>
                      <a:pt x="3231" y="1"/>
                      <a:pt x="30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6110513" y="5900486"/>
                <a:ext cx="50720" cy="84912"/>
              </a:xfrm>
              <a:custGeom>
                <a:rect b="b" l="l" r="r" t="t"/>
                <a:pathLst>
                  <a:path extrusionOk="0" h="33104" w="19774">
                    <a:moveTo>
                      <a:pt x="3009" y="0"/>
                    </a:moveTo>
                    <a:cubicBezTo>
                      <a:pt x="1792" y="0"/>
                      <a:pt x="692" y="835"/>
                      <a:pt x="356" y="2074"/>
                    </a:cubicBezTo>
                    <a:cubicBezTo>
                      <a:pt x="0" y="3539"/>
                      <a:pt x="858" y="5045"/>
                      <a:pt x="2323" y="5443"/>
                    </a:cubicBezTo>
                    <a:cubicBezTo>
                      <a:pt x="2804" y="5568"/>
                      <a:pt x="13705" y="8874"/>
                      <a:pt x="11194" y="29986"/>
                    </a:cubicBezTo>
                    <a:cubicBezTo>
                      <a:pt x="11006" y="31492"/>
                      <a:pt x="12073" y="32894"/>
                      <a:pt x="13601" y="33062"/>
                    </a:cubicBezTo>
                    <a:cubicBezTo>
                      <a:pt x="13726" y="33104"/>
                      <a:pt x="13831" y="33104"/>
                      <a:pt x="13935" y="33104"/>
                    </a:cubicBezTo>
                    <a:cubicBezTo>
                      <a:pt x="15316" y="33104"/>
                      <a:pt x="16509" y="32057"/>
                      <a:pt x="16656" y="30635"/>
                    </a:cubicBezTo>
                    <a:cubicBezTo>
                      <a:pt x="19773" y="4417"/>
                      <a:pt x="4332" y="233"/>
                      <a:pt x="3683" y="86"/>
                    </a:cubicBezTo>
                    <a:cubicBezTo>
                      <a:pt x="3457" y="28"/>
                      <a:pt x="3231" y="0"/>
                      <a:pt x="30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6793548" y="5970276"/>
                <a:ext cx="50718" cy="84789"/>
              </a:xfrm>
              <a:custGeom>
                <a:rect b="b" l="l" r="r" t="t"/>
                <a:pathLst>
                  <a:path extrusionOk="0" h="33056" w="19773">
                    <a:moveTo>
                      <a:pt x="3028" y="1"/>
                    </a:moveTo>
                    <a:cubicBezTo>
                      <a:pt x="1803" y="1"/>
                      <a:pt x="697" y="823"/>
                      <a:pt x="377" y="2068"/>
                    </a:cubicBezTo>
                    <a:cubicBezTo>
                      <a:pt x="0" y="3532"/>
                      <a:pt x="858" y="5039"/>
                      <a:pt x="2323" y="5436"/>
                    </a:cubicBezTo>
                    <a:cubicBezTo>
                      <a:pt x="2804" y="5562"/>
                      <a:pt x="13705" y="8868"/>
                      <a:pt x="11194" y="29980"/>
                    </a:cubicBezTo>
                    <a:cubicBezTo>
                      <a:pt x="11048" y="31465"/>
                      <a:pt x="12115" y="32846"/>
                      <a:pt x="13622" y="33035"/>
                    </a:cubicBezTo>
                    <a:cubicBezTo>
                      <a:pt x="13768" y="33055"/>
                      <a:pt x="13873" y="33055"/>
                      <a:pt x="13977" y="33055"/>
                    </a:cubicBezTo>
                    <a:cubicBezTo>
                      <a:pt x="15358" y="33055"/>
                      <a:pt x="16530" y="32051"/>
                      <a:pt x="16655" y="30607"/>
                    </a:cubicBezTo>
                    <a:cubicBezTo>
                      <a:pt x="19773" y="4432"/>
                      <a:pt x="4352" y="247"/>
                      <a:pt x="3683" y="80"/>
                    </a:cubicBezTo>
                    <a:cubicBezTo>
                      <a:pt x="3463" y="26"/>
                      <a:pt x="3243" y="1"/>
                      <a:pt x="3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6845341" y="5958451"/>
                <a:ext cx="50720" cy="84914"/>
              </a:xfrm>
              <a:custGeom>
                <a:rect b="b" l="l" r="r" t="t"/>
                <a:pathLst>
                  <a:path extrusionOk="0" h="33105" w="19774">
                    <a:moveTo>
                      <a:pt x="3008" y="1"/>
                    </a:moveTo>
                    <a:cubicBezTo>
                      <a:pt x="1787" y="1"/>
                      <a:pt x="678" y="836"/>
                      <a:pt x="377" y="2074"/>
                    </a:cubicBezTo>
                    <a:cubicBezTo>
                      <a:pt x="1" y="3539"/>
                      <a:pt x="858" y="5046"/>
                      <a:pt x="2323" y="5443"/>
                    </a:cubicBezTo>
                    <a:cubicBezTo>
                      <a:pt x="2804" y="5569"/>
                      <a:pt x="13706" y="8875"/>
                      <a:pt x="11195" y="29986"/>
                    </a:cubicBezTo>
                    <a:cubicBezTo>
                      <a:pt x="11006" y="31493"/>
                      <a:pt x="12094" y="32895"/>
                      <a:pt x="13601" y="33062"/>
                    </a:cubicBezTo>
                    <a:cubicBezTo>
                      <a:pt x="13726" y="33104"/>
                      <a:pt x="13831" y="33104"/>
                      <a:pt x="13936" y="33104"/>
                    </a:cubicBezTo>
                    <a:cubicBezTo>
                      <a:pt x="15338" y="33104"/>
                      <a:pt x="16530" y="32058"/>
                      <a:pt x="16656" y="30635"/>
                    </a:cubicBezTo>
                    <a:cubicBezTo>
                      <a:pt x="19773" y="4418"/>
                      <a:pt x="4353" y="233"/>
                      <a:pt x="3683" y="87"/>
                    </a:cubicBezTo>
                    <a:cubicBezTo>
                      <a:pt x="3457" y="29"/>
                      <a:pt x="3231" y="1"/>
                      <a:pt x="30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7489947" y="3656709"/>
                <a:ext cx="143458" cy="76537"/>
              </a:xfrm>
              <a:custGeom>
                <a:rect b="b" l="l" r="r" t="t"/>
                <a:pathLst>
                  <a:path extrusionOk="0" h="29839" w="55929">
                    <a:moveTo>
                      <a:pt x="3331" y="1"/>
                    </a:moveTo>
                    <a:cubicBezTo>
                      <a:pt x="1858" y="1"/>
                      <a:pt x="585" y="1137"/>
                      <a:pt x="502" y="2617"/>
                    </a:cubicBezTo>
                    <a:cubicBezTo>
                      <a:pt x="0" y="12640"/>
                      <a:pt x="3976" y="20800"/>
                      <a:pt x="11634" y="25549"/>
                    </a:cubicBezTo>
                    <a:cubicBezTo>
                      <a:pt x="16237" y="28416"/>
                      <a:pt x="21886" y="29839"/>
                      <a:pt x="27640" y="29839"/>
                    </a:cubicBezTo>
                    <a:cubicBezTo>
                      <a:pt x="33227" y="29839"/>
                      <a:pt x="38876" y="28479"/>
                      <a:pt x="43710" y="25821"/>
                    </a:cubicBezTo>
                    <a:cubicBezTo>
                      <a:pt x="51577" y="21448"/>
                      <a:pt x="55929" y="14418"/>
                      <a:pt x="55929" y="6049"/>
                    </a:cubicBezTo>
                    <a:cubicBezTo>
                      <a:pt x="55929" y="4500"/>
                      <a:pt x="54674" y="3266"/>
                      <a:pt x="53146" y="3266"/>
                    </a:cubicBezTo>
                    <a:cubicBezTo>
                      <a:pt x="51598" y="3266"/>
                      <a:pt x="50384" y="4521"/>
                      <a:pt x="50384" y="6049"/>
                    </a:cubicBezTo>
                    <a:cubicBezTo>
                      <a:pt x="50384" y="14523"/>
                      <a:pt x="44526" y="19042"/>
                      <a:pt x="41010" y="20988"/>
                    </a:cubicBezTo>
                    <a:cubicBezTo>
                      <a:pt x="37016" y="23198"/>
                      <a:pt x="32269" y="24302"/>
                      <a:pt x="27609" y="24302"/>
                    </a:cubicBezTo>
                    <a:cubicBezTo>
                      <a:pt x="22872" y="24302"/>
                      <a:pt x="18223" y="23162"/>
                      <a:pt x="14542" y="20884"/>
                    </a:cubicBezTo>
                    <a:cubicBezTo>
                      <a:pt x="8579" y="17159"/>
                      <a:pt x="5629" y="10966"/>
                      <a:pt x="6026" y="2910"/>
                    </a:cubicBezTo>
                    <a:cubicBezTo>
                      <a:pt x="6089" y="1362"/>
                      <a:pt x="4917" y="85"/>
                      <a:pt x="3411" y="2"/>
                    </a:cubicBezTo>
                    <a:cubicBezTo>
                      <a:pt x="3384" y="1"/>
                      <a:pt x="3358" y="1"/>
                      <a:pt x="33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7482592" y="5064394"/>
                <a:ext cx="50720" cy="84894"/>
              </a:xfrm>
              <a:custGeom>
                <a:rect b="b" l="l" r="r" t="t"/>
                <a:pathLst>
                  <a:path extrusionOk="0" h="33097" w="19774">
                    <a:moveTo>
                      <a:pt x="3028" y="0"/>
                    </a:moveTo>
                    <a:cubicBezTo>
                      <a:pt x="1803" y="0"/>
                      <a:pt x="694" y="822"/>
                      <a:pt x="356" y="2067"/>
                    </a:cubicBezTo>
                    <a:cubicBezTo>
                      <a:pt x="1" y="3552"/>
                      <a:pt x="859" y="5059"/>
                      <a:pt x="2323" y="5456"/>
                    </a:cubicBezTo>
                    <a:cubicBezTo>
                      <a:pt x="2783" y="5582"/>
                      <a:pt x="13706" y="8867"/>
                      <a:pt x="11195" y="29979"/>
                    </a:cubicBezTo>
                    <a:cubicBezTo>
                      <a:pt x="11006" y="31506"/>
                      <a:pt x="12074" y="32887"/>
                      <a:pt x="13601" y="33076"/>
                    </a:cubicBezTo>
                    <a:cubicBezTo>
                      <a:pt x="13727" y="33097"/>
                      <a:pt x="13831" y="33097"/>
                      <a:pt x="13936" y="33097"/>
                    </a:cubicBezTo>
                    <a:cubicBezTo>
                      <a:pt x="15317" y="33097"/>
                      <a:pt x="16488" y="32071"/>
                      <a:pt x="16656" y="30628"/>
                    </a:cubicBezTo>
                    <a:cubicBezTo>
                      <a:pt x="19773" y="4431"/>
                      <a:pt x="4332" y="246"/>
                      <a:pt x="3683" y="79"/>
                    </a:cubicBezTo>
                    <a:cubicBezTo>
                      <a:pt x="3464" y="26"/>
                      <a:pt x="3244" y="0"/>
                      <a:pt x="3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2"/>
              <p:cNvSpPr/>
              <p:nvPr/>
            </p:nvSpPr>
            <p:spPr>
              <a:xfrm>
                <a:off x="7534385" y="5052673"/>
                <a:ext cx="50720" cy="84860"/>
              </a:xfrm>
              <a:custGeom>
                <a:rect b="b" l="l" r="r" t="t"/>
                <a:pathLst>
                  <a:path extrusionOk="0" h="33084" w="19774">
                    <a:moveTo>
                      <a:pt x="3010" y="1"/>
                    </a:moveTo>
                    <a:cubicBezTo>
                      <a:pt x="1793" y="1"/>
                      <a:pt x="693" y="836"/>
                      <a:pt x="357" y="2074"/>
                    </a:cubicBezTo>
                    <a:cubicBezTo>
                      <a:pt x="1" y="3539"/>
                      <a:pt x="859" y="5046"/>
                      <a:pt x="2323" y="5443"/>
                    </a:cubicBezTo>
                    <a:cubicBezTo>
                      <a:pt x="2784" y="5569"/>
                      <a:pt x="13706" y="8875"/>
                      <a:pt x="11195" y="29966"/>
                    </a:cubicBezTo>
                    <a:cubicBezTo>
                      <a:pt x="11007" y="31493"/>
                      <a:pt x="12074" y="32874"/>
                      <a:pt x="13601" y="33062"/>
                    </a:cubicBezTo>
                    <a:cubicBezTo>
                      <a:pt x="13727" y="33083"/>
                      <a:pt x="13831" y="33083"/>
                      <a:pt x="13936" y="33083"/>
                    </a:cubicBezTo>
                    <a:cubicBezTo>
                      <a:pt x="15296" y="33083"/>
                      <a:pt x="16489" y="32037"/>
                      <a:pt x="16656" y="30635"/>
                    </a:cubicBezTo>
                    <a:cubicBezTo>
                      <a:pt x="19774" y="4418"/>
                      <a:pt x="4332" y="233"/>
                      <a:pt x="3683" y="87"/>
                    </a:cubicBezTo>
                    <a:cubicBezTo>
                      <a:pt x="3458" y="29"/>
                      <a:pt x="3232" y="1"/>
                      <a:pt x="30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3" name="Google Shape;803;p22"/>
            <p:cNvSpPr/>
            <p:nvPr/>
          </p:nvSpPr>
          <p:spPr>
            <a:xfrm>
              <a:off x="7106563" y="1515002"/>
              <a:ext cx="266461" cy="266525"/>
            </a:xfrm>
            <a:custGeom>
              <a:rect b="b" l="l" r="r" t="t"/>
              <a:pathLst>
                <a:path extrusionOk="0" h="91354" w="91332">
                  <a:moveTo>
                    <a:pt x="45656" y="1"/>
                  </a:moveTo>
                  <a:cubicBezTo>
                    <a:pt x="20443" y="1"/>
                    <a:pt x="0" y="20464"/>
                    <a:pt x="0" y="45677"/>
                  </a:cubicBezTo>
                  <a:cubicBezTo>
                    <a:pt x="0" y="70890"/>
                    <a:pt x="20443" y="91353"/>
                    <a:pt x="45656" y="91353"/>
                  </a:cubicBezTo>
                  <a:cubicBezTo>
                    <a:pt x="70890" y="91353"/>
                    <a:pt x="91332" y="70890"/>
                    <a:pt x="91332" y="45677"/>
                  </a:cubicBezTo>
                  <a:cubicBezTo>
                    <a:pt x="91332" y="20464"/>
                    <a:pt x="70890" y="1"/>
                    <a:pt x="456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7091050" y="1534178"/>
              <a:ext cx="216896" cy="216896"/>
            </a:xfrm>
            <a:custGeom>
              <a:rect b="b" l="l" r="r" t="t"/>
              <a:pathLst>
                <a:path extrusionOk="0" h="74343" w="74343">
                  <a:moveTo>
                    <a:pt x="37161" y="1"/>
                  </a:moveTo>
                  <a:cubicBezTo>
                    <a:pt x="16635" y="1"/>
                    <a:pt x="1" y="16656"/>
                    <a:pt x="1" y="37182"/>
                  </a:cubicBezTo>
                  <a:cubicBezTo>
                    <a:pt x="1" y="57687"/>
                    <a:pt x="16635" y="74342"/>
                    <a:pt x="37161" y="74342"/>
                  </a:cubicBezTo>
                  <a:cubicBezTo>
                    <a:pt x="57687" y="74342"/>
                    <a:pt x="74342" y="57687"/>
                    <a:pt x="74342" y="37182"/>
                  </a:cubicBezTo>
                  <a:cubicBezTo>
                    <a:pt x="74342" y="16656"/>
                    <a:pt x="57687" y="1"/>
                    <a:pt x="37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7839102" y="1681172"/>
              <a:ext cx="145717" cy="139153"/>
            </a:xfrm>
            <a:custGeom>
              <a:rect b="b" l="l" r="r" t="t"/>
              <a:pathLst>
                <a:path extrusionOk="0" h="54570" w="57144">
                  <a:moveTo>
                    <a:pt x="1" y="1"/>
                  </a:moveTo>
                  <a:lnTo>
                    <a:pt x="1" y="1"/>
                  </a:lnTo>
                  <a:cubicBezTo>
                    <a:pt x="8768" y="25758"/>
                    <a:pt x="28855" y="45803"/>
                    <a:pt x="53586" y="54570"/>
                  </a:cubicBezTo>
                  <a:cubicBezTo>
                    <a:pt x="55700" y="48460"/>
                    <a:pt x="56934" y="41848"/>
                    <a:pt x="57143" y="34629"/>
                  </a:cubicBezTo>
                  <a:cubicBezTo>
                    <a:pt x="55030" y="9835"/>
                    <a:pt x="55030" y="3160"/>
                    <a:pt x="38835" y="1026"/>
                  </a:cubicBezTo>
                  <a:cubicBezTo>
                    <a:pt x="33395" y="294"/>
                    <a:pt x="18518" y="60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7732797" y="1748334"/>
              <a:ext cx="33242" cy="33191"/>
            </a:xfrm>
            <a:custGeom>
              <a:rect b="b" l="l" r="r" t="t"/>
              <a:pathLst>
                <a:path extrusionOk="0" h="13016" w="13036">
                  <a:moveTo>
                    <a:pt x="6528" y="1"/>
                  </a:moveTo>
                  <a:cubicBezTo>
                    <a:pt x="2908" y="1"/>
                    <a:pt x="0" y="2909"/>
                    <a:pt x="0" y="6508"/>
                  </a:cubicBezTo>
                  <a:cubicBezTo>
                    <a:pt x="0" y="10086"/>
                    <a:pt x="2908" y="13015"/>
                    <a:pt x="6528" y="13015"/>
                  </a:cubicBezTo>
                  <a:cubicBezTo>
                    <a:pt x="10106" y="13015"/>
                    <a:pt x="13036" y="10128"/>
                    <a:pt x="13036" y="6508"/>
                  </a:cubicBezTo>
                  <a:cubicBezTo>
                    <a:pt x="13036" y="2930"/>
                    <a:pt x="10127" y="1"/>
                    <a:pt x="65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7801551" y="1819496"/>
              <a:ext cx="28440" cy="28389"/>
            </a:xfrm>
            <a:custGeom>
              <a:rect b="b" l="l" r="r" t="t"/>
              <a:pathLst>
                <a:path extrusionOk="0" h="11133" w="11153">
                  <a:moveTo>
                    <a:pt x="5566" y="1"/>
                  </a:moveTo>
                  <a:cubicBezTo>
                    <a:pt x="2491" y="1"/>
                    <a:pt x="1" y="2470"/>
                    <a:pt x="1" y="5566"/>
                  </a:cubicBezTo>
                  <a:cubicBezTo>
                    <a:pt x="1" y="8642"/>
                    <a:pt x="2511" y="11132"/>
                    <a:pt x="5566" y="11132"/>
                  </a:cubicBezTo>
                  <a:cubicBezTo>
                    <a:pt x="8663" y="11132"/>
                    <a:pt x="11153" y="8642"/>
                    <a:pt x="11153" y="5566"/>
                  </a:cubicBezTo>
                  <a:cubicBezTo>
                    <a:pt x="11153" y="2470"/>
                    <a:pt x="8642" y="1"/>
                    <a:pt x="5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7737544" y="1828939"/>
              <a:ext cx="28440" cy="28440"/>
            </a:xfrm>
            <a:custGeom>
              <a:rect b="b" l="l" r="r" t="t"/>
              <a:pathLst>
                <a:path extrusionOk="0" h="11153" w="11153">
                  <a:moveTo>
                    <a:pt x="5566" y="0"/>
                  </a:moveTo>
                  <a:cubicBezTo>
                    <a:pt x="2490" y="0"/>
                    <a:pt x="0" y="2490"/>
                    <a:pt x="0" y="5566"/>
                  </a:cubicBezTo>
                  <a:cubicBezTo>
                    <a:pt x="0" y="8663"/>
                    <a:pt x="2490" y="11152"/>
                    <a:pt x="5566" y="11152"/>
                  </a:cubicBezTo>
                  <a:cubicBezTo>
                    <a:pt x="8642" y="11152"/>
                    <a:pt x="11153" y="8663"/>
                    <a:pt x="11153" y="5566"/>
                  </a:cubicBezTo>
                  <a:cubicBezTo>
                    <a:pt x="11153" y="2490"/>
                    <a:pt x="8642" y="0"/>
                    <a:pt x="55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" name="Google Shape;813;p23"/>
          <p:cNvGrpSpPr/>
          <p:nvPr/>
        </p:nvGrpSpPr>
        <p:grpSpPr>
          <a:xfrm>
            <a:off x="2591118" y="1482800"/>
            <a:ext cx="1827900" cy="2805150"/>
            <a:chOff x="457155" y="1482800"/>
            <a:chExt cx="1827900" cy="2805150"/>
          </a:xfrm>
        </p:grpSpPr>
        <p:sp>
          <p:nvSpPr>
            <p:cNvPr id="814" name="Google Shape;814;p23"/>
            <p:cNvSpPr/>
            <p:nvPr/>
          </p:nvSpPr>
          <p:spPr>
            <a:xfrm>
              <a:off x="941055" y="1482800"/>
              <a:ext cx="860100" cy="86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 txBox="1"/>
            <p:nvPr/>
          </p:nvSpPr>
          <p:spPr>
            <a:xfrm>
              <a:off x="457155" y="2953550"/>
              <a:ext cx="1827900" cy="41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Small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6" name="Google Shape;816;p23"/>
            <p:cNvSpPr txBox="1"/>
            <p:nvPr/>
          </p:nvSpPr>
          <p:spPr>
            <a:xfrm flipH="1">
              <a:off x="457155" y="3367550"/>
              <a:ext cx="1827900" cy="9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in the entire Solar System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17" name="Google Shape;817;p23"/>
            <p:cNvCxnSpPr/>
            <p:nvPr/>
          </p:nvCxnSpPr>
          <p:spPr>
            <a:xfrm>
              <a:off x="1371100" y="2342900"/>
              <a:ext cx="0" cy="4518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818" name="Google Shape;818;p23"/>
          <p:cNvGrpSpPr/>
          <p:nvPr/>
        </p:nvGrpSpPr>
        <p:grpSpPr>
          <a:xfrm>
            <a:off x="4725085" y="1482800"/>
            <a:ext cx="1827900" cy="2805150"/>
            <a:chOff x="2591123" y="1482800"/>
            <a:chExt cx="1827900" cy="2805150"/>
          </a:xfrm>
        </p:grpSpPr>
        <p:sp>
          <p:nvSpPr>
            <p:cNvPr id="819" name="Google Shape;819;p23"/>
            <p:cNvSpPr/>
            <p:nvPr/>
          </p:nvSpPr>
          <p:spPr>
            <a:xfrm>
              <a:off x="3075023" y="1482800"/>
              <a:ext cx="860100" cy="86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 txBox="1"/>
            <p:nvPr/>
          </p:nvSpPr>
          <p:spPr>
            <a:xfrm>
              <a:off x="2591123" y="2953550"/>
              <a:ext cx="1827900" cy="41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Middle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1" name="Google Shape;821;p23"/>
            <p:cNvSpPr txBox="1"/>
            <p:nvPr/>
          </p:nvSpPr>
          <p:spPr>
            <a:xfrm flipH="1">
              <a:off x="2591123" y="3367550"/>
              <a:ext cx="1827900" cy="9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22" name="Google Shape;822;p23"/>
            <p:cNvCxnSpPr/>
            <p:nvPr/>
          </p:nvCxnSpPr>
          <p:spPr>
            <a:xfrm>
              <a:off x="3505073" y="2342900"/>
              <a:ext cx="0" cy="4518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823" name="Google Shape;823;p23"/>
          <p:cNvGrpSpPr/>
          <p:nvPr/>
        </p:nvGrpSpPr>
        <p:grpSpPr>
          <a:xfrm>
            <a:off x="6858947" y="1482800"/>
            <a:ext cx="1828005" cy="2805150"/>
            <a:chOff x="4724985" y="1482800"/>
            <a:chExt cx="1828005" cy="2805150"/>
          </a:xfrm>
        </p:grpSpPr>
        <p:sp>
          <p:nvSpPr>
            <p:cNvPr id="824" name="Google Shape;824;p23"/>
            <p:cNvSpPr/>
            <p:nvPr/>
          </p:nvSpPr>
          <p:spPr>
            <a:xfrm>
              <a:off x="5208863" y="1482800"/>
              <a:ext cx="860100" cy="86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 txBox="1"/>
            <p:nvPr/>
          </p:nvSpPr>
          <p:spPr>
            <a:xfrm>
              <a:off x="4725090" y="2953550"/>
              <a:ext cx="1827900" cy="41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Big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6" name="Google Shape;826;p23"/>
            <p:cNvSpPr txBox="1"/>
            <p:nvPr/>
          </p:nvSpPr>
          <p:spPr>
            <a:xfrm flipH="1">
              <a:off x="4724985" y="3367550"/>
              <a:ext cx="1827900" cy="9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very cold place. It’s full of iron oxide dust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27" name="Google Shape;827;p23"/>
            <p:cNvCxnSpPr/>
            <p:nvPr/>
          </p:nvCxnSpPr>
          <p:spPr>
            <a:xfrm>
              <a:off x="5638919" y="2342900"/>
              <a:ext cx="0" cy="4518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828" name="Google Shape;828;p23"/>
          <p:cNvGrpSpPr/>
          <p:nvPr/>
        </p:nvGrpSpPr>
        <p:grpSpPr>
          <a:xfrm>
            <a:off x="457038" y="1482800"/>
            <a:ext cx="1828005" cy="2805150"/>
            <a:chOff x="6858900" y="1482800"/>
            <a:chExt cx="1828005" cy="2805150"/>
          </a:xfrm>
        </p:grpSpPr>
        <p:sp>
          <p:nvSpPr>
            <p:cNvPr id="829" name="Google Shape;829;p23"/>
            <p:cNvSpPr/>
            <p:nvPr/>
          </p:nvSpPr>
          <p:spPr>
            <a:xfrm>
              <a:off x="7342788" y="1482800"/>
              <a:ext cx="860100" cy="86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3"/>
            <p:cNvSpPr txBox="1"/>
            <p:nvPr/>
          </p:nvSpPr>
          <p:spPr>
            <a:xfrm>
              <a:off x="6859005" y="2953550"/>
              <a:ext cx="1827900" cy="41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Toy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1" name="Google Shape;831;p23"/>
            <p:cNvSpPr txBox="1"/>
            <p:nvPr/>
          </p:nvSpPr>
          <p:spPr>
            <a:xfrm flipH="1">
              <a:off x="6858900" y="3367550"/>
              <a:ext cx="1827900" cy="9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rings. It’s composed of hydrogen and helium</a:t>
              </a:r>
              <a:endParaRPr sz="12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32" name="Google Shape;832;p23"/>
            <p:cNvCxnSpPr/>
            <p:nvPr/>
          </p:nvCxnSpPr>
          <p:spPr>
            <a:xfrm>
              <a:off x="7772850" y="2342900"/>
              <a:ext cx="0" cy="4518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dash"/>
              <a:round/>
              <a:headEnd len="med" w="med" type="none"/>
              <a:tailEnd len="med" w="med" type="oval"/>
            </a:ln>
          </p:spPr>
        </p:cxnSp>
      </p:grpSp>
      <p:sp>
        <p:nvSpPr>
          <p:cNvPr id="833" name="Google Shape;833;p23"/>
          <p:cNvSpPr txBox="1"/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Dog infographics</a:t>
            </a:r>
            <a:endParaRPr/>
          </a:p>
        </p:txBody>
      </p:sp>
      <p:grpSp>
        <p:nvGrpSpPr>
          <p:cNvPr id="834" name="Google Shape;834;p23"/>
          <p:cNvGrpSpPr/>
          <p:nvPr/>
        </p:nvGrpSpPr>
        <p:grpSpPr>
          <a:xfrm>
            <a:off x="3262910" y="1741236"/>
            <a:ext cx="484316" cy="343241"/>
            <a:chOff x="8004237" y="1946859"/>
            <a:chExt cx="401722" cy="284729"/>
          </a:xfrm>
        </p:grpSpPr>
        <p:sp>
          <p:nvSpPr>
            <p:cNvPr id="835" name="Google Shape;835;p23"/>
            <p:cNvSpPr/>
            <p:nvPr/>
          </p:nvSpPr>
          <p:spPr>
            <a:xfrm>
              <a:off x="8004237" y="1981372"/>
              <a:ext cx="108082" cy="161082"/>
            </a:xfrm>
            <a:custGeom>
              <a:rect b="b" l="l" r="r" t="t"/>
              <a:pathLst>
                <a:path extrusionOk="0" h="5568" w="3736">
                  <a:moveTo>
                    <a:pt x="2856" y="0"/>
                  </a:moveTo>
                  <a:cubicBezTo>
                    <a:pt x="2302" y="0"/>
                    <a:pt x="1836" y="429"/>
                    <a:pt x="1553" y="1154"/>
                  </a:cubicBezTo>
                  <a:cubicBezTo>
                    <a:pt x="1129" y="2237"/>
                    <a:pt x="1" y="3240"/>
                    <a:pt x="675" y="4575"/>
                  </a:cubicBezTo>
                  <a:cubicBezTo>
                    <a:pt x="1038" y="5292"/>
                    <a:pt x="1546" y="5567"/>
                    <a:pt x="2048" y="5567"/>
                  </a:cubicBezTo>
                  <a:cubicBezTo>
                    <a:pt x="2479" y="5567"/>
                    <a:pt x="2906" y="5364"/>
                    <a:pt x="3232" y="5065"/>
                  </a:cubicBezTo>
                  <a:lnTo>
                    <a:pt x="3736" y="333"/>
                  </a:lnTo>
                  <a:cubicBezTo>
                    <a:pt x="3428" y="106"/>
                    <a:pt x="3131" y="0"/>
                    <a:pt x="285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8297876" y="1981372"/>
              <a:ext cx="108082" cy="161082"/>
            </a:xfrm>
            <a:custGeom>
              <a:rect b="b" l="l" r="r" t="t"/>
              <a:pathLst>
                <a:path extrusionOk="0" h="5568" w="3736">
                  <a:moveTo>
                    <a:pt x="879" y="0"/>
                  </a:moveTo>
                  <a:cubicBezTo>
                    <a:pt x="604" y="0"/>
                    <a:pt x="308" y="106"/>
                    <a:pt x="0" y="333"/>
                  </a:cubicBezTo>
                  <a:lnTo>
                    <a:pt x="504" y="5065"/>
                  </a:lnTo>
                  <a:cubicBezTo>
                    <a:pt x="830" y="5364"/>
                    <a:pt x="1257" y="5567"/>
                    <a:pt x="1688" y="5567"/>
                  </a:cubicBezTo>
                  <a:cubicBezTo>
                    <a:pt x="2190" y="5567"/>
                    <a:pt x="2698" y="5292"/>
                    <a:pt x="3061" y="4575"/>
                  </a:cubicBezTo>
                  <a:cubicBezTo>
                    <a:pt x="3736" y="3240"/>
                    <a:pt x="2607" y="2237"/>
                    <a:pt x="2183" y="1154"/>
                  </a:cubicBezTo>
                  <a:cubicBezTo>
                    <a:pt x="1899" y="429"/>
                    <a:pt x="1434" y="0"/>
                    <a:pt x="879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8297818" y="1981633"/>
              <a:ext cx="44205" cy="158363"/>
            </a:xfrm>
            <a:custGeom>
              <a:rect b="b" l="l" r="r" t="t"/>
              <a:pathLst>
                <a:path extrusionOk="0" h="5474" w="1528">
                  <a:moveTo>
                    <a:pt x="723" y="1"/>
                  </a:moveTo>
                  <a:cubicBezTo>
                    <a:pt x="493" y="34"/>
                    <a:pt x="252" y="137"/>
                    <a:pt x="1" y="324"/>
                  </a:cubicBezTo>
                  <a:lnTo>
                    <a:pt x="506" y="5056"/>
                  </a:lnTo>
                  <a:cubicBezTo>
                    <a:pt x="706" y="5240"/>
                    <a:pt x="946" y="5388"/>
                    <a:pt x="1199" y="5474"/>
                  </a:cubicBezTo>
                  <a:cubicBezTo>
                    <a:pt x="1351" y="4980"/>
                    <a:pt x="1441" y="4470"/>
                    <a:pt x="1461" y="3972"/>
                  </a:cubicBezTo>
                  <a:cubicBezTo>
                    <a:pt x="1469" y="3837"/>
                    <a:pt x="1480" y="3699"/>
                    <a:pt x="1487" y="3581"/>
                  </a:cubicBezTo>
                  <a:cubicBezTo>
                    <a:pt x="1510" y="3239"/>
                    <a:pt x="1527" y="2544"/>
                    <a:pt x="1381" y="1771"/>
                  </a:cubicBezTo>
                  <a:cubicBezTo>
                    <a:pt x="1254" y="1100"/>
                    <a:pt x="1035" y="507"/>
                    <a:pt x="72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8067969" y="1981691"/>
              <a:ext cx="44263" cy="158305"/>
            </a:xfrm>
            <a:custGeom>
              <a:rect b="b" l="l" r="r" t="t"/>
              <a:pathLst>
                <a:path extrusionOk="0" h="5472" w="1530">
                  <a:moveTo>
                    <a:pt x="809" y="0"/>
                  </a:moveTo>
                  <a:cubicBezTo>
                    <a:pt x="2" y="1315"/>
                    <a:pt x="0" y="2892"/>
                    <a:pt x="46" y="3579"/>
                  </a:cubicBezTo>
                  <a:cubicBezTo>
                    <a:pt x="54" y="3697"/>
                    <a:pt x="63" y="3835"/>
                    <a:pt x="69" y="3970"/>
                  </a:cubicBezTo>
                  <a:cubicBezTo>
                    <a:pt x="91" y="4468"/>
                    <a:pt x="183" y="4978"/>
                    <a:pt x="332" y="5472"/>
                  </a:cubicBezTo>
                  <a:cubicBezTo>
                    <a:pt x="586" y="5386"/>
                    <a:pt x="827" y="5238"/>
                    <a:pt x="1026" y="5054"/>
                  </a:cubicBezTo>
                  <a:lnTo>
                    <a:pt x="1530" y="322"/>
                  </a:lnTo>
                  <a:cubicBezTo>
                    <a:pt x="1281" y="138"/>
                    <a:pt x="1039" y="32"/>
                    <a:pt x="80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8089783" y="1946888"/>
              <a:ext cx="230572" cy="284700"/>
            </a:xfrm>
            <a:custGeom>
              <a:rect b="b" l="l" r="r" t="t"/>
              <a:pathLst>
                <a:path extrusionOk="0" h="9841" w="7970">
                  <a:moveTo>
                    <a:pt x="3986" y="1"/>
                  </a:moveTo>
                  <a:cubicBezTo>
                    <a:pt x="1" y="1"/>
                    <a:pt x="9" y="3785"/>
                    <a:pt x="75" y="4731"/>
                  </a:cubicBezTo>
                  <a:cubicBezTo>
                    <a:pt x="84" y="4866"/>
                    <a:pt x="91" y="5003"/>
                    <a:pt x="98" y="5141"/>
                  </a:cubicBezTo>
                  <a:cubicBezTo>
                    <a:pt x="193" y="7354"/>
                    <a:pt x="1894" y="9841"/>
                    <a:pt x="3986" y="9841"/>
                  </a:cubicBezTo>
                  <a:cubicBezTo>
                    <a:pt x="6078" y="9841"/>
                    <a:pt x="7778" y="7356"/>
                    <a:pt x="7874" y="5141"/>
                  </a:cubicBezTo>
                  <a:cubicBezTo>
                    <a:pt x="7879" y="5004"/>
                    <a:pt x="7890" y="4869"/>
                    <a:pt x="7897" y="4731"/>
                  </a:cubicBezTo>
                  <a:cubicBezTo>
                    <a:pt x="7962" y="3783"/>
                    <a:pt x="7970" y="1"/>
                    <a:pt x="398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8089869" y="1946859"/>
              <a:ext cx="124746" cy="284700"/>
            </a:xfrm>
            <a:custGeom>
              <a:rect b="b" l="l" r="r" t="t"/>
              <a:pathLst>
                <a:path extrusionOk="0" h="9841" w="4312">
                  <a:moveTo>
                    <a:pt x="3985" y="0"/>
                  </a:moveTo>
                  <a:cubicBezTo>
                    <a:pt x="1" y="0"/>
                    <a:pt x="9" y="3784"/>
                    <a:pt x="73" y="4729"/>
                  </a:cubicBezTo>
                  <a:cubicBezTo>
                    <a:pt x="82" y="4866"/>
                    <a:pt x="90" y="5002"/>
                    <a:pt x="96" y="5140"/>
                  </a:cubicBezTo>
                  <a:cubicBezTo>
                    <a:pt x="193" y="7352"/>
                    <a:pt x="1892" y="9840"/>
                    <a:pt x="3985" y="9840"/>
                  </a:cubicBezTo>
                  <a:cubicBezTo>
                    <a:pt x="4093" y="9840"/>
                    <a:pt x="4204" y="9832"/>
                    <a:pt x="4311" y="9819"/>
                  </a:cubicBezTo>
                  <a:cubicBezTo>
                    <a:pt x="2368" y="9579"/>
                    <a:pt x="837" y="7237"/>
                    <a:pt x="746" y="5140"/>
                  </a:cubicBezTo>
                  <a:cubicBezTo>
                    <a:pt x="740" y="5004"/>
                    <a:pt x="731" y="4867"/>
                    <a:pt x="723" y="4729"/>
                  </a:cubicBezTo>
                  <a:cubicBezTo>
                    <a:pt x="661" y="3809"/>
                    <a:pt x="651" y="210"/>
                    <a:pt x="4311" y="9"/>
                  </a:cubicBezTo>
                  <a:cubicBezTo>
                    <a:pt x="4205" y="3"/>
                    <a:pt x="4097" y="0"/>
                    <a:pt x="398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8186901" y="2149919"/>
              <a:ext cx="36047" cy="17503"/>
            </a:xfrm>
            <a:custGeom>
              <a:rect b="b" l="l" r="r" t="t"/>
              <a:pathLst>
                <a:path extrusionOk="0" h="605" w="1246">
                  <a:moveTo>
                    <a:pt x="111" y="0"/>
                  </a:moveTo>
                  <a:cubicBezTo>
                    <a:pt x="49" y="0"/>
                    <a:pt x="0" y="49"/>
                    <a:pt x="0" y="111"/>
                  </a:cubicBezTo>
                  <a:cubicBezTo>
                    <a:pt x="0" y="384"/>
                    <a:pt x="279" y="605"/>
                    <a:pt x="623" y="605"/>
                  </a:cubicBezTo>
                  <a:cubicBezTo>
                    <a:pt x="968" y="605"/>
                    <a:pt x="1246" y="384"/>
                    <a:pt x="1246" y="111"/>
                  </a:cubicBezTo>
                  <a:lnTo>
                    <a:pt x="1246" y="109"/>
                  </a:lnTo>
                  <a:cubicBezTo>
                    <a:pt x="1246" y="48"/>
                    <a:pt x="1197" y="0"/>
                    <a:pt x="1137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8178280" y="2178299"/>
              <a:ext cx="53492" cy="15825"/>
            </a:xfrm>
            <a:custGeom>
              <a:rect b="b" l="l" r="r" t="t"/>
              <a:pathLst>
                <a:path extrusionOk="0" h="547" w="1849">
                  <a:moveTo>
                    <a:pt x="1631" y="0"/>
                  </a:moveTo>
                  <a:cubicBezTo>
                    <a:pt x="1576" y="0"/>
                    <a:pt x="1522" y="23"/>
                    <a:pt x="1482" y="68"/>
                  </a:cubicBezTo>
                  <a:cubicBezTo>
                    <a:pt x="1433" y="124"/>
                    <a:pt x="1358" y="156"/>
                    <a:pt x="1278" y="156"/>
                  </a:cubicBezTo>
                  <a:cubicBezTo>
                    <a:pt x="1197" y="156"/>
                    <a:pt x="1122" y="124"/>
                    <a:pt x="1073" y="68"/>
                  </a:cubicBezTo>
                  <a:cubicBezTo>
                    <a:pt x="1037" y="27"/>
                    <a:pt x="987" y="4"/>
                    <a:pt x="935" y="1"/>
                  </a:cubicBezTo>
                  <a:cubicBezTo>
                    <a:pt x="933" y="1"/>
                    <a:pt x="931" y="1"/>
                    <a:pt x="929" y="1"/>
                  </a:cubicBezTo>
                  <a:cubicBezTo>
                    <a:pt x="871" y="1"/>
                    <a:pt x="815" y="24"/>
                    <a:pt x="777" y="68"/>
                  </a:cubicBezTo>
                  <a:cubicBezTo>
                    <a:pt x="728" y="124"/>
                    <a:pt x="652" y="156"/>
                    <a:pt x="571" y="156"/>
                  </a:cubicBezTo>
                  <a:cubicBezTo>
                    <a:pt x="491" y="156"/>
                    <a:pt x="416" y="124"/>
                    <a:pt x="367" y="68"/>
                  </a:cubicBezTo>
                  <a:cubicBezTo>
                    <a:pt x="328" y="24"/>
                    <a:pt x="272" y="1"/>
                    <a:pt x="218" y="1"/>
                  </a:cubicBezTo>
                  <a:cubicBezTo>
                    <a:pt x="172" y="1"/>
                    <a:pt x="127" y="17"/>
                    <a:pt x="91" y="48"/>
                  </a:cubicBezTo>
                  <a:cubicBezTo>
                    <a:pt x="10" y="119"/>
                    <a:pt x="1" y="242"/>
                    <a:pt x="71" y="325"/>
                  </a:cubicBezTo>
                  <a:cubicBezTo>
                    <a:pt x="195" y="467"/>
                    <a:pt x="376" y="547"/>
                    <a:pt x="570" y="547"/>
                  </a:cubicBezTo>
                  <a:cubicBezTo>
                    <a:pt x="697" y="547"/>
                    <a:pt x="820" y="513"/>
                    <a:pt x="922" y="449"/>
                  </a:cubicBezTo>
                  <a:cubicBezTo>
                    <a:pt x="1027" y="513"/>
                    <a:pt x="1146" y="547"/>
                    <a:pt x="1275" y="547"/>
                  </a:cubicBezTo>
                  <a:cubicBezTo>
                    <a:pt x="1468" y="547"/>
                    <a:pt x="1651" y="467"/>
                    <a:pt x="1774" y="325"/>
                  </a:cubicBezTo>
                  <a:cubicBezTo>
                    <a:pt x="1849" y="245"/>
                    <a:pt x="1841" y="119"/>
                    <a:pt x="1758" y="48"/>
                  </a:cubicBezTo>
                  <a:cubicBezTo>
                    <a:pt x="1722" y="16"/>
                    <a:pt x="1677" y="0"/>
                    <a:pt x="1631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8143043" y="2120034"/>
              <a:ext cx="11138" cy="22334"/>
            </a:xfrm>
            <a:custGeom>
              <a:rect b="b" l="l" r="r" t="t"/>
              <a:pathLst>
                <a:path extrusionOk="0" h="772" w="385">
                  <a:moveTo>
                    <a:pt x="190" y="1"/>
                  </a:moveTo>
                  <a:cubicBezTo>
                    <a:pt x="187" y="1"/>
                    <a:pt x="184" y="1"/>
                    <a:pt x="182" y="1"/>
                  </a:cubicBezTo>
                  <a:cubicBezTo>
                    <a:pt x="77" y="9"/>
                    <a:pt x="1" y="99"/>
                    <a:pt x="1" y="200"/>
                  </a:cubicBezTo>
                  <a:lnTo>
                    <a:pt x="1" y="572"/>
                  </a:lnTo>
                  <a:cubicBezTo>
                    <a:pt x="1" y="673"/>
                    <a:pt x="77" y="763"/>
                    <a:pt x="182" y="771"/>
                  </a:cubicBezTo>
                  <a:cubicBezTo>
                    <a:pt x="186" y="771"/>
                    <a:pt x="190" y="771"/>
                    <a:pt x="195" y="771"/>
                  </a:cubicBezTo>
                  <a:cubicBezTo>
                    <a:pt x="299" y="771"/>
                    <a:pt x="384" y="685"/>
                    <a:pt x="384" y="579"/>
                  </a:cubicBezTo>
                  <a:lnTo>
                    <a:pt x="384" y="193"/>
                  </a:lnTo>
                  <a:cubicBezTo>
                    <a:pt x="384" y="86"/>
                    <a:pt x="297" y="1"/>
                    <a:pt x="190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8130053" y="2146592"/>
              <a:ext cx="22016" cy="11109"/>
            </a:xfrm>
            <a:custGeom>
              <a:rect b="b" l="l" r="r" t="t"/>
              <a:pathLst>
                <a:path extrusionOk="0" h="384" w="761">
                  <a:moveTo>
                    <a:pt x="207" y="0"/>
                  </a:moveTo>
                  <a:cubicBezTo>
                    <a:pt x="103" y="0"/>
                    <a:pt x="12" y="77"/>
                    <a:pt x="8" y="180"/>
                  </a:cubicBezTo>
                  <a:cubicBezTo>
                    <a:pt x="0" y="292"/>
                    <a:pt x="89" y="384"/>
                    <a:pt x="200" y="384"/>
                  </a:cubicBezTo>
                  <a:lnTo>
                    <a:pt x="555" y="384"/>
                  </a:lnTo>
                  <a:cubicBezTo>
                    <a:pt x="660" y="384"/>
                    <a:pt x="747" y="307"/>
                    <a:pt x="755" y="203"/>
                  </a:cubicBezTo>
                  <a:cubicBezTo>
                    <a:pt x="761" y="92"/>
                    <a:pt x="672" y="0"/>
                    <a:pt x="563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8255667" y="2120034"/>
              <a:ext cx="11138" cy="22334"/>
            </a:xfrm>
            <a:custGeom>
              <a:rect b="b" l="l" r="r" t="t"/>
              <a:pathLst>
                <a:path extrusionOk="0" h="772" w="385">
                  <a:moveTo>
                    <a:pt x="195" y="1"/>
                  </a:moveTo>
                  <a:cubicBezTo>
                    <a:pt x="88" y="1"/>
                    <a:pt x="1" y="86"/>
                    <a:pt x="1" y="193"/>
                  </a:cubicBezTo>
                  <a:lnTo>
                    <a:pt x="1" y="572"/>
                  </a:lnTo>
                  <a:cubicBezTo>
                    <a:pt x="1" y="674"/>
                    <a:pt x="77" y="763"/>
                    <a:pt x="180" y="771"/>
                  </a:cubicBezTo>
                  <a:cubicBezTo>
                    <a:pt x="183" y="771"/>
                    <a:pt x="186" y="771"/>
                    <a:pt x="188" y="771"/>
                  </a:cubicBezTo>
                  <a:cubicBezTo>
                    <a:pt x="295" y="771"/>
                    <a:pt x="384" y="685"/>
                    <a:pt x="384" y="579"/>
                  </a:cubicBezTo>
                  <a:lnTo>
                    <a:pt x="384" y="200"/>
                  </a:lnTo>
                  <a:cubicBezTo>
                    <a:pt x="384" y="98"/>
                    <a:pt x="307" y="7"/>
                    <a:pt x="203" y="1"/>
                  </a:cubicBezTo>
                  <a:cubicBezTo>
                    <a:pt x="200" y="1"/>
                    <a:pt x="198" y="1"/>
                    <a:pt x="195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8258068" y="2146592"/>
              <a:ext cx="22045" cy="11109"/>
            </a:xfrm>
            <a:custGeom>
              <a:rect b="b" l="l" r="r" t="t"/>
              <a:pathLst>
                <a:path extrusionOk="0" h="384" w="762">
                  <a:moveTo>
                    <a:pt x="208" y="0"/>
                  </a:moveTo>
                  <a:cubicBezTo>
                    <a:pt x="103" y="0"/>
                    <a:pt x="13" y="77"/>
                    <a:pt x="8" y="180"/>
                  </a:cubicBezTo>
                  <a:cubicBezTo>
                    <a:pt x="1" y="292"/>
                    <a:pt x="89" y="384"/>
                    <a:pt x="200" y="384"/>
                  </a:cubicBezTo>
                  <a:lnTo>
                    <a:pt x="556" y="384"/>
                  </a:lnTo>
                  <a:cubicBezTo>
                    <a:pt x="657" y="384"/>
                    <a:pt x="748" y="307"/>
                    <a:pt x="755" y="203"/>
                  </a:cubicBezTo>
                  <a:cubicBezTo>
                    <a:pt x="761" y="92"/>
                    <a:pt x="672" y="0"/>
                    <a:pt x="563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8140352" y="1978769"/>
              <a:ext cx="41023" cy="40271"/>
            </a:xfrm>
            <a:custGeom>
              <a:rect b="b" l="l" r="r" t="t"/>
              <a:pathLst>
                <a:path extrusionOk="0" h="1392" w="1418">
                  <a:moveTo>
                    <a:pt x="799" y="1"/>
                  </a:moveTo>
                  <a:cubicBezTo>
                    <a:pt x="692" y="1"/>
                    <a:pt x="585" y="29"/>
                    <a:pt x="489" y="86"/>
                  </a:cubicBezTo>
                  <a:lnTo>
                    <a:pt x="354" y="164"/>
                  </a:lnTo>
                  <a:cubicBezTo>
                    <a:pt x="120" y="301"/>
                    <a:pt x="0" y="577"/>
                    <a:pt x="63" y="840"/>
                  </a:cubicBezTo>
                  <a:lnTo>
                    <a:pt x="81" y="916"/>
                  </a:lnTo>
                  <a:cubicBezTo>
                    <a:pt x="148" y="1198"/>
                    <a:pt x="398" y="1391"/>
                    <a:pt x="683" y="1391"/>
                  </a:cubicBezTo>
                  <a:cubicBezTo>
                    <a:pt x="698" y="1391"/>
                    <a:pt x="714" y="1391"/>
                    <a:pt x="730" y="1390"/>
                  </a:cubicBezTo>
                  <a:lnTo>
                    <a:pt x="848" y="1379"/>
                  </a:lnTo>
                  <a:cubicBezTo>
                    <a:pt x="1169" y="1354"/>
                    <a:pt x="1417" y="1086"/>
                    <a:pt x="1417" y="764"/>
                  </a:cubicBezTo>
                  <a:lnTo>
                    <a:pt x="1417" y="623"/>
                  </a:lnTo>
                  <a:cubicBezTo>
                    <a:pt x="1417" y="380"/>
                    <a:pt x="1279" y="163"/>
                    <a:pt x="1063" y="60"/>
                  </a:cubicBezTo>
                  <a:cubicBezTo>
                    <a:pt x="979" y="21"/>
                    <a:pt x="889" y="1"/>
                    <a:pt x="79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8225001" y="1997052"/>
              <a:ext cx="47301" cy="44408"/>
            </a:xfrm>
            <a:custGeom>
              <a:rect b="b" l="l" r="r" t="t"/>
              <a:pathLst>
                <a:path extrusionOk="0" h="1535" w="1635">
                  <a:moveTo>
                    <a:pt x="740" y="1"/>
                  </a:moveTo>
                  <a:cubicBezTo>
                    <a:pt x="670" y="1"/>
                    <a:pt x="599" y="12"/>
                    <a:pt x="531" y="34"/>
                  </a:cubicBezTo>
                  <a:lnTo>
                    <a:pt x="516" y="40"/>
                  </a:lnTo>
                  <a:cubicBezTo>
                    <a:pt x="262" y="121"/>
                    <a:pt x="77" y="340"/>
                    <a:pt x="42" y="607"/>
                  </a:cubicBezTo>
                  <a:lnTo>
                    <a:pt x="31" y="693"/>
                  </a:lnTo>
                  <a:cubicBezTo>
                    <a:pt x="1" y="934"/>
                    <a:pt x="96" y="1172"/>
                    <a:pt x="286" y="1321"/>
                  </a:cubicBezTo>
                  <a:lnTo>
                    <a:pt x="369" y="1387"/>
                  </a:lnTo>
                  <a:cubicBezTo>
                    <a:pt x="492" y="1484"/>
                    <a:pt x="643" y="1535"/>
                    <a:pt x="795" y="1535"/>
                  </a:cubicBezTo>
                  <a:cubicBezTo>
                    <a:pt x="871" y="1535"/>
                    <a:pt x="947" y="1522"/>
                    <a:pt x="1021" y="1497"/>
                  </a:cubicBezTo>
                  <a:lnTo>
                    <a:pt x="1144" y="1456"/>
                  </a:lnTo>
                  <a:cubicBezTo>
                    <a:pt x="1443" y="1351"/>
                    <a:pt x="1634" y="1057"/>
                    <a:pt x="1604" y="742"/>
                  </a:cubicBezTo>
                  <a:cubicBezTo>
                    <a:pt x="1584" y="531"/>
                    <a:pt x="1469" y="340"/>
                    <a:pt x="1291" y="225"/>
                  </a:cubicBezTo>
                  <a:lnTo>
                    <a:pt x="1113" y="110"/>
                  </a:lnTo>
                  <a:cubicBezTo>
                    <a:pt x="1000" y="38"/>
                    <a:pt x="870" y="1"/>
                    <a:pt x="740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8249332" y="2065327"/>
              <a:ext cx="35497" cy="31360"/>
            </a:xfrm>
            <a:custGeom>
              <a:rect b="b" l="l" r="r" t="t"/>
              <a:pathLst>
                <a:path extrusionOk="0" h="1084" w="1227">
                  <a:moveTo>
                    <a:pt x="570" y="0"/>
                  </a:moveTo>
                  <a:cubicBezTo>
                    <a:pt x="471" y="0"/>
                    <a:pt x="371" y="28"/>
                    <a:pt x="281" y="86"/>
                  </a:cubicBezTo>
                  <a:cubicBezTo>
                    <a:pt x="151" y="171"/>
                    <a:pt x="62" y="310"/>
                    <a:pt x="43" y="465"/>
                  </a:cubicBezTo>
                  <a:lnTo>
                    <a:pt x="42" y="481"/>
                  </a:lnTo>
                  <a:cubicBezTo>
                    <a:pt x="0" y="786"/>
                    <a:pt x="226" y="1061"/>
                    <a:pt x="533" y="1082"/>
                  </a:cubicBezTo>
                  <a:lnTo>
                    <a:pt x="542" y="1082"/>
                  </a:lnTo>
                  <a:cubicBezTo>
                    <a:pt x="555" y="1083"/>
                    <a:pt x="567" y="1083"/>
                    <a:pt x="580" y="1083"/>
                  </a:cubicBezTo>
                  <a:cubicBezTo>
                    <a:pt x="962" y="1083"/>
                    <a:pt x="1227" y="682"/>
                    <a:pt x="1063" y="326"/>
                  </a:cubicBezTo>
                  <a:lnTo>
                    <a:pt x="1056" y="310"/>
                  </a:lnTo>
                  <a:cubicBezTo>
                    <a:pt x="964" y="113"/>
                    <a:pt x="770" y="0"/>
                    <a:pt x="57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8122994" y="2041952"/>
              <a:ext cx="52421" cy="50656"/>
            </a:xfrm>
            <a:custGeom>
              <a:rect b="b" l="l" r="r" t="t"/>
              <a:pathLst>
                <a:path extrusionOk="0" h="1751" w="1812">
                  <a:moveTo>
                    <a:pt x="998" y="1"/>
                  </a:moveTo>
                  <a:cubicBezTo>
                    <a:pt x="824" y="1"/>
                    <a:pt x="650" y="61"/>
                    <a:pt x="511" y="180"/>
                  </a:cubicBezTo>
                  <a:lnTo>
                    <a:pt x="279" y="376"/>
                  </a:lnTo>
                  <a:cubicBezTo>
                    <a:pt x="97" y="529"/>
                    <a:pt x="0" y="763"/>
                    <a:pt x="17" y="1000"/>
                  </a:cubicBezTo>
                  <a:lnTo>
                    <a:pt x="19" y="1023"/>
                  </a:lnTo>
                  <a:cubicBezTo>
                    <a:pt x="43" y="1384"/>
                    <a:pt x="322" y="1675"/>
                    <a:pt x="680" y="1717"/>
                  </a:cubicBezTo>
                  <a:lnTo>
                    <a:pt x="933" y="1746"/>
                  </a:lnTo>
                  <a:cubicBezTo>
                    <a:pt x="961" y="1749"/>
                    <a:pt x="990" y="1751"/>
                    <a:pt x="1018" y="1751"/>
                  </a:cubicBezTo>
                  <a:cubicBezTo>
                    <a:pt x="1149" y="1751"/>
                    <a:pt x="1278" y="1716"/>
                    <a:pt x="1392" y="1652"/>
                  </a:cubicBezTo>
                  <a:lnTo>
                    <a:pt x="1401" y="1646"/>
                  </a:lnTo>
                  <a:cubicBezTo>
                    <a:pt x="1665" y="1496"/>
                    <a:pt x="1812" y="1201"/>
                    <a:pt x="1773" y="901"/>
                  </a:cubicBezTo>
                  <a:lnTo>
                    <a:pt x="1741" y="655"/>
                  </a:lnTo>
                  <a:cubicBezTo>
                    <a:pt x="1712" y="433"/>
                    <a:pt x="1585" y="235"/>
                    <a:pt x="1398" y="115"/>
                  </a:cubicBezTo>
                  <a:cubicBezTo>
                    <a:pt x="1275" y="39"/>
                    <a:pt x="1136" y="1"/>
                    <a:pt x="998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23"/>
          <p:cNvGrpSpPr/>
          <p:nvPr/>
        </p:nvGrpSpPr>
        <p:grpSpPr>
          <a:xfrm>
            <a:off x="5396879" y="1711316"/>
            <a:ext cx="484313" cy="403071"/>
            <a:chOff x="3156928" y="1325240"/>
            <a:chExt cx="400623" cy="333447"/>
          </a:xfrm>
        </p:grpSpPr>
        <p:sp>
          <p:nvSpPr>
            <p:cNvPr id="852" name="Google Shape;852;p23"/>
            <p:cNvSpPr/>
            <p:nvPr/>
          </p:nvSpPr>
          <p:spPr>
            <a:xfrm>
              <a:off x="3414405" y="1325240"/>
              <a:ext cx="143146" cy="140021"/>
            </a:xfrm>
            <a:custGeom>
              <a:rect b="b" l="l" r="r" t="t"/>
              <a:pathLst>
                <a:path extrusionOk="0" h="4840" w="4948">
                  <a:moveTo>
                    <a:pt x="2875" y="0"/>
                  </a:moveTo>
                  <a:cubicBezTo>
                    <a:pt x="1056" y="0"/>
                    <a:pt x="1" y="1385"/>
                    <a:pt x="2" y="1385"/>
                  </a:cubicBezTo>
                  <a:lnTo>
                    <a:pt x="3091" y="4839"/>
                  </a:lnTo>
                  <a:cubicBezTo>
                    <a:pt x="4948" y="3692"/>
                    <a:pt x="4503" y="1180"/>
                    <a:pt x="4329" y="460"/>
                  </a:cubicBezTo>
                  <a:cubicBezTo>
                    <a:pt x="4300" y="337"/>
                    <a:pt x="4211" y="238"/>
                    <a:pt x="4090" y="199"/>
                  </a:cubicBezTo>
                  <a:cubicBezTo>
                    <a:pt x="3655" y="58"/>
                    <a:pt x="3249" y="0"/>
                    <a:pt x="2875" y="0"/>
                  </a:cubicBezTo>
                  <a:close/>
                </a:path>
              </a:pathLst>
            </a:custGeom>
            <a:solidFill>
              <a:srgbClr val="FFB2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3427771" y="1358915"/>
              <a:ext cx="83666" cy="91621"/>
            </a:xfrm>
            <a:custGeom>
              <a:rect b="b" l="l" r="r" t="t"/>
              <a:pathLst>
                <a:path extrusionOk="0" h="3167" w="2892">
                  <a:moveTo>
                    <a:pt x="2156" y="0"/>
                  </a:moveTo>
                  <a:cubicBezTo>
                    <a:pt x="1721" y="0"/>
                    <a:pt x="1306" y="103"/>
                    <a:pt x="908" y="310"/>
                  </a:cubicBezTo>
                  <a:cubicBezTo>
                    <a:pt x="367" y="592"/>
                    <a:pt x="40" y="976"/>
                    <a:pt x="0" y="1026"/>
                  </a:cubicBezTo>
                  <a:lnTo>
                    <a:pt x="1898" y="3166"/>
                  </a:lnTo>
                  <a:cubicBezTo>
                    <a:pt x="2516" y="2784"/>
                    <a:pt x="2846" y="2109"/>
                    <a:pt x="2880" y="1161"/>
                  </a:cubicBezTo>
                  <a:cubicBezTo>
                    <a:pt x="2892" y="835"/>
                    <a:pt x="2864" y="523"/>
                    <a:pt x="2829" y="270"/>
                  </a:cubicBezTo>
                  <a:cubicBezTo>
                    <a:pt x="2810" y="149"/>
                    <a:pt x="2717" y="54"/>
                    <a:pt x="2599" y="34"/>
                  </a:cubicBezTo>
                  <a:cubicBezTo>
                    <a:pt x="2448" y="11"/>
                    <a:pt x="2301" y="0"/>
                    <a:pt x="215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3156928" y="1325240"/>
              <a:ext cx="143117" cy="140021"/>
            </a:xfrm>
            <a:custGeom>
              <a:rect b="b" l="l" r="r" t="t"/>
              <a:pathLst>
                <a:path extrusionOk="0" h="4840" w="4947">
                  <a:moveTo>
                    <a:pt x="2073" y="0"/>
                  </a:moveTo>
                  <a:cubicBezTo>
                    <a:pt x="1700" y="0"/>
                    <a:pt x="1294" y="58"/>
                    <a:pt x="858" y="199"/>
                  </a:cubicBezTo>
                  <a:cubicBezTo>
                    <a:pt x="737" y="238"/>
                    <a:pt x="647" y="337"/>
                    <a:pt x="619" y="460"/>
                  </a:cubicBezTo>
                  <a:cubicBezTo>
                    <a:pt x="446" y="1180"/>
                    <a:pt x="1" y="3692"/>
                    <a:pt x="1857" y="4839"/>
                  </a:cubicBezTo>
                  <a:lnTo>
                    <a:pt x="4946" y="1385"/>
                  </a:lnTo>
                  <a:cubicBezTo>
                    <a:pt x="4946" y="1385"/>
                    <a:pt x="3892" y="0"/>
                    <a:pt x="2073" y="0"/>
                  </a:cubicBezTo>
                  <a:close/>
                </a:path>
              </a:pathLst>
            </a:custGeom>
            <a:solidFill>
              <a:srgbClr val="FFB2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3414405" y="1348297"/>
              <a:ext cx="108140" cy="116964"/>
            </a:xfrm>
            <a:custGeom>
              <a:rect b="b" l="l" r="r" t="t"/>
              <a:pathLst>
                <a:path extrusionOk="0" h="4043" w="3738">
                  <a:moveTo>
                    <a:pt x="611" y="1"/>
                  </a:moveTo>
                  <a:cubicBezTo>
                    <a:pt x="212" y="309"/>
                    <a:pt x="1" y="588"/>
                    <a:pt x="1" y="588"/>
                  </a:cubicBezTo>
                  <a:lnTo>
                    <a:pt x="3088" y="4042"/>
                  </a:lnTo>
                  <a:cubicBezTo>
                    <a:pt x="3348" y="3883"/>
                    <a:pt x="3561" y="3697"/>
                    <a:pt x="3737" y="3492"/>
                  </a:cubicBezTo>
                  <a:cubicBezTo>
                    <a:pt x="3444" y="2637"/>
                    <a:pt x="2957" y="1850"/>
                    <a:pt x="2297" y="1191"/>
                  </a:cubicBezTo>
                  <a:cubicBezTo>
                    <a:pt x="1798" y="692"/>
                    <a:pt x="1229" y="294"/>
                    <a:pt x="611" y="1"/>
                  </a:cubicBezTo>
                  <a:close/>
                </a:path>
              </a:pathLst>
            </a:custGeom>
            <a:solidFill>
              <a:srgbClr val="FF9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3191876" y="1348297"/>
              <a:ext cx="108169" cy="116964"/>
            </a:xfrm>
            <a:custGeom>
              <a:rect b="b" l="l" r="r" t="t"/>
              <a:pathLst>
                <a:path extrusionOk="0" h="4043" w="3739">
                  <a:moveTo>
                    <a:pt x="3126" y="1"/>
                  </a:moveTo>
                  <a:cubicBezTo>
                    <a:pt x="2510" y="294"/>
                    <a:pt x="1940" y="695"/>
                    <a:pt x="1442" y="1191"/>
                  </a:cubicBezTo>
                  <a:cubicBezTo>
                    <a:pt x="782" y="1850"/>
                    <a:pt x="295" y="2637"/>
                    <a:pt x="0" y="3492"/>
                  </a:cubicBezTo>
                  <a:cubicBezTo>
                    <a:pt x="176" y="3697"/>
                    <a:pt x="388" y="3883"/>
                    <a:pt x="647" y="4042"/>
                  </a:cubicBezTo>
                  <a:lnTo>
                    <a:pt x="3737" y="588"/>
                  </a:lnTo>
                  <a:cubicBezTo>
                    <a:pt x="3738" y="588"/>
                    <a:pt x="3525" y="309"/>
                    <a:pt x="3126" y="1"/>
                  </a:cubicBezTo>
                  <a:close/>
                </a:path>
              </a:pathLst>
            </a:custGeom>
            <a:solidFill>
              <a:srgbClr val="FF9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3203101" y="1358857"/>
              <a:ext cx="83752" cy="91592"/>
            </a:xfrm>
            <a:custGeom>
              <a:rect b="b" l="l" r="r" t="t"/>
              <a:pathLst>
                <a:path extrusionOk="0" h="3166" w="2895">
                  <a:moveTo>
                    <a:pt x="2890" y="1028"/>
                  </a:moveTo>
                  <a:cubicBezTo>
                    <a:pt x="2892" y="1031"/>
                    <a:pt x="2895" y="1033"/>
                    <a:pt x="2895" y="1033"/>
                  </a:cubicBezTo>
                  <a:lnTo>
                    <a:pt x="2890" y="1028"/>
                  </a:lnTo>
                  <a:close/>
                  <a:moveTo>
                    <a:pt x="736" y="1"/>
                  </a:moveTo>
                  <a:cubicBezTo>
                    <a:pt x="591" y="1"/>
                    <a:pt x="443" y="11"/>
                    <a:pt x="295" y="34"/>
                  </a:cubicBezTo>
                  <a:cubicBezTo>
                    <a:pt x="173" y="54"/>
                    <a:pt x="81" y="149"/>
                    <a:pt x="65" y="271"/>
                  </a:cubicBezTo>
                  <a:cubicBezTo>
                    <a:pt x="28" y="525"/>
                    <a:pt x="0" y="837"/>
                    <a:pt x="12" y="1162"/>
                  </a:cubicBezTo>
                  <a:cubicBezTo>
                    <a:pt x="45" y="2111"/>
                    <a:pt x="374" y="2785"/>
                    <a:pt x="994" y="3165"/>
                  </a:cubicBezTo>
                  <a:lnTo>
                    <a:pt x="2892" y="1025"/>
                  </a:lnTo>
                  <a:cubicBezTo>
                    <a:pt x="2850" y="978"/>
                    <a:pt x="2523" y="594"/>
                    <a:pt x="1983" y="311"/>
                  </a:cubicBezTo>
                  <a:cubicBezTo>
                    <a:pt x="1586" y="103"/>
                    <a:pt x="1171" y="1"/>
                    <a:pt x="73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3427597" y="1388597"/>
              <a:ext cx="145" cy="145"/>
            </a:xfrm>
            <a:custGeom>
              <a:rect b="b" l="l" r="r" t="t"/>
              <a:pathLst>
                <a:path extrusionOk="0" h="5" w="5">
                  <a:moveTo>
                    <a:pt x="0" y="5"/>
                  </a:moveTo>
                  <a:cubicBezTo>
                    <a:pt x="0" y="5"/>
                    <a:pt x="2" y="3"/>
                    <a:pt x="5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3427713" y="1364932"/>
              <a:ext cx="79702" cy="85604"/>
            </a:xfrm>
            <a:custGeom>
              <a:rect b="b" l="l" r="r" t="t"/>
              <a:pathLst>
                <a:path extrusionOk="0" h="2959" w="2755">
                  <a:moveTo>
                    <a:pt x="1121" y="1"/>
                  </a:moveTo>
                  <a:cubicBezTo>
                    <a:pt x="1048" y="31"/>
                    <a:pt x="979" y="64"/>
                    <a:pt x="909" y="101"/>
                  </a:cubicBezTo>
                  <a:cubicBezTo>
                    <a:pt x="369" y="383"/>
                    <a:pt x="42" y="766"/>
                    <a:pt x="1" y="818"/>
                  </a:cubicBezTo>
                  <a:lnTo>
                    <a:pt x="1898" y="2958"/>
                  </a:lnTo>
                  <a:cubicBezTo>
                    <a:pt x="2317" y="2700"/>
                    <a:pt x="2602" y="2309"/>
                    <a:pt x="2754" y="1789"/>
                  </a:cubicBezTo>
                  <a:cubicBezTo>
                    <a:pt x="2501" y="1368"/>
                    <a:pt x="2194" y="975"/>
                    <a:pt x="1837" y="616"/>
                  </a:cubicBezTo>
                  <a:cubicBezTo>
                    <a:pt x="1610" y="392"/>
                    <a:pt x="1371" y="186"/>
                    <a:pt x="1121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3207093" y="1364932"/>
              <a:ext cx="79673" cy="85633"/>
            </a:xfrm>
            <a:custGeom>
              <a:rect b="b" l="l" r="r" t="t"/>
              <a:pathLst>
                <a:path extrusionOk="0" h="2960" w="2754">
                  <a:moveTo>
                    <a:pt x="1634" y="1"/>
                  </a:moveTo>
                  <a:cubicBezTo>
                    <a:pt x="1381" y="185"/>
                    <a:pt x="1141" y="390"/>
                    <a:pt x="917" y="616"/>
                  </a:cubicBezTo>
                  <a:cubicBezTo>
                    <a:pt x="560" y="973"/>
                    <a:pt x="253" y="1366"/>
                    <a:pt x="0" y="1789"/>
                  </a:cubicBezTo>
                  <a:cubicBezTo>
                    <a:pt x="152" y="2309"/>
                    <a:pt x="437" y="2700"/>
                    <a:pt x="856" y="2960"/>
                  </a:cubicBezTo>
                  <a:lnTo>
                    <a:pt x="2754" y="820"/>
                  </a:lnTo>
                  <a:cubicBezTo>
                    <a:pt x="2712" y="768"/>
                    <a:pt x="2385" y="384"/>
                    <a:pt x="1845" y="101"/>
                  </a:cubicBezTo>
                  <a:cubicBezTo>
                    <a:pt x="1776" y="64"/>
                    <a:pt x="1706" y="31"/>
                    <a:pt x="1634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3286708" y="1388597"/>
              <a:ext cx="145" cy="145"/>
            </a:xfrm>
            <a:custGeom>
              <a:rect b="b" l="l" r="r" t="t"/>
              <a:pathLst>
                <a:path extrusionOk="0" h="5" w="5">
                  <a:moveTo>
                    <a:pt x="0" y="0"/>
                  </a:moveTo>
                  <a:cubicBezTo>
                    <a:pt x="2" y="3"/>
                    <a:pt x="5" y="5"/>
                    <a:pt x="5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3195810" y="1353996"/>
              <a:ext cx="313457" cy="265925"/>
            </a:xfrm>
            <a:custGeom>
              <a:rect b="b" l="l" r="r" t="t"/>
              <a:pathLst>
                <a:path extrusionOk="0" h="9192" w="10835">
                  <a:moveTo>
                    <a:pt x="5573" y="0"/>
                  </a:moveTo>
                  <a:cubicBezTo>
                    <a:pt x="5216" y="0"/>
                    <a:pt x="4850" y="36"/>
                    <a:pt x="4480" y="110"/>
                  </a:cubicBezTo>
                  <a:cubicBezTo>
                    <a:pt x="2466" y="515"/>
                    <a:pt x="872" y="2078"/>
                    <a:pt x="438" y="4088"/>
                  </a:cubicBezTo>
                  <a:cubicBezTo>
                    <a:pt x="1" y="6108"/>
                    <a:pt x="728" y="7990"/>
                    <a:pt x="2074" y="9190"/>
                  </a:cubicBezTo>
                  <a:lnTo>
                    <a:pt x="2074" y="9191"/>
                  </a:lnTo>
                  <a:lnTo>
                    <a:pt x="9072" y="9191"/>
                  </a:lnTo>
                  <a:cubicBezTo>
                    <a:pt x="10154" y="8228"/>
                    <a:pt x="10835" y="6824"/>
                    <a:pt x="10835" y="5263"/>
                  </a:cubicBezTo>
                  <a:cubicBezTo>
                    <a:pt x="10835" y="2356"/>
                    <a:pt x="8480" y="0"/>
                    <a:pt x="5573" y="0"/>
                  </a:cubicBezTo>
                  <a:close/>
                </a:path>
              </a:pathLst>
            </a:custGeom>
            <a:solidFill>
              <a:srgbClr val="FFB2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3205039" y="1354025"/>
              <a:ext cx="163570" cy="265896"/>
            </a:xfrm>
            <a:custGeom>
              <a:rect b="b" l="l" r="r" t="t"/>
              <a:pathLst>
                <a:path extrusionOk="0" h="9191" w="5654">
                  <a:moveTo>
                    <a:pt x="5262" y="0"/>
                  </a:moveTo>
                  <a:cubicBezTo>
                    <a:pt x="4446" y="0"/>
                    <a:pt x="3671" y="186"/>
                    <a:pt x="2981" y="520"/>
                  </a:cubicBezTo>
                  <a:cubicBezTo>
                    <a:pt x="2637" y="685"/>
                    <a:pt x="2314" y="889"/>
                    <a:pt x="2015" y="1123"/>
                  </a:cubicBezTo>
                  <a:cubicBezTo>
                    <a:pt x="786" y="2085"/>
                    <a:pt x="1" y="3581"/>
                    <a:pt x="1" y="5262"/>
                  </a:cubicBezTo>
                  <a:cubicBezTo>
                    <a:pt x="1" y="6825"/>
                    <a:pt x="682" y="8228"/>
                    <a:pt x="1763" y="9190"/>
                  </a:cubicBezTo>
                  <a:lnTo>
                    <a:pt x="2545" y="9190"/>
                  </a:lnTo>
                  <a:cubicBezTo>
                    <a:pt x="1464" y="8225"/>
                    <a:pt x="783" y="6825"/>
                    <a:pt x="783" y="5262"/>
                  </a:cubicBezTo>
                  <a:cubicBezTo>
                    <a:pt x="783" y="2487"/>
                    <a:pt x="2930" y="215"/>
                    <a:pt x="5653" y="16"/>
                  </a:cubicBezTo>
                  <a:cubicBezTo>
                    <a:pt x="5523" y="7"/>
                    <a:pt x="5392" y="0"/>
                    <a:pt x="5262" y="0"/>
                  </a:cubicBezTo>
                  <a:close/>
                </a:path>
              </a:pathLst>
            </a:custGeom>
            <a:solidFill>
              <a:srgbClr val="FF9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3255753" y="1516670"/>
              <a:ext cx="202481" cy="142017"/>
            </a:xfrm>
            <a:custGeom>
              <a:rect b="b" l="l" r="r" t="t"/>
              <a:pathLst>
                <a:path extrusionOk="0" h="4909" w="6999">
                  <a:moveTo>
                    <a:pt x="3452" y="0"/>
                  </a:moveTo>
                  <a:cubicBezTo>
                    <a:pt x="3030" y="13"/>
                    <a:pt x="2647" y="247"/>
                    <a:pt x="2426" y="606"/>
                  </a:cubicBezTo>
                  <a:cubicBezTo>
                    <a:pt x="1668" y="1833"/>
                    <a:pt x="687" y="1550"/>
                    <a:pt x="1" y="3576"/>
                  </a:cubicBezTo>
                  <a:cubicBezTo>
                    <a:pt x="930" y="4406"/>
                    <a:pt x="2156" y="4909"/>
                    <a:pt x="3500" y="4909"/>
                  </a:cubicBezTo>
                  <a:cubicBezTo>
                    <a:pt x="4843" y="4909"/>
                    <a:pt x="6069" y="4404"/>
                    <a:pt x="6999" y="3576"/>
                  </a:cubicBezTo>
                  <a:cubicBezTo>
                    <a:pt x="6313" y="1550"/>
                    <a:pt x="5331" y="1833"/>
                    <a:pt x="4572" y="606"/>
                  </a:cubicBezTo>
                  <a:cubicBezTo>
                    <a:pt x="4351" y="246"/>
                    <a:pt x="3968" y="11"/>
                    <a:pt x="354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3255985" y="1603518"/>
              <a:ext cx="112567" cy="55170"/>
            </a:xfrm>
            <a:custGeom>
              <a:rect b="b" l="l" r="r" t="t"/>
              <a:pathLst>
                <a:path extrusionOk="0" h="1907" w="3891">
                  <a:moveTo>
                    <a:pt x="228" y="0"/>
                  </a:moveTo>
                  <a:cubicBezTo>
                    <a:pt x="149" y="169"/>
                    <a:pt x="73" y="358"/>
                    <a:pt x="1" y="574"/>
                  </a:cubicBezTo>
                  <a:cubicBezTo>
                    <a:pt x="86" y="652"/>
                    <a:pt x="175" y="727"/>
                    <a:pt x="269" y="798"/>
                  </a:cubicBezTo>
                  <a:cubicBezTo>
                    <a:pt x="424" y="919"/>
                    <a:pt x="585" y="1026"/>
                    <a:pt x="749" y="1132"/>
                  </a:cubicBezTo>
                  <a:cubicBezTo>
                    <a:pt x="1550" y="1623"/>
                    <a:pt x="2490" y="1907"/>
                    <a:pt x="3499" y="1907"/>
                  </a:cubicBezTo>
                  <a:cubicBezTo>
                    <a:pt x="3538" y="1905"/>
                    <a:pt x="3641" y="1902"/>
                    <a:pt x="3656" y="1902"/>
                  </a:cubicBezTo>
                  <a:cubicBezTo>
                    <a:pt x="3714" y="1902"/>
                    <a:pt x="3769" y="1896"/>
                    <a:pt x="3826" y="1895"/>
                  </a:cubicBezTo>
                  <a:cubicBezTo>
                    <a:pt x="3848" y="1893"/>
                    <a:pt x="3869" y="1893"/>
                    <a:pt x="3891" y="1891"/>
                  </a:cubicBezTo>
                  <a:cubicBezTo>
                    <a:pt x="2702" y="1802"/>
                    <a:pt x="1622" y="1322"/>
                    <a:pt x="781" y="574"/>
                  </a:cubicBezTo>
                  <a:cubicBezTo>
                    <a:pt x="582" y="397"/>
                    <a:pt x="398" y="206"/>
                    <a:pt x="228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3343990" y="1536053"/>
              <a:ext cx="26645" cy="13076"/>
            </a:xfrm>
            <a:custGeom>
              <a:rect b="b" l="l" r="r" t="t"/>
              <a:pathLst>
                <a:path extrusionOk="0" h="452" w="921">
                  <a:moveTo>
                    <a:pt x="83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287"/>
                    <a:pt x="206" y="452"/>
                    <a:pt x="460" y="452"/>
                  </a:cubicBezTo>
                  <a:cubicBezTo>
                    <a:pt x="717" y="452"/>
                    <a:pt x="921" y="287"/>
                    <a:pt x="921" y="83"/>
                  </a:cubicBezTo>
                  <a:cubicBezTo>
                    <a:pt x="919" y="37"/>
                    <a:pt x="882" y="1"/>
                    <a:pt x="83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3290151" y="1507325"/>
              <a:ext cx="11138" cy="21148"/>
            </a:xfrm>
            <a:custGeom>
              <a:rect b="b" l="l" r="r" t="t"/>
              <a:pathLst>
                <a:path extrusionOk="0" h="731" w="385">
                  <a:moveTo>
                    <a:pt x="191" y="1"/>
                  </a:moveTo>
                  <a:cubicBezTo>
                    <a:pt x="187" y="1"/>
                    <a:pt x="184" y="1"/>
                    <a:pt x="180" y="1"/>
                  </a:cubicBezTo>
                  <a:cubicBezTo>
                    <a:pt x="79" y="9"/>
                    <a:pt x="1" y="99"/>
                    <a:pt x="1" y="201"/>
                  </a:cubicBezTo>
                  <a:lnTo>
                    <a:pt x="1" y="530"/>
                  </a:lnTo>
                  <a:cubicBezTo>
                    <a:pt x="1" y="633"/>
                    <a:pt x="77" y="724"/>
                    <a:pt x="180" y="730"/>
                  </a:cubicBezTo>
                  <a:cubicBezTo>
                    <a:pt x="185" y="730"/>
                    <a:pt x="189" y="730"/>
                    <a:pt x="193" y="730"/>
                  </a:cubicBezTo>
                  <a:cubicBezTo>
                    <a:pt x="299" y="730"/>
                    <a:pt x="384" y="643"/>
                    <a:pt x="384" y="538"/>
                  </a:cubicBezTo>
                  <a:lnTo>
                    <a:pt x="384" y="193"/>
                  </a:lnTo>
                  <a:cubicBezTo>
                    <a:pt x="384" y="88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3274326" y="1533305"/>
              <a:ext cx="23057" cy="11109"/>
            </a:xfrm>
            <a:custGeom>
              <a:rect b="b" l="l" r="r" t="t"/>
              <a:pathLst>
                <a:path extrusionOk="0" h="384" w="797">
                  <a:moveTo>
                    <a:pt x="207" y="0"/>
                  </a:moveTo>
                  <a:cubicBezTo>
                    <a:pt x="104" y="0"/>
                    <a:pt x="15" y="77"/>
                    <a:pt x="8" y="180"/>
                  </a:cubicBezTo>
                  <a:cubicBezTo>
                    <a:pt x="0" y="292"/>
                    <a:pt x="89" y="384"/>
                    <a:pt x="199" y="384"/>
                  </a:cubicBezTo>
                  <a:lnTo>
                    <a:pt x="591" y="384"/>
                  </a:lnTo>
                  <a:cubicBezTo>
                    <a:pt x="695" y="384"/>
                    <a:pt x="785" y="307"/>
                    <a:pt x="790" y="203"/>
                  </a:cubicBezTo>
                  <a:cubicBezTo>
                    <a:pt x="796" y="93"/>
                    <a:pt x="709" y="0"/>
                    <a:pt x="598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3413306" y="1507383"/>
              <a:ext cx="11109" cy="21119"/>
            </a:xfrm>
            <a:custGeom>
              <a:rect b="b" l="l" r="r" t="t"/>
              <a:pathLst>
                <a:path extrusionOk="0" h="730" w="384">
                  <a:moveTo>
                    <a:pt x="190" y="0"/>
                  </a:moveTo>
                  <a:cubicBezTo>
                    <a:pt x="85" y="0"/>
                    <a:pt x="0" y="88"/>
                    <a:pt x="0" y="192"/>
                  </a:cubicBezTo>
                  <a:lnTo>
                    <a:pt x="0" y="530"/>
                  </a:lnTo>
                  <a:cubicBezTo>
                    <a:pt x="0" y="634"/>
                    <a:pt x="77" y="723"/>
                    <a:pt x="180" y="729"/>
                  </a:cubicBezTo>
                  <a:cubicBezTo>
                    <a:pt x="183" y="729"/>
                    <a:pt x="187" y="730"/>
                    <a:pt x="191" y="730"/>
                  </a:cubicBezTo>
                  <a:cubicBezTo>
                    <a:pt x="298" y="730"/>
                    <a:pt x="384" y="643"/>
                    <a:pt x="384" y="538"/>
                  </a:cubicBezTo>
                  <a:lnTo>
                    <a:pt x="384" y="200"/>
                  </a:lnTo>
                  <a:cubicBezTo>
                    <a:pt x="384" y="97"/>
                    <a:pt x="307" y="7"/>
                    <a:pt x="203" y="1"/>
                  </a:cubicBezTo>
                  <a:cubicBezTo>
                    <a:pt x="198" y="0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3417067" y="1533305"/>
              <a:ext cx="23028" cy="11109"/>
            </a:xfrm>
            <a:custGeom>
              <a:rect b="b" l="l" r="r" t="t"/>
              <a:pathLst>
                <a:path extrusionOk="0" h="384" w="796">
                  <a:moveTo>
                    <a:pt x="208" y="0"/>
                  </a:moveTo>
                  <a:cubicBezTo>
                    <a:pt x="103" y="0"/>
                    <a:pt x="16" y="77"/>
                    <a:pt x="8" y="180"/>
                  </a:cubicBezTo>
                  <a:cubicBezTo>
                    <a:pt x="1" y="292"/>
                    <a:pt x="90" y="384"/>
                    <a:pt x="200" y="384"/>
                  </a:cubicBezTo>
                  <a:lnTo>
                    <a:pt x="591" y="384"/>
                  </a:lnTo>
                  <a:cubicBezTo>
                    <a:pt x="694" y="384"/>
                    <a:pt x="785" y="307"/>
                    <a:pt x="791" y="203"/>
                  </a:cubicBezTo>
                  <a:cubicBezTo>
                    <a:pt x="795" y="93"/>
                    <a:pt x="708" y="0"/>
                    <a:pt x="599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3333025" y="1556101"/>
              <a:ext cx="48342" cy="15275"/>
            </a:xfrm>
            <a:custGeom>
              <a:rect b="b" l="l" r="r" t="t"/>
              <a:pathLst>
                <a:path extrusionOk="0" h="528" w="1671">
                  <a:moveTo>
                    <a:pt x="1453" y="0"/>
                  </a:moveTo>
                  <a:cubicBezTo>
                    <a:pt x="1399" y="0"/>
                    <a:pt x="1344" y="23"/>
                    <a:pt x="1306" y="67"/>
                  </a:cubicBezTo>
                  <a:cubicBezTo>
                    <a:pt x="1267" y="111"/>
                    <a:pt x="1208" y="136"/>
                    <a:pt x="1145" y="136"/>
                  </a:cubicBezTo>
                  <a:cubicBezTo>
                    <a:pt x="1082" y="136"/>
                    <a:pt x="1022" y="111"/>
                    <a:pt x="984" y="67"/>
                  </a:cubicBezTo>
                  <a:cubicBezTo>
                    <a:pt x="947" y="25"/>
                    <a:pt x="892" y="1"/>
                    <a:pt x="836" y="1"/>
                  </a:cubicBezTo>
                  <a:cubicBezTo>
                    <a:pt x="781" y="1"/>
                    <a:pt x="724" y="25"/>
                    <a:pt x="689" y="67"/>
                  </a:cubicBezTo>
                  <a:cubicBezTo>
                    <a:pt x="651" y="111"/>
                    <a:pt x="591" y="136"/>
                    <a:pt x="528" y="136"/>
                  </a:cubicBezTo>
                  <a:cubicBezTo>
                    <a:pt x="464" y="136"/>
                    <a:pt x="405" y="111"/>
                    <a:pt x="367" y="67"/>
                  </a:cubicBezTo>
                  <a:cubicBezTo>
                    <a:pt x="328" y="23"/>
                    <a:pt x="273" y="1"/>
                    <a:pt x="218" y="1"/>
                  </a:cubicBezTo>
                  <a:cubicBezTo>
                    <a:pt x="173" y="1"/>
                    <a:pt x="127" y="16"/>
                    <a:pt x="91" y="48"/>
                  </a:cubicBezTo>
                  <a:cubicBezTo>
                    <a:pt x="10" y="119"/>
                    <a:pt x="0" y="242"/>
                    <a:pt x="71" y="325"/>
                  </a:cubicBezTo>
                  <a:cubicBezTo>
                    <a:pt x="185" y="453"/>
                    <a:pt x="349" y="527"/>
                    <a:pt x="525" y="527"/>
                  </a:cubicBezTo>
                  <a:cubicBezTo>
                    <a:pt x="635" y="527"/>
                    <a:pt x="743" y="499"/>
                    <a:pt x="832" y="446"/>
                  </a:cubicBezTo>
                  <a:cubicBezTo>
                    <a:pt x="924" y="499"/>
                    <a:pt x="1030" y="527"/>
                    <a:pt x="1139" y="527"/>
                  </a:cubicBezTo>
                  <a:cubicBezTo>
                    <a:pt x="1315" y="527"/>
                    <a:pt x="1481" y="453"/>
                    <a:pt x="1594" y="325"/>
                  </a:cubicBezTo>
                  <a:cubicBezTo>
                    <a:pt x="1671" y="243"/>
                    <a:pt x="1663" y="119"/>
                    <a:pt x="1582" y="48"/>
                  </a:cubicBezTo>
                  <a:cubicBezTo>
                    <a:pt x="1545" y="16"/>
                    <a:pt x="1499" y="0"/>
                    <a:pt x="145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23"/>
          <p:cNvGrpSpPr/>
          <p:nvPr/>
        </p:nvGrpSpPr>
        <p:grpSpPr>
          <a:xfrm>
            <a:off x="7530728" y="1676890"/>
            <a:ext cx="484294" cy="471920"/>
            <a:chOff x="3975908" y="3109469"/>
            <a:chExt cx="384972" cy="375135"/>
          </a:xfrm>
        </p:grpSpPr>
        <p:sp>
          <p:nvSpPr>
            <p:cNvPr id="873" name="Google Shape;873;p23"/>
            <p:cNvSpPr/>
            <p:nvPr/>
          </p:nvSpPr>
          <p:spPr>
            <a:xfrm>
              <a:off x="4042418" y="3124021"/>
              <a:ext cx="20135" cy="29740"/>
            </a:xfrm>
            <a:custGeom>
              <a:rect b="b" l="l" r="r" t="t"/>
              <a:pathLst>
                <a:path extrusionOk="0" h="1028" w="696">
                  <a:moveTo>
                    <a:pt x="695" y="0"/>
                  </a:moveTo>
                  <a:lnTo>
                    <a:pt x="93" y="391"/>
                  </a:lnTo>
                  <a:lnTo>
                    <a:pt x="1" y="1028"/>
                  </a:lnTo>
                  <a:lnTo>
                    <a:pt x="695" y="758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4274407" y="3124050"/>
              <a:ext cx="20020" cy="29624"/>
            </a:xfrm>
            <a:custGeom>
              <a:rect b="b" l="l" r="r" t="t"/>
              <a:pathLst>
                <a:path extrusionOk="0" h="1024" w="692">
                  <a:moveTo>
                    <a:pt x="1" y="1"/>
                  </a:moveTo>
                  <a:lnTo>
                    <a:pt x="1" y="599"/>
                  </a:lnTo>
                  <a:lnTo>
                    <a:pt x="691" y="1024"/>
                  </a:lnTo>
                  <a:lnTo>
                    <a:pt x="691" y="3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4057953" y="3359337"/>
              <a:ext cx="220938" cy="125267"/>
            </a:xfrm>
            <a:custGeom>
              <a:rect b="b" l="l" r="r" t="t"/>
              <a:pathLst>
                <a:path extrusionOk="0" h="4330" w="7637">
                  <a:moveTo>
                    <a:pt x="3818" y="1"/>
                  </a:moveTo>
                  <a:cubicBezTo>
                    <a:pt x="1709" y="1"/>
                    <a:pt x="0" y="970"/>
                    <a:pt x="0" y="2165"/>
                  </a:cubicBezTo>
                  <a:cubicBezTo>
                    <a:pt x="0" y="3361"/>
                    <a:pt x="1709" y="4329"/>
                    <a:pt x="3818" y="4329"/>
                  </a:cubicBezTo>
                  <a:cubicBezTo>
                    <a:pt x="5928" y="4329"/>
                    <a:pt x="7636" y="3360"/>
                    <a:pt x="7636" y="2165"/>
                  </a:cubicBezTo>
                  <a:cubicBezTo>
                    <a:pt x="7636" y="968"/>
                    <a:pt x="5928" y="1"/>
                    <a:pt x="3818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3991270" y="3109469"/>
              <a:ext cx="354219" cy="281402"/>
            </a:xfrm>
            <a:custGeom>
              <a:rect b="b" l="l" r="r" t="t"/>
              <a:pathLst>
                <a:path extrusionOk="0" h="9727" w="12244">
                  <a:moveTo>
                    <a:pt x="3814" y="1"/>
                  </a:moveTo>
                  <a:cubicBezTo>
                    <a:pt x="3166" y="1"/>
                    <a:pt x="2592" y="193"/>
                    <a:pt x="2085" y="940"/>
                  </a:cubicBezTo>
                  <a:cubicBezTo>
                    <a:pt x="1042" y="2477"/>
                    <a:pt x="0" y="7659"/>
                    <a:pt x="531" y="9727"/>
                  </a:cubicBezTo>
                  <a:lnTo>
                    <a:pt x="11716" y="9727"/>
                  </a:lnTo>
                  <a:cubicBezTo>
                    <a:pt x="12244" y="7659"/>
                    <a:pt x="11204" y="2477"/>
                    <a:pt x="10161" y="940"/>
                  </a:cubicBezTo>
                  <a:cubicBezTo>
                    <a:pt x="9653" y="193"/>
                    <a:pt x="9080" y="1"/>
                    <a:pt x="8432" y="1"/>
                  </a:cubicBezTo>
                  <a:cubicBezTo>
                    <a:pt x="7748" y="1"/>
                    <a:pt x="6981" y="215"/>
                    <a:pt x="6123" y="215"/>
                  </a:cubicBezTo>
                  <a:cubicBezTo>
                    <a:pt x="5265" y="215"/>
                    <a:pt x="4499" y="1"/>
                    <a:pt x="3814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3991356" y="3109469"/>
              <a:ext cx="122547" cy="281402"/>
            </a:xfrm>
            <a:custGeom>
              <a:rect b="b" l="l" r="r" t="t"/>
              <a:pathLst>
                <a:path extrusionOk="0" h="9727" w="4236">
                  <a:moveTo>
                    <a:pt x="3814" y="1"/>
                  </a:moveTo>
                  <a:cubicBezTo>
                    <a:pt x="3165" y="1"/>
                    <a:pt x="2591" y="192"/>
                    <a:pt x="2082" y="940"/>
                  </a:cubicBezTo>
                  <a:cubicBezTo>
                    <a:pt x="1039" y="2477"/>
                    <a:pt x="0" y="7659"/>
                    <a:pt x="528" y="9727"/>
                  </a:cubicBezTo>
                  <a:lnTo>
                    <a:pt x="1310" y="9727"/>
                  </a:lnTo>
                  <a:cubicBezTo>
                    <a:pt x="781" y="7659"/>
                    <a:pt x="1821" y="2477"/>
                    <a:pt x="2864" y="940"/>
                  </a:cubicBezTo>
                  <a:cubicBezTo>
                    <a:pt x="3277" y="333"/>
                    <a:pt x="3731" y="94"/>
                    <a:pt x="4235" y="23"/>
                  </a:cubicBezTo>
                  <a:cubicBezTo>
                    <a:pt x="4091" y="9"/>
                    <a:pt x="3951" y="1"/>
                    <a:pt x="381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3985455" y="3256520"/>
              <a:ext cx="366022" cy="200919"/>
            </a:xfrm>
            <a:custGeom>
              <a:rect b="b" l="l" r="r" t="t"/>
              <a:pathLst>
                <a:path extrusionOk="0" h="6945" w="12652">
                  <a:moveTo>
                    <a:pt x="5297" y="0"/>
                  </a:moveTo>
                  <a:cubicBezTo>
                    <a:pt x="4514" y="126"/>
                    <a:pt x="3758" y="390"/>
                    <a:pt x="3071" y="786"/>
                  </a:cubicBezTo>
                  <a:cubicBezTo>
                    <a:pt x="2115" y="1333"/>
                    <a:pt x="1307" y="2122"/>
                    <a:pt x="733" y="3061"/>
                  </a:cubicBezTo>
                  <a:cubicBezTo>
                    <a:pt x="0" y="4265"/>
                    <a:pt x="380" y="5835"/>
                    <a:pt x="1585" y="6570"/>
                  </a:cubicBezTo>
                  <a:cubicBezTo>
                    <a:pt x="2000" y="6823"/>
                    <a:pt x="2459" y="6944"/>
                    <a:pt x="2911" y="6944"/>
                  </a:cubicBezTo>
                  <a:cubicBezTo>
                    <a:pt x="3493" y="6944"/>
                    <a:pt x="4065" y="6745"/>
                    <a:pt x="4524" y="6372"/>
                  </a:cubicBezTo>
                  <a:cubicBezTo>
                    <a:pt x="5036" y="5957"/>
                    <a:pt x="5668" y="5720"/>
                    <a:pt x="6326" y="5720"/>
                  </a:cubicBezTo>
                  <a:cubicBezTo>
                    <a:pt x="6650" y="5720"/>
                    <a:pt x="6972" y="5774"/>
                    <a:pt x="7274" y="5881"/>
                  </a:cubicBezTo>
                  <a:cubicBezTo>
                    <a:pt x="7575" y="5989"/>
                    <a:pt x="7858" y="6148"/>
                    <a:pt x="8107" y="6355"/>
                  </a:cubicBezTo>
                  <a:cubicBezTo>
                    <a:pt x="8569" y="6738"/>
                    <a:pt x="9150" y="6943"/>
                    <a:pt x="9741" y="6943"/>
                  </a:cubicBezTo>
                  <a:cubicBezTo>
                    <a:pt x="10194" y="6943"/>
                    <a:pt x="10653" y="6823"/>
                    <a:pt x="11067" y="6570"/>
                  </a:cubicBezTo>
                  <a:cubicBezTo>
                    <a:pt x="12270" y="5835"/>
                    <a:pt x="12652" y="4265"/>
                    <a:pt x="11917" y="3061"/>
                  </a:cubicBezTo>
                  <a:cubicBezTo>
                    <a:pt x="11343" y="2122"/>
                    <a:pt x="10537" y="1335"/>
                    <a:pt x="9582" y="787"/>
                  </a:cubicBezTo>
                  <a:cubicBezTo>
                    <a:pt x="8894" y="392"/>
                    <a:pt x="8137" y="128"/>
                    <a:pt x="7355" y="4"/>
                  </a:cubicBezTo>
                  <a:lnTo>
                    <a:pt x="7355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3985310" y="3315508"/>
              <a:ext cx="136174" cy="141844"/>
            </a:xfrm>
            <a:custGeom>
              <a:rect b="b" l="l" r="r" t="t"/>
              <a:pathLst>
                <a:path extrusionOk="0" h="4903" w="4707">
                  <a:moveTo>
                    <a:pt x="1504" y="0"/>
                  </a:moveTo>
                  <a:cubicBezTo>
                    <a:pt x="1215" y="314"/>
                    <a:pt x="956" y="653"/>
                    <a:pt x="734" y="1020"/>
                  </a:cubicBezTo>
                  <a:cubicBezTo>
                    <a:pt x="0" y="2224"/>
                    <a:pt x="381" y="3795"/>
                    <a:pt x="1585" y="4530"/>
                  </a:cubicBezTo>
                  <a:cubicBezTo>
                    <a:pt x="2002" y="4783"/>
                    <a:pt x="2459" y="4902"/>
                    <a:pt x="2912" y="4902"/>
                  </a:cubicBezTo>
                  <a:cubicBezTo>
                    <a:pt x="3495" y="4902"/>
                    <a:pt x="4067" y="4703"/>
                    <a:pt x="4526" y="4332"/>
                  </a:cubicBezTo>
                  <a:cubicBezTo>
                    <a:pt x="4584" y="4284"/>
                    <a:pt x="4645" y="4238"/>
                    <a:pt x="4707" y="4194"/>
                  </a:cubicBezTo>
                  <a:lnTo>
                    <a:pt x="4707" y="4194"/>
                  </a:lnTo>
                  <a:cubicBezTo>
                    <a:pt x="4260" y="4318"/>
                    <a:pt x="3766" y="4381"/>
                    <a:pt x="3433" y="4381"/>
                  </a:cubicBezTo>
                  <a:cubicBezTo>
                    <a:pt x="2981" y="4381"/>
                    <a:pt x="2524" y="4261"/>
                    <a:pt x="2107" y="4008"/>
                  </a:cubicBezTo>
                  <a:cubicBezTo>
                    <a:pt x="910" y="3280"/>
                    <a:pt x="786" y="1209"/>
                    <a:pt x="1504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4138552" y="3254090"/>
              <a:ext cx="59712" cy="29971"/>
            </a:xfrm>
            <a:custGeom>
              <a:rect b="b" l="l" r="r" t="t"/>
              <a:pathLst>
                <a:path extrusionOk="0" h="1036" w="2064">
                  <a:moveTo>
                    <a:pt x="1032" y="0"/>
                  </a:moveTo>
                  <a:cubicBezTo>
                    <a:pt x="684" y="0"/>
                    <a:pt x="339" y="29"/>
                    <a:pt x="0" y="83"/>
                  </a:cubicBezTo>
                  <a:cubicBezTo>
                    <a:pt x="43" y="617"/>
                    <a:pt x="489" y="1035"/>
                    <a:pt x="1032" y="1035"/>
                  </a:cubicBezTo>
                  <a:cubicBezTo>
                    <a:pt x="1577" y="1035"/>
                    <a:pt x="2022" y="617"/>
                    <a:pt x="2063" y="83"/>
                  </a:cubicBezTo>
                  <a:cubicBezTo>
                    <a:pt x="1723" y="29"/>
                    <a:pt x="1379" y="3"/>
                    <a:pt x="103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4068426" y="3356936"/>
              <a:ext cx="12151" cy="12093"/>
            </a:xfrm>
            <a:custGeom>
              <a:rect b="b" l="l" r="r" t="t"/>
              <a:pathLst>
                <a:path extrusionOk="0" h="418" w="420">
                  <a:moveTo>
                    <a:pt x="211" y="1"/>
                  </a:moveTo>
                  <a:cubicBezTo>
                    <a:pt x="96" y="1"/>
                    <a:pt x="0" y="94"/>
                    <a:pt x="0" y="209"/>
                  </a:cubicBezTo>
                  <a:cubicBezTo>
                    <a:pt x="0" y="324"/>
                    <a:pt x="96" y="418"/>
                    <a:pt x="211" y="418"/>
                  </a:cubicBezTo>
                  <a:cubicBezTo>
                    <a:pt x="326" y="418"/>
                    <a:pt x="419" y="324"/>
                    <a:pt x="419" y="209"/>
                  </a:cubicBezTo>
                  <a:cubicBezTo>
                    <a:pt x="419" y="93"/>
                    <a:pt x="326" y="1"/>
                    <a:pt x="21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4056362" y="3371777"/>
              <a:ext cx="12093" cy="12093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94" y="0"/>
                    <a:pt x="0" y="94"/>
                    <a:pt x="0" y="209"/>
                  </a:cubicBezTo>
                  <a:cubicBezTo>
                    <a:pt x="0" y="324"/>
                    <a:pt x="94" y="417"/>
                    <a:pt x="209" y="417"/>
                  </a:cubicBezTo>
                  <a:cubicBezTo>
                    <a:pt x="324" y="417"/>
                    <a:pt x="417" y="324"/>
                    <a:pt x="417" y="209"/>
                  </a:cubicBezTo>
                  <a:cubicBezTo>
                    <a:pt x="417" y="94"/>
                    <a:pt x="324" y="0"/>
                    <a:pt x="20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4080548" y="3371777"/>
              <a:ext cx="12093" cy="12093"/>
            </a:xfrm>
            <a:custGeom>
              <a:rect b="b" l="l" r="r" t="t"/>
              <a:pathLst>
                <a:path extrusionOk="0" h="418" w="418">
                  <a:moveTo>
                    <a:pt x="209" y="0"/>
                  </a:moveTo>
                  <a:cubicBezTo>
                    <a:pt x="94" y="0"/>
                    <a:pt x="0" y="94"/>
                    <a:pt x="0" y="209"/>
                  </a:cubicBezTo>
                  <a:cubicBezTo>
                    <a:pt x="0" y="324"/>
                    <a:pt x="94" y="417"/>
                    <a:pt x="209" y="417"/>
                  </a:cubicBezTo>
                  <a:cubicBezTo>
                    <a:pt x="324" y="417"/>
                    <a:pt x="417" y="324"/>
                    <a:pt x="417" y="209"/>
                  </a:cubicBezTo>
                  <a:cubicBezTo>
                    <a:pt x="417" y="94"/>
                    <a:pt x="324" y="0"/>
                    <a:pt x="20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4256268" y="3356936"/>
              <a:ext cx="12093" cy="12093"/>
            </a:xfrm>
            <a:custGeom>
              <a:rect b="b" l="l" r="r" t="t"/>
              <a:pathLst>
                <a:path extrusionOk="0" h="418" w="418">
                  <a:moveTo>
                    <a:pt x="209" y="1"/>
                  </a:moveTo>
                  <a:cubicBezTo>
                    <a:pt x="94" y="1"/>
                    <a:pt x="1" y="94"/>
                    <a:pt x="1" y="209"/>
                  </a:cubicBezTo>
                  <a:cubicBezTo>
                    <a:pt x="1" y="324"/>
                    <a:pt x="94" y="418"/>
                    <a:pt x="209" y="418"/>
                  </a:cubicBezTo>
                  <a:cubicBezTo>
                    <a:pt x="324" y="418"/>
                    <a:pt x="418" y="324"/>
                    <a:pt x="418" y="209"/>
                  </a:cubicBezTo>
                  <a:cubicBezTo>
                    <a:pt x="418" y="93"/>
                    <a:pt x="324" y="1"/>
                    <a:pt x="20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4268332" y="3371777"/>
              <a:ext cx="12151" cy="12093"/>
            </a:xfrm>
            <a:custGeom>
              <a:rect b="b" l="l" r="r" t="t"/>
              <a:pathLst>
                <a:path extrusionOk="0" h="418" w="420">
                  <a:moveTo>
                    <a:pt x="211" y="0"/>
                  </a:moveTo>
                  <a:cubicBezTo>
                    <a:pt x="96" y="0"/>
                    <a:pt x="1" y="94"/>
                    <a:pt x="1" y="209"/>
                  </a:cubicBezTo>
                  <a:cubicBezTo>
                    <a:pt x="1" y="324"/>
                    <a:pt x="96" y="417"/>
                    <a:pt x="211" y="417"/>
                  </a:cubicBezTo>
                  <a:cubicBezTo>
                    <a:pt x="326" y="417"/>
                    <a:pt x="420" y="324"/>
                    <a:pt x="420" y="209"/>
                  </a:cubicBezTo>
                  <a:cubicBezTo>
                    <a:pt x="420" y="94"/>
                    <a:pt x="326" y="0"/>
                    <a:pt x="21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4244147" y="3371777"/>
              <a:ext cx="12151" cy="12093"/>
            </a:xfrm>
            <a:custGeom>
              <a:rect b="b" l="l" r="r" t="t"/>
              <a:pathLst>
                <a:path extrusionOk="0" h="418" w="420">
                  <a:moveTo>
                    <a:pt x="211" y="0"/>
                  </a:moveTo>
                  <a:cubicBezTo>
                    <a:pt x="96" y="0"/>
                    <a:pt x="1" y="94"/>
                    <a:pt x="1" y="209"/>
                  </a:cubicBezTo>
                  <a:cubicBezTo>
                    <a:pt x="1" y="324"/>
                    <a:pt x="96" y="417"/>
                    <a:pt x="211" y="417"/>
                  </a:cubicBezTo>
                  <a:cubicBezTo>
                    <a:pt x="326" y="417"/>
                    <a:pt x="420" y="324"/>
                    <a:pt x="420" y="209"/>
                  </a:cubicBezTo>
                  <a:cubicBezTo>
                    <a:pt x="420" y="94"/>
                    <a:pt x="326" y="0"/>
                    <a:pt x="21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3975908" y="3114966"/>
              <a:ext cx="86501" cy="94370"/>
            </a:xfrm>
            <a:custGeom>
              <a:rect b="b" l="l" r="r" t="t"/>
              <a:pathLst>
                <a:path extrusionOk="0" h="3262" w="2990">
                  <a:moveTo>
                    <a:pt x="1698" y="1"/>
                  </a:moveTo>
                  <a:cubicBezTo>
                    <a:pt x="1434" y="1"/>
                    <a:pt x="1159" y="157"/>
                    <a:pt x="832" y="687"/>
                  </a:cubicBezTo>
                  <a:cubicBezTo>
                    <a:pt x="0" y="2031"/>
                    <a:pt x="950" y="3180"/>
                    <a:pt x="1632" y="3258"/>
                  </a:cubicBezTo>
                  <a:cubicBezTo>
                    <a:pt x="1652" y="3261"/>
                    <a:pt x="1672" y="3262"/>
                    <a:pt x="1692" y="3262"/>
                  </a:cubicBezTo>
                  <a:cubicBezTo>
                    <a:pt x="2351" y="3262"/>
                    <a:pt x="2929" y="2026"/>
                    <a:pt x="2297" y="1339"/>
                  </a:cubicBezTo>
                  <a:cubicBezTo>
                    <a:pt x="2401" y="1111"/>
                    <a:pt x="2508" y="914"/>
                    <a:pt x="2616" y="756"/>
                  </a:cubicBezTo>
                  <a:cubicBezTo>
                    <a:pt x="2737" y="580"/>
                    <a:pt x="2861" y="433"/>
                    <a:pt x="2990" y="313"/>
                  </a:cubicBezTo>
                  <a:lnTo>
                    <a:pt x="2990" y="313"/>
                  </a:lnTo>
                  <a:cubicBezTo>
                    <a:pt x="2954" y="317"/>
                    <a:pt x="2919" y="319"/>
                    <a:pt x="2885" y="319"/>
                  </a:cubicBezTo>
                  <a:cubicBezTo>
                    <a:pt x="2431" y="319"/>
                    <a:pt x="2075" y="1"/>
                    <a:pt x="1698" y="1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4274407" y="3114966"/>
              <a:ext cx="86472" cy="94370"/>
            </a:xfrm>
            <a:custGeom>
              <a:rect b="b" l="l" r="r" t="t"/>
              <a:pathLst>
                <a:path extrusionOk="0" h="3262" w="2989">
                  <a:moveTo>
                    <a:pt x="1292" y="1"/>
                  </a:moveTo>
                  <a:cubicBezTo>
                    <a:pt x="915" y="1"/>
                    <a:pt x="559" y="319"/>
                    <a:pt x="106" y="319"/>
                  </a:cubicBezTo>
                  <a:cubicBezTo>
                    <a:pt x="71" y="319"/>
                    <a:pt x="36" y="317"/>
                    <a:pt x="1" y="313"/>
                  </a:cubicBezTo>
                  <a:lnTo>
                    <a:pt x="1" y="313"/>
                  </a:lnTo>
                  <a:cubicBezTo>
                    <a:pt x="128" y="433"/>
                    <a:pt x="254" y="580"/>
                    <a:pt x="374" y="756"/>
                  </a:cubicBezTo>
                  <a:cubicBezTo>
                    <a:pt x="481" y="914"/>
                    <a:pt x="588" y="1111"/>
                    <a:pt x="694" y="1339"/>
                  </a:cubicBezTo>
                  <a:cubicBezTo>
                    <a:pt x="61" y="2026"/>
                    <a:pt x="640" y="3262"/>
                    <a:pt x="1299" y="3262"/>
                  </a:cubicBezTo>
                  <a:cubicBezTo>
                    <a:pt x="1319" y="3262"/>
                    <a:pt x="1339" y="3261"/>
                    <a:pt x="1358" y="3258"/>
                  </a:cubicBezTo>
                  <a:cubicBezTo>
                    <a:pt x="2041" y="3180"/>
                    <a:pt x="2989" y="2031"/>
                    <a:pt x="2159" y="687"/>
                  </a:cubicBezTo>
                  <a:cubicBezTo>
                    <a:pt x="1832" y="157"/>
                    <a:pt x="1557" y="1"/>
                    <a:pt x="1292" y="1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4067269" y="3195333"/>
              <a:ext cx="202307" cy="26384"/>
            </a:xfrm>
            <a:custGeom>
              <a:rect b="b" l="l" r="r" t="t"/>
              <a:pathLst>
                <a:path extrusionOk="0" h="912" w="6993">
                  <a:moveTo>
                    <a:pt x="3496" y="0"/>
                  </a:moveTo>
                  <a:cubicBezTo>
                    <a:pt x="3091" y="0"/>
                    <a:pt x="2686" y="94"/>
                    <a:pt x="2317" y="281"/>
                  </a:cubicBezTo>
                  <a:cubicBezTo>
                    <a:pt x="2002" y="440"/>
                    <a:pt x="1658" y="520"/>
                    <a:pt x="1313" y="520"/>
                  </a:cubicBezTo>
                  <a:cubicBezTo>
                    <a:pt x="969" y="520"/>
                    <a:pt x="624" y="440"/>
                    <a:pt x="310" y="281"/>
                  </a:cubicBezTo>
                  <a:cubicBezTo>
                    <a:pt x="283" y="267"/>
                    <a:pt x="253" y="260"/>
                    <a:pt x="224" y="260"/>
                  </a:cubicBezTo>
                  <a:cubicBezTo>
                    <a:pt x="153" y="260"/>
                    <a:pt x="84" y="299"/>
                    <a:pt x="48" y="367"/>
                  </a:cubicBezTo>
                  <a:cubicBezTo>
                    <a:pt x="1" y="463"/>
                    <a:pt x="39" y="580"/>
                    <a:pt x="134" y="631"/>
                  </a:cubicBezTo>
                  <a:cubicBezTo>
                    <a:pt x="504" y="817"/>
                    <a:pt x="909" y="910"/>
                    <a:pt x="1314" y="910"/>
                  </a:cubicBezTo>
                  <a:cubicBezTo>
                    <a:pt x="1719" y="910"/>
                    <a:pt x="2124" y="817"/>
                    <a:pt x="2493" y="631"/>
                  </a:cubicBezTo>
                  <a:cubicBezTo>
                    <a:pt x="2808" y="471"/>
                    <a:pt x="3152" y="391"/>
                    <a:pt x="3497" y="391"/>
                  </a:cubicBezTo>
                  <a:cubicBezTo>
                    <a:pt x="3842" y="391"/>
                    <a:pt x="4186" y="471"/>
                    <a:pt x="4500" y="631"/>
                  </a:cubicBezTo>
                  <a:cubicBezTo>
                    <a:pt x="4868" y="818"/>
                    <a:pt x="5273" y="911"/>
                    <a:pt x="5678" y="911"/>
                  </a:cubicBezTo>
                  <a:cubicBezTo>
                    <a:pt x="6083" y="911"/>
                    <a:pt x="6489" y="818"/>
                    <a:pt x="6857" y="631"/>
                  </a:cubicBezTo>
                  <a:cubicBezTo>
                    <a:pt x="6954" y="582"/>
                    <a:pt x="6992" y="463"/>
                    <a:pt x="6943" y="367"/>
                  </a:cubicBezTo>
                  <a:cubicBezTo>
                    <a:pt x="6909" y="299"/>
                    <a:pt x="6840" y="260"/>
                    <a:pt x="6768" y="260"/>
                  </a:cubicBezTo>
                  <a:cubicBezTo>
                    <a:pt x="6739" y="260"/>
                    <a:pt x="6709" y="267"/>
                    <a:pt x="6681" y="281"/>
                  </a:cubicBezTo>
                  <a:cubicBezTo>
                    <a:pt x="6366" y="440"/>
                    <a:pt x="6022" y="520"/>
                    <a:pt x="5677" y="520"/>
                  </a:cubicBezTo>
                  <a:cubicBezTo>
                    <a:pt x="5333" y="520"/>
                    <a:pt x="4989" y="440"/>
                    <a:pt x="4676" y="281"/>
                  </a:cubicBezTo>
                  <a:cubicBezTo>
                    <a:pt x="4306" y="94"/>
                    <a:pt x="3901" y="0"/>
                    <a:pt x="349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4094839" y="3160212"/>
              <a:ext cx="147080" cy="22016"/>
            </a:xfrm>
            <a:custGeom>
              <a:rect b="b" l="l" r="r" t="t"/>
              <a:pathLst>
                <a:path extrusionOk="0" h="761" w="5084">
                  <a:moveTo>
                    <a:pt x="2542" y="0"/>
                  </a:moveTo>
                  <a:cubicBezTo>
                    <a:pt x="2246" y="0"/>
                    <a:pt x="1950" y="69"/>
                    <a:pt x="1680" y="206"/>
                  </a:cubicBezTo>
                  <a:cubicBezTo>
                    <a:pt x="1465" y="315"/>
                    <a:pt x="1230" y="369"/>
                    <a:pt x="996" y="369"/>
                  </a:cubicBezTo>
                  <a:cubicBezTo>
                    <a:pt x="761" y="369"/>
                    <a:pt x="526" y="315"/>
                    <a:pt x="312" y="206"/>
                  </a:cubicBezTo>
                  <a:cubicBezTo>
                    <a:pt x="283" y="193"/>
                    <a:pt x="253" y="186"/>
                    <a:pt x="224" y="186"/>
                  </a:cubicBezTo>
                  <a:cubicBezTo>
                    <a:pt x="152" y="186"/>
                    <a:pt x="83" y="225"/>
                    <a:pt x="49" y="292"/>
                  </a:cubicBezTo>
                  <a:cubicBezTo>
                    <a:pt x="0" y="389"/>
                    <a:pt x="39" y="506"/>
                    <a:pt x="135" y="556"/>
                  </a:cubicBezTo>
                  <a:cubicBezTo>
                    <a:pt x="405" y="693"/>
                    <a:pt x="701" y="761"/>
                    <a:pt x="997" y="761"/>
                  </a:cubicBezTo>
                  <a:cubicBezTo>
                    <a:pt x="1293" y="761"/>
                    <a:pt x="1589" y="693"/>
                    <a:pt x="1859" y="556"/>
                  </a:cubicBezTo>
                  <a:cubicBezTo>
                    <a:pt x="2074" y="447"/>
                    <a:pt x="2309" y="393"/>
                    <a:pt x="2544" y="393"/>
                  </a:cubicBezTo>
                  <a:cubicBezTo>
                    <a:pt x="2779" y="393"/>
                    <a:pt x="3014" y="447"/>
                    <a:pt x="3228" y="556"/>
                  </a:cubicBezTo>
                  <a:cubicBezTo>
                    <a:pt x="3496" y="691"/>
                    <a:pt x="3794" y="760"/>
                    <a:pt x="4088" y="760"/>
                  </a:cubicBezTo>
                  <a:cubicBezTo>
                    <a:pt x="4384" y="760"/>
                    <a:pt x="4682" y="694"/>
                    <a:pt x="4950" y="556"/>
                  </a:cubicBezTo>
                  <a:cubicBezTo>
                    <a:pt x="5045" y="507"/>
                    <a:pt x="5084" y="389"/>
                    <a:pt x="5036" y="292"/>
                  </a:cubicBezTo>
                  <a:cubicBezTo>
                    <a:pt x="5002" y="225"/>
                    <a:pt x="4932" y="186"/>
                    <a:pt x="4861" y="186"/>
                  </a:cubicBezTo>
                  <a:cubicBezTo>
                    <a:pt x="4831" y="186"/>
                    <a:pt x="4801" y="193"/>
                    <a:pt x="4774" y="206"/>
                  </a:cubicBezTo>
                  <a:cubicBezTo>
                    <a:pt x="4559" y="315"/>
                    <a:pt x="4324" y="369"/>
                    <a:pt x="4089" y="369"/>
                  </a:cubicBezTo>
                  <a:cubicBezTo>
                    <a:pt x="3854" y="369"/>
                    <a:pt x="3619" y="315"/>
                    <a:pt x="3404" y="206"/>
                  </a:cubicBezTo>
                  <a:cubicBezTo>
                    <a:pt x="3134" y="69"/>
                    <a:pt x="2838" y="0"/>
                    <a:pt x="254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4079159" y="3225536"/>
              <a:ext cx="11138" cy="19875"/>
            </a:xfrm>
            <a:custGeom>
              <a:rect b="b" l="l" r="r" t="t"/>
              <a:pathLst>
                <a:path extrusionOk="0" h="687" w="385">
                  <a:moveTo>
                    <a:pt x="194" y="0"/>
                  </a:moveTo>
                  <a:cubicBezTo>
                    <a:pt x="189" y="0"/>
                    <a:pt x="185" y="0"/>
                    <a:pt x="180" y="1"/>
                  </a:cubicBezTo>
                  <a:cubicBezTo>
                    <a:pt x="77" y="8"/>
                    <a:pt x="1" y="96"/>
                    <a:pt x="1" y="200"/>
                  </a:cubicBezTo>
                  <a:lnTo>
                    <a:pt x="1" y="487"/>
                  </a:lnTo>
                  <a:cubicBezTo>
                    <a:pt x="1" y="588"/>
                    <a:pt x="77" y="679"/>
                    <a:pt x="180" y="686"/>
                  </a:cubicBezTo>
                  <a:cubicBezTo>
                    <a:pt x="184" y="687"/>
                    <a:pt x="187" y="687"/>
                    <a:pt x="191" y="687"/>
                  </a:cubicBezTo>
                  <a:cubicBezTo>
                    <a:pt x="298" y="687"/>
                    <a:pt x="384" y="600"/>
                    <a:pt x="384" y="495"/>
                  </a:cubicBezTo>
                  <a:lnTo>
                    <a:pt x="384" y="193"/>
                  </a:lnTo>
                  <a:cubicBezTo>
                    <a:pt x="384" y="87"/>
                    <a:pt x="299" y="0"/>
                    <a:pt x="19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4064752" y="3248854"/>
              <a:ext cx="23318" cy="11109"/>
            </a:xfrm>
            <a:custGeom>
              <a:rect b="b" l="l" r="r" t="t"/>
              <a:pathLst>
                <a:path extrusionOk="0" h="384" w="806">
                  <a:moveTo>
                    <a:pt x="197" y="0"/>
                  </a:moveTo>
                  <a:cubicBezTo>
                    <a:pt x="88" y="0"/>
                    <a:pt x="0" y="92"/>
                    <a:pt x="5" y="203"/>
                  </a:cubicBezTo>
                  <a:cubicBezTo>
                    <a:pt x="11" y="307"/>
                    <a:pt x="101" y="384"/>
                    <a:pt x="204" y="384"/>
                  </a:cubicBezTo>
                  <a:lnTo>
                    <a:pt x="608" y="384"/>
                  </a:lnTo>
                  <a:cubicBezTo>
                    <a:pt x="717" y="384"/>
                    <a:pt x="805" y="292"/>
                    <a:pt x="799" y="180"/>
                  </a:cubicBezTo>
                  <a:cubicBezTo>
                    <a:pt x="792" y="77"/>
                    <a:pt x="703" y="0"/>
                    <a:pt x="60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4246114" y="3225536"/>
              <a:ext cx="11109" cy="19875"/>
            </a:xfrm>
            <a:custGeom>
              <a:rect b="b" l="l" r="r" t="t"/>
              <a:pathLst>
                <a:path extrusionOk="0" h="687" w="384">
                  <a:moveTo>
                    <a:pt x="195" y="0"/>
                  </a:moveTo>
                  <a:cubicBezTo>
                    <a:pt x="190" y="0"/>
                    <a:pt x="186" y="0"/>
                    <a:pt x="181" y="1"/>
                  </a:cubicBezTo>
                  <a:cubicBezTo>
                    <a:pt x="77" y="8"/>
                    <a:pt x="0" y="96"/>
                    <a:pt x="0" y="200"/>
                  </a:cubicBezTo>
                  <a:lnTo>
                    <a:pt x="0" y="487"/>
                  </a:lnTo>
                  <a:cubicBezTo>
                    <a:pt x="0" y="588"/>
                    <a:pt x="77" y="679"/>
                    <a:pt x="181" y="686"/>
                  </a:cubicBezTo>
                  <a:cubicBezTo>
                    <a:pt x="185" y="687"/>
                    <a:pt x="188" y="687"/>
                    <a:pt x="192" y="687"/>
                  </a:cubicBezTo>
                  <a:cubicBezTo>
                    <a:pt x="298" y="687"/>
                    <a:pt x="384" y="600"/>
                    <a:pt x="384" y="495"/>
                  </a:cubicBezTo>
                  <a:lnTo>
                    <a:pt x="384" y="193"/>
                  </a:lnTo>
                  <a:cubicBezTo>
                    <a:pt x="384" y="87"/>
                    <a:pt x="299" y="0"/>
                    <a:pt x="19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4248775" y="3248854"/>
              <a:ext cx="23318" cy="11109"/>
            </a:xfrm>
            <a:custGeom>
              <a:rect b="b" l="l" r="r" t="t"/>
              <a:pathLst>
                <a:path extrusionOk="0" h="384" w="806">
                  <a:moveTo>
                    <a:pt x="198" y="0"/>
                  </a:moveTo>
                  <a:cubicBezTo>
                    <a:pt x="89" y="0"/>
                    <a:pt x="0" y="92"/>
                    <a:pt x="6" y="203"/>
                  </a:cubicBezTo>
                  <a:cubicBezTo>
                    <a:pt x="13" y="307"/>
                    <a:pt x="102" y="384"/>
                    <a:pt x="206" y="384"/>
                  </a:cubicBezTo>
                  <a:lnTo>
                    <a:pt x="608" y="384"/>
                  </a:lnTo>
                  <a:cubicBezTo>
                    <a:pt x="718" y="384"/>
                    <a:pt x="806" y="292"/>
                    <a:pt x="799" y="180"/>
                  </a:cubicBezTo>
                  <a:cubicBezTo>
                    <a:pt x="795" y="77"/>
                    <a:pt x="704" y="0"/>
                    <a:pt x="60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23"/>
          <p:cNvGrpSpPr/>
          <p:nvPr/>
        </p:nvGrpSpPr>
        <p:grpSpPr>
          <a:xfrm>
            <a:off x="1128955" y="1730171"/>
            <a:ext cx="484316" cy="365364"/>
            <a:chOff x="3154238" y="2538506"/>
            <a:chExt cx="406033" cy="306282"/>
          </a:xfrm>
        </p:grpSpPr>
        <p:sp>
          <p:nvSpPr>
            <p:cNvPr id="896" name="Google Shape;896;p23"/>
            <p:cNvSpPr/>
            <p:nvPr/>
          </p:nvSpPr>
          <p:spPr>
            <a:xfrm>
              <a:off x="3450047" y="2613030"/>
              <a:ext cx="110223" cy="231758"/>
            </a:xfrm>
            <a:custGeom>
              <a:rect b="b" l="l" r="r" t="t"/>
              <a:pathLst>
                <a:path extrusionOk="0" h="8011" w="3810">
                  <a:moveTo>
                    <a:pt x="0" y="0"/>
                  </a:moveTo>
                  <a:lnTo>
                    <a:pt x="69" y="5306"/>
                  </a:lnTo>
                  <a:cubicBezTo>
                    <a:pt x="361" y="7265"/>
                    <a:pt x="1315" y="8011"/>
                    <a:pt x="2106" y="8011"/>
                  </a:cubicBezTo>
                  <a:cubicBezTo>
                    <a:pt x="2935" y="8011"/>
                    <a:pt x="3586" y="7192"/>
                    <a:pt x="3110" y="6096"/>
                  </a:cubicBezTo>
                  <a:cubicBezTo>
                    <a:pt x="1665" y="3321"/>
                    <a:pt x="3809" y="1829"/>
                    <a:pt x="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3154238" y="2613030"/>
              <a:ext cx="110165" cy="231758"/>
            </a:xfrm>
            <a:custGeom>
              <a:rect b="b" l="l" r="r" t="t"/>
              <a:pathLst>
                <a:path extrusionOk="0" h="8011" w="3808">
                  <a:moveTo>
                    <a:pt x="3807" y="0"/>
                  </a:moveTo>
                  <a:cubicBezTo>
                    <a:pt x="0" y="1829"/>
                    <a:pt x="2143" y="3321"/>
                    <a:pt x="700" y="6096"/>
                  </a:cubicBezTo>
                  <a:cubicBezTo>
                    <a:pt x="223" y="7192"/>
                    <a:pt x="874" y="8011"/>
                    <a:pt x="1703" y="8011"/>
                  </a:cubicBezTo>
                  <a:cubicBezTo>
                    <a:pt x="2494" y="8011"/>
                    <a:pt x="3448" y="7265"/>
                    <a:pt x="3738" y="5306"/>
                  </a:cubicBezTo>
                  <a:lnTo>
                    <a:pt x="3807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3449902" y="2613030"/>
              <a:ext cx="33993" cy="181131"/>
            </a:xfrm>
            <a:custGeom>
              <a:rect b="b" l="l" r="r" t="t"/>
              <a:pathLst>
                <a:path extrusionOk="0" h="6261" w="1175">
                  <a:moveTo>
                    <a:pt x="1" y="0"/>
                  </a:moveTo>
                  <a:lnTo>
                    <a:pt x="70" y="5306"/>
                  </a:lnTo>
                  <a:cubicBezTo>
                    <a:pt x="123" y="5663"/>
                    <a:pt x="197" y="5981"/>
                    <a:pt x="289" y="6260"/>
                  </a:cubicBezTo>
                  <a:cubicBezTo>
                    <a:pt x="410" y="6143"/>
                    <a:pt x="519" y="6021"/>
                    <a:pt x="616" y="5889"/>
                  </a:cubicBezTo>
                  <a:cubicBezTo>
                    <a:pt x="986" y="5386"/>
                    <a:pt x="1174" y="4788"/>
                    <a:pt x="1174" y="4113"/>
                  </a:cubicBezTo>
                  <a:cubicBezTo>
                    <a:pt x="1174" y="3142"/>
                    <a:pt x="1174" y="1778"/>
                    <a:pt x="926" y="511"/>
                  </a:cubicBezTo>
                  <a:cubicBezTo>
                    <a:pt x="665" y="342"/>
                    <a:pt x="358" y="173"/>
                    <a:pt x="1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3230382" y="2613030"/>
              <a:ext cx="34022" cy="181131"/>
            </a:xfrm>
            <a:custGeom>
              <a:rect b="b" l="l" r="r" t="t"/>
              <a:pathLst>
                <a:path extrusionOk="0" h="6261" w="1176">
                  <a:moveTo>
                    <a:pt x="1175" y="0"/>
                  </a:moveTo>
                  <a:lnTo>
                    <a:pt x="1175" y="0"/>
                  </a:lnTo>
                  <a:cubicBezTo>
                    <a:pt x="818" y="173"/>
                    <a:pt x="511" y="342"/>
                    <a:pt x="251" y="511"/>
                  </a:cubicBezTo>
                  <a:cubicBezTo>
                    <a:pt x="4" y="1778"/>
                    <a:pt x="1" y="3142"/>
                    <a:pt x="1" y="4113"/>
                  </a:cubicBezTo>
                  <a:cubicBezTo>
                    <a:pt x="1" y="4788"/>
                    <a:pt x="189" y="5386"/>
                    <a:pt x="559" y="5889"/>
                  </a:cubicBezTo>
                  <a:cubicBezTo>
                    <a:pt x="657" y="6021"/>
                    <a:pt x="764" y="6143"/>
                    <a:pt x="886" y="6260"/>
                  </a:cubicBezTo>
                  <a:cubicBezTo>
                    <a:pt x="978" y="5981"/>
                    <a:pt x="1054" y="5662"/>
                    <a:pt x="1105" y="5304"/>
                  </a:cubicBezTo>
                  <a:lnTo>
                    <a:pt x="1175" y="0"/>
                  </a:ln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3252976" y="2538506"/>
              <a:ext cx="208412" cy="267082"/>
            </a:xfrm>
            <a:custGeom>
              <a:rect b="b" l="l" r="r" t="t"/>
              <a:pathLst>
                <a:path extrusionOk="0" h="9232" w="7204">
                  <a:moveTo>
                    <a:pt x="3602" y="1"/>
                  </a:moveTo>
                  <a:cubicBezTo>
                    <a:pt x="68" y="1"/>
                    <a:pt x="0" y="3951"/>
                    <a:pt x="0" y="6692"/>
                  </a:cubicBezTo>
                  <a:cubicBezTo>
                    <a:pt x="0" y="8858"/>
                    <a:pt x="2484" y="9232"/>
                    <a:pt x="3602" y="9232"/>
                  </a:cubicBezTo>
                  <a:cubicBezTo>
                    <a:pt x="4722" y="9232"/>
                    <a:pt x="7204" y="8858"/>
                    <a:pt x="7202" y="6692"/>
                  </a:cubicBezTo>
                  <a:cubicBezTo>
                    <a:pt x="7202" y="3954"/>
                    <a:pt x="7135" y="1"/>
                    <a:pt x="360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3252976" y="2538506"/>
              <a:ext cx="115546" cy="267082"/>
            </a:xfrm>
            <a:custGeom>
              <a:rect b="b" l="l" r="r" t="t"/>
              <a:pathLst>
                <a:path extrusionOk="0" h="9232" w="3994">
                  <a:moveTo>
                    <a:pt x="3602" y="1"/>
                  </a:moveTo>
                  <a:cubicBezTo>
                    <a:pt x="68" y="1"/>
                    <a:pt x="0" y="3954"/>
                    <a:pt x="0" y="6692"/>
                  </a:cubicBezTo>
                  <a:cubicBezTo>
                    <a:pt x="0" y="8859"/>
                    <a:pt x="2484" y="9232"/>
                    <a:pt x="3602" y="9232"/>
                  </a:cubicBezTo>
                  <a:cubicBezTo>
                    <a:pt x="3718" y="9232"/>
                    <a:pt x="3850" y="9227"/>
                    <a:pt x="3993" y="9218"/>
                  </a:cubicBezTo>
                  <a:cubicBezTo>
                    <a:pt x="2775" y="9134"/>
                    <a:pt x="783" y="8632"/>
                    <a:pt x="783" y="6692"/>
                  </a:cubicBezTo>
                  <a:cubicBezTo>
                    <a:pt x="783" y="4056"/>
                    <a:pt x="845" y="303"/>
                    <a:pt x="3993" y="19"/>
                  </a:cubicBezTo>
                  <a:cubicBezTo>
                    <a:pt x="3867" y="7"/>
                    <a:pt x="3737" y="1"/>
                    <a:pt x="360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3332967" y="2739049"/>
              <a:ext cx="48400" cy="15304"/>
            </a:xfrm>
            <a:custGeom>
              <a:rect b="b" l="l" r="r" t="t"/>
              <a:pathLst>
                <a:path extrusionOk="0" h="529" w="1673">
                  <a:moveTo>
                    <a:pt x="1454" y="0"/>
                  </a:moveTo>
                  <a:cubicBezTo>
                    <a:pt x="1399" y="0"/>
                    <a:pt x="1345" y="23"/>
                    <a:pt x="1306" y="68"/>
                  </a:cubicBezTo>
                  <a:cubicBezTo>
                    <a:pt x="1268" y="112"/>
                    <a:pt x="1208" y="137"/>
                    <a:pt x="1145" y="137"/>
                  </a:cubicBezTo>
                  <a:cubicBezTo>
                    <a:pt x="1082" y="137"/>
                    <a:pt x="1022" y="112"/>
                    <a:pt x="984" y="68"/>
                  </a:cubicBezTo>
                  <a:cubicBezTo>
                    <a:pt x="947" y="25"/>
                    <a:pt x="892" y="0"/>
                    <a:pt x="837" y="0"/>
                  </a:cubicBezTo>
                  <a:cubicBezTo>
                    <a:pt x="780" y="0"/>
                    <a:pt x="725" y="25"/>
                    <a:pt x="688" y="68"/>
                  </a:cubicBezTo>
                  <a:cubicBezTo>
                    <a:pt x="650" y="112"/>
                    <a:pt x="591" y="137"/>
                    <a:pt x="527" y="137"/>
                  </a:cubicBezTo>
                  <a:cubicBezTo>
                    <a:pt x="464" y="137"/>
                    <a:pt x="404" y="112"/>
                    <a:pt x="366" y="68"/>
                  </a:cubicBezTo>
                  <a:cubicBezTo>
                    <a:pt x="327" y="23"/>
                    <a:pt x="273" y="1"/>
                    <a:pt x="218" y="1"/>
                  </a:cubicBezTo>
                  <a:cubicBezTo>
                    <a:pt x="172" y="1"/>
                    <a:pt x="127" y="16"/>
                    <a:pt x="90" y="48"/>
                  </a:cubicBezTo>
                  <a:cubicBezTo>
                    <a:pt x="10" y="119"/>
                    <a:pt x="1" y="243"/>
                    <a:pt x="71" y="324"/>
                  </a:cubicBezTo>
                  <a:cubicBezTo>
                    <a:pt x="185" y="453"/>
                    <a:pt x="349" y="528"/>
                    <a:pt x="527" y="528"/>
                  </a:cubicBezTo>
                  <a:cubicBezTo>
                    <a:pt x="639" y="528"/>
                    <a:pt x="745" y="499"/>
                    <a:pt x="837" y="445"/>
                  </a:cubicBezTo>
                  <a:cubicBezTo>
                    <a:pt x="929" y="499"/>
                    <a:pt x="1033" y="528"/>
                    <a:pt x="1145" y="528"/>
                  </a:cubicBezTo>
                  <a:cubicBezTo>
                    <a:pt x="1322" y="528"/>
                    <a:pt x="1489" y="453"/>
                    <a:pt x="1601" y="324"/>
                  </a:cubicBezTo>
                  <a:cubicBezTo>
                    <a:pt x="1673" y="243"/>
                    <a:pt x="1665" y="120"/>
                    <a:pt x="1582" y="48"/>
                  </a:cubicBezTo>
                  <a:cubicBezTo>
                    <a:pt x="1545" y="16"/>
                    <a:pt x="1499" y="0"/>
                    <a:pt x="145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3300045" y="2685558"/>
              <a:ext cx="11138" cy="21524"/>
            </a:xfrm>
            <a:custGeom>
              <a:rect b="b" l="l" r="r" t="t"/>
              <a:pathLst>
                <a:path extrusionOk="0" h="744" w="385">
                  <a:moveTo>
                    <a:pt x="193" y="1"/>
                  </a:moveTo>
                  <a:cubicBezTo>
                    <a:pt x="189" y="1"/>
                    <a:pt x="185" y="1"/>
                    <a:pt x="182" y="1"/>
                  </a:cubicBezTo>
                  <a:cubicBezTo>
                    <a:pt x="81" y="9"/>
                    <a:pt x="1" y="99"/>
                    <a:pt x="1" y="201"/>
                  </a:cubicBezTo>
                  <a:lnTo>
                    <a:pt x="1" y="544"/>
                  </a:lnTo>
                  <a:cubicBezTo>
                    <a:pt x="1" y="647"/>
                    <a:pt x="77" y="737"/>
                    <a:pt x="182" y="744"/>
                  </a:cubicBezTo>
                  <a:cubicBezTo>
                    <a:pt x="185" y="744"/>
                    <a:pt x="187" y="744"/>
                    <a:pt x="190" y="744"/>
                  </a:cubicBezTo>
                  <a:cubicBezTo>
                    <a:pt x="297" y="744"/>
                    <a:pt x="384" y="658"/>
                    <a:pt x="384" y="552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3286911" y="2708788"/>
              <a:ext cx="21958" cy="11109"/>
            </a:xfrm>
            <a:custGeom>
              <a:rect b="b" l="l" r="r" t="t"/>
              <a:pathLst>
                <a:path extrusionOk="0" h="384" w="759">
                  <a:moveTo>
                    <a:pt x="206" y="0"/>
                  </a:moveTo>
                  <a:cubicBezTo>
                    <a:pt x="102" y="0"/>
                    <a:pt x="13" y="77"/>
                    <a:pt x="7" y="180"/>
                  </a:cubicBezTo>
                  <a:cubicBezTo>
                    <a:pt x="1" y="292"/>
                    <a:pt x="90" y="384"/>
                    <a:pt x="199" y="384"/>
                  </a:cubicBezTo>
                  <a:lnTo>
                    <a:pt x="551" y="384"/>
                  </a:lnTo>
                  <a:cubicBezTo>
                    <a:pt x="653" y="384"/>
                    <a:pt x="743" y="307"/>
                    <a:pt x="751" y="203"/>
                  </a:cubicBezTo>
                  <a:cubicBezTo>
                    <a:pt x="758" y="92"/>
                    <a:pt x="669" y="0"/>
                    <a:pt x="559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3403238" y="2685558"/>
              <a:ext cx="11109" cy="21524"/>
            </a:xfrm>
            <a:custGeom>
              <a:rect b="b" l="l" r="r" t="t"/>
              <a:pathLst>
                <a:path extrusionOk="0" h="744" w="384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lnTo>
                    <a:pt x="0" y="544"/>
                  </a:lnTo>
                  <a:cubicBezTo>
                    <a:pt x="0" y="647"/>
                    <a:pt x="77" y="737"/>
                    <a:pt x="181" y="744"/>
                  </a:cubicBezTo>
                  <a:cubicBezTo>
                    <a:pt x="185" y="744"/>
                    <a:pt x="188" y="744"/>
                    <a:pt x="192" y="744"/>
                  </a:cubicBezTo>
                  <a:cubicBezTo>
                    <a:pt x="297" y="744"/>
                    <a:pt x="384" y="657"/>
                    <a:pt x="384" y="552"/>
                  </a:cubicBezTo>
                  <a:lnTo>
                    <a:pt x="384" y="201"/>
                  </a:lnTo>
                  <a:cubicBezTo>
                    <a:pt x="384" y="98"/>
                    <a:pt x="307" y="7"/>
                    <a:pt x="204" y="1"/>
                  </a:cubicBezTo>
                  <a:cubicBezTo>
                    <a:pt x="200" y="1"/>
                    <a:pt x="197" y="1"/>
                    <a:pt x="19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3405582" y="2708788"/>
              <a:ext cx="21871" cy="11109"/>
            </a:xfrm>
            <a:custGeom>
              <a:rect b="b" l="l" r="r" t="t"/>
              <a:pathLst>
                <a:path extrusionOk="0" h="384" w="756">
                  <a:moveTo>
                    <a:pt x="206" y="0"/>
                  </a:moveTo>
                  <a:cubicBezTo>
                    <a:pt x="102" y="0"/>
                    <a:pt x="11" y="77"/>
                    <a:pt x="7" y="180"/>
                  </a:cubicBezTo>
                  <a:cubicBezTo>
                    <a:pt x="0" y="292"/>
                    <a:pt x="88" y="384"/>
                    <a:pt x="198" y="384"/>
                  </a:cubicBezTo>
                  <a:lnTo>
                    <a:pt x="551" y="384"/>
                  </a:lnTo>
                  <a:cubicBezTo>
                    <a:pt x="652" y="384"/>
                    <a:pt x="743" y="307"/>
                    <a:pt x="750" y="203"/>
                  </a:cubicBezTo>
                  <a:cubicBezTo>
                    <a:pt x="755" y="92"/>
                    <a:pt x="668" y="0"/>
                    <a:pt x="559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3341675" y="2715442"/>
              <a:ext cx="31100" cy="15159"/>
            </a:xfrm>
            <a:custGeom>
              <a:rect b="b" l="l" r="r" t="t"/>
              <a:pathLst>
                <a:path extrusionOk="0" h="524" w="1075">
                  <a:moveTo>
                    <a:pt x="96" y="0"/>
                  </a:moveTo>
                  <a:cubicBezTo>
                    <a:pt x="42" y="0"/>
                    <a:pt x="1" y="42"/>
                    <a:pt x="1" y="96"/>
                  </a:cubicBezTo>
                  <a:cubicBezTo>
                    <a:pt x="1" y="332"/>
                    <a:pt x="240" y="523"/>
                    <a:pt x="537" y="523"/>
                  </a:cubicBezTo>
                  <a:cubicBezTo>
                    <a:pt x="835" y="523"/>
                    <a:pt x="1074" y="332"/>
                    <a:pt x="1074" y="96"/>
                  </a:cubicBezTo>
                  <a:cubicBezTo>
                    <a:pt x="1074" y="42"/>
                    <a:pt x="1031" y="0"/>
                    <a:pt x="98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og Infographics by Slidesgo">
  <a:themeElements>
    <a:clrScheme name="Simple Light">
      <a:dk1>
        <a:srgbClr val="5C586F"/>
      </a:dk1>
      <a:lt1>
        <a:srgbClr val="C7C5CB"/>
      </a:lt1>
      <a:dk2>
        <a:srgbClr val="E7E7E7"/>
      </a:dk2>
      <a:lt2>
        <a:srgbClr val="DE8957"/>
      </a:lt2>
      <a:accent1>
        <a:srgbClr val="E8A882"/>
      </a:accent1>
      <a:accent2>
        <a:srgbClr val="F8B459"/>
      </a:accent2>
      <a:accent3>
        <a:srgbClr val="FFB2C1"/>
      </a:accent3>
      <a:accent4>
        <a:srgbClr val="F9E09D"/>
      </a:accent4>
      <a:accent5>
        <a:srgbClr val="4F4C5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