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83" r:id="rId13"/>
    <p:sldId id="282" r:id="rId14"/>
    <p:sldId id="278" r:id="rId15"/>
    <p:sldId id="281" r:id="rId16"/>
    <p:sldId id="284" r:id="rId17"/>
    <p:sldId id="279" r:id="rId18"/>
  </p:sldIdLst>
  <p:sldSz cx="9144000" cy="5143500" type="screen16x9"/>
  <p:notesSz cx="6858000" cy="9144000"/>
  <p:embeddedFontLst>
    <p:embeddedFont>
      <p:font typeface="Lato Light" panose="020F0302020204030203" charset="0"/>
      <p:regular r:id="rId20"/>
      <p:bold r:id="rId21"/>
      <p:italic r:id="rId22"/>
      <p:boldItalic r:id="rId23"/>
    </p:embeddedFont>
    <p:embeddedFont>
      <p:font typeface="Roboto Slab Regular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EDDBF89-8F8A-46BB-B599-EBE415F32CF0}">
          <p14:sldIdLst>
            <p14:sldId id="256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83"/>
            <p14:sldId id="282"/>
          </p14:sldIdLst>
        </p14:section>
        <p14:section name="Untitled Section" id="{DC015DDD-1198-42F6-BBDB-146497C00E9C}">
          <p14:sldIdLst>
            <p14:sldId id="278"/>
            <p14:sldId id="281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93C0B1-C3EF-405F-B1E8-830ADC564B1F}">
  <a:tblStyle styleId="{C693C0B1-C3EF-405F-B1E8-830ADC564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83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83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66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8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Xin chào các thầy cô và các bạn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CSS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JS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HTML</a:t>
            </a:r>
            <a:endParaRPr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28607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Product</a:t>
            </a:r>
            <a:endParaRPr dirty="0"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016337" y="1044440"/>
            <a:ext cx="226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Navbar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hanh</a:t>
            </a:r>
            <a:r>
              <a:rPr lang="en-US" dirty="0" smtClean="0"/>
              <a:t> page, product list, footer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50657" y="2310903"/>
            <a:ext cx="226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Homepage, global style, style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0657" y="3577366"/>
            <a:ext cx="226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API, </a:t>
            </a:r>
            <a:r>
              <a:rPr lang="en-US" dirty="0" err="1" smtClean="0"/>
              <a:t>lấy</a:t>
            </a:r>
            <a:r>
              <a:rPr lang="en-US" dirty="0" smtClean="0"/>
              <a:t> data,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data, loading screen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 smtClean="0"/>
              <a:t>Navbar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Chứa các nút là thẻ &lt;a&gt; có chức năng dẫn đến các trang khác, thanh tìm kiếm</a:t>
            </a:r>
            <a:endParaRPr sz="12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Thanh page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Các nút đánh số trang, thuận tiện khi chuyển trang.</a:t>
            </a:r>
            <a:endParaRPr lang="en"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Có hiển thị thứ tự trang hiện tại</a:t>
            </a: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Product list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Các thẻ chứa thông tin về 1 giống chó nhất định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Các nút chức năng hỗ trợ người dùng</a:t>
            </a:r>
            <a:endParaRPr sz="120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28607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</a:t>
            </a:r>
            <a:endParaRPr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Global style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Style chung của tất cả các trang, gồm :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Style chung của phần tử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Style riêng của 1 số thẻ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sz="12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Homepage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Style của các thành phần chung của 1 trang web: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Navigation bar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Footer</a:t>
            </a:r>
          </a:p>
          <a:p>
            <a:pPr marL="171450" indent="-17145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Nút scroll về đầu trang</a:t>
            </a:r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49"/>
            <a:ext cx="1858800" cy="2793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Style - Product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 smtClean="0"/>
              <a:t>Style riêng của trang Product: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Header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Thanh Page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 smtClean="0"/>
              <a:t>Product list – các sản phẩm</a:t>
            </a:r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20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28607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CSS</a:t>
            </a:r>
            <a:endParaRPr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7717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API</a:t>
            </a:r>
          </a:p>
          <a:p>
            <a:pPr marL="0" indent="0">
              <a:buNone/>
            </a:pPr>
            <a:r>
              <a:rPr lang="en" sz="1200" dirty="0"/>
              <a:t>Name: dogbreeddb</a:t>
            </a:r>
            <a:r>
              <a:rPr lang="en" sz="1400" dirty="0" smtClean="0"/>
              <a:t>.</a:t>
            </a:r>
            <a:endParaRPr lang="en-US" b="1" dirty="0" smtClean="0"/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dirty="0" smtClean="0"/>
              <a:t>Link: </a:t>
            </a:r>
            <a:r>
              <a:rPr lang="en-US" u="sng" dirty="0">
                <a:solidFill>
                  <a:srgbClr val="00B0F0"/>
                </a:solidFill>
              </a:rPr>
              <a:t>https://</a:t>
            </a:r>
            <a:r>
              <a:rPr lang="en-US" u="sng" dirty="0" err="1" smtClean="0">
                <a:solidFill>
                  <a:srgbClr val="00B0F0"/>
                </a:solidFill>
              </a:rPr>
              <a:t>dogbreeddb.p.rapidapi.com</a:t>
            </a:r>
            <a:r>
              <a:rPr lang="en-US" u="sng" dirty="0" smtClean="0">
                <a:solidFill>
                  <a:srgbClr val="00B0F0"/>
                </a:solidFill>
              </a:rPr>
              <a:t>/paginated</a:t>
            </a:r>
            <a:endParaRPr lang="en-US" u="sng" dirty="0">
              <a:solidFill>
                <a:srgbClr val="00B0F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" sz="1200"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fetch 1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Array </a:t>
            </a:r>
            <a:r>
              <a:rPr lang="en-US" dirty="0" err="1" smtClean="0"/>
              <a:t>gồm</a:t>
            </a:r>
            <a:r>
              <a:rPr lang="en-US" dirty="0" smtClean="0"/>
              <a:t> 10 object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key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tin,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.</a:t>
            </a: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 smtClean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Sử dụng 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Sử dụng hàm bất đồng bộ cho việc lấy API.</a:t>
            </a: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Từ các dữ liệu mà API gửi về, gắn vào biến dữ liệu đó rồi truyền cho phần tử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Sử dụng lệnh for để áp dụng lên từng thẻ items có trong product list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Thêm điều kiện, dùng setInterval để code chạy mượt hơn và ít lỗi nhất có thể.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0" y="559475"/>
            <a:ext cx="228607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88" y="3119288"/>
            <a:ext cx="1754812" cy="12588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88" y="2852648"/>
            <a:ext cx="1755449" cy="17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6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470564" y="811663"/>
            <a:ext cx="4277783" cy="33170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A6BCC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2BDC7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Data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Hình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ảnh</a:t>
            </a:r>
            <a:endParaRPr lang="en" sz="1800" dirty="0">
              <a:solidFill>
                <a:schemeClr val="tx1">
                  <a:lumMod val="50000"/>
                </a:schemeClr>
              </a:solidFill>
              <a:ea typeface="Roboto Slab Regular"/>
              <a:cs typeface="Roboto Slab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Tên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Loài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Màu lông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Chiều cao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Cân nặng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Vòng đời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Nguồn gốc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50000"/>
                  </a:schemeClr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Giới thiệu</a:t>
            </a:r>
            <a:endParaRPr sz="1800" dirty="0">
              <a:solidFill>
                <a:schemeClr val="tx1">
                  <a:lumMod val="50000"/>
                </a:schemeClr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50" y="976745"/>
            <a:ext cx="3980075" cy="2565754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>
            <a:off x="2545773" y="1361209"/>
            <a:ext cx="1194954" cy="1039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986716" y="1273473"/>
            <a:ext cx="4133529" cy="48259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986716" y="1514769"/>
            <a:ext cx="3665748" cy="5513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545773" y="1635417"/>
            <a:ext cx="3106691" cy="78988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2628900" y="1876712"/>
            <a:ext cx="3023564" cy="9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/>
          <p:nvPr/>
        </p:nvCxnSpPr>
        <p:spPr>
          <a:xfrm flipV="1">
            <a:off x="2628900" y="2151008"/>
            <a:ext cx="3023564" cy="95195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/>
          <p:cNvCxnSpPr/>
          <p:nvPr/>
        </p:nvCxnSpPr>
        <p:spPr>
          <a:xfrm flipV="1">
            <a:off x="2545773" y="1876711"/>
            <a:ext cx="4031482" cy="162674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/>
          <p:cNvCxnSpPr/>
          <p:nvPr/>
        </p:nvCxnSpPr>
        <p:spPr>
          <a:xfrm flipV="1">
            <a:off x="2743200" y="2079446"/>
            <a:ext cx="3834055" cy="182449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/>
          <p:cNvCxnSpPr/>
          <p:nvPr/>
        </p:nvCxnSpPr>
        <p:spPr>
          <a:xfrm flipV="1">
            <a:off x="2657203" y="2923350"/>
            <a:ext cx="2995261" cy="129308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endParaRPr dirty="0"/>
          </a:p>
        </p:txBody>
      </p:sp>
      <p:sp>
        <p:nvSpPr>
          <p:cNvPr id="12" name="Google Shape;530;p31"/>
          <p:cNvSpPr/>
          <p:nvPr/>
        </p:nvSpPr>
        <p:spPr>
          <a:xfrm>
            <a:off x="3178403" y="2652712"/>
            <a:ext cx="2359951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11,12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Detail product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About us, Contact Us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Sửa giao diện</a:t>
            </a:r>
            <a:endParaRPr sz="1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530;p31"/>
          <p:cNvSpPr/>
          <p:nvPr/>
        </p:nvSpPr>
        <p:spPr>
          <a:xfrm>
            <a:off x="5648193" y="2652712"/>
            <a:ext cx="2359951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13,14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Sửa lại code, làm slide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 dirty="0" smtClean="0">
                <a:solidFill>
                  <a:srgbClr val="FF0000"/>
                </a:solidFill>
                <a:latin typeface="Lato Light"/>
                <a:ea typeface="Lato Light"/>
                <a:cs typeface="Lato Light"/>
                <a:sym typeface="Lato Light"/>
              </a:rPr>
              <a:t>Demo</a:t>
            </a:r>
          </a:p>
        </p:txBody>
      </p:sp>
      <p:sp>
        <p:nvSpPr>
          <p:cNvPr id="18" name="Google Shape;530;p31"/>
          <p:cNvSpPr/>
          <p:nvPr/>
        </p:nvSpPr>
        <p:spPr>
          <a:xfrm>
            <a:off x="5648194" y="559475"/>
            <a:ext cx="2359951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9,10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Homepage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Product list: API</a:t>
            </a:r>
            <a:endParaRPr lang="en" sz="1000" dirty="0" smtClean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531;p31"/>
          <p:cNvSpPr/>
          <p:nvPr/>
        </p:nvSpPr>
        <p:spPr>
          <a:xfrm>
            <a:off x="3178404" y="614863"/>
            <a:ext cx="2359951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8,9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Xây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base code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Trang</a:t>
            </a:r>
            <a:r>
              <a:rPr lang="en-US" sz="10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login/register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Lên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ý </a:t>
            </a: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tưởng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:</a:t>
            </a:r>
            <a:r>
              <a:rPr lang="en-US" sz="1000" dirty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000" dirty="0" err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g</a:t>
            </a: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iao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0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diện</a:t>
            </a:r>
            <a:r>
              <a:rPr lang="en-US" sz="10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, API</a:t>
            </a:r>
          </a:p>
        </p:txBody>
      </p:sp>
    </p:spTree>
    <p:extLst>
      <p:ext uri="{BB962C8B-B14F-4D97-AF65-F5344CB8AC3E}">
        <p14:creationId xmlns:p14="http://schemas.microsoft.com/office/powerpoint/2010/main" val="32267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endParaRPr dirty="0"/>
          </a:p>
        </p:txBody>
      </p:sp>
      <p:sp>
        <p:nvSpPr>
          <p:cNvPr id="12" name="Google Shape;530;p31"/>
          <p:cNvSpPr/>
          <p:nvPr/>
        </p:nvSpPr>
        <p:spPr>
          <a:xfrm>
            <a:off x="3178404" y="2652712"/>
            <a:ext cx="1729352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Tìm hình ảnh phù hợp cho trang web</a:t>
            </a:r>
            <a:endParaRPr sz="1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" name="Google Shape;530;p31"/>
          <p:cNvSpPr/>
          <p:nvPr/>
        </p:nvSpPr>
        <p:spPr>
          <a:xfrm>
            <a:off x="5336468" y="2652712"/>
            <a:ext cx="1729352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Thiết kế giao diện gặp nhiều khó khăn</a:t>
            </a:r>
            <a:endParaRPr lang="en" sz="1000" dirty="0" smtClean="0">
              <a:solidFill>
                <a:srgbClr val="FF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" name="Google Shape;530;p31"/>
          <p:cNvSpPr/>
          <p:nvPr/>
        </p:nvSpPr>
        <p:spPr>
          <a:xfrm>
            <a:off x="5336468" y="614863"/>
            <a:ext cx="1729352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Thiếu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1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số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tính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năng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JS</a:t>
            </a:r>
            <a:endParaRPr lang="en" sz="1000" dirty="0" smtClean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00" dirty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" name="Google Shape;531;p31"/>
          <p:cNvSpPr/>
          <p:nvPr/>
        </p:nvSpPr>
        <p:spPr>
          <a:xfrm>
            <a:off x="3178405" y="614863"/>
            <a:ext cx="1729352" cy="177504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Hạn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chế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về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mặt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thời</a:t>
            </a:r>
            <a:r>
              <a:rPr lang="en-US" sz="1200" dirty="0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-US" sz="1200" dirty="0" err="1" smtClean="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gian</a:t>
            </a:r>
            <a:endParaRPr lang="en-US" sz="1000" dirty="0" smtClean="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42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924791" y="1195424"/>
            <a:ext cx="7432184" cy="2264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FFFFFF"/>
                </a:solidFill>
              </a:rPr>
              <a:t>Cảm ơn thầy cô và các bạn đã lắng nghe!</a:t>
            </a:r>
            <a:endParaRPr sz="5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2245443" y="434969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B600"/>
                </a:solidFill>
              </a:rPr>
              <a:t>Vài điều về bản thân</a:t>
            </a:r>
            <a:endParaRPr sz="3600" dirty="0">
              <a:solidFill>
                <a:srgbClr val="FFB600"/>
              </a:solidFill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467591" y="1592341"/>
            <a:ext cx="6593700" cy="2117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FFFFFF"/>
                </a:solidFill>
              </a:rPr>
              <a:t>Em là Khang Thành Như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- Hiện đang học lớp 12 tại thpt Liên Hà –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</a:rPr>
              <a:t>Đông Anh – Hà Nội</a:t>
            </a:r>
            <a:endParaRPr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</a:rPr>
              <a:t>-Đam mê với ngành công nghệ lập trình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484" y="1971463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13363" y="1482904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cuối khoá thứ II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 smtClean="0"/>
              <a:t>Chủ đề giới thiệu về các giống chó trên thế giới.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 :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smtClean="0"/>
              <a:t>1. Tìm ideas, ý tưởng.</a:t>
            </a:r>
            <a:endParaRPr dirty="0" smtClean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 smtClean="0"/>
              <a:t>2. Làm phần giao diện.</a:t>
            </a:r>
            <a:endParaRPr dirty="0" smtClean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 smtClean="0"/>
              <a:t>3. Thêm chức năng.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 smtClean="0"/>
              <a:t>4.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dirty="0" smtClean="0"/>
              <a:t>5. Demo + Final.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 smtClean="0">
                <a:solidFill>
                  <a:srgbClr val="00B0F0"/>
                </a:solidFill>
              </a:rPr>
              <a:t>Sơ lược qua về cách em làm 1 trang web.</a:t>
            </a:r>
            <a:endParaRPr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6441884" y="47053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2226232" y="1200183"/>
            <a:ext cx="47331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Ideas</a:t>
            </a:r>
            <a:endParaRPr sz="6000" dirty="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2067791" y="2419342"/>
            <a:ext cx="5049982" cy="141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dirty="0" smtClean="0"/>
              <a:t>Lấy ý tưởng từ những thứ gần gũi xung quanh.</a:t>
            </a:r>
          </a:p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dirty="0" smtClean="0"/>
              <a:t>Ý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bè</a:t>
            </a:r>
            <a:r>
              <a:rPr lang="en-US" dirty="0" smtClean="0"/>
              <a:t>.</a:t>
            </a:r>
            <a:endParaRPr dirty="0"/>
          </a:p>
        </p:txBody>
      </p:sp>
      <p:grpSp>
        <p:nvGrpSpPr>
          <p:cNvPr id="433" name="Google Shape;433;p21"/>
          <p:cNvGrpSpPr/>
          <p:nvPr/>
        </p:nvGrpSpPr>
        <p:grpSpPr>
          <a:xfrm>
            <a:off x="7170384" y="418063"/>
            <a:ext cx="1447570" cy="1447577"/>
            <a:chOff x="6643075" y="3664250"/>
            <a:chExt cx="407950" cy="407975"/>
          </a:xfrm>
        </p:grpSpPr>
        <p:sp>
          <p:nvSpPr>
            <p:cNvPr id="434" name="Google Shape;434;p2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97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1"/>
          <p:cNvGrpSpPr/>
          <p:nvPr/>
        </p:nvGrpSpPr>
        <p:grpSpPr>
          <a:xfrm rot="-587344">
            <a:off x="6528957" y="1993120"/>
            <a:ext cx="595166" cy="595133"/>
            <a:chOff x="576250" y="4319400"/>
            <a:chExt cx="442075" cy="442050"/>
          </a:xfrm>
        </p:grpSpPr>
        <p:sp>
          <p:nvSpPr>
            <p:cNvPr id="437" name="Google Shape;437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C40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>
            <a:off x="6039593" y="1282013"/>
            <a:ext cx="226251" cy="21606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rot="2697328">
            <a:off x="6136863" y="668975"/>
            <a:ext cx="343459" cy="32794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6098546" y="1851830"/>
            <a:ext cx="137570" cy="13142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 rot="1280404">
            <a:off x="6239811" y="2158075"/>
            <a:ext cx="137564" cy="131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Giao diện  - Màu sắc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Tông màu sáng.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Lấy màu lam và lục làm tông màu chính.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Các màu đơn giản nhưng tương phản hợp lý.</a:t>
            </a:r>
            <a:endParaRPr dirty="0"/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bước đầu làm nên trang web.</a:t>
            </a:r>
            <a:endParaRPr dirty="0"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Giao diện – Bố trí</a:t>
            </a:r>
            <a:endParaRPr b="1" dirty="0"/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Tham khảo từ các trang template khác.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Nhìn và code lại bằng cách của mình.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" dirty="0" smtClean="0"/>
              <a:t>Hỏi ý kiến của giáo viên, bạn bè.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" grpId="0" build="p"/>
      <p:bldP spid="4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page chính :</a:t>
            </a:r>
            <a:endParaRPr dirty="0"/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Homepage</a:t>
            </a:r>
            <a:endParaRPr b="1" dirty="0"/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" dirty="0" smtClean="0"/>
              <a:t>Nơi chứa các thông tin,  là trung tâm liên kết chính của toàn trang web. 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" dirty="0" smtClean="0"/>
              <a:t>Giới thiệu chung về loài chó và các giống phổ biến nhiều người yêu thích</a:t>
            </a:r>
            <a:endParaRPr dirty="0"/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Product</a:t>
            </a:r>
            <a:endParaRPr b="1" dirty="0"/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" dirty="0" smtClean="0"/>
              <a:t>Chứa các danh mục, thông tin hơn 400 giống phổ biến trên thế giới.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" dirty="0" smtClean="0"/>
              <a:t>Trình bày dạng lưới để dễ dàng tìm kiếm thông tin.</a:t>
            </a:r>
            <a:endParaRPr dirty="0"/>
          </a:p>
        </p:txBody>
      </p:sp>
      <p:sp>
        <p:nvSpPr>
          <p:cNvPr id="461" name="Google Shape;461;p23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1441055"/>
            <a:ext cx="1849924" cy="1083935"/>
          </a:xfrm>
          <a:prstGeom prst="rect">
            <a:avLst/>
          </a:prstGeom>
          <a:effectLst>
            <a:outerShdw blurRad="190500" dist="50800" dir="5400000" sx="102000" sy="102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04" y="2888502"/>
            <a:ext cx="1849924" cy="966525"/>
          </a:xfrm>
          <a:prstGeom prst="rect">
            <a:avLst/>
          </a:prstGeom>
          <a:effectLst>
            <a:outerShdw blurRad="190500" dist="50800" dir="5400000" sx="102000" sy="102000" algn="ctr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 build="p"/>
      <p:bldP spid="46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Đăng ký, đăng nhập.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1049482" y="3055800"/>
            <a:ext cx="5035988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 dirty="0" smtClean="0"/>
              <a:t>Cải thiện sửa đổi từ các khoá trước, thêm điều kiện để verify form, thêm chức năng khi chưa và đã có tài khoản.</a:t>
            </a:r>
            <a:endParaRPr sz="1800" dirty="0"/>
          </a:p>
        </p:txBody>
      </p:sp>
      <p:pic>
        <p:nvPicPr>
          <p:cNvPr id="469" name="Google Shape;469;p2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5" y="559475"/>
            <a:ext cx="5518239" cy="2496325"/>
          </a:xfrm>
          <a:prstGeom prst="rect">
            <a:avLst/>
          </a:prstGeom>
          <a:effectLst>
            <a:outerShdw blurRad="190500" dist="50800" dir="5400000" sx="102000" sy="102000" algn="ctr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236512" y="-158891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r>
              <a:rPr lang="en-US" b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endParaRPr lang="en-US" b="0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2BD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 Product.</a:t>
            </a:r>
            <a:endParaRPr dirty="0">
              <a:solidFill>
                <a:srgbClr val="02BD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668</Words>
  <Application>Microsoft Office PowerPoint</Application>
  <PresentationFormat>On-screen Show (16:9)</PresentationFormat>
  <Paragraphs>119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Lato Light</vt:lpstr>
      <vt:lpstr>Wingdings</vt:lpstr>
      <vt:lpstr>Roboto Slab Regular</vt:lpstr>
      <vt:lpstr>Kent template</vt:lpstr>
      <vt:lpstr>Xin chào các thầy cô và các bạn</vt:lpstr>
      <vt:lpstr>Vài điều về bản thân</vt:lpstr>
      <vt:lpstr> Project cuối khoá thứ II</vt:lpstr>
      <vt:lpstr>Nội dung :</vt:lpstr>
      <vt:lpstr>Ideas</vt:lpstr>
      <vt:lpstr>Các bước đầu làm nên trang web.</vt:lpstr>
      <vt:lpstr>Các page chính :</vt:lpstr>
      <vt:lpstr>Đăng ký, đăng nhập.</vt:lpstr>
      <vt:lpstr>Product and Details Product.</vt:lpstr>
      <vt:lpstr>Product</vt:lpstr>
      <vt:lpstr>HTML</vt:lpstr>
      <vt:lpstr>CSS</vt:lpstr>
      <vt:lpstr>JS</vt:lpstr>
      <vt:lpstr>PowerPoint Presentation</vt:lpstr>
      <vt:lpstr>Tiến trình theo các tuần</vt:lpstr>
      <vt:lpstr>Khó khăn</vt:lpstr>
      <vt:lpstr>Cảm ơn thầy cô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chào các thầy cô và các bạn</dc:title>
  <cp:lastModifiedBy>DELL</cp:lastModifiedBy>
  <cp:revision>23</cp:revision>
  <dcterms:modified xsi:type="dcterms:W3CDTF">2024-01-26T10:28:30Z</dcterms:modified>
</cp:coreProperties>
</file>