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fee57df18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fee57df18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fee57df18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fee57df18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fee57df1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fee57df1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fee57df1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fee57df1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fee57df1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fee57df1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fee57df18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fee57df18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fee57df18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fee57df18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fee57df18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fee57df18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fee57df18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fee57df18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fee57df18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fee57df18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ocl.us/Geospatial_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766625" y="963700"/>
            <a:ext cx="5017500" cy="267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Merriweather"/>
                <a:ea typeface="Merriweather"/>
                <a:cs typeface="Merriweather"/>
                <a:sym typeface="Merriweather"/>
              </a:rPr>
              <a:t>Immigrant location </a:t>
            </a:r>
            <a:r>
              <a:rPr lang="en" sz="3800">
                <a:latin typeface="Merriweather"/>
                <a:ea typeface="Merriweather"/>
                <a:cs typeface="Merriweather"/>
                <a:sym typeface="Merriweather"/>
              </a:rPr>
              <a:t>recommendation</a:t>
            </a:r>
            <a:r>
              <a:rPr lang="en" sz="3800">
                <a:latin typeface="Merriweather"/>
                <a:ea typeface="Merriweather"/>
                <a:cs typeface="Merriweather"/>
                <a:sym typeface="Merriweather"/>
              </a:rPr>
              <a:t> using machine learning</a:t>
            </a:r>
            <a:endParaRPr sz="3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509775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Rashmith Reddy Boppidi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/>
        </p:nvSpPr>
        <p:spPr>
          <a:xfrm>
            <a:off x="2697400" y="268075"/>
            <a:ext cx="35016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Cluster 5</a:t>
            </a:r>
            <a:endParaRPr sz="1800"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10575"/>
            <a:ext cx="8839200" cy="1879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/>
        </p:nvSpPr>
        <p:spPr>
          <a:xfrm>
            <a:off x="694125" y="443150"/>
            <a:ext cx="46641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Result and Observations</a:t>
            </a:r>
            <a:endParaRPr sz="2700"/>
          </a:p>
        </p:txBody>
      </p:sp>
      <p:sp>
        <p:nvSpPr>
          <p:cNvPr id="115" name="Google Shape;115;p23"/>
          <p:cNvSpPr txBox="1"/>
          <p:nvPr/>
        </p:nvSpPr>
        <p:spPr>
          <a:xfrm>
            <a:off x="804200" y="1273300"/>
            <a:ext cx="7707000" cy="21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We have 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successfully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divided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 our data into 5 clusters. Now the person can select the locations based on his similarity. most of the neighbourhood fall under cluster 0, they have mostly coffee shops and cluster 1 has park, cluster 2 has gym and 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restaurants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 with swimming pool has most common , cluster 3 home services, cluster 4 parks and other 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activity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 places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4294967295" type="title"/>
          </p:nvPr>
        </p:nvSpPr>
        <p:spPr>
          <a:xfrm>
            <a:off x="3001150" y="0"/>
            <a:ext cx="37065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4294967295" type="body"/>
          </p:nvPr>
        </p:nvSpPr>
        <p:spPr>
          <a:xfrm>
            <a:off x="1600450" y="-918850"/>
            <a:ext cx="5020200" cy="1098300"/>
          </a:xfrm>
          <a:prstGeom prst="rect">
            <a:avLst/>
          </a:prstGeom>
        </p:spPr>
        <p:txBody>
          <a:bodyPr anchorCtr="0" anchor="t" bIns="91425" lIns="91425" spcFirstLastPara="1" rIns="91425" wrap="square" tIns="173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Business</a:t>
            </a:r>
            <a:r>
              <a:rPr b="1" lang="en" sz="1200">
                <a:solidFill>
                  <a:srgbClr val="000000"/>
                </a:solidFill>
              </a:rPr>
              <a:t> problem: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People who always wanted to move to toronto often fail to choose the place to move in toronto </a:t>
            </a:r>
            <a:r>
              <a:rPr lang="en" sz="1200">
                <a:solidFill>
                  <a:srgbClr val="000000"/>
                </a:solidFill>
              </a:rPr>
              <a:t>surrounded</a:t>
            </a:r>
            <a:r>
              <a:rPr lang="en" sz="1200">
                <a:solidFill>
                  <a:srgbClr val="000000"/>
                </a:solidFill>
              </a:rPr>
              <a:t> with their similar </a:t>
            </a:r>
            <a:r>
              <a:rPr lang="en" sz="1200">
                <a:solidFill>
                  <a:srgbClr val="000000"/>
                </a:solidFill>
              </a:rPr>
              <a:t>interests</a:t>
            </a:r>
            <a:r>
              <a:rPr lang="en" sz="1200">
                <a:solidFill>
                  <a:srgbClr val="000000"/>
                </a:solidFill>
              </a:rPr>
              <a:t> of living, this issue can be </a:t>
            </a:r>
            <a:r>
              <a:rPr lang="en" sz="1200">
                <a:solidFill>
                  <a:srgbClr val="000000"/>
                </a:solidFill>
              </a:rPr>
              <a:t>solved</a:t>
            </a:r>
            <a:r>
              <a:rPr lang="en" sz="1200">
                <a:solidFill>
                  <a:srgbClr val="000000"/>
                </a:solidFill>
              </a:rPr>
              <a:t> if they can find out the neighbourhood which are similar to their </a:t>
            </a:r>
            <a:r>
              <a:rPr lang="en" sz="1200">
                <a:solidFill>
                  <a:srgbClr val="000000"/>
                </a:solidFill>
              </a:rPr>
              <a:t>interest</a:t>
            </a:r>
            <a:r>
              <a:rPr lang="en" sz="1200">
                <a:solidFill>
                  <a:srgbClr val="000000"/>
                </a:solidFill>
              </a:rPr>
              <a:t>. This problem can be </a:t>
            </a:r>
            <a:r>
              <a:rPr lang="en" sz="1200">
                <a:solidFill>
                  <a:srgbClr val="000000"/>
                </a:solidFill>
              </a:rPr>
              <a:t>solved</a:t>
            </a:r>
            <a:r>
              <a:rPr lang="en" sz="1200">
                <a:solidFill>
                  <a:srgbClr val="000000"/>
                </a:solidFill>
              </a:rPr>
              <a:t> by clustering.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Objective: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To find similar neighborhood for an immigrant if he decides to move to toronto.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Target Audience: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Any immigrant who wants to move into toronto.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</a:rPr>
              <a:t>Stakeholders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  <a:endParaRPr b="1"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1)Any organisation who can act as a middle party to </a:t>
            </a:r>
            <a:r>
              <a:rPr lang="en" sz="1200">
                <a:solidFill>
                  <a:srgbClr val="000000"/>
                </a:solidFill>
              </a:rPr>
              <a:t>recommend</a:t>
            </a:r>
            <a:r>
              <a:rPr lang="en" sz="1200">
                <a:solidFill>
                  <a:srgbClr val="000000"/>
                </a:solidFill>
              </a:rPr>
              <a:t> their clients.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2)And </a:t>
            </a:r>
            <a:r>
              <a:rPr lang="en" sz="1200">
                <a:solidFill>
                  <a:srgbClr val="000000"/>
                </a:solidFill>
              </a:rPr>
              <a:t>individual</a:t>
            </a:r>
            <a:r>
              <a:rPr lang="en" sz="1200">
                <a:solidFill>
                  <a:srgbClr val="000000"/>
                </a:solidFill>
              </a:rPr>
              <a:t> Client by himself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139275" y="284825"/>
            <a:ext cx="31665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Data acquisition </a:t>
            </a: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 cleaningand cleaning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485875" y="1290075"/>
            <a:ext cx="8008500" cy="30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List of postal codes of Canada: M from Wikipedia. (https://en.wikipedia.org/wiki/List_of_postal_codes_of_Canada:_M)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Coordinates of the Toronto Neighbourhoods from csv file. (</a:t>
            </a:r>
            <a:r>
              <a:rPr lang="en" sz="1700" u="sng">
                <a:latin typeface="Lato"/>
                <a:ea typeface="Lato"/>
                <a:cs typeface="Lato"/>
                <a:sym typeface="Lato"/>
                <a:hlinkClick r:id="rId3"/>
              </a:rPr>
              <a:t>http://cocl.us/Geospatial_data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)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Foursquare Location data. (http://foursquare.com/)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Cleaned data had 3 features.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Rows which were not available were removed.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1742425" y="351825"/>
            <a:ext cx="50262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K-means clustering for clustering the neighbourhoods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519375" y="1524625"/>
            <a:ext cx="8226300" cy="26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Based on the basis of common venues k-means clustering Machine Learning is used, which is unsupervised, in order to cluster the neighbourhoods together.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8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K = 5 was selected to go with.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425" y="402100"/>
            <a:ext cx="6453126" cy="361725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2412575" y="4356050"/>
            <a:ext cx="43560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Visualization of different clusters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1792675" y="301575"/>
            <a:ext cx="54282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Cluster 1</a:t>
            </a:r>
            <a:endParaRPr sz="2300"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0975"/>
            <a:ext cx="8839201" cy="2338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1842950" y="385350"/>
            <a:ext cx="45402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Cluster 2</a:t>
            </a:r>
            <a:endParaRPr sz="2800"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6425"/>
            <a:ext cx="8839199" cy="1350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1842950" y="368600"/>
            <a:ext cx="36690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Cluster 3</a:t>
            </a:r>
            <a:endParaRPr sz="2300"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4400"/>
            <a:ext cx="8839200" cy="2379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/>
        </p:nvSpPr>
        <p:spPr>
          <a:xfrm>
            <a:off x="2228300" y="234550"/>
            <a:ext cx="30828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Cluster 4</a:t>
            </a:r>
            <a:endParaRPr sz="2200"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60275"/>
            <a:ext cx="8839198" cy="1335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