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E6AE-3454-4A9F-FA11-E84BF422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7E12-9371-DAD1-EB3C-43F6C4B7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4E53-4E1F-D303-398B-18414F96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C2B0-09DB-515A-AAF0-8F34880D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38FC-65F2-0611-9ECD-C942DF79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3F57-FE90-7A7F-01E6-37B447B8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6F89F-D18F-8FBF-78D4-8819C4BB5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20DF-D764-1C7E-814E-9AE33988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522D8-F731-D736-6117-EB501B1A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DA29-CC80-AE60-A73A-69EF672F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69C78-B9E0-1ABC-96E6-DD8B39F67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2A7BE-EA2E-564B-4BA6-6B6972463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FE0-9B15-E058-CA59-5654F4B9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CB31-3472-FE85-6C48-31D3FB9D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8201-6A6D-CF7A-7CAC-BF8F4A9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32A-54BE-D07D-7A6D-7D708E79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D5B4-1703-7CA2-6147-6FAA2AFE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E0EC-9700-C7A7-7146-6A326833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FF23-D528-6919-D0E9-0D0EB2B0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12A9-3FD4-C82D-1945-7A5DA40B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5663-3446-B599-5A8F-F44FA195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1DD51-23E9-3446-8822-17D0AF13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85F0-7331-9B16-34CC-4D814E96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A8F1-3C6D-FE98-93D5-FA10456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D572-050F-C0FD-EF55-63D90EBC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FBA2-3C79-B989-0C7E-4379ABC7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5D5-5E44-F1A3-1D5D-0E2555F44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9E9D-B602-66CC-28A3-8BADDA935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DB42-5C9A-33D5-C8E5-5F0E184A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7B934-2D1C-DF12-3942-7DA92FC9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FAD7-2E82-A13B-E867-1F944024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D702-D587-93B5-6665-71F4DA28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80D33-CCC6-B52E-9B6C-B3BD5B55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C0A61-F7BF-CA98-C0F7-6EFE270D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18E0E-51C5-DAE1-0CAD-9A3BA96DE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07B1-0CD9-6025-08C9-326037E6E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3E5E-3E9D-3159-6202-578404E8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BF775-E16D-7978-88C6-D5CBC6BE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661D3-CA96-027A-3740-7B7CBEAC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E9E-EE24-F8CB-7F81-F2260381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4BE2B-C12A-A5B4-07BC-4449243D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B4832-F4F7-1F3E-832C-CD808BB4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5F50-BDCC-12D1-A575-632136D4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4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507F8-3890-1EAC-CB30-97F57C3C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67B1-263B-D081-247C-A807C9D6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3EA3-2C61-3B00-9F92-11531A53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8B64-8092-48F7-70D2-80A5B07B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C3EF-7435-D308-A63B-8DA90D03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6C0E-30B8-484F-DFAB-CBEE8837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CA9E5-EBAC-4C79-7870-909DF5B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40FF-3E41-759E-808F-33DB0668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1298-9F81-F950-B1C7-EF4F5F3B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7C3-B52E-445A-228C-22CEA1C8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91D6D-452B-88D8-104E-18F77A260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2A22-4A69-D1AE-E8A6-FC917131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03AFC-C18D-9F3C-FC38-4225DAE9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3326-678B-ACB6-0A10-97875DB0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AC83C-5E2A-E771-B83D-57A3A678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FF12D-33D5-9746-248C-56DA4711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99FD-41F8-A0B4-C467-087455BE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3D88-B0AC-2B7A-DB8E-648F54C5A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42E2-926C-4F6C-920E-C20337D91F3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1192-DA88-9A46-8F4A-8FA8F79F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998F-821D-EBF0-1FC8-C8ED1B2FE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6957-634F-4F68-806F-58A6D9BE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2A8E35-7385-C98C-6D13-702AEC01DF00}"/>
              </a:ext>
            </a:extLst>
          </p:cNvPr>
          <p:cNvSpPr/>
          <p:nvPr/>
        </p:nvSpPr>
        <p:spPr>
          <a:xfrm>
            <a:off x="1224951" y="2303253"/>
            <a:ext cx="100066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01119E-56BE-E8D6-2F41-87B03221E8B9}"/>
              </a:ext>
            </a:extLst>
          </p:cNvPr>
          <p:cNvSpPr/>
          <p:nvPr/>
        </p:nvSpPr>
        <p:spPr>
          <a:xfrm>
            <a:off x="2392393" y="2303252"/>
            <a:ext cx="1434860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 Decision Tree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6BE09C-20B0-58C5-360B-DABF731D0EB2}"/>
              </a:ext>
            </a:extLst>
          </p:cNvPr>
          <p:cNvSpPr/>
          <p:nvPr/>
        </p:nvSpPr>
        <p:spPr>
          <a:xfrm>
            <a:off x="3994031" y="2303252"/>
            <a:ext cx="1434860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Crossover Data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D13B4A-DDDF-657E-F6FB-D6E3FFD2342C}"/>
              </a:ext>
            </a:extLst>
          </p:cNvPr>
          <p:cNvSpPr/>
          <p:nvPr/>
        </p:nvSpPr>
        <p:spPr>
          <a:xfrm>
            <a:off x="5595669" y="2303251"/>
            <a:ext cx="1434860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Duplicate Removal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333B2-B592-0587-B888-6B759B44727E}"/>
              </a:ext>
            </a:extLst>
          </p:cNvPr>
          <p:cNvSpPr/>
          <p:nvPr/>
        </p:nvSpPr>
        <p:spPr>
          <a:xfrm>
            <a:off x="7197307" y="2303250"/>
            <a:ext cx="1434860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 Decision Tree Removal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B5293-0031-110F-31DD-9C7C717EDE34}"/>
              </a:ext>
            </a:extLst>
          </p:cNvPr>
          <p:cNvSpPr/>
          <p:nvPr/>
        </p:nvSpPr>
        <p:spPr>
          <a:xfrm>
            <a:off x="8798945" y="2303249"/>
            <a:ext cx="1434860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2BC60-8027-1EEC-1C9D-76AD6AB446C5}"/>
              </a:ext>
            </a:extLst>
          </p:cNvPr>
          <p:cNvSpPr/>
          <p:nvPr/>
        </p:nvSpPr>
        <p:spPr>
          <a:xfrm>
            <a:off x="1224951" y="3722300"/>
            <a:ext cx="1000664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842F1-C12B-6BDA-0C1A-1B68600282EF}"/>
              </a:ext>
            </a:extLst>
          </p:cNvPr>
          <p:cNvSpPr/>
          <p:nvPr/>
        </p:nvSpPr>
        <p:spPr>
          <a:xfrm>
            <a:off x="2392393" y="3722299"/>
            <a:ext cx="1000664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ID3 Decision Tree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90A040-CB99-5775-1AED-827604B6521D}"/>
              </a:ext>
            </a:extLst>
          </p:cNvPr>
          <p:cNvSpPr/>
          <p:nvPr/>
        </p:nvSpPr>
        <p:spPr>
          <a:xfrm>
            <a:off x="3559835" y="3722299"/>
            <a:ext cx="1000664" cy="9144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Neural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9987AF-75F9-298B-D8AE-B49B2016F76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25615" y="2760453"/>
            <a:ext cx="166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6C6DD5-6BC0-5BF0-6109-AD7EFB3C2BC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827253" y="2760453"/>
            <a:ext cx="166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447976-B04A-FE8C-BF96-77758BC43CB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428891" y="2760452"/>
            <a:ext cx="166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9DE95D-840A-2E85-3462-934709C276D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030529" y="2760451"/>
            <a:ext cx="166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21A473-EA0E-5739-6E64-2971FF955D5D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632167" y="2760450"/>
            <a:ext cx="166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5F69FF-530C-97F2-E9B2-5E04E9D6750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225615" y="4179500"/>
            <a:ext cx="1667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3F01D9-AC24-3C2F-6E4A-C85DF910A37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93057" y="4179500"/>
            <a:ext cx="166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2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Lenover</dc:creator>
  <cp:lastModifiedBy>Michael Lenover</cp:lastModifiedBy>
  <cp:revision>1</cp:revision>
  <dcterms:created xsi:type="dcterms:W3CDTF">2023-03-20T22:45:32Z</dcterms:created>
  <dcterms:modified xsi:type="dcterms:W3CDTF">2023-03-20T22:50:10Z</dcterms:modified>
</cp:coreProperties>
</file>