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28"/>
  </p:normalViewPr>
  <p:slideViewPr>
    <p:cSldViewPr snapToGrid="0">
      <p:cViewPr>
        <p:scale>
          <a:sx n="122" d="100"/>
          <a:sy n="122" d="100"/>
        </p:scale>
        <p:origin x="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0340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8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9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7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03135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5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9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7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3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511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231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897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84056C-D2A4-C849-4488-58949C817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600" dirty="0"/>
              <a:t>Progetto real-time embedded system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1D4DE3-2442-9ED2-E333-C9AB06510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Libreria per l’implementazione di una coda FIFO </a:t>
            </a:r>
            <a:r>
              <a:rPr lang="it-IT" dirty="0" err="1"/>
              <a:t>thread</a:t>
            </a:r>
            <a:r>
              <a:rPr lang="it-IT" dirty="0"/>
              <a:t>-safe con funzioni di inserimento ed estrazione bloccanti</a:t>
            </a:r>
          </a:p>
        </p:txBody>
      </p:sp>
    </p:spTree>
    <p:extLst>
      <p:ext uri="{BB962C8B-B14F-4D97-AF65-F5344CB8AC3E}">
        <p14:creationId xmlns:p14="http://schemas.microsoft.com/office/powerpoint/2010/main" val="22856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CF900-5C87-F1B7-38DD-A9DC3199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CMakeList.txt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7C8F8A-2B3D-8BE7-5B49-152D8CA7B0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E72204-4C0F-9B47-7DBA-EC376E4D3F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169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8032F0-2978-75F3-A5ED-34EF0DF6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Compiler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AA25ED-8175-7B97-EA54-6302AF3176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6C7D47-1EE4-DA63-873B-0B02191996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16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983DF-9B34-3CC2-E400-15EDB8E7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E01BBB-F79F-F3B1-56EB-6635BE55D9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FD7516-5770-DF63-1E69-6889B6765A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100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97F095-81AD-35E9-FA85-D21FB494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RIFERIMENTI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020FCA-A2B9-27D0-271F-CB62283639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0FE6D70-4D36-43E3-0A50-6040F162AE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99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C47199-4ED0-A058-8BAC-0B6304F7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03738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OVERVIEW DI PROGETTO</a:t>
            </a:r>
          </a:p>
        </p:txBody>
      </p:sp>
      <p:pic>
        <p:nvPicPr>
          <p:cNvPr id="5" name="Segnaposto contenuto 4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3D99E9F4-D137-B0A3-01A2-7B659E385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6688" y="1289539"/>
            <a:ext cx="3201480" cy="4882660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9C5BA91-8913-0AFB-97A0-C4C4582C3CD0}"/>
              </a:ext>
            </a:extLst>
          </p:cNvPr>
          <p:cNvSpPr txBox="1"/>
          <p:nvPr/>
        </p:nvSpPr>
        <p:spPr>
          <a:xfrm>
            <a:off x="1371600" y="1443841"/>
            <a:ext cx="62579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Realizzazione di una libreria in linguaggio C, con al suo interno le funzioni per implementare e gestire una coda thread-safe che segue uno scheduling FIFO per thread non Real-Time.</a:t>
            </a:r>
          </a:p>
          <a:p>
            <a:endParaRPr lang="it-IT" dirty="0"/>
          </a:p>
          <a:p>
            <a:r>
              <a:rPr lang="it-IT" dirty="0"/>
              <a:t>Le funzionalità principali sono le seguenti: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Strutture per coda di interi a linked list;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Funzione per inizializzare la struttura della coda;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Inserimento di un dato tramite qpush();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Estrazione di un dato tramite qpop();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Funzione per eliminare la coda creata;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Funzione per calcolare tempistiche di inserimento ed estrazione;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Funzione di micropause per gestire eventuali priorità a discrezione dell’utente;</a:t>
            </a:r>
          </a:p>
          <a:p>
            <a:endParaRPr lang="it-IT" dirty="0"/>
          </a:p>
          <a:p>
            <a:r>
              <a:rPr lang="it-IT" dirty="0"/>
              <a:t>In seguito andremo ad analizzare nel dettaglio ciascuna ogni punto cardine del progetto.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D5DA947-3218-74AF-43EF-8947E73951C8}"/>
              </a:ext>
            </a:extLst>
          </p:cNvPr>
          <p:cNvSpPr txBox="1"/>
          <p:nvPr/>
        </p:nvSpPr>
        <p:spPr>
          <a:xfrm>
            <a:off x="5507832" y="3407703"/>
            <a:ext cx="58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/>
              <a:t>}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E3D165-14C8-2362-D992-F6B9B85EFCAF}"/>
              </a:ext>
            </a:extLst>
          </p:cNvPr>
          <p:cNvSpPr txBox="1"/>
          <p:nvPr/>
        </p:nvSpPr>
        <p:spPr>
          <a:xfrm>
            <a:off x="5801916" y="3569283"/>
            <a:ext cx="147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bloccanti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93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63049E-5CF9-2A65-EDF5-FC7CEB67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7250"/>
          </a:xfrm>
        </p:spPr>
        <p:txBody>
          <a:bodyPr/>
          <a:lstStyle/>
          <a:p>
            <a:r>
              <a:rPr lang="it-IT" b="1" dirty="0"/>
              <a:t>Strutture</a:t>
            </a:r>
            <a:r>
              <a:rPr lang="it-IT" dirty="0"/>
              <a:t> </a:t>
            </a:r>
          </a:p>
        </p:txBody>
      </p:sp>
      <p:pic>
        <p:nvPicPr>
          <p:cNvPr id="10" name="Segnaposto contenuto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92C3528-7A1D-C296-0805-8DDBE5FA9F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211" y="1543049"/>
            <a:ext cx="3517824" cy="4324349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8EBFC0-552D-A2BD-A524-B361A0789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7024" y="1543049"/>
            <a:ext cx="4447786" cy="432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Definizione di due strutture distinte:</a:t>
            </a:r>
          </a:p>
          <a:p>
            <a:pPr>
              <a:buFont typeface="Wingdings" pitchFamily="2" charset="2"/>
              <a:buChar char="Ø"/>
            </a:pPr>
            <a:r>
              <a:rPr lang="it-IT" dirty="0" err="1"/>
              <a:t>Node</a:t>
            </a:r>
            <a:r>
              <a:rPr lang="it-IT" dirty="0"/>
              <a:t>: rappresenta un singolo nodo della coda, ed ha al suo interno un intero per memorizzare il valore inserito ed un puntatore al prossimo nodo;</a:t>
            </a:r>
          </a:p>
          <a:p>
            <a:pPr>
              <a:buFont typeface="Wingdings" pitchFamily="2" charset="2"/>
              <a:buChar char="Ø"/>
            </a:pPr>
            <a:r>
              <a:rPr lang="it-IT" dirty="0"/>
              <a:t>Queue: costituita da due puntatori di tipo </a:t>
            </a:r>
            <a:r>
              <a:rPr lang="it-IT" dirty="0" err="1"/>
              <a:t>node</a:t>
            </a:r>
            <a:r>
              <a:rPr lang="it-IT" dirty="0"/>
              <a:t> per tener traccia della coda, e due semafori distinti di cui uno rappresenta il </a:t>
            </a:r>
            <a:r>
              <a:rPr lang="it-IT" dirty="0" err="1"/>
              <a:t>mutex</a:t>
            </a:r>
            <a:r>
              <a:rPr lang="it-IT" dirty="0"/>
              <a:t> e l’altro serve per rendere bloccanti le funzioni di pop in caso di coda vuota; </a:t>
            </a:r>
          </a:p>
        </p:txBody>
      </p:sp>
    </p:spTree>
    <p:extLst>
      <p:ext uri="{BB962C8B-B14F-4D97-AF65-F5344CB8AC3E}">
        <p14:creationId xmlns:p14="http://schemas.microsoft.com/office/powerpoint/2010/main" val="245094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5FD47-BEEA-AFEF-B25A-759B13B4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1525"/>
          </a:xfrm>
        </p:spPr>
        <p:txBody>
          <a:bodyPr/>
          <a:lstStyle/>
          <a:p>
            <a:r>
              <a:rPr lang="it-IT" b="1" dirty="0"/>
              <a:t>Queue* </a:t>
            </a:r>
            <a:r>
              <a:rPr lang="it-IT" b="1" dirty="0" err="1"/>
              <a:t>qcreate</a:t>
            </a:r>
            <a:r>
              <a:rPr lang="it-IT" b="1" dirty="0"/>
              <a:t>()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CCBB3F-4DC4-030F-1D1F-BC0E64AFF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85925"/>
            <a:ext cx="4447786" cy="4729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Questa funzione presenta la creazione di una coda in modo dinamico tramite l’utilizzo della </a:t>
            </a:r>
            <a:r>
              <a:rPr lang="it-IT" dirty="0" err="1"/>
              <a:t>malloc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Successivamente vengono inizializzati i campi della struttura come di seguito: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Puntatori: valorizzati entrambi a NULL dato che la coda è vuota;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Semafori: due configurazioni differenti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Mutex</a:t>
            </a:r>
            <a:r>
              <a:rPr lang="it-IT" dirty="0"/>
              <a:t>: </a:t>
            </a:r>
            <a:r>
              <a:rPr lang="it-IT" i="0" dirty="0"/>
              <a:t>gestione della sezione critica;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Popsem</a:t>
            </a:r>
            <a:r>
              <a:rPr lang="it-IT" dirty="0"/>
              <a:t>:</a:t>
            </a:r>
            <a:r>
              <a:rPr lang="it-IT" i="0" dirty="0"/>
              <a:t> gestione della qpop se la coda è vuota;</a:t>
            </a:r>
            <a:endParaRPr lang="it-IT" dirty="0"/>
          </a:p>
        </p:txBody>
      </p:sp>
      <p:pic>
        <p:nvPicPr>
          <p:cNvPr id="6" name="Segnaposto contenuto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CBAF6BE-AD02-CFEE-6FB3-8D9D69D643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165618"/>
            <a:ext cx="5263618" cy="3763695"/>
          </a:xfrm>
        </p:spPr>
      </p:pic>
    </p:spTree>
    <p:extLst>
      <p:ext uri="{BB962C8B-B14F-4D97-AF65-F5344CB8AC3E}">
        <p14:creationId xmlns:p14="http://schemas.microsoft.com/office/powerpoint/2010/main" val="177245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F710AD-79BA-FB00-543D-3E366BAD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it-IT" b="1" dirty="0"/>
              <a:t>Qpush()</a:t>
            </a:r>
          </a:p>
        </p:txBody>
      </p:sp>
      <p:pic>
        <p:nvPicPr>
          <p:cNvPr id="8" name="Segnaposto contenuto 7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B98BFA9D-16B0-1D33-EF16-8A50F02EBC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1592624"/>
            <a:ext cx="5061258" cy="4579576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EE347F-64C7-7399-B0AC-612B315B1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2591" y="1638299"/>
            <a:ext cx="4447786" cy="3581401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070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41143A-CE40-D7FE-7110-5BAE3A92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Qpop()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4F8FFF-B1C6-06BF-36FD-3B63DB2649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78848BB-0DC4-F485-25D9-E149148574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35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7550D7-3F52-1D95-AB4B-E851D3CD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Qdestroy</a:t>
            </a:r>
            <a:r>
              <a:rPr lang="it-IT" b="1" dirty="0"/>
              <a:t>()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E82011-4C5E-F47D-FB2E-32345025CD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DB4A9C-A6CC-7ECD-94E9-26DCDD142B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62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60FAE7-22C2-2965-5C82-5798FFAC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Timetest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4C0EEF-A7FB-E521-FC76-56B0969E1F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4FD4BE-1109-3D11-6028-B42DCE9FB4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06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97B35D-0752-5B73-A41E-058DBFE2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Micropause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FF492B-22FC-5C00-B6EA-ED04097176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9E11628-F408-AFED-5A24-12D882D9D2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344356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{EAEFCAF5-C786-0844-9A19-83609B64DF55}tf10001072</Template>
  <TotalTime>105</TotalTime>
  <Words>291</Words>
  <Application>Microsoft Macintosh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Franklin Gothic Book</vt:lpstr>
      <vt:lpstr>Wingdings</vt:lpstr>
      <vt:lpstr>Ritaglio</vt:lpstr>
      <vt:lpstr>Progetto real-time embedded system</vt:lpstr>
      <vt:lpstr>OVERVIEW DI PROGETTO</vt:lpstr>
      <vt:lpstr>Strutture </vt:lpstr>
      <vt:lpstr>Queue* qcreate()</vt:lpstr>
      <vt:lpstr>Qpush()</vt:lpstr>
      <vt:lpstr>Qpop()</vt:lpstr>
      <vt:lpstr>Qdestroy()</vt:lpstr>
      <vt:lpstr>Timetest</vt:lpstr>
      <vt:lpstr>Micropause</vt:lpstr>
      <vt:lpstr>CMakeList.txt</vt:lpstr>
      <vt:lpstr>Compiler</vt:lpstr>
      <vt:lpstr>TEST</vt:lpstr>
      <vt:lpstr>RIFERIMENTI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real-time embedded system</dc:title>
  <dc:creator>MASSIMILIANO LEONE</dc:creator>
  <cp:lastModifiedBy>MASSIMILIANO LEONE</cp:lastModifiedBy>
  <cp:revision>6</cp:revision>
  <dcterms:created xsi:type="dcterms:W3CDTF">2023-11-04T10:12:42Z</dcterms:created>
  <dcterms:modified xsi:type="dcterms:W3CDTF">2023-11-20T23:45:09Z</dcterms:modified>
</cp:coreProperties>
</file>