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© Copyright 2017 Xilinx&#10;."/>
          <p:cNvSpPr txBox="1"/>
          <p:nvPr userDrawn="1"/>
        </p:nvSpPr>
        <p:spPr>
          <a:xfrm>
            <a:off x="0" y="6596380"/>
            <a:ext cx="12192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© Copyright 2017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5B2B-5145-4DB5-A125-7B6FD920BC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EFE1-429B-43DF-9930-4EC38719A2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© Copyright 2017 Xilinx&#10;."/>
          <p:cNvSpPr txBox="1"/>
          <p:nvPr userDrawn="1"/>
        </p:nvSpPr>
        <p:spPr>
          <a:xfrm>
            <a:off x="0" y="6596380"/>
            <a:ext cx="12192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© Copyright 2017 Xilinx</a:t>
            </a:r>
          </a:p>
          <a:p>
            <a:pPr algn="ctr"/>
            <a:r>
              <a:rPr lang="en-US" sz="300" b="0" i="0" u="none" baseline="0" smtClean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  <a:endParaRPr lang="en-US" sz="3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3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Mikhael Lerman</dc:creator>
  <cp:keywords>Public</cp:keywords>
  <cp:lastModifiedBy>Mikhael Lerman</cp:lastModifiedBy>
  <cp:revision>1</cp:revision>
  <dcterms:created xsi:type="dcterms:W3CDTF">2017-09-20T22:24:32Z</dcterms:created>
  <dcterms:modified xsi:type="dcterms:W3CDTF">2017-09-20T22:25:03Z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961bffb4-b23a-439c-b1a8-33d2dd2b9fef</vt:lpwstr>
  </property>
  <property fmtid="{D5CDD505-2E9C-101B-9397-08002B2CF9AE}" pid="3" name="XilinxClassification">
    <vt:lpwstr>Public</vt:lpwstr>
  </property>
  <property fmtid="{D5CDD505-2E9C-101B-9397-08002B2CF9AE}" pid="4" name="XilinxVisual Markings">
    <vt:lpwstr>Yes</vt:lpwstr>
  </property>
  <property fmtid="{D5CDD505-2E9C-101B-9397-08002B2CF9AE}" pid="5" name="XilinxPublication Year">
    <vt:lpwstr>2017</vt:lpwstr>
  </property>
  <property fmtid="{D5CDD505-2E9C-101B-9397-08002B2CF9AE}" pid="6" name="XilinxRemoveLegacyFooters">
    <vt:lpwstr>Yes</vt:lpwstr>
  </property>
  <property fmtid="{D5CDD505-2E9C-101B-9397-08002B2CF9AE}" pid="7" name="TITUSCustom1">
    <vt:lpwstr>1</vt:lpwstr>
  </property>
</Properties>
</file>