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65" r:id="rId3"/>
    <p:sldId id="266" r:id="rId4"/>
    <p:sldId id="264" r:id="rId5"/>
    <p:sldId id="272" r:id="rId6"/>
    <p:sldId id="267" r:id="rId7"/>
    <p:sldId id="268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69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36-4FEF-9D1A-746EB9A75A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36-4FEF-9D1A-746EB9A75A6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436-4FEF-9D1A-746EB9A75A6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391884040"/>
        <c:axId val="391883648"/>
      </c:barChart>
      <c:catAx>
        <c:axId val="391884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883648"/>
        <c:crosses val="autoZero"/>
        <c:auto val="1"/>
        <c:lblAlgn val="ctr"/>
        <c:lblOffset val="100"/>
        <c:noMultiLvlLbl val="0"/>
      </c:catAx>
      <c:valAx>
        <c:axId val="3918836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91884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36-4FEF-9D1A-746EB9A75A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36-4FEF-9D1A-746EB9A75A6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436-4FEF-9D1A-746EB9A75A6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391884040"/>
        <c:axId val="391883648"/>
      </c:barChart>
      <c:catAx>
        <c:axId val="391884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883648"/>
        <c:crosses val="autoZero"/>
        <c:auto val="1"/>
        <c:lblAlgn val="ctr"/>
        <c:lblOffset val="100"/>
        <c:noMultiLvlLbl val="0"/>
      </c:catAx>
      <c:valAx>
        <c:axId val="3918836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91884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E8356-FFDA-4E74-B804-79023C7DD25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B32D8-F2D2-4D01-80A9-88F3B128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4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DDCE7-616C-4285-A468-7301F171BC93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1D8F7-2BDD-4C56-98AF-2E212EF34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1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0" y="304801"/>
            <a:ext cx="5486400" cy="251459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2895600"/>
            <a:ext cx="5486400" cy="9144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bg2">
                    <a:lumMod val="25000"/>
                    <a:lumOff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3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6400" y="365125"/>
            <a:ext cx="1828800" cy="5654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65125"/>
            <a:ext cx="8001000" cy="5654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0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50" y="1676401"/>
            <a:ext cx="10058400" cy="175260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450" y="3581400"/>
            <a:ext cx="10058400" cy="1143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2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3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0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6172200" cy="51816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2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959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7239000" cy="6858000"/>
          </a:xfrm>
          <a:solidFill>
            <a:schemeClr val="bg1"/>
          </a:solidFill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1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239000" y="0"/>
            <a:ext cx="228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1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2EC29-B8C5-4C7A-B6DA-418494D5CB21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43838-BFF5-400C-B067-3DF4A5F39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09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leroseandrews/Making_the_NBA/blob/main/Cleaning_Data/Making_The_NBA_Data_CleanUp_09_21.ipynb" TargetMode="External"/><Relationship Id="rId2" Type="http://schemas.openxmlformats.org/officeDocument/2006/relationships/hyperlink" Target="https://www.kaggle.com/datasets/adityak2003/college-basketball-players-2009202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0" y="685800"/>
            <a:ext cx="5486400" cy="25145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Predicting if a college basketball player will be drafted to the NBA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9800" y="3810000"/>
            <a:ext cx="4724400" cy="914400"/>
          </a:xfrm>
        </p:spPr>
        <p:txBody>
          <a:bodyPr/>
          <a:lstStyle/>
          <a:p>
            <a:r>
              <a:rPr lang="en-US" dirty="0"/>
              <a:t>By Tyler Evans, Princeton Duarte, AJ </a:t>
            </a:r>
            <a:r>
              <a:rPr lang="en-US" dirty="0" err="1"/>
              <a:t>Marstall</a:t>
            </a:r>
            <a:r>
              <a:rPr lang="en-US" dirty="0"/>
              <a:t> &amp; Emily Andrews</a:t>
            </a:r>
          </a:p>
        </p:txBody>
      </p:sp>
    </p:spTree>
    <p:extLst>
      <p:ext uri="{BB962C8B-B14F-4D97-AF65-F5344CB8AC3E}">
        <p14:creationId xmlns:p14="http://schemas.microsoft.com/office/powerpoint/2010/main" val="57609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the Data</a:t>
            </a:r>
          </a:p>
        </p:txBody>
      </p:sp>
      <p:pic>
        <p:nvPicPr>
          <p:cNvPr id="5" name="Picture Placeholder 4" descr="Basketball players raising hands together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6" name="Rounded Rectangle 5" hidden="1"/>
          <p:cNvSpPr/>
          <p:nvPr/>
        </p:nvSpPr>
        <p:spPr>
          <a:xfrm>
            <a:off x="12344400" y="152400"/>
            <a:ext cx="1295400" cy="65532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images on this slide, select a picture and delete it. Then click the Insert Picture icon</a:t>
            </a:r>
          </a:p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in the placeholder to insert your own image.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BA05E9A-2D24-1A51-FFE4-E1576CC56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8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Kaggle </a:t>
            </a:r>
            <a:r>
              <a:rPr lang="en-US" sz="1600" dirty="0" err="1">
                <a:hlinkClick r:id="rId2"/>
              </a:rPr>
              <a:t>Datasource</a:t>
            </a:r>
            <a:endParaRPr lang="en-US" sz="1600" dirty="0"/>
          </a:p>
          <a:p>
            <a:r>
              <a:rPr lang="en-US" sz="1600" dirty="0"/>
              <a:t>Dropped several stats that were just provided for drafted players – a clear indicator between drafted and undrafted which would’ve led to overfitting</a:t>
            </a:r>
          </a:p>
          <a:p>
            <a:r>
              <a:rPr lang="en-US" sz="1600" dirty="0"/>
              <a:t>Dropped columns that had more </a:t>
            </a:r>
            <a:r>
              <a:rPr lang="en-US" sz="1600"/>
              <a:t>than 1K </a:t>
            </a:r>
            <a:r>
              <a:rPr lang="en-US" sz="1600" dirty="0"/>
              <a:t>nulls</a:t>
            </a:r>
          </a:p>
          <a:p>
            <a:r>
              <a:rPr lang="en-US" sz="1600" dirty="0"/>
              <a:t>Height column was in date format – transformed to total inches</a:t>
            </a:r>
          </a:p>
          <a:p>
            <a:r>
              <a:rPr lang="en-US" sz="1600" dirty="0"/>
              <a:t>Grouped by player ID (</a:t>
            </a:r>
            <a:r>
              <a:rPr lang="en-US" sz="1600" dirty="0" err="1"/>
              <a:t>pid</a:t>
            </a:r>
            <a:r>
              <a:rPr lang="en-US" sz="1600" dirty="0"/>
              <a:t>) unique identifier</a:t>
            </a:r>
            <a:endParaRPr lang="en-US" sz="1600" dirty="0">
              <a:hlinkClick r:id="rId3"/>
            </a:endParaRPr>
          </a:p>
          <a:p>
            <a:r>
              <a:rPr lang="en-US" sz="1600" dirty="0" err="1">
                <a:hlinkClick r:id="rId3"/>
              </a:rPr>
              <a:t>Jupyter</a:t>
            </a:r>
            <a:r>
              <a:rPr lang="en-US" sz="1600" dirty="0">
                <a:hlinkClick r:id="rId3"/>
              </a:rPr>
              <a:t> Notebook File</a:t>
            </a:r>
            <a:endParaRPr lang="en-US" sz="1600" dirty="0"/>
          </a:p>
          <a:p>
            <a:r>
              <a:rPr lang="en-US" sz="1600" dirty="0"/>
              <a:t>Prior to feeding model data:</a:t>
            </a:r>
          </a:p>
          <a:p>
            <a:pPr lvl="1"/>
            <a:r>
              <a:rPr lang="en-US" sz="1200" dirty="0"/>
              <a:t>Identified and filtered to conferences that had drafted and undrafted players</a:t>
            </a:r>
          </a:p>
          <a:p>
            <a:pPr lvl="1"/>
            <a:r>
              <a:rPr lang="en-US" sz="1200" dirty="0"/>
              <a:t>Filtered out players that played less than 8 games per year and averaged 7.5 mins per game.</a:t>
            </a:r>
          </a:p>
        </p:txBody>
      </p:sp>
    </p:spTree>
    <p:extLst>
      <p:ext uri="{BB962C8B-B14F-4D97-AF65-F5344CB8AC3E}">
        <p14:creationId xmlns:p14="http://schemas.microsoft.com/office/powerpoint/2010/main" val="290508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 that help determine if a player will be drafted</a:t>
            </a:r>
          </a:p>
        </p:txBody>
      </p:sp>
      <p:graphicFrame>
        <p:nvGraphicFramePr>
          <p:cNvPr id="10" name="Content Placeholder 9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1812233"/>
              </p:ext>
            </p:extLst>
          </p:nvPr>
        </p:nvGraphicFramePr>
        <p:xfrm>
          <a:off x="609600" y="838200"/>
          <a:ext cx="61722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957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0" y="838200"/>
            <a:ext cx="4038600" cy="2133600"/>
          </a:xfrm>
        </p:spPr>
        <p:txBody>
          <a:bodyPr/>
          <a:lstStyle/>
          <a:p>
            <a:r>
              <a:rPr lang="en-US" dirty="0"/>
              <a:t>Stats that did not help to determine if a player will be drafted</a:t>
            </a:r>
          </a:p>
        </p:txBody>
      </p:sp>
      <p:graphicFrame>
        <p:nvGraphicFramePr>
          <p:cNvPr id="10" name="Content Placeholder 9" descr="Clustered column chart showing the values of 3 series for 4 categories"/>
          <p:cNvGraphicFramePr>
            <a:graphicFrameLocks noGrp="1"/>
          </p:cNvGraphicFramePr>
          <p:nvPr>
            <p:ph idx="1"/>
          </p:nvPr>
        </p:nvGraphicFramePr>
        <p:xfrm>
          <a:off x="609600" y="838200"/>
          <a:ext cx="61722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8259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5791516"/>
              </p:ext>
            </p:extLst>
          </p:nvPr>
        </p:nvGraphicFramePr>
        <p:xfrm>
          <a:off x="6278563" y="1676400"/>
          <a:ext cx="4846638" cy="22098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615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5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5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39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9100"/>
            <a:ext cx="10058400" cy="762001"/>
          </a:xfrm>
        </p:spPr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3009" y="1477484"/>
            <a:ext cx="100584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7DA64CD-2B4B-8673-3E7D-45C2A6760317}"/>
              </a:ext>
            </a:extLst>
          </p:cNvPr>
          <p:cNvSpPr txBox="1">
            <a:spLocks/>
          </p:cNvSpPr>
          <p:nvPr/>
        </p:nvSpPr>
        <p:spPr>
          <a:xfrm>
            <a:off x="685800" y="2895601"/>
            <a:ext cx="10058400" cy="7620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With unlimited time what would we change?</a:t>
            </a:r>
          </a:p>
        </p:txBody>
      </p:sp>
    </p:spTree>
    <p:extLst>
      <p:ext uri="{BB962C8B-B14F-4D97-AF65-F5344CB8AC3E}">
        <p14:creationId xmlns:p14="http://schemas.microsoft.com/office/powerpoint/2010/main" val="299311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50A68-857F-7D7E-FC43-2AE8C5FB0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0" y="2743199"/>
            <a:ext cx="6102350" cy="1371601"/>
          </a:xfrm>
        </p:spPr>
        <p:txBody>
          <a:bodyPr>
            <a:normAutofit/>
          </a:bodyPr>
          <a:lstStyle/>
          <a:p>
            <a:r>
              <a:rPr lang="en-US" sz="8800" dirty="0"/>
              <a:t>Questions??</a:t>
            </a:r>
          </a:p>
        </p:txBody>
      </p:sp>
    </p:spTree>
    <p:extLst>
      <p:ext uri="{BB962C8B-B14F-4D97-AF65-F5344CB8AC3E}">
        <p14:creationId xmlns:p14="http://schemas.microsoft.com/office/powerpoint/2010/main" val="132934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ketball 16x9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ketball presentation (widescreen).potx" id="{CC5AF3F1-F1AD-46F5-B229-4E1329F06412}" vid="{B7E1BF64-2168-4738-AA42-CF7C9F7F9E95}"/>
    </a:ext>
  </a:extLst>
</a:theme>
</file>

<file path=ppt/theme/theme2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Basketball presentation (widescreen)</Template>
  <TotalTime>28</TotalTime>
  <Words>218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Franklin Gothic Medium</vt:lpstr>
      <vt:lpstr>Impact</vt:lpstr>
      <vt:lpstr>Basketball 16x9</vt:lpstr>
      <vt:lpstr>Predicting if a college basketball player will be drafted to the NBA</vt:lpstr>
      <vt:lpstr>Cleaning the Data</vt:lpstr>
      <vt:lpstr>Cleaning the Data</vt:lpstr>
      <vt:lpstr>Stats that help determine if a player will be drafted</vt:lpstr>
      <vt:lpstr>Stats that did not help to determine if a player will be drafted</vt:lpstr>
      <vt:lpstr>Machine Learning</vt:lpstr>
      <vt:lpstr>Lessons Learned</vt:lpstr>
      <vt:lpstr>Questions??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if a college basketball player will be drafted to the NBA</dc:title>
  <dc:creator>ANDREWS, EMILY</dc:creator>
  <cp:lastModifiedBy> </cp:lastModifiedBy>
  <cp:revision>4</cp:revision>
  <dcterms:created xsi:type="dcterms:W3CDTF">2023-04-14T00:19:55Z</dcterms:created>
  <dcterms:modified xsi:type="dcterms:W3CDTF">2023-04-18T23:25:32Z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