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5" r:id="rId3"/>
    <p:sldId id="266" r:id="rId4"/>
    <p:sldId id="264" r:id="rId5"/>
    <p:sldId id="272" r:id="rId6"/>
    <p:sldId id="267" r:id="rId7"/>
    <p:sldId id="26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685800"/>
            <a:ext cx="5486400" cy="2514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if a college basketball player will be drafted to the NBA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3810000"/>
            <a:ext cx="4724400" cy="914400"/>
          </a:xfrm>
        </p:spPr>
        <p:txBody>
          <a:bodyPr/>
          <a:lstStyle/>
          <a:p>
            <a:r>
              <a:rPr lang="en-US" dirty="0"/>
              <a:t>By Tyler Evans, Princeton Duarte, AJ </a:t>
            </a:r>
            <a:r>
              <a:rPr lang="en-US" dirty="0" err="1"/>
              <a:t>Marstall</a:t>
            </a:r>
            <a:r>
              <a:rPr lang="en-US" dirty="0"/>
              <a:t> &amp; Emily Andrews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05E9A-2D24-1A51-FFE4-E1576CC5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that help determine if a player will be drafted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12233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838200"/>
            <a:ext cx="4038600" cy="2133600"/>
          </a:xfrm>
        </p:spPr>
        <p:txBody>
          <a:bodyPr/>
          <a:lstStyle/>
          <a:p>
            <a:r>
              <a:rPr lang="en-US" dirty="0"/>
              <a:t>Stats that did not help to determine if a player will be drafted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25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058400" cy="762001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09" y="1477484"/>
            <a:ext cx="10058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A64CD-2B4B-8673-3E7D-45C2A6760317}"/>
              </a:ext>
            </a:extLst>
          </p:cNvPr>
          <p:cNvSpPr txBox="1">
            <a:spLocks/>
          </p:cNvSpPr>
          <p:nvPr/>
        </p:nvSpPr>
        <p:spPr>
          <a:xfrm>
            <a:off x="685800" y="2895601"/>
            <a:ext cx="10058400" cy="762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 unlimited time what would we change?</a:t>
            </a: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0A68-857F-7D7E-FC43-2AE8C5FB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743199"/>
            <a:ext cx="6102350" cy="1371601"/>
          </a:xfrm>
        </p:spPr>
        <p:txBody>
          <a:bodyPr>
            <a:normAutofit/>
          </a:bodyPr>
          <a:lstStyle/>
          <a:p>
            <a:r>
              <a:rPr lang="en-US" sz="88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13293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5</TotalTime>
  <Words>145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Medium</vt:lpstr>
      <vt:lpstr>Impact</vt:lpstr>
      <vt:lpstr>Basketball 16x9</vt:lpstr>
      <vt:lpstr>Predicting if a college basketball player will be drafted to the NBA</vt:lpstr>
      <vt:lpstr>Cleaning the Data</vt:lpstr>
      <vt:lpstr>Cleaning the Data</vt:lpstr>
      <vt:lpstr>Stats that help determine if a player will be drafted</vt:lpstr>
      <vt:lpstr>Stats that did not help to determine if a player will be drafted</vt:lpstr>
      <vt:lpstr>Machine Learning</vt:lpstr>
      <vt:lpstr>Lessons Learned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if a college basketball player will be drafted to the NBA</dc:title>
  <dc:creator>ANDREWS, EMILY</dc:creator>
  <cp:lastModifiedBy>ANDREWS, EMILY</cp:lastModifiedBy>
  <cp:revision>1</cp:revision>
  <dcterms:created xsi:type="dcterms:W3CDTF">2023-04-14T00:19:55Z</dcterms:created>
  <dcterms:modified xsi:type="dcterms:W3CDTF">2023-04-14T00:25:50Z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