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 showGuides="1">
      <p:cViewPr varScale="1">
        <p:scale>
          <a:sx n="107" d="100"/>
          <a:sy n="107" d="100"/>
        </p:scale>
        <p:origin x="-632" y="-112"/>
      </p:cViewPr>
      <p:guideLst>
        <p:guide orient="horz" pos="2744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EEB2E-952C-2F44-9755-F693A6F80C52}" type="datetimeFigureOut">
              <a:rPr lang="en-US" smtClean="0"/>
              <a:t>11/12/12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8FD1F-F3BD-ED43-BC53-4359020FC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00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EEB2E-952C-2F44-9755-F693A6F80C52}" type="datetimeFigureOut">
              <a:rPr lang="en-US" smtClean="0"/>
              <a:t>11/12/12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8FD1F-F3BD-ED43-BC53-4359020FC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368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EEB2E-952C-2F44-9755-F693A6F80C52}" type="datetimeFigureOut">
              <a:rPr lang="en-US" smtClean="0"/>
              <a:t>11/12/12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8FD1F-F3BD-ED43-BC53-4359020FC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796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EEB2E-952C-2F44-9755-F693A6F80C52}" type="datetimeFigureOut">
              <a:rPr lang="en-US" smtClean="0"/>
              <a:t>11/12/12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8FD1F-F3BD-ED43-BC53-4359020FC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747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EEB2E-952C-2F44-9755-F693A6F80C52}" type="datetimeFigureOut">
              <a:rPr lang="en-US" smtClean="0"/>
              <a:t>11/12/12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8FD1F-F3BD-ED43-BC53-4359020FC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871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EEB2E-952C-2F44-9755-F693A6F80C52}" type="datetimeFigureOut">
              <a:rPr lang="en-US" smtClean="0"/>
              <a:t>11/12/12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8FD1F-F3BD-ED43-BC53-4359020FC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417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EEB2E-952C-2F44-9755-F693A6F80C52}" type="datetimeFigureOut">
              <a:rPr lang="en-US" smtClean="0"/>
              <a:t>11/12/12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8FD1F-F3BD-ED43-BC53-4359020FC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58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EEB2E-952C-2F44-9755-F693A6F80C52}" type="datetimeFigureOut">
              <a:rPr lang="en-US" smtClean="0"/>
              <a:t>11/12/12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8FD1F-F3BD-ED43-BC53-4359020FC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334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EEB2E-952C-2F44-9755-F693A6F80C52}" type="datetimeFigureOut">
              <a:rPr lang="en-US" smtClean="0"/>
              <a:t>11/12/12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8FD1F-F3BD-ED43-BC53-4359020FC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646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EEB2E-952C-2F44-9755-F693A6F80C52}" type="datetimeFigureOut">
              <a:rPr lang="en-US" smtClean="0"/>
              <a:t>11/12/12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8FD1F-F3BD-ED43-BC53-4359020FC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760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EEB2E-952C-2F44-9755-F693A6F80C52}" type="datetimeFigureOut">
              <a:rPr lang="en-US" smtClean="0"/>
              <a:t>11/12/12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8FD1F-F3BD-ED43-BC53-4359020FC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629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EEEB2E-952C-2F44-9755-F693A6F80C52}" type="datetimeFigureOut">
              <a:rPr lang="en-US" smtClean="0"/>
              <a:t>11/12/12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58FD1F-F3BD-ED43-BC53-4359020FC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192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As far as Mark knows…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077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 Picture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919969" y="2290946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Repository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18851" y="2802160"/>
            <a:ext cx="2112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Master Code Base(s)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154317" y="3798876"/>
            <a:ext cx="841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Branch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69194" y="4297926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Changes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92767" y="5075084"/>
            <a:ext cx="2005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Commit/</a:t>
            </a:r>
            <a:r>
              <a:rPr lang="en-US" dirty="0" err="1" smtClean="0"/>
              <a:t>Uncommit</a:t>
            </a:r>
            <a:r>
              <a:rPr lang="en-US" dirty="0" smtClean="0"/>
              <a:t>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405306" y="3619912"/>
            <a:ext cx="461665" cy="1622612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Merge Branches</a:t>
            </a:r>
          </a:p>
        </p:txBody>
      </p:sp>
      <p:cxnSp>
        <p:nvCxnSpPr>
          <p:cNvPr id="10" name="Elbow Connector 9"/>
          <p:cNvCxnSpPr>
            <a:stCxn id="3" idx="3"/>
            <a:endCxn id="4" idx="0"/>
          </p:cNvCxnSpPr>
          <p:nvPr/>
        </p:nvCxnSpPr>
        <p:spPr>
          <a:xfrm>
            <a:off x="4117733" y="2475612"/>
            <a:ext cx="457301" cy="326548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563164" y="3171492"/>
            <a:ext cx="0" cy="5320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/>
          <p:nvPr/>
        </p:nvCxnSpPr>
        <p:spPr>
          <a:xfrm>
            <a:off x="4929732" y="4004934"/>
            <a:ext cx="457301" cy="326548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476910" y="4683076"/>
            <a:ext cx="0" cy="32169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/>
          <p:nvPr/>
        </p:nvCxnSpPr>
        <p:spPr>
          <a:xfrm rot="16200000" flipV="1">
            <a:off x="3062550" y="3975913"/>
            <a:ext cx="2088258" cy="479415"/>
          </a:xfrm>
          <a:prstGeom prst="bentConnector3">
            <a:avLst>
              <a:gd name="adj1" fmla="val -22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919945" y="2802160"/>
            <a:ext cx="863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Publish</a:t>
            </a:r>
            <a:endParaRPr lang="en-US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5804207" y="3026897"/>
            <a:ext cx="111573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614597" y="5464884"/>
            <a:ext cx="1597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Revert Commit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170207" y="3703914"/>
            <a:ext cx="846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GitHub</a:t>
            </a:r>
            <a:endParaRPr lang="en-US" dirty="0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5956607" y="4033937"/>
            <a:ext cx="111573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847159" y="3664605"/>
            <a:ext cx="1323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BFBFBF"/>
                </a:solidFill>
              </a:rPr>
              <a:t>Sync Branch</a:t>
            </a:r>
          </a:p>
        </p:txBody>
      </p:sp>
    </p:spTree>
    <p:extLst>
      <p:ext uri="{BB962C8B-B14F-4D97-AF65-F5344CB8AC3E}">
        <p14:creationId xmlns:p14="http://schemas.microsoft.com/office/powerpoint/2010/main" val="8697577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29</Words>
  <Application>Microsoft Macintosh PowerPoint</Application>
  <PresentationFormat>On-screen Show (4:3)</PresentationFormat>
  <Paragraphs>13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GitHub</vt:lpstr>
      <vt:lpstr>Big Picture</vt:lpstr>
    </vt:vector>
  </TitlesOfParts>
  <Company>Ucompass.com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GitHub</dc:title>
  <dc:creator>Mark Leuba</dc:creator>
  <cp:lastModifiedBy>Mark Leuba</cp:lastModifiedBy>
  <cp:revision>5</cp:revision>
  <dcterms:created xsi:type="dcterms:W3CDTF">2012-11-12T18:47:18Z</dcterms:created>
  <dcterms:modified xsi:type="dcterms:W3CDTF">2012-11-12T19:00:54Z</dcterms:modified>
</cp:coreProperties>
</file>