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34" autoAdjust="0"/>
    <p:restoredTop sz="94660"/>
  </p:normalViewPr>
  <p:slideViewPr>
    <p:cSldViewPr>
      <p:cViewPr varScale="1">
        <p:scale>
          <a:sx n="92" d="100"/>
          <a:sy n="92" d="100"/>
        </p:scale>
        <p:origin x="-16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slov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28" name="Ograda datum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19.1.2012</a:t>
            </a:fld>
            <a:endParaRPr lang="sl-SI"/>
          </a:p>
        </p:txBody>
      </p:sp>
      <p:sp>
        <p:nvSpPr>
          <p:cNvPr id="17" name="Ograda no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29" name="Ograda številke diapozitiva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9" name="Podnaslov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l-SI" smtClean="0"/>
              <a:t>Kliknite, če želite urediti slog podnaslova matrice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19.1.2012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19.1.2012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19.1.2012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19.1.2012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19.1.2012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5" name="Ograda vsebine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19.1.2012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19.1.2012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19.1.2012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19.1.2012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sl-SI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Kliknite ikono, če želite dodati sliko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19.1.2012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grada naslova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13" name="Ograda besedila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  <a:p>
            <a:pPr lvl="1" eaLnBrk="1" latinLnBrk="0" hangingPunct="1"/>
            <a:r>
              <a:rPr kumimoji="0" lang="sl-SI" smtClean="0"/>
              <a:t>Druga raven</a:t>
            </a:r>
          </a:p>
          <a:p>
            <a:pPr lvl="2" eaLnBrk="1" latinLnBrk="0" hangingPunct="1"/>
            <a:r>
              <a:rPr kumimoji="0" lang="sl-SI" smtClean="0"/>
              <a:t>Tretja raven</a:t>
            </a:r>
          </a:p>
          <a:p>
            <a:pPr lvl="3" eaLnBrk="1" latinLnBrk="0" hangingPunct="1"/>
            <a:r>
              <a:rPr kumimoji="0" lang="sl-SI" smtClean="0"/>
              <a:t>Četrta raven</a:t>
            </a:r>
          </a:p>
          <a:p>
            <a:pPr lvl="4" eaLnBrk="1" latinLnBrk="0" hangingPunct="1"/>
            <a:r>
              <a:rPr kumimoji="0" lang="sl-SI" smtClean="0"/>
              <a:t>Peta raven</a:t>
            </a:r>
            <a:endParaRPr kumimoji="0" lang="en-US"/>
          </a:p>
        </p:txBody>
      </p:sp>
      <p:sp>
        <p:nvSpPr>
          <p:cNvPr id="14" name="Ograda datum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4B78B4D-8F4C-42E0-B07B-FE4821B95A53}" type="datetimeFigureOut">
              <a:rPr lang="sl-SI" smtClean="0"/>
              <a:pPr/>
              <a:t>19.1.2012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23" name="Ograda številke diapozitiva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3D IGRA</a:t>
            </a:r>
            <a:br>
              <a:rPr lang="sl-SI" dirty="0" smtClean="0"/>
            </a:br>
            <a:r>
              <a:rPr lang="sl-SI" dirty="0" err="1" smtClean="0"/>
              <a:t>Defend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castle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857620" y="4714884"/>
            <a:ext cx="4914912" cy="1752600"/>
          </a:xfrm>
        </p:spPr>
        <p:txBody>
          <a:bodyPr/>
          <a:lstStyle/>
          <a:p>
            <a:r>
              <a:rPr lang="sl-SI" dirty="0" smtClean="0"/>
              <a:t>Miran Levar, 63090369</a:t>
            </a:r>
          </a:p>
          <a:p>
            <a:r>
              <a:rPr lang="sl-SI" dirty="0" smtClean="0"/>
              <a:t>Alan Lukežič, 63090089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KONCEPT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Prvoosebna igra</a:t>
            </a:r>
          </a:p>
          <a:p>
            <a:r>
              <a:rPr lang="sl-SI" dirty="0" smtClean="0"/>
              <a:t>Branjenje gradu pred sovražniki</a:t>
            </a:r>
          </a:p>
          <a:p>
            <a:r>
              <a:rPr lang="sl-SI" dirty="0" smtClean="0"/>
              <a:t>Uničiti čim več sovražnikov preden dosežejo grad</a:t>
            </a:r>
          </a:p>
          <a:p>
            <a:r>
              <a:rPr lang="sl-SI" dirty="0" smtClean="0"/>
              <a:t>3 vrste sovražnikov, 2 vrsti orožja</a:t>
            </a:r>
          </a:p>
          <a:p>
            <a:r>
              <a:rPr lang="sl-SI" dirty="0" smtClean="0"/>
              <a:t>Konec igre – življenje gradu pade na nič</a:t>
            </a:r>
          </a:p>
          <a:p>
            <a:endParaRPr lang="sl-SI" dirty="0" smtClean="0"/>
          </a:p>
          <a:p>
            <a:endParaRPr lang="sl-SI" dirty="0" smtClean="0"/>
          </a:p>
          <a:p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Modeli</a:t>
            </a:r>
            <a:endParaRPr lang="sl-SI" dirty="0"/>
          </a:p>
        </p:txBody>
      </p:sp>
      <p:pic>
        <p:nvPicPr>
          <p:cNvPr id="1026" name="Picture 2" descr="C:\Users\Miran\Desktop\RGTI\Predstavitev\gra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640960" cy="435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Miran\Desktop\RGTI\Predstavitev\grad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67" y="563736"/>
            <a:ext cx="7492926" cy="576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lan\Dropbox\2011_2012\RGTI\Predstavitev\Kura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91" y="1267161"/>
            <a:ext cx="5000625" cy="4848225"/>
          </a:xfrm>
          <a:prstGeom prst="rect">
            <a:avLst/>
          </a:prstGeom>
          <a:noFill/>
        </p:spPr>
      </p:pic>
      <p:pic>
        <p:nvPicPr>
          <p:cNvPr id="1029" name="Picture 5" descr="C:\Users\Alan\Dropbox\2011_2012\RGTI\Predstavitev\Merjasc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480" y="2071678"/>
            <a:ext cx="5524500" cy="4438651"/>
          </a:xfrm>
          <a:prstGeom prst="rect">
            <a:avLst/>
          </a:prstGeom>
          <a:noFill/>
        </p:spPr>
      </p:pic>
      <p:pic>
        <p:nvPicPr>
          <p:cNvPr id="1030" name="Picture 6" descr="C:\Users\Alan\Dropbox\2011_2012\RGTI\Predstavitev\Medved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57356" y="2071678"/>
            <a:ext cx="5000660" cy="43927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67544" y="350865"/>
            <a:ext cx="8229600" cy="1143000"/>
          </a:xfrm>
        </p:spPr>
        <p:txBody>
          <a:bodyPr/>
          <a:lstStyle/>
          <a:p>
            <a:r>
              <a:rPr lang="sl-SI" dirty="0" smtClean="0"/>
              <a:t>Kaj je manjkalo?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Detekcija </a:t>
            </a:r>
            <a:r>
              <a:rPr lang="sl-SI" dirty="0" smtClean="0"/>
              <a:t>trkov      </a:t>
            </a:r>
            <a:endParaRPr lang="sl-SI" dirty="0" smtClean="0"/>
          </a:p>
          <a:p>
            <a:r>
              <a:rPr lang="sl-SI" dirty="0" smtClean="0"/>
              <a:t>Delovanje orožja</a:t>
            </a:r>
          </a:p>
          <a:p>
            <a:r>
              <a:rPr lang="sl-SI" dirty="0" err="1" smtClean="0"/>
              <a:t>Timer</a:t>
            </a:r>
            <a:endParaRPr lang="sl-SI" dirty="0" smtClean="0"/>
          </a:p>
          <a:p>
            <a:r>
              <a:rPr lang="sl-SI" dirty="0" smtClean="0"/>
              <a:t>HUD</a:t>
            </a:r>
          </a:p>
          <a:p>
            <a:r>
              <a:rPr lang="sl-SI" dirty="0" smtClean="0"/>
              <a:t>Meni</a:t>
            </a:r>
          </a:p>
          <a:p>
            <a:r>
              <a:rPr lang="sl-SI" dirty="0" err="1" smtClean="0"/>
              <a:t>Gameplay</a:t>
            </a:r>
            <a:endParaRPr lang="sl-SI" dirty="0" smtClean="0"/>
          </a:p>
          <a:p>
            <a:endParaRPr lang="sl-SI" dirty="0"/>
          </a:p>
        </p:txBody>
      </p:sp>
      <p:pic>
        <p:nvPicPr>
          <p:cNvPr id="1026" name="Picture 2" descr="C:\Users\Miran\Desktop\jean_victor_balin_ti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642642"/>
            <a:ext cx="545637" cy="40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Miran\Desktop\jean_victor_balin_ti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036" y="2132856"/>
            <a:ext cx="545637" cy="40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Miran\Desktop\jean_victor_balin_ti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221088"/>
            <a:ext cx="545637" cy="40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iran\Desktop\jean_victor_balin_ti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851" y="3645024"/>
            <a:ext cx="545637" cy="40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Miran\Desktop\jean_victor_balin_ti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140968"/>
            <a:ext cx="545637" cy="40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Miran\Desktop\jean_victor_balin_ti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36912"/>
            <a:ext cx="545637" cy="40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95536" y="22048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l-SI" dirty="0" smtClean="0"/>
              <a:t>Hvala za pozornost</a:t>
            </a:r>
            <a:br>
              <a:rPr lang="sl-SI" dirty="0" smtClean="0"/>
            </a:br>
            <a:r>
              <a:rPr lang="sl-SI" dirty="0"/>
              <a:t/>
            </a:r>
            <a:br>
              <a:rPr lang="sl-SI" dirty="0"/>
            </a:br>
            <a:r>
              <a:rPr lang="sl-SI" sz="9800" dirty="0" smtClean="0"/>
              <a:t>?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323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rh">
  <a:themeElements>
    <a:clrScheme name="Vrh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rh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rh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TC010205604[[fn=Vnaprej izdelano]]</Template>
  <TotalTime>85</TotalTime>
  <Words>55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Vrh</vt:lpstr>
      <vt:lpstr>3D IGRA Defend the castle</vt:lpstr>
      <vt:lpstr>KONCEPT</vt:lpstr>
      <vt:lpstr>Modeli</vt:lpstr>
      <vt:lpstr>Kaj je manjkalo?</vt:lpstr>
      <vt:lpstr>Hvala za pozornost 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IGRA Defend the castle</dc:title>
  <dc:creator>Alan</dc:creator>
  <cp:lastModifiedBy>Miran1</cp:lastModifiedBy>
  <cp:revision>14</cp:revision>
  <dcterms:created xsi:type="dcterms:W3CDTF">2011-12-09T14:29:09Z</dcterms:created>
  <dcterms:modified xsi:type="dcterms:W3CDTF">2012-01-19T13:40:33Z</dcterms:modified>
</cp:coreProperties>
</file>