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l-SI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Kliknite ikono, če želite dodati sliko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B78B4D-8F4C-42E0-B07B-FE4821B95A53}" type="datetimeFigureOut">
              <a:rPr lang="sl-SI" smtClean="0"/>
              <a:pPr/>
              <a:t>11.12.2011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3D IGRA</a:t>
            </a:r>
            <a:br>
              <a:rPr lang="sl-SI" dirty="0" smtClean="0"/>
            </a:br>
            <a:r>
              <a:rPr lang="sl-SI" dirty="0" err="1" smtClean="0"/>
              <a:t>Defend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castle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857620" y="4714884"/>
            <a:ext cx="4914912" cy="1752600"/>
          </a:xfrm>
        </p:spPr>
        <p:txBody>
          <a:bodyPr/>
          <a:lstStyle/>
          <a:p>
            <a:r>
              <a:rPr lang="sl-SI" dirty="0" smtClean="0"/>
              <a:t>Miran Levar</a:t>
            </a:r>
          </a:p>
          <a:p>
            <a:r>
              <a:rPr lang="sl-SI" dirty="0" smtClean="0"/>
              <a:t>Alan Lukežič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KONCEPT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Prvoosebna igra</a:t>
            </a:r>
          </a:p>
          <a:p>
            <a:r>
              <a:rPr lang="sl-SI" dirty="0" smtClean="0"/>
              <a:t>Branjenje gradu pred sovražniki</a:t>
            </a:r>
          </a:p>
          <a:p>
            <a:r>
              <a:rPr lang="sl-SI" dirty="0" smtClean="0"/>
              <a:t>Uničiti čim več sovražnikov preden dosežejo grad</a:t>
            </a:r>
          </a:p>
          <a:p>
            <a:r>
              <a:rPr lang="sl-SI" dirty="0" smtClean="0"/>
              <a:t>3 vrste sovražnikov, 2 vrsti orožja</a:t>
            </a:r>
          </a:p>
          <a:p>
            <a:r>
              <a:rPr lang="sl-SI" dirty="0" smtClean="0"/>
              <a:t>Konec igre – življenje gradu pade na nič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Modeli</a:t>
            </a:r>
            <a:endParaRPr lang="sl-SI" dirty="0"/>
          </a:p>
        </p:txBody>
      </p:sp>
      <p:pic>
        <p:nvPicPr>
          <p:cNvPr id="1026" name="Picture 2" descr="C:\Users\Miran\Desktop\RGTI\Predstavitev\gr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40960" cy="435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iran\Desktop\RGTI\Predstavitev\gra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7" y="563736"/>
            <a:ext cx="7492926" cy="57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an\Dropbox\2011_2012\RGTI\Predstavitev\Kura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91" y="1267161"/>
            <a:ext cx="5000625" cy="4848225"/>
          </a:xfrm>
          <a:prstGeom prst="rect">
            <a:avLst/>
          </a:prstGeom>
          <a:noFill/>
        </p:spPr>
      </p:pic>
      <p:pic>
        <p:nvPicPr>
          <p:cNvPr id="1029" name="Picture 5" descr="C:\Users\Alan\Dropbox\2011_2012\RGTI\Predstavitev\Merjasc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2071678"/>
            <a:ext cx="5524500" cy="4438651"/>
          </a:xfrm>
          <a:prstGeom prst="rect">
            <a:avLst/>
          </a:prstGeom>
          <a:noFill/>
        </p:spPr>
      </p:pic>
      <p:pic>
        <p:nvPicPr>
          <p:cNvPr id="1030" name="Picture 6" descr="C:\Users\Alan\Dropbox\2011_2012\RGTI\Predstavitev\Medved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2071678"/>
            <a:ext cx="5000660" cy="4392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še manjka?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Detekcija trkov</a:t>
            </a:r>
          </a:p>
          <a:p>
            <a:r>
              <a:rPr lang="sl-SI" dirty="0" smtClean="0"/>
              <a:t>Delovanje orožja</a:t>
            </a:r>
          </a:p>
          <a:p>
            <a:r>
              <a:rPr lang="sl-SI" dirty="0" smtClean="0"/>
              <a:t>Štetje točk</a:t>
            </a:r>
          </a:p>
          <a:p>
            <a:r>
              <a:rPr lang="sl-SI" dirty="0" smtClean="0"/>
              <a:t>Meni</a:t>
            </a:r>
          </a:p>
          <a:p>
            <a:r>
              <a:rPr lang="sl-SI" smtClean="0"/>
              <a:t>Animacija ob premikanju živali</a:t>
            </a:r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h">
  <a:themeElements>
    <a:clrScheme name="Vrh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rh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h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51</Words>
  <Application>Microsoft Office PowerPoint</Application>
  <PresentationFormat>Diaprojekcija na zaslonu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5" baseType="lpstr">
      <vt:lpstr>Vrh</vt:lpstr>
      <vt:lpstr>3D IGRA Defend the castle</vt:lpstr>
      <vt:lpstr>KONCEPT</vt:lpstr>
      <vt:lpstr>Modeli</vt:lpstr>
      <vt:lpstr>Kaj še manjka?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IGRA Defend the castle</dc:title>
  <dc:creator>Alan</dc:creator>
  <cp:lastModifiedBy>Miran</cp:lastModifiedBy>
  <cp:revision>9</cp:revision>
  <dcterms:created xsi:type="dcterms:W3CDTF">2011-12-09T14:29:09Z</dcterms:created>
  <dcterms:modified xsi:type="dcterms:W3CDTF">2011-12-11T12:33:39Z</dcterms:modified>
</cp:coreProperties>
</file>