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4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24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01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75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73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26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67439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386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13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97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4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6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2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"/>
        <a:defRPr sz="3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["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1602C-3736-4F8E-A8CA-D8CFE5C12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Coding dojo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8E169-45E6-4058-8907-3F9493ED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Michaël </a:t>
            </a:r>
            <a:r>
              <a:rPr lang="fr-CA" dirty="0" err="1"/>
              <a:t>Lévesque-dion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90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B81E9-8DBC-4D26-AF9F-B1F09B05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135BCDB-4D92-4B68-ABEA-FD2CC3FE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4063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Rencontre de groupe pour travailler sur des défis de programmation (katas)</a:t>
            </a:r>
          </a:p>
          <a:p>
            <a:r>
              <a:rPr lang="fr-CA" dirty="0"/>
              <a:t> Application de méthodes agiles / XP :</a:t>
            </a:r>
          </a:p>
          <a:p>
            <a:pPr lvl="1"/>
            <a:r>
              <a:rPr lang="fr-CA" dirty="0"/>
              <a:t> Pair </a:t>
            </a:r>
            <a:r>
              <a:rPr lang="fr-CA" dirty="0" err="1"/>
              <a:t>programming</a:t>
            </a:r>
            <a:endParaRPr lang="fr-CA" dirty="0"/>
          </a:p>
          <a:p>
            <a:pPr lvl="1"/>
            <a:r>
              <a:rPr lang="fr-CA" dirty="0"/>
              <a:t> TDD</a:t>
            </a:r>
          </a:p>
          <a:p>
            <a:r>
              <a:rPr lang="fr-CA" dirty="0"/>
              <a:t> Objectif : développer ses </a:t>
            </a:r>
            <a:r>
              <a:rPr lang="fr-CA" dirty="0" err="1"/>
              <a:t>skills</a:t>
            </a:r>
            <a:r>
              <a:rPr lang="fr-CA" dirty="0"/>
              <a:t> en équipe</a:t>
            </a:r>
            <a:endParaRPr lang="fr-CA" cap="all" dirty="0"/>
          </a:p>
        </p:txBody>
      </p:sp>
    </p:spTree>
    <p:extLst>
      <p:ext uri="{BB962C8B-B14F-4D97-AF65-F5344CB8AC3E}">
        <p14:creationId xmlns:p14="http://schemas.microsoft.com/office/powerpoint/2010/main" val="27657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568B1-5006-4959-9B93-37299163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CodeKata.com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C601-1A09-437D-8723-199ACDA1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538245" cy="3593591"/>
          </a:xfrm>
        </p:spPr>
        <p:txBody>
          <a:bodyPr/>
          <a:lstStyle/>
          <a:p>
            <a:r>
              <a:rPr lang="fr-CA" dirty="0"/>
              <a:t> Dave Thomas (</a:t>
            </a:r>
            <a:r>
              <a:rPr lang="fr-CA" i="1" dirty="0"/>
              <a:t>The </a:t>
            </a:r>
            <a:r>
              <a:rPr lang="fr-CA" i="1" dirty="0" err="1"/>
              <a:t>Pragmatic</a:t>
            </a:r>
            <a:r>
              <a:rPr lang="fr-CA" i="1" dirty="0"/>
              <a:t> Programmer </a:t>
            </a:r>
            <a:r>
              <a:rPr lang="fr-CA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55DD02-8AD7-42EF-A489-E5487C76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4" y="3710156"/>
            <a:ext cx="9720830" cy="1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81BEB-A7B0-4948-A810-E9BA38D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Avant de commencer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E2D1B-0AF5-4571-B4B9-C83C188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marL="0" indent="0">
              <a:buNone/>
            </a:pP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https://github.com/mlevesquedion/Coding-dojo-CSG.git</a:t>
            </a:r>
          </a:p>
          <a:p>
            <a:pPr marL="0" indent="0">
              <a:buNone/>
            </a:pP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(assurez-vous d’avoir Python dans votre PATH)</a:t>
            </a:r>
          </a:p>
        </p:txBody>
      </p:sp>
    </p:spTree>
    <p:extLst>
      <p:ext uri="{BB962C8B-B14F-4D97-AF65-F5344CB8AC3E}">
        <p14:creationId xmlns:p14="http://schemas.microsoft.com/office/powerpoint/2010/main" val="38998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96915-415F-47C1-BE12-AB51932D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75959-90A3-4BA6-A45B-843EDDEE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arenR"/>
            </a:pPr>
            <a:r>
              <a:rPr lang="fr-CA" dirty="0"/>
              <a:t>Je présente le kata brièvement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essayez de le résoudre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avez fait passer tous les tests? Vous présentez votre solution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On discute des solutions possibles en groupe (best practices, efficacité de la solution, etc.)</a:t>
            </a:r>
          </a:p>
          <a:p>
            <a:pPr marL="742950" indent="-742950">
              <a:buFont typeface="+mj-lt"/>
              <a:buAutoNum type="arabicParenR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098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C723-44E1-4580-BA4C-979D24A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E3869-931B-4050-A8C1-52DB5612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Dans un terminal : commande ‘</a:t>
            </a:r>
            <a:r>
              <a:rPr lang="fr-CA" dirty="0" err="1"/>
              <a:t>pytest</a:t>
            </a:r>
            <a:r>
              <a:rPr lang="fr-CA" dirty="0"/>
              <a:t>’</a:t>
            </a:r>
          </a:p>
          <a:p>
            <a:pPr lvl="1"/>
            <a:r>
              <a:rPr lang="fr-CA" dirty="0"/>
              <a:t> -x : arrêter après le premier échec</a:t>
            </a:r>
          </a:p>
          <a:p>
            <a:pPr lvl="1"/>
            <a:r>
              <a:rPr lang="fr-CA" dirty="0"/>
              <a:t> -s : ne pas capturer l’output (p.ex., ‘</a:t>
            </a:r>
            <a:r>
              <a:rPr lang="fr-CA" dirty="0" err="1"/>
              <a:t>print</a:t>
            </a:r>
            <a:r>
              <a:rPr lang="fr-CA" dirty="0"/>
              <a:t>’)</a:t>
            </a:r>
          </a:p>
          <a:p>
            <a:pPr lvl="1"/>
            <a:r>
              <a:rPr lang="fr-CA" dirty="0"/>
              <a:t> -v / -q : </a:t>
            </a:r>
            <a:r>
              <a:rPr lang="fr-CA" dirty="0" err="1"/>
              <a:t>verbose</a:t>
            </a:r>
            <a:r>
              <a:rPr lang="fr-CA" dirty="0"/>
              <a:t> / quiet</a:t>
            </a:r>
          </a:p>
          <a:p>
            <a:r>
              <a:rPr lang="fr-CA" dirty="0"/>
              <a:t> Vos fonctions doivent avoir le nom qui est utilisé dans les tests (sinon </a:t>
            </a:r>
            <a:r>
              <a:rPr lang="fr-CA" dirty="0" err="1">
                <a:solidFill>
                  <a:schemeClr val="accent5"/>
                </a:solidFill>
              </a:rPr>
              <a:t>ImportError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8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DE9B4-2210-4F9D-BC7C-3BDEA1C3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place aux katas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9852E-9DA2-4B41-B881-79C6FDAF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Réchauffement :</a:t>
            </a:r>
          </a:p>
          <a:p>
            <a:pPr lvl="1"/>
            <a:r>
              <a:rPr lang="fr-CA" i="1" dirty="0"/>
              <a:t> </a:t>
            </a:r>
            <a:r>
              <a:rPr lang="fr-CA" i="1" dirty="0" err="1"/>
              <a:t>Sum</a:t>
            </a:r>
            <a:r>
              <a:rPr lang="fr-CA" i="1" dirty="0"/>
              <a:t> of </a:t>
            </a:r>
            <a:r>
              <a:rPr lang="fr-CA" i="1" dirty="0" err="1"/>
              <a:t>integers</a:t>
            </a:r>
            <a:r>
              <a:rPr lang="fr-CA" i="1" dirty="0"/>
              <a:t> in string</a:t>
            </a:r>
          </a:p>
          <a:p>
            <a:r>
              <a:rPr lang="fr-CA" i="1" dirty="0"/>
              <a:t> n-back</a:t>
            </a:r>
          </a:p>
          <a:p>
            <a:r>
              <a:rPr lang="fr-CA" i="1" dirty="0"/>
              <a:t> No adjacent </a:t>
            </a:r>
            <a:r>
              <a:rPr lang="fr-CA" i="1"/>
              <a:t>integers</a:t>
            </a:r>
            <a:endParaRPr lang="fr-CA" i="1" dirty="0"/>
          </a:p>
          <a:p>
            <a:r>
              <a:rPr lang="fr-CA" i="1" dirty="0"/>
              <a:t> </a:t>
            </a:r>
            <a:r>
              <a:rPr lang="fr-CA" i="1" dirty="0" err="1"/>
              <a:t>Find</a:t>
            </a:r>
            <a:r>
              <a:rPr lang="fr-CA" i="1" dirty="0"/>
              <a:t> the pattern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2631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</TotalTime>
  <Words>204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Malgun Gothic</vt:lpstr>
      <vt:lpstr>Arial</vt:lpstr>
      <vt:lpstr>Courier New</vt:lpstr>
      <vt:lpstr>Gill Sans MT</vt:lpstr>
      <vt:lpstr>Impact</vt:lpstr>
      <vt:lpstr>Wingdings</vt:lpstr>
      <vt:lpstr>Badge</vt:lpstr>
      <vt:lpstr>Coding dojo</vt:lpstr>
      <vt:lpstr>Concept</vt:lpstr>
      <vt:lpstr>CodeKata.com</vt:lpstr>
      <vt:lpstr>Avant de commencer</vt:lpstr>
      <vt:lpstr>Fonctionnement</vt:lpstr>
      <vt:lpstr>Tests</vt:lpstr>
      <vt:lpstr>place aux katas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Michaël Lévesque-Dion</dc:creator>
  <cp:lastModifiedBy>Michaël Lévesque-Dion</cp:lastModifiedBy>
  <cp:revision>27</cp:revision>
  <dcterms:created xsi:type="dcterms:W3CDTF">2018-01-22T20:28:55Z</dcterms:created>
  <dcterms:modified xsi:type="dcterms:W3CDTF">2018-01-24T20:49:40Z</dcterms:modified>
</cp:coreProperties>
</file>