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2CFAB7-42A9-4046-AB5C-7C70E552A619}" type="datetimeFigureOut">
              <a:rPr lang="fr-CA" smtClean="0"/>
              <a:t>2018-01-22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943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248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016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75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1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b="1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</a:lstStyle>
          <a:p>
            <a:pPr lvl="0"/>
            <a:r>
              <a:rPr lang="fr-FR" dirty="0"/>
              <a:t>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731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2CFAB7-42A9-4046-AB5C-7C70E552A619}" type="datetimeFigureOut">
              <a:rPr lang="fr-CA" smtClean="0"/>
              <a:t>2018-01-22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266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867439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13869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138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978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F2CFAB7-42A9-4046-AB5C-7C70E552A619}" type="datetimeFigureOut">
              <a:rPr lang="fr-CA" smtClean="0"/>
              <a:t>2018-01-22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4741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F2CFAB7-42A9-4046-AB5C-7C70E552A619}" type="datetimeFigureOut">
              <a:rPr lang="fr-CA" smtClean="0"/>
              <a:t>2018-01-22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967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F2CFAB7-42A9-4046-AB5C-7C70E552A619}" type="datetimeFigureOut">
              <a:rPr lang="fr-CA" smtClean="0"/>
              <a:t>2018-01-22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229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Wingdings" panose="05000000000000000000" pitchFamily="2" charset="2"/>
        <a:buChar char=""/>
        <a:defRPr sz="3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1">
            <a:lumMod val="75000"/>
            <a:lumOff val="25000"/>
          </a:schemeClr>
        </a:buClr>
        <a:buFont typeface="Wingdings" panose="05000000000000000000" pitchFamily="2" charset="2"/>
        <a:buChar char="["/>
        <a:defRPr sz="32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1602C-3736-4F8E-A8CA-D8CFE5C12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Coding dojo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78E169-45E6-4058-8907-3F9493EDD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Par Michaël </a:t>
            </a:r>
            <a:r>
              <a:rPr lang="fr-CA" dirty="0" err="1"/>
              <a:t>Lévesque-dion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5909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B81E9-8DBC-4D26-AF9F-B1F09B05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135BCDB-4D92-4B68-ABEA-FD2CC3FEA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74063"/>
            <a:ext cx="10178322" cy="4189614"/>
          </a:xfrm>
        </p:spPr>
        <p:txBody>
          <a:bodyPr>
            <a:normAutofit/>
          </a:bodyPr>
          <a:lstStyle/>
          <a:p>
            <a:r>
              <a:rPr lang="fr-CA" dirty="0"/>
              <a:t> Rencontre de groupe pour travailler sur des défis de programmation (katas)</a:t>
            </a:r>
          </a:p>
          <a:p>
            <a:r>
              <a:rPr lang="fr-CA" dirty="0"/>
              <a:t> Application de méthodes agiles / XP :</a:t>
            </a:r>
          </a:p>
          <a:p>
            <a:pPr lvl="1"/>
            <a:r>
              <a:rPr lang="fr-CA" dirty="0"/>
              <a:t> Pair </a:t>
            </a:r>
            <a:r>
              <a:rPr lang="fr-CA" dirty="0" err="1"/>
              <a:t>programming</a:t>
            </a:r>
            <a:endParaRPr lang="fr-CA" dirty="0"/>
          </a:p>
          <a:p>
            <a:pPr lvl="1"/>
            <a:r>
              <a:rPr lang="fr-CA" dirty="0"/>
              <a:t> TDD</a:t>
            </a:r>
          </a:p>
          <a:p>
            <a:r>
              <a:rPr lang="fr-CA" dirty="0"/>
              <a:t> Objectif : développer ses </a:t>
            </a:r>
            <a:r>
              <a:rPr lang="fr-CA" dirty="0" err="1"/>
              <a:t>skills</a:t>
            </a:r>
            <a:r>
              <a:rPr lang="fr-CA" dirty="0"/>
              <a:t> en équipe</a:t>
            </a:r>
            <a:endParaRPr lang="fr-CA" cap="all" dirty="0"/>
          </a:p>
        </p:txBody>
      </p:sp>
    </p:spTree>
    <p:extLst>
      <p:ext uri="{BB962C8B-B14F-4D97-AF65-F5344CB8AC3E}">
        <p14:creationId xmlns:p14="http://schemas.microsoft.com/office/powerpoint/2010/main" val="276578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568B1-5006-4959-9B93-37299163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CodeKata.com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5C601-1A09-437D-8723-199ACDA1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10538245" cy="3593591"/>
          </a:xfrm>
        </p:spPr>
        <p:txBody>
          <a:bodyPr/>
          <a:lstStyle/>
          <a:p>
            <a:r>
              <a:rPr lang="fr-CA" dirty="0"/>
              <a:t> Dave Thomas (</a:t>
            </a:r>
            <a:r>
              <a:rPr lang="fr-CA" i="1" dirty="0"/>
              <a:t>The </a:t>
            </a:r>
            <a:r>
              <a:rPr lang="fr-CA" i="1" dirty="0" err="1"/>
              <a:t>Pragmatic</a:t>
            </a:r>
            <a:r>
              <a:rPr lang="fr-CA" i="1" dirty="0"/>
              <a:t> Programmer </a:t>
            </a:r>
            <a:r>
              <a:rPr lang="fr-CA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55DD02-8AD7-42EF-A489-E5487C76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84" y="3710156"/>
            <a:ext cx="9720830" cy="199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81BEB-A7B0-4948-A810-E9BA38D0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Avant de commencer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9E2D1B-0AF5-4571-B4B9-C83C1883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</a:p>
          <a:p>
            <a:pPr marL="0" indent="0">
              <a:buNone/>
            </a:pP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https://github.com/mlevesquedion/Coding-dojo-CSG.git</a:t>
            </a:r>
          </a:p>
          <a:p>
            <a:pPr marL="0" indent="0">
              <a:buNone/>
            </a:pPr>
            <a:endParaRPr lang="fr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(assurez-vous d’avoir Python dans votre PATH)</a:t>
            </a:r>
          </a:p>
        </p:txBody>
      </p:sp>
    </p:spTree>
    <p:extLst>
      <p:ext uri="{BB962C8B-B14F-4D97-AF65-F5344CB8AC3E}">
        <p14:creationId xmlns:p14="http://schemas.microsoft.com/office/powerpoint/2010/main" val="389989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96915-415F-47C1-BE12-AB51932D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075959-90A3-4BA6-A45B-843EDDEEB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rabicParenR"/>
            </a:pPr>
            <a:r>
              <a:rPr lang="fr-CA" dirty="0"/>
              <a:t>Je présente le kata brièvement</a:t>
            </a:r>
          </a:p>
          <a:p>
            <a:pPr marL="742950" indent="-742950">
              <a:buFont typeface="+mj-lt"/>
              <a:buAutoNum type="arabicParenR"/>
            </a:pPr>
            <a:r>
              <a:rPr lang="fr-CA" dirty="0"/>
              <a:t>Vous essayez de le résoudre</a:t>
            </a:r>
          </a:p>
          <a:p>
            <a:pPr marL="742950" indent="-742950">
              <a:buFont typeface="+mj-lt"/>
              <a:buAutoNum type="arabicParenR"/>
            </a:pPr>
            <a:r>
              <a:rPr lang="fr-CA" dirty="0"/>
              <a:t>Vous avez fait passer tous les tests? Vous présentez votre solution</a:t>
            </a:r>
          </a:p>
          <a:p>
            <a:pPr marL="742950" indent="-742950">
              <a:buFont typeface="+mj-lt"/>
              <a:buAutoNum type="arabicParenR"/>
            </a:pPr>
            <a:r>
              <a:rPr lang="fr-CA" dirty="0"/>
              <a:t>On discute des solutions possibles en groupe (best practices, efficacité de la solution, etc.)</a:t>
            </a:r>
          </a:p>
          <a:p>
            <a:pPr marL="742950" indent="-742950">
              <a:buFont typeface="+mj-lt"/>
              <a:buAutoNum type="arabicParenR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0984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6C723-44E1-4580-BA4C-979D24A8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5E3869-931B-4050-A8C1-52DB56122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Dans un terminal : commande ‘</a:t>
            </a:r>
            <a:r>
              <a:rPr lang="fr-CA" dirty="0" err="1"/>
              <a:t>pytest</a:t>
            </a:r>
            <a:r>
              <a:rPr lang="fr-CA" dirty="0"/>
              <a:t>’</a:t>
            </a:r>
          </a:p>
          <a:p>
            <a:pPr lvl="1"/>
            <a:r>
              <a:rPr lang="fr-CA" dirty="0"/>
              <a:t> Fourni un output détaillé</a:t>
            </a:r>
          </a:p>
          <a:p>
            <a:pPr lvl="1"/>
            <a:r>
              <a:rPr lang="fr-CA" dirty="0"/>
              <a:t> </a:t>
            </a:r>
            <a:r>
              <a:rPr lang="fr-CA" dirty="0" err="1"/>
              <a:t>Cheat</a:t>
            </a:r>
            <a:r>
              <a:rPr lang="fr-CA" dirty="0"/>
              <a:t> </a:t>
            </a:r>
            <a:r>
              <a:rPr lang="fr-CA" dirty="0" err="1"/>
              <a:t>sheet</a:t>
            </a:r>
            <a:r>
              <a:rPr lang="fr-CA" dirty="0"/>
              <a:t> : http://bit.ly/2DtNIfQ</a:t>
            </a:r>
          </a:p>
          <a:p>
            <a:r>
              <a:rPr lang="fr-CA" dirty="0"/>
              <a:t> Vos fonctions doivent avoir le nom qui est utilisé dans les tests (sinon </a:t>
            </a:r>
            <a:r>
              <a:rPr lang="fr-CA" dirty="0" err="1">
                <a:solidFill>
                  <a:schemeClr val="accent5"/>
                </a:solidFill>
              </a:rPr>
              <a:t>ImportError</a:t>
            </a:r>
            <a:r>
              <a:rPr lang="fr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384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DE9B4-2210-4F9D-BC7C-3BDEA1C3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place aux katas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9852E-9DA2-4B41-B881-79C6FDAF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fr-CA" dirty="0"/>
              <a:t> Réchauffement :</a:t>
            </a:r>
          </a:p>
          <a:p>
            <a:pPr lvl="1"/>
            <a:r>
              <a:rPr lang="fr-CA" i="1" dirty="0"/>
              <a:t> </a:t>
            </a:r>
            <a:r>
              <a:rPr lang="fr-CA" i="1" dirty="0" err="1"/>
              <a:t>Sum</a:t>
            </a:r>
            <a:r>
              <a:rPr lang="fr-CA" i="1" dirty="0"/>
              <a:t> of </a:t>
            </a:r>
            <a:r>
              <a:rPr lang="fr-CA" i="1" dirty="0" err="1"/>
              <a:t>integers</a:t>
            </a:r>
            <a:r>
              <a:rPr lang="fr-CA" i="1" dirty="0"/>
              <a:t> in string</a:t>
            </a:r>
          </a:p>
          <a:p>
            <a:pPr lvl="1"/>
            <a:r>
              <a:rPr lang="fr-CA" dirty="0"/>
              <a:t> </a:t>
            </a:r>
            <a:r>
              <a:rPr lang="fr-CA" i="1" dirty="0" err="1"/>
              <a:t>Hidden</a:t>
            </a:r>
            <a:r>
              <a:rPr lang="fr-CA" i="1" dirty="0"/>
              <a:t> constant</a:t>
            </a:r>
          </a:p>
          <a:p>
            <a:r>
              <a:rPr lang="fr-CA" dirty="0"/>
              <a:t> </a:t>
            </a:r>
            <a:r>
              <a:rPr lang="fr-CA" i="1" dirty="0" err="1"/>
              <a:t>Find</a:t>
            </a:r>
            <a:r>
              <a:rPr lang="fr-CA" i="1" dirty="0"/>
              <a:t> the pattern</a:t>
            </a:r>
            <a:endParaRPr lang="fr-CA" dirty="0"/>
          </a:p>
          <a:p>
            <a:r>
              <a:rPr lang="fr-CA" i="1" dirty="0"/>
              <a:t> n-back</a:t>
            </a:r>
            <a:endParaRPr lang="fr-CA" dirty="0"/>
          </a:p>
          <a:p>
            <a:r>
              <a:rPr lang="fr-CA" dirty="0"/>
              <a:t> </a:t>
            </a:r>
            <a:r>
              <a:rPr lang="fr-CA" i="1" dirty="0"/>
              <a:t>Non-adjacent </a:t>
            </a:r>
            <a:r>
              <a:rPr lang="fr-CA" i="1" dirty="0" err="1"/>
              <a:t>numbers</a:t>
            </a:r>
            <a:r>
              <a:rPr lang="fr-CA" i="1" dirty="0"/>
              <a:t> </a:t>
            </a:r>
            <a:r>
              <a:rPr lang="fr-CA" i="1" dirty="0" err="1"/>
              <a:t>generator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2263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15FAE-FDF6-41D2-B8F8-58034C75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Sum</a:t>
            </a:r>
            <a:r>
              <a:rPr lang="fr-CA" dirty="0"/>
              <a:t> of </a:t>
            </a:r>
            <a:r>
              <a:rPr lang="fr-CA" dirty="0" err="1"/>
              <a:t>ints</a:t>
            </a:r>
            <a:r>
              <a:rPr lang="fr-CA" dirty="0"/>
              <a:t> in string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985A5D-D94D-4583-B2D5-0D7AA6A5E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Exemples :</a:t>
            </a:r>
          </a:p>
          <a:p>
            <a:pPr lvl="1"/>
            <a:r>
              <a:rPr lang="fr-CA" dirty="0"/>
              <a:t> ‘2 * 2 = ’ -&gt; 4</a:t>
            </a:r>
          </a:p>
          <a:p>
            <a:pPr lvl="1"/>
            <a:r>
              <a:rPr lang="fr-CA" dirty="0"/>
              <a:t> ‘Je possède 2 chats et 15 chiens’ -&gt; 17</a:t>
            </a:r>
          </a:p>
          <a:p>
            <a:r>
              <a:rPr lang="fr-CA" dirty="0"/>
              <a:t> Nommer votre fonction ‘</a:t>
            </a:r>
            <a:r>
              <a:rPr lang="fr-CA" dirty="0" err="1"/>
              <a:t>sum_integers_in_string</a:t>
            </a:r>
            <a:r>
              <a:rPr lang="fr-CA" dirty="0"/>
              <a:t>()’</a:t>
            </a:r>
          </a:p>
        </p:txBody>
      </p:sp>
    </p:spTree>
    <p:extLst>
      <p:ext uri="{BB962C8B-B14F-4D97-AF65-F5344CB8AC3E}">
        <p14:creationId xmlns:p14="http://schemas.microsoft.com/office/powerpoint/2010/main" val="109149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DB0A1-0A72-4FA2-853A-91C21E3D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Hidden</a:t>
            </a:r>
            <a:r>
              <a:rPr lang="fr-CA" dirty="0"/>
              <a:t> constant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0999D-AB05-4AA9-89DB-C32C4AA5F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68895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42</TotalTime>
  <Words>232</Words>
  <Application>Microsoft Office PowerPoint</Application>
  <PresentationFormat>Grand écran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Malgun Gothic</vt:lpstr>
      <vt:lpstr>Arial</vt:lpstr>
      <vt:lpstr>Courier New</vt:lpstr>
      <vt:lpstr>Gill Sans MT</vt:lpstr>
      <vt:lpstr>Impact</vt:lpstr>
      <vt:lpstr>Wingdings</vt:lpstr>
      <vt:lpstr>Badge</vt:lpstr>
      <vt:lpstr>Coding dojo</vt:lpstr>
      <vt:lpstr>Concept</vt:lpstr>
      <vt:lpstr>CodeKata.com</vt:lpstr>
      <vt:lpstr>Avant de commencer</vt:lpstr>
      <vt:lpstr>Fonctionnement</vt:lpstr>
      <vt:lpstr>Tests</vt:lpstr>
      <vt:lpstr>place aux katas</vt:lpstr>
      <vt:lpstr>Sum of ints in string</vt:lpstr>
      <vt:lpstr>Hidden constant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dojo</dc:title>
  <dc:creator>Michaël Lévesque-Dion</dc:creator>
  <cp:lastModifiedBy>Michaël Lévesque-Dion</cp:lastModifiedBy>
  <cp:revision>21</cp:revision>
  <dcterms:created xsi:type="dcterms:W3CDTF">2018-01-22T20:28:55Z</dcterms:created>
  <dcterms:modified xsi:type="dcterms:W3CDTF">2018-01-22T21:11:24Z</dcterms:modified>
</cp:coreProperties>
</file>