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256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0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8305a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8305aa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70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d8305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d8305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9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d8305a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d8305aa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36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d8305aa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d8305aa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67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d8305aa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d8305aa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5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16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418650" y="3699125"/>
            <a:ext cx="230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Encryption and Decryption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080650"/>
            <a:ext cx="85206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830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character and special character has a corresponding ASCII value which is unique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13" y="152400"/>
            <a:ext cx="72947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124800" y="2167800"/>
            <a:ext cx="2447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If (‘A’ &gt; 68)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	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675850" y="2167800"/>
            <a:ext cx="2772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If (65 &gt; 68)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031392" y="2360352"/>
            <a:ext cx="1257421" cy="42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is same as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6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 Cipher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55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to be encrypted: “ABC”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Key: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475" y="166275"/>
            <a:ext cx="1952175" cy="473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84475" y="3522525"/>
            <a:ext cx="37926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Encrypted String: “BCD”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84475" y="2543150"/>
            <a:ext cx="1299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ABC  ---&gt;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83475" y="2543150"/>
            <a:ext cx="16833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65 66 67 ----&gt;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367425" y="2543150"/>
            <a:ext cx="19521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66 67 68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Bellaso cipher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41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to be encrypted: “+*+*”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Key: “AB”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475" y="166275"/>
            <a:ext cx="1952175" cy="4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200" y="173777"/>
            <a:ext cx="1952175" cy="47259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1700" y="2670450"/>
            <a:ext cx="1091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+*+* ---&gt;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85900" y="2613250"/>
            <a:ext cx="1828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43 42 43 42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252050" y="3626225"/>
            <a:ext cx="976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43 + 65  = 108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 rot="5400000">
            <a:off x="1194900" y="3148500"/>
            <a:ext cx="1091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---------&gt;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421100" y="3725075"/>
            <a:ext cx="2496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108 - 64 (Range) = 44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034150" y="1646925"/>
            <a:ext cx="1246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+   *   +   *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 B  A   B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15625" y="4415975"/>
            <a:ext cx="28470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Encrypted String: “,,,,”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CD472-3183-4FAD-8447-432D84B1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6467"/>
            <a:ext cx="8054340" cy="45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6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Assignment 3</vt:lpstr>
      <vt:lpstr>ASCII</vt:lpstr>
      <vt:lpstr>PowerPoint Presentation</vt:lpstr>
      <vt:lpstr>PowerPoint Presentation</vt:lpstr>
      <vt:lpstr>Caesar Cipher</vt:lpstr>
      <vt:lpstr>Bellaso cipher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Vahabzadeh Monshi, Khandan</dc:creator>
  <cp:lastModifiedBy>Eivazi, Farnaz</cp:lastModifiedBy>
  <cp:revision>2</cp:revision>
  <dcterms:modified xsi:type="dcterms:W3CDTF">2022-07-13T03:37:25Z</dcterms:modified>
</cp:coreProperties>
</file>