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96" d="100"/>
          <a:sy n="96" d="100"/>
        </p:scale>
        <p:origin x="9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0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24575,'2'15'0,"0"5"0,-1 12 0,1 24 0,-2 29 0,-1 26 0,-2 20 0,0 8 0,-1-3 0,-1-11 0,-1-21 0,-1-24 0,0-27 0,2-21 0,2-17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0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24575,'0'0'0,"17"-5"0,22-7 0,27-8 0,32-8 0,28-8 0,21-3 0,14-3 0,6-6 0,-27 5 0,-36 10 0,-36 10 0,-30 10-8191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0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65 667 24575,'15'-245'0,"2"-20"0,-17 221 0,0 22 0,1 0 0,6-37 0,-7 59 0,0-1 0,0 1 0,-1 0 0,1-1 0,0 1 0,0 0 0,0-1 0,0 1 0,0 0 0,1 0 0,-1-1 0,0 1 0,0 0 0,0-1 0,0 1 0,0 0 0,0 0 0,0-1 0,0 1 0,1 0 0,-1-1 0,0 1 0,0 0 0,0 0 0,1 0 0,-1-1 0,0 1 0,0 0 0,1 0 0,-1 0 0,0 0 0,0-1 0,1 1 0,-1 0 0,0 0 0,1 0 0,-1 0 0,6 12 0,-1 9 0,-2-1 0,0 1 0,-1 38 0,-7 69 0,3-106 0,-8 117 0,-6 0 0,-38 152 0,52-280 0,1-7 0,0 0 0,0 0 0,0 1 0,0-1 0,-1 0 0,1 0 0,-1 0 0,0 0 0,-1-1 0,-4 8 0,7-11 0,0 0 0,-1 0 0,1 0 0,0 1 0,-1-1 0,1 0 0,0 0 0,0 0 0,-1 0 0,1 0 0,0 0 0,-1 0 0,1 0 0,0 0 0,0 0 0,-1 0 0,1 0 0,0 0 0,-1 0 0,1 0 0,0 0 0,-1 0 0,1 0 0,0 0 0,0-1 0,-1 1 0,1 0 0,0 0 0,0 0 0,-1 0 0,1-1 0,0 1 0,0 0 0,-1 0 0,1 0 0,0-1 0,0 1 0,0 0 0,0-1 0,-1 1 0,1 0 0,0 0 0,0-1 0,0 1 0,0 0 0,0-1 0,0 1 0,0 0 0,0 0 0,0-1 0,-4-18 0,2-1 0,2 1 0,0-1 0,2 1 0,0-1 0,1 1 0,7-25 0,-2 15 0,2 0 0,0 1 0,21-39 0,-23 54 0,0 0 0,0 0 0,1 1 0,0 0 0,1 1 0,16-15 0,-21 22 0,1-1 0,0 1 0,0 0 0,0 0 0,1 1 0,-1-1 0,1 1 0,0 1 0,0 0 0,0 0 0,0 0 0,0 0 0,0 1 0,0 1 0,11-1 0,-6 2 0,0 1 0,0 0 0,0 0 0,0 2 0,-1-1 0,20 10 0,65 39 0,-56-29 0,73 39-1365,-98-54-5461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0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714 580 24575,'-71'9'0,"0"-3"0,-124-5 0,168-4 0,1-1 0,-1 0 0,1-3 0,-31-10 0,40 10 0,0 0 0,0-2 0,1 0 0,0 0 0,1-2 0,0 0 0,-14-13 0,23 18 0,-1-1 0,1 1 0,0-1 0,0 0 0,1-1 0,0 1 0,1-1 0,-1 0 0,2 0 0,-1 0 0,1-1 0,0 0 0,1 1 0,0-1 0,0 0 0,1 0 0,0 0 0,0 0 0,1 0 0,1 0 0,-1 0 0,2 0 0,-1 0 0,1 0 0,0 0 0,1 1 0,0-1 0,0 1 0,1-1 0,0 1 0,7-9 0,-1 2 0,1 1 0,0 0 0,1 0 0,1 2 0,0-1 0,1 1 0,0 1 0,24-14 0,-19 13 0,1 2 0,0 1 0,1 0 0,-1 1 0,2 2 0,33-7 0,-48 11 0,1 1 0,-1 1 0,1-1 0,-1 1 0,1 1 0,-1-1 0,1 1 0,-1 1 0,10 2 0,-15-3 0,0 0 0,0-1 0,-1 1 0,1 0 0,0 0 0,0 0 0,-1 1 0,1-1 0,-1 0 0,1 1 0,-1-1 0,0 1 0,1-1 0,-1 1 0,0-1 0,1 3 0,-2-2 0,1 1 0,0-1 0,-1 0 0,1 1 0,-1-1 0,0 0 0,0 1 0,0-1 0,0 0 0,0 1 0,-1-1 0,1 0 0,-1 1 0,0-1 0,1 0 0,-3 4 0,-3 6 0,0 0 0,-1 0 0,-1 0 0,0-1 0,-1-1 0,0 1 0,0-1 0,-15 11 0,-13 9 0,-41 27 0,74-55 0,-80 51 0,74-48 0,0 0 0,1-1 0,-2 0 0,1-1 0,0 0 0,-22 3 0,30-5-39,-1-1 0,0 0 0,0 0 0,1 0 0,-1 0 0,0-1 0,1 1 0,-1-1 0,0 0 0,1 1 0,-1-1 0,1-1 0,-1 1 0,1 0 0,-1 0 0,1-1 0,0 1 0,0-1 0,0 0 0,0 0 0,0 0 0,0 0 0,0 0 0,0 0 0,1 0 0,-1-1 0,1 1 0,0 0 0,0-1 0,0 1 0,0-1 0,0 0 0,0 1 0,0-6 0,1-5-6787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0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466 718 24575,'-96'-78'0,"40"33"0,2-2 0,-63-70 0,88 82 0,-28-43 0,48 66 0,2-1 0,0 0 0,0-1 0,1 0 0,1 0 0,0 0 0,-3-20 0,7 29 0,1 0 0,-1-1 0,1 1 0,0 0 0,0 0 0,1-1 0,-1 1 0,1 0 0,1 0 0,-1 0 0,1 0 0,-1 0 0,1 0 0,1 0 0,4-7 0,-3 6 0,1 0 0,0 1 0,0-1 0,1 1 0,-1 0 0,1 1 0,0 0 0,1-1 0,-1 2 0,8-4 0,7-2 0,1 2 0,0 0 0,1 1 0,0 1 0,0 1 0,25 0 0,-12 1 0,70 5 0,-91-1 0,0 1 0,-1 1 0,0 0 0,0 0 0,0 2 0,0 0 0,21 11 0,-33-15 0,0 0 0,0 0 0,0 0 0,0 1 0,0-1 0,0 1 0,0-1 0,-1 1 0,1 0 0,0 0 0,-1 0 0,0 0 0,1 0 0,-1 0 0,0 0 0,1 3 0,-2-4 0,0 1 0,1 0 0,-1 0 0,0 0 0,0 0 0,0-1 0,-1 1 0,1 0 0,0 0 0,-1 0 0,1 0 0,-1-1 0,1 1 0,-1 0 0,0-1 0,-1 3 0,-3 3 0,-1 0 0,1-1 0,-1 0 0,0 0 0,0-1 0,-1 1 0,-13 7 0,-10 6 0,0-2 0,0-2 0,-2 0 0,0-2 0,0-2 0,-1-1 0,-1-1 0,1-2 0,-40 4 0,49-11-1365,11-2-5461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height of tree = 3, nodes on level 2 = 38, 65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int division = 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Float division = 39.16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9C23D-201B-0D9C-642B-86B9344E0AEA}"/>
              </a:ext>
            </a:extLst>
          </p:cNvPr>
          <p:cNvSpPr txBox="1"/>
          <p:nvPr/>
        </p:nvSpPr>
        <p:spPr>
          <a:xfrm>
            <a:off x="2895600" y="16002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DFCFE-8101-6F6E-6223-7F00AD756D9E}"/>
              </a:ext>
            </a:extLst>
          </p:cNvPr>
          <p:cNvSpPr txBox="1"/>
          <p:nvPr/>
        </p:nvSpPr>
        <p:spPr>
          <a:xfrm>
            <a:off x="1621278" y="1825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D05F6-1D42-6BBA-72CB-DE64A7B763EB}"/>
              </a:ext>
            </a:extLst>
          </p:cNvPr>
          <p:cNvSpPr txBox="1"/>
          <p:nvPr/>
        </p:nvSpPr>
        <p:spPr>
          <a:xfrm>
            <a:off x="1570128" y="21029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9504-BC2F-FC19-1A4F-B522C1874AB8}"/>
              </a:ext>
            </a:extLst>
          </p:cNvPr>
          <p:cNvSpPr txBox="1"/>
          <p:nvPr/>
        </p:nvSpPr>
        <p:spPr>
          <a:xfrm>
            <a:off x="1528514" y="24489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6DEAD-0C90-E729-4994-BC11B8BDF2F4}"/>
              </a:ext>
            </a:extLst>
          </p:cNvPr>
          <p:cNvSpPr txBox="1"/>
          <p:nvPr/>
        </p:nvSpPr>
        <p:spPr>
          <a:xfrm>
            <a:off x="1548082" y="2707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1CD15-5281-28BC-02E9-BC90C5998DE6}"/>
              </a:ext>
            </a:extLst>
          </p:cNvPr>
          <p:cNvSpPr txBox="1"/>
          <p:nvPr/>
        </p:nvSpPr>
        <p:spPr>
          <a:xfrm>
            <a:off x="1564358" y="33481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8C25D-EE98-6318-C5A0-4B1BEB482FE1}"/>
              </a:ext>
            </a:extLst>
          </p:cNvPr>
          <p:cNvSpPr txBox="1"/>
          <p:nvPr/>
        </p:nvSpPr>
        <p:spPr>
          <a:xfrm>
            <a:off x="1540055" y="3655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C714-3398-F9F9-DBA5-69C73B252850}"/>
              </a:ext>
            </a:extLst>
          </p:cNvPr>
          <p:cNvSpPr txBox="1"/>
          <p:nvPr/>
        </p:nvSpPr>
        <p:spPr>
          <a:xfrm>
            <a:off x="1574142" y="42265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1993C-D685-C7ED-24E6-0E35D994228F}"/>
              </a:ext>
            </a:extLst>
          </p:cNvPr>
          <p:cNvSpPr txBox="1"/>
          <p:nvPr/>
        </p:nvSpPr>
        <p:spPr>
          <a:xfrm>
            <a:off x="1535543" y="60572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A96612-E7BC-9C71-70BE-64A4FDA2571C}"/>
              </a:ext>
            </a:extLst>
          </p:cNvPr>
          <p:cNvGrpSpPr/>
          <p:nvPr/>
        </p:nvGrpSpPr>
        <p:grpSpPr>
          <a:xfrm>
            <a:off x="3227290" y="929343"/>
            <a:ext cx="1343880" cy="473400"/>
            <a:chOff x="3227290" y="929343"/>
            <a:chExt cx="134388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1B7E72E-FBA2-44BA-9AC0-4E77023BB8D8}"/>
                    </a:ext>
                  </a:extLst>
                </p14:cNvPr>
                <p14:cNvContentPartPr/>
                <p14:nvPr/>
              </p14:nvContentPartPr>
              <p14:xfrm>
                <a:off x="3501970" y="991983"/>
                <a:ext cx="16200" cy="408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1B7E72E-FBA2-44BA-9AC0-4E77023BB8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93330" y="982983"/>
                  <a:ext cx="33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1D2A6C-0AEA-2531-7AA0-9723C032355E}"/>
                    </a:ext>
                  </a:extLst>
                </p14:cNvPr>
                <p14:cNvContentPartPr/>
                <p14:nvPr/>
              </p14:nvContentPartPr>
              <p14:xfrm>
                <a:off x="3227290" y="929343"/>
                <a:ext cx="421920" cy="123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1D2A6C-0AEA-2531-7AA0-9723C03235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18650" y="920703"/>
                  <a:ext cx="439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11EE6C-470D-2590-5ED1-0CF7BA3AFD9B}"/>
                    </a:ext>
                  </a:extLst>
                </p14:cNvPr>
                <p14:cNvContentPartPr/>
                <p14:nvPr/>
              </p14:nvContentPartPr>
              <p14:xfrm>
                <a:off x="3760090" y="1072983"/>
                <a:ext cx="229320" cy="329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11EE6C-470D-2590-5ED1-0CF7BA3AFD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1450" y="1064343"/>
                  <a:ext cx="246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EE0AC2-A575-31AB-296E-EAFD2C28CBE7}"/>
                    </a:ext>
                  </a:extLst>
                </p14:cNvPr>
                <p14:cNvContentPartPr/>
                <p14:nvPr/>
              </p14:nvContentPartPr>
              <p14:xfrm>
                <a:off x="4092730" y="1143183"/>
                <a:ext cx="257400" cy="214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EE0AC2-A575-31AB-296E-EAFD2C28CB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83730" y="1134183"/>
                  <a:ext cx="275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A40204-E5E6-0176-2A8F-F01D6F29B364}"/>
                    </a:ext>
                  </a:extLst>
                </p14:cNvPr>
                <p14:cNvContentPartPr/>
                <p14:nvPr/>
              </p14:nvContentPartPr>
              <p14:xfrm>
                <a:off x="4362730" y="1083423"/>
                <a:ext cx="208440" cy="25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A40204-E5E6-0176-2A8F-F01D6F29B3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54090" y="1074423"/>
                  <a:ext cx="226080" cy="276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5101734-B7BA-B93A-BCF5-5C80470D1B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3200" y="1828800"/>
            <a:ext cx="4324572" cy="3251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469</Words>
  <Application>Microsoft Office PowerPoint</Application>
  <PresentationFormat>On-screen Show (4:3)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Levine, Miles L</cp:lastModifiedBy>
  <cp:revision>23</cp:revision>
  <cp:lastPrinted>2016-04-12T17:35:20Z</cp:lastPrinted>
  <dcterms:created xsi:type="dcterms:W3CDTF">2006-11-01T05:42:40Z</dcterms:created>
  <dcterms:modified xsi:type="dcterms:W3CDTF">2022-10-30T16:31:24Z</dcterms:modified>
</cp:coreProperties>
</file>