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2799" autoAdjust="0"/>
  </p:normalViewPr>
  <p:slideViewPr>
    <p:cSldViewPr snapToGrid="0">
      <p:cViewPr>
        <p:scale>
          <a:sx n="94" d="100"/>
          <a:sy n="94" d="100"/>
        </p:scale>
        <p:origin x="136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1:4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31 398 24575,'3'9'0,"-1"1"0,1 0 0,-2 0 0,1 0 0,-1 1 0,-1-1 0,-1 17 0,-3 4 0,-8 36 0,-4 28 0,15-84 0,1-1 0,0 0 0,1 1 0,0-1 0,0 0 0,1 0 0,4 13 0,-5-21 0,0 0 0,0 0 0,0-1 0,0 1 0,0 0 0,1 0 0,-1-1 0,0 1 0,1-1 0,-1 1 0,1-1 0,0 0 0,0 1 0,-1-1 0,1 0 0,0 0 0,0 0 0,0-1 0,0 1 0,0 0 0,0-1 0,0 1 0,0-1 0,0 0 0,4 1 0,7-1 0,0 0 0,0-1 0,17-2 0,0 0 0,200-3 0,79-4 0,-171 1 0,-42 1 0,119 6 0,-68 23 0,-147-22 0,1 0 0,-1 1 0,1-1 0,-1 0 0,0 0 0,1 0 0,-1 0 0,0 0 0,1 0 0,-1 0 0,0 0 0,0 0 0,0 0 0,0 0 0,0 0 0,0 0 0,0 0 0,0 1 0,0-1 0,-1 0 0,1 0 0,0 0 0,-1-1 0,-5-38 0,4 33 0,-6-39 0,2-1 0,-1-86 0,8 114 0,6-357 0,-6 347 0,0 17 0,-1 1 0,0-1 0,-3-20 0,0 31 0,1 0 0,0 1 0,0-1 0,-1 1 0,1 0 0,0 0 0,-1-1 0,1 1 0,0 1 0,-1-1 0,-3 1 0,-16-1 0,0-2 0,0 1 0,-1 1 0,1 1 0,-43 7 0,-3 0 0,-107 15 0,29-3 0,-392 43 0,530-62 0,-10 0 0,-1 2 0,1 0 0,0 2 0,0 0 0,-22 9 0,39-12 0,0 1 0,0-1 0,1 0 0,-1 1 0,1-1 0,-1 1 0,1 0 0,0-1 0,0 1 0,0-1 0,0 1 0,1-1 0,0 5 0,0 3 0,9 160 0,-10-165 91,-1-5-134,1 1 0,0 0 0,0-1 0,0 1 1,-1 0-1,1 0 0,0-1 0,0 1 0,0 0 1,0 0-1,0-1 0,0 1 0,1 0 0,-1 0 0,0-1 1,0 1-1,0 0 0,1 0 0,-1-1 0,0 1 1,1 0-1,-1-1 0,1 1 0,-1-1 0,1 1 0,-1-1 1,1 1-1,-1 0 0,1-1 0,-1 0 0,1 1 1,0-1-1,0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5:5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24575,'8'5'0,"0"-1"0,1 0 0,0 0 0,0 0 0,0-1 0,0-1 0,1 0 0,-1 0 0,13 1 0,8-2 0,49-5 0,-54 2 0,-1 1 0,1 1 0,34 4 0,55 22 0,-85-17 0,1-2 0,0-1 0,0-1 0,41 0 0,-20-8 0,97-18 0,-19 0 0,-107 19 0,32-4 0,-50 6 0,1 0 0,-1 1 0,1-1 0,-1 1 0,1 0 0,-1 0 0,1 0 0,-1 0 0,6 4 0,-9-5 0,0 1 0,-1 0 0,1 0 0,0-1 0,0 1 0,-1 0 0,1 0 0,0 0 0,-1 0 0,1 0 0,-1 0 0,1 0 0,-1 0 0,0 0 0,1 0 0,-1 0 0,0 0 0,0 1 0,1-1 0,-1 0 0,0 0 0,0 0 0,0 0 0,-1 0 0,1 0 0,0 1 0,0-1 0,-1 0 0,1 0 0,0 0 0,-1 0 0,1 0 0,-1 0 0,0 0 0,0 1 0,-2 4 0,-1 1 0,0-1 0,0 0 0,-6 5 0,-127 124 0,2-4 0,135-131 0,-15 19 0,14-13 0,13-9 0,28-16 0,0-2 0,-2-2 0,0-1 0,-2-2 0,-1-1 0,38-39 0,-62 56 0,-1-1 0,1 0 0,-2-1 0,0-1 0,11-17 0,-19 27 0,1 0 0,-1 1 0,0-1 0,0 0 0,0 0 0,0 1 0,0-1 0,-1 0 0,1 0 0,-1 0 0,0 0 0,0 0 0,0 0 0,0 0 0,0 0 0,-1 0 0,0 0 0,1 0 0,-1 0 0,0 1 0,0-1 0,0 0 0,-1 1 0,1-1 0,-1 0 0,0 1 0,1 0 0,-1-1 0,0 1 0,0 0 0,0 0 0,-1 0 0,1 0 0,-4-2 0,-24-15 0,-52-25 0,-19-11 0,84 45-170,1-1-1,0-1 0,1-1 1,1 0-1,0-1 0,0 0 1,-16-25-1,19 21-6655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5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70 24575,'-5'7'0,"0"1"0,0-1 0,0 1 0,1 0 0,0 0 0,0 0 0,1 0 0,0 1 0,1-1 0,0 1 0,0-1 0,1 1 0,0 0 0,1 0 0,-1 0 0,2 0 0,2 17 0,54 187 0,-11-53 0,-29-77 0,13 46 0,-30-128 0,1 1 0,0-1 0,-1 1 0,1-1 0,0 0 0,0 0 0,0 0 0,0 1 0,0-1 0,0 0 0,1 0 0,-1 0 0,0-1 0,0 1 0,1 0 0,-1 0 0,1-1 0,-1 1 0,0-1 0,1 1 0,-1-1 0,1 1 0,-1-1 0,1 0 0,-1 0 0,1 0 0,0 0 0,2 0 0,8-1 0,-1 0 0,23-6 0,-17 4 0,290-35 0,-258 35 0,0 3 0,0 2 0,0 2 0,63 14 0,-36-1 0,-74-67 0,13-15 0,-7 32 0,5-38 0,7-384 0,-20 440 0,1 10 0,-1 0 0,0 0 0,0 1 0,0-1 0,-1 0 0,1 0 0,-1 0 0,0 0 0,-1 1 0,1-1 0,-5-8 0,5 12 0,1 1 0,-1-1 0,0 1 0,1-1 0,-1 1 0,0-1 0,0 1 0,0 0 0,1-1 0,-1 1 0,0 0 0,0 0 0,0-1 0,0 1 0,0 0 0,0 0 0,1 0 0,-1 0 0,0 0 0,0 0 0,0 0 0,0 1 0,-1-1 0,-24 9 0,15-4 0,-11 1 0,0-2 0,0 0 0,-1-1 0,-43 1 0,-93-14 0,135 8 0,-546-60 0,554 61 0,11 1 0,-1-1 0,1 1 0,0-1 0,0 0 0,0 0 0,0 0 0,0-1 0,1 0 0,-7-2 0,11 3-39,0 1 0,-1-1 0,1 0 0,0 1 0,0-1 0,0 1 0,0-1 0,0 1 0,0-1 0,0 0 0,0 1 0,0-1 0,0 1 0,0-1 0,0 0 0,0 1 0,0-1 0,0 1 0,1-1 0,-1 1 0,0-1 0,0 1 0,1-1 0,-1 1 0,0-1 0,1 1 0,-1-1 0,0 1 0,1-1 0,-1 1 0,1 0 0,-1-1 0,1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5:5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24575,'121'-4'0,"-103"4"0,0 1 0,0 1 0,0 1 0,28 8 0,-44-10 0,1 0 0,0-1 0,-1 1 0,1 0 0,-1 0 0,1 1 0,-1-1 0,0 0 0,0 1 0,1 0 0,-1-1 0,0 1 0,0 0 0,-1 0 0,1 0 0,0 0 0,-1 1 0,1-1 0,-1 0 0,1 1 0,-1-1 0,0 1 0,0-1 0,0 1 0,-1-1 0,1 1 0,-1 0 0,1-1 0,-1 1 0,0 0 0,0-1 0,0 1 0,0 0 0,0-1 0,-1 1 0,1 0 0,-1-1 0,0 1 0,0 0 0,-2 3 0,-1 4 0,-1 1 0,-1-1 0,0 0 0,0-1 0,-1 1 0,0-1 0,-1-1 0,-11 12 0,5-8 0,-1 0 0,0-1 0,-29 15 0,38-22 0,-1-1 0,1 0 0,-1 0 0,1-1 0,-1 0 0,0 0 0,0-1 0,0 0 0,0 0 0,0 0 0,-1-1 0,-12-1 0,19 1 0,1 0 0,-1 0 0,0 0 0,1 0 0,-1 0 0,0 0 0,1 0 0,-1 0 0,0 0 0,1-1 0,-1 1 0,1 0 0,-1 0 0,0-1 0,1 1 0,-1 0 0,1-1 0,-1 1 0,1-1 0,-1 1 0,1 0 0,-1-1 0,1 1 0,-1-1 0,1 1 0,0-1 0,-1 0 0,1 1 0,0-1 0,-1 1 0,1-1 0,0 0 0,0 1 0,0-1 0,0 1 0,-1-1 0,1 0 0,0 1 0,0-1 0,0 0 0,0 1 0,1-1 0,-1 0 0,0 1 0,0-1 0,0-1 0,2 0 0,-1 0 0,0 0 0,1 0 0,-1 1 0,1-1 0,-1 0 0,1 0 0,0 1 0,0-1 0,0 1 0,3-3 0,9-2 0,0 0 0,0 1 0,0 0 0,0 1 0,1 1 0,-1 0 0,1 1 0,15 0 0,11 0 0,69 8 0,-90-4-1365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5:5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24575,'3'24'0,"-1"0"0,-1 0 0,-1 0 0,-1 0 0,-8 43 0,5-40 0,4-26 0,0 0 0,0 0 0,-1 0 0,1 0 0,0 0 0,0 0 0,0 0 0,0 0 0,1 0 0,-1 0 0,0 0 0,0 0 0,0 0 0,1 0 0,-1 0 0,1 0 0,-1-1 0,1 1 0,-1 0 0,1 0 0,-1 0 0,1 0 0,-1-1 0,1 1 0,0 0 0,0-1 0,-1 1 0,1-1 0,0 1 0,0 0 0,0-1 0,0 0 0,0 1 0,0-1 0,-1 0 0,1 1 0,0-1 0,0 0 0,0 0 0,0 0 0,0 0 0,0 0 0,0 0 0,0 0 0,0 0 0,0 0 0,0 0 0,0 0 0,1-1 0,9-1 0,-1-1 0,1 0 0,17-7 0,-15 5 0,11-3 0,47-19 0,-64 24 0,-1 0 0,1 0 0,-1-1 0,0 0 0,-1 0 0,1-1 0,-1 1 0,6-7 0,-7 3-1365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5:5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24575,'0'0'0,"1"6"0,0 9 0,-1 10 0,-3 8 0,-2 9 0,-4 4 0,-3 2 0,-2-1 0,1-5 0,3-7 0,2-10-8191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2:0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24575,'-3'3'0,"1"0"0,0 0 0,0 0 0,0 1 0,0-1 0,0 0 0,1 1 0,0 0 0,-1-1 0,1 1 0,-1 7 0,0 47 0,1-13 0,-1 43 0,2-50 0,-3-17 0,2-18 0,0 0 0,1 0 0,-1 0 0,1 1 0,0-1 0,0 0 0,0 0 0,0 0 0,0 1 0,1-1 0,0 0 0,1 6 0,2-7-1365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2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24575,'189'9'0,"-180"-9"0,-3 0 0,1-1 0,-1 2 0,1-1 0,-1 1 0,0 0 0,0 0 0,1 1 0,-1 0 0,0 0 0,0 0 0,7 5 0,-13-7 0,1 0 0,-1 1 0,0-1 0,1 0 0,-1 1 0,1-1 0,-1 1 0,0-1 0,1 1 0,-1-1 0,0 1 0,1-1 0,-1 1 0,0 0 0,0-1 0,0 1 0,0-1 0,1 1 0,-1-1 0,0 1 0,0 0 0,0-1 0,0 1 0,0-1 0,0 1 0,-1 0 0,1 0 0,-12 16 0,-25 8 0,34-23 0,-124 62 0,140-63 0,1 0 0,-1 1 0,0 0 0,0 1 0,15 5 0,-22-7 0,-1 1 0,0 0 0,0 1 0,0-1 0,0 1 0,-1 0 0,1 0 0,-1 0 0,1 1 0,-1-1 0,0 1 0,-1 0 0,1 0 0,-1 1 0,4 5 0,-6-8 0,0-1 0,0 1 0,0 0 0,-1 0 0,1 0 0,-1 0 0,1 0 0,-1 0 0,0 0 0,0 0 0,0 0 0,0 0 0,0 0 0,0 0 0,-1 0 0,1-1 0,-1 1 0,0 3 0,-1-2 0,0 1 0,0-2 0,0 1 0,0 0 0,0 0 0,0-1 0,-1 1 0,1-1 0,-6 4 0,-2 1 0,0-1 0,0-1 0,-1 1 0,1-2 0,-16 5 0,14-5 0,0-1 0,0-1 0,-1 0 0,-14 1 0,25-3 0,-1 0 0,0 0 0,0 0 0,0 0 0,0 0 0,0 0 0,0-1 0,0 0 0,0 1 0,0-1 0,0 0 0,0-1 0,1 1 0,-1 0 0,1-1 0,-1 1 0,1-1 0,-1 0 0,1 0 0,0 0 0,0 0 0,0 0 0,-3-4 0,5 4-80,-1-1 0,0 1-1,1-1 1,0 1 0,-1-1-1,1 1 1,0-1 0,0 0-1,0 1 1,1-1 0,-1 1 0,1-1-1,-1 1 1,1-1 0,0 1-1,1-3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4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24575,'265'-26'0,"-127"10"0,100-20 0,-28 4 0,-205 31 0,72-5 0,-70 6 0,1 0 0,0 1 0,-1 0 0,1 0 0,0 1 0,-1 0 0,13 5 0,-19-6 0,-7-2 0,4 0 0,1 1 0,-1-1 0,0 0 0,1 1 0,-1-1 0,1 0 0,-1 0 0,1 0 0,0 0 0,-2-2 0,-23 41 0,-53 57 0,53-65 0,1 0 0,-29 46 0,54-76 0,0 0 0,1 0 0,-1 0 0,0 0 0,0 0 0,0 0 0,0 0 0,0 0 0,0 0 0,0 0 0,0 0 0,0 0 0,0 0 0,0 0 0,0 0 0,0 0 0,1 0 0,-1 0 0,0 0 0,0 0 0,0 0 0,0 0 0,0 0 0,0 0 0,0 0 0,0 1 0,0-1 0,0 0 0,0 0 0,0 0 0,0 0 0,0 0 0,0 0 0,0 0 0,0 0 0,1 0 0,-1 0 0,0 0 0,0 0 0,0 0 0,0 0 0,0 0 0,0 1 0,0-1 0,0 0 0,0 0 0,0 0 0,0 0 0,12-8 0,14-14 0,72-80 0,-85 87 0,-1-1 0,0-1 0,-2 0 0,0 0 0,8-21 0,-16 35 0,-1 0 0,0 0 0,0 0 0,0-1 0,0 1 0,0-1 0,-1 1 0,1 0 0,-1-1 0,0 1 0,0-1 0,-1 1 0,1-1 0,-1 1 0,1 0 0,-1-1 0,-2-4 0,1 5 0,0 0 0,0 1 0,0 0 0,0-1 0,0 1 0,0 0 0,-1 0 0,1 0 0,-1 0 0,1 1 0,-1-1 0,0 1 0,0-1 0,0 1 0,0 0 0,0 0 0,0 0 0,0 1 0,-5-1 0,-24-4 0,15 3 0,1-1 0,-1-1 0,-17-6 0,29 8 0,0 0 0,0 0 0,0-1 0,1 1 0,-1-1 0,1 0 0,0-1 0,0 1 0,0-1 0,0 1 0,1-1 0,-1-1 0,1 1 0,-3-6 0,2 4-227,1 0-1,1 0 1,-1 0-1,1 0 1,-2-10-1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4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24575,'5'7'0,"1"0"0,-1 0 0,-1 0 0,0 1 0,0 0 0,0 0 0,-1 0 0,0 1 0,-1-1 0,2 12 0,1 10 0,-1 52 0,-1-23 0,1 9 0,-2-29 0,1-1 0,11 54 0,-14-91 0,0 1 0,1 0 0,-1-1 0,1 1 0,-1 0 0,1-1 0,0 1 0,-1-1 0,1 1 0,0-1 0,0 1 0,0-1 0,0 0 0,0 1 0,0-1 0,3 2 0,-2-2 0,0-1 0,-1 0 0,1 1 0,0-1 0,0 0 0,0 0 0,-1 0 0,1 0 0,0 0 0,0 0 0,0-1 0,-1 1 0,1 0 0,0-1 0,2 0 0,65-19 0,1 4 0,142-14 0,-160 28 0,0 1 0,0 3 0,0 2 0,97 21 0,-133-21 0,-1 0 0,0-1 0,23 3 0,-35-6 0,0 0 0,1 0 0,-1 0 0,0 0 0,1 0 0,-1-1 0,1 1 0,-1-1 0,0 0 0,0 0 0,0 0 0,1-1 0,-1 1 0,0-1 0,0 0 0,5-4 0,-8 4 0,1 0 0,0-1 0,-1 1 0,0 0 0,0-1 0,0 1 0,0-1 0,0 1 0,0-1 0,0 1 0,-1 0 0,1-1 0,-2-3 0,0-1 0,-67-356 0,67 354 0,-1-6 0,0 1 0,-2-1 0,0 1 0,0 0 0,-15-27 0,17 36 0,0 1 0,0-1 0,-1 1 0,1 0 0,-1 0 0,0 0 0,0 1 0,0-1 0,-1 1 0,1 0 0,-1 0 0,0 1 0,0-1 0,0 1 0,0 0 0,0 1 0,0-1 0,0 1 0,-11-2 0,-29 2 0,0 2 0,-76 10 0,38-1 0,-50 0 0,-142 16 0,271-25 32,-25 1 268,28-2-341,1 0 1,-1 0 0,1 0-1,-1 0 1,0 0-1,1 0 1,-1 0 0,1 0-1,-1 0 1,1 0-1,-1-1 1,1 1 0,-1 0-1,1 0 1,-1 0-1,1-1 1,-1 1 0,1 0-1,-1-1 1,1 1-1,-1 0 1,1-1 0,0 1-1,-1-1 1,1 1-1,0-1 1,-1 1 0,1-1-1,0 1 1,-1-1-1,1 1 1,0-1 0,0 1-1,0-1 1,0 1-1,-1-1 1,1 1 0,0-1-1,0 0 1,0 1-1,0-2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4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24575,'0'7'0,"0"1"0,0 0 0,1-1 0,0 1 0,3 10 0,-2-8 0,12 113 0,-14-122 0,0-1 0,0 1 0,0-1 0,1 0 0,-1 0 0,0 1 0,0-1 0,1 0 0,-1 1 0,0-1 0,1 0 0,-1 0 0,0 0 0,1 1 0,-1-1 0,0 0 0,1 0 0,-1 0 0,0 0 0,1 0 0,-1 1 0,1-1 0,-1 0 0,0 0 0,1 0 0,-1 0 0,1 0 0,-1 0 0,0 0 0,1-1 0,-1 1 0,1 0 0,-1 0 0,0 0 0,1 0 0,-1 0 0,0-1 0,1 1 0,-1 0 0,1-1 0,21-8 0,-17 6 0,43-12 0,-38 13 0,0-1 0,0 0 0,0 0 0,12-7 0,-19 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4:4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24575,'0'0'0,"1"6"0,2 8 0,-1 7 0,1 8 0,0 3 0,-2 3 0,0 0 0,-2-2 0,1-3 0,-1-6 0,1-6 0,0-7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4:4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24575,'0'8'0,"-1"1"0,1-1 0,1 0 0,-1 0 0,1 0 0,1 0 0,0 0 0,3 8 0,-5-13 0,1-1 0,0 0 0,1 1 0,-1-1 0,0 0 0,0 0 0,1 0 0,0 0 0,-1 0 0,1 0 0,0 0 0,0-1 0,2 2 0,-3-2 0,1 0 0,0 0 0,-1-1 0,1 1 0,-1-1 0,1 0 0,0 1 0,-1-1 0,1 0 0,0 0 0,0 0 0,-1 0 0,1 0 0,0-1 0,-1 1 0,1 0 0,0-1 0,-1 1 0,1-1 0,-1 0 0,3-1 0,1-1 0,-1 0 0,1 0 0,-1 0 0,0-1 0,0 0 0,0 0 0,-1 0 0,1 0 0,-1-1 0,0 0 0,0 1 0,-1-1 0,4-8 0,-3 7 0,-1 0 0,0-1 0,0 1 0,0-1 0,-1 1 0,0-1 0,0 1 0,-1-1 0,0 0 0,-1-12 0,1 18 0,0 0 0,0-1 0,-1 1 0,1 0 0,-1 0 0,1-1 0,-1 1 0,1 0 0,-1 0 0,0 0 0,0-1 0,1 1 0,-1 0 0,0 0 0,0 0 0,0 0 0,0 1 0,0-1 0,0 0 0,0 0 0,-1 1 0,1-1 0,0 0 0,0 1 0,-1-1 0,1 1 0,0 0 0,-1-1 0,1 1 0,0 0 0,-1 0 0,1 0 0,0 0 0,-1 0 0,1 0 0,0 0 0,-1 0 0,-1 1 0,1 0 0,0-1 0,-1 1 0,1 0 0,0 0 0,0 0 0,0 0 0,0 0 0,0 0 0,1 0 0,-1 1 0,0-1 0,0 1 0,1-1 0,-1 1 0,1 0 0,-1 0 0,1-1 0,0 1 0,0 0 0,0 0 0,0 0 0,-1 4 0,2-6-41,0 1 0,0-1-1,0 1 1,0-1-1,0 1 1,0-1 0,0 0-1,0 1 1,0-1 0,0 1-1,0-1 1,1 0-1,-1 1 1,0-1 0,0 0-1,0 1 1,1-1 0,-1 0-1,0 1 1,1-1-1,-1 0 1,0 1 0,0-1-1,1 0 1,-1 0 0,1 1-1,-1-1 1,0 0-1,1 0 1,-1 0 0,0 0-1,1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2:14:4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24575,'0'0'0,"-3"4"0,-1 7 0,-1 9 0,1 9 0,2 7 0,0 4 0,1 4 0,2-2 0,0-2 0,1-9 0,0-9 0,-1-8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8"/>
              <a:ext cx="454841" cy="2292346"/>
              <a:chOff x="5427641" y="1844410"/>
              <a:chExt cx="455369" cy="2292432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5" y="184441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C978CF-ACA3-6E13-EEEC-2434D7F04AD5}"/>
              </a:ext>
            </a:extLst>
          </p:cNvPr>
          <p:cNvCxnSpPr>
            <a:stCxn id="40" idx="3"/>
          </p:cNvCxnSpPr>
          <p:nvPr/>
        </p:nvCxnSpPr>
        <p:spPr bwMode="auto">
          <a:xfrm flipV="1">
            <a:off x="6079452" y="2781946"/>
            <a:ext cx="654562" cy="30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2C4807-517F-B9E3-3F62-E1530C131A52}"/>
                  </a:ext>
                </a:extLst>
              </p14:cNvPr>
              <p14:cNvContentPartPr/>
              <p14:nvPr/>
            </p14:nvContentPartPr>
            <p14:xfrm>
              <a:off x="6852798" y="2627520"/>
              <a:ext cx="469440" cy="29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2C4807-517F-B9E3-3F62-E1530C131A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158" y="2618880"/>
                <a:ext cx="48708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42EC58C-BB69-5B36-C21C-9356B27D2621}"/>
              </a:ext>
            </a:extLst>
          </p:cNvPr>
          <p:cNvGrpSpPr/>
          <p:nvPr/>
        </p:nvGrpSpPr>
        <p:grpSpPr>
          <a:xfrm>
            <a:off x="6974118" y="2744880"/>
            <a:ext cx="225000" cy="132480"/>
            <a:chOff x="6974118" y="2744880"/>
            <a:chExt cx="22500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94D63C-FD80-5C8D-7316-CBDBB59C4CC8}"/>
                    </a:ext>
                  </a:extLst>
                </p14:cNvPr>
                <p14:cNvContentPartPr/>
                <p14:nvPr/>
              </p14:nvContentPartPr>
              <p14:xfrm>
                <a:off x="6974118" y="2744880"/>
                <a:ext cx="12240" cy="12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94D63C-FD80-5C8D-7316-CBDBB59C4C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5478" y="2736240"/>
                  <a:ext cx="29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AB2955-F6AF-6912-2A5A-90DA90D4A817}"/>
                    </a:ext>
                  </a:extLst>
                </p14:cNvPr>
                <p14:cNvContentPartPr/>
                <p14:nvPr/>
              </p14:nvContentPartPr>
              <p14:xfrm>
                <a:off x="7096158" y="2752800"/>
                <a:ext cx="102960" cy="12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AB2955-F6AF-6912-2A5A-90DA90D4A8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87158" y="2744160"/>
                  <a:ext cx="1206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61BCDA-A30A-EE8A-402A-0730F21E2C48}"/>
                  </a:ext>
                </a:extLst>
              </p14:cNvPr>
              <p14:cNvContentPartPr/>
              <p14:nvPr/>
            </p14:nvContentPartPr>
            <p14:xfrm>
              <a:off x="6046353" y="4059568"/>
              <a:ext cx="363240" cy="171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61BCDA-A30A-EE8A-402A-0730F21E2C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37713" y="4050928"/>
                <a:ext cx="380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3425B4-1D90-5D13-501B-6FCF33D79A61}"/>
                  </a:ext>
                </a:extLst>
              </p14:cNvPr>
              <p14:cNvContentPartPr/>
              <p14:nvPr/>
            </p14:nvContentPartPr>
            <p14:xfrm>
              <a:off x="6460713" y="4002328"/>
              <a:ext cx="352800" cy="228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3425B4-1D90-5D13-501B-6FCF33D79A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2073" y="3993328"/>
                <a:ext cx="37044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306EA07-2AA8-5EEE-1B50-57FEB9029B94}"/>
              </a:ext>
            </a:extLst>
          </p:cNvPr>
          <p:cNvGrpSpPr/>
          <p:nvPr/>
        </p:nvGrpSpPr>
        <p:grpSpPr>
          <a:xfrm>
            <a:off x="6571125" y="4073355"/>
            <a:ext cx="187560" cy="120240"/>
            <a:chOff x="6571125" y="4073355"/>
            <a:chExt cx="18756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B1D780-C130-2B2D-5143-0EDDD9FF9E52}"/>
                    </a:ext>
                  </a:extLst>
                </p14:cNvPr>
                <p14:cNvContentPartPr/>
                <p14:nvPr/>
              </p14:nvContentPartPr>
              <p14:xfrm>
                <a:off x="6571125" y="4082715"/>
                <a:ext cx="63720" cy="7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B1D780-C130-2B2D-5143-0EDDD9FF9E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62485" y="4074075"/>
                  <a:ext cx="81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2BD22C-3EE7-D69C-34C1-D9437383DDEA}"/>
                    </a:ext>
                  </a:extLst>
                </p14:cNvPr>
                <p14:cNvContentPartPr/>
                <p14:nvPr/>
              </p14:nvContentPartPr>
              <p14:xfrm>
                <a:off x="6655005" y="4084515"/>
                <a:ext cx="5400" cy="10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2BD22C-3EE7-D69C-34C1-D9437383DD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6005" y="4075515"/>
                  <a:ext cx="23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BA3E1A-4BEA-2234-ACE0-5A6B82625C4E}"/>
                    </a:ext>
                  </a:extLst>
                </p14:cNvPr>
                <p14:cNvContentPartPr/>
                <p14:nvPr/>
              </p14:nvContentPartPr>
              <p14:xfrm>
                <a:off x="6699645" y="4078035"/>
                <a:ext cx="50400" cy="6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BA3E1A-4BEA-2234-ACE0-5A6B82625C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90645" y="4069395"/>
                  <a:ext cx="68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5CE45B-7DB2-EA77-6CB0-205D2BB55F3E}"/>
                    </a:ext>
                  </a:extLst>
                </p14:cNvPr>
                <p14:cNvContentPartPr/>
                <p14:nvPr/>
              </p14:nvContentPartPr>
              <p14:xfrm>
                <a:off x="6750765" y="4073355"/>
                <a:ext cx="7920" cy="12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5CE45B-7DB2-EA77-6CB0-205D2BB55F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41765" y="4064715"/>
                  <a:ext cx="255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6CABD606-80EA-BD2B-6AFC-A0AB912239AF}"/>
              </a:ext>
            </a:extLst>
          </p:cNvPr>
          <p:cNvGrpSpPr/>
          <p:nvPr/>
        </p:nvGrpSpPr>
        <p:grpSpPr>
          <a:xfrm>
            <a:off x="6047413" y="2972245"/>
            <a:ext cx="819360" cy="316440"/>
            <a:chOff x="6047413" y="2972245"/>
            <a:chExt cx="81936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9FEC56-EC77-0327-2131-61E846EBB023}"/>
                    </a:ext>
                  </a:extLst>
                </p14:cNvPr>
                <p14:cNvContentPartPr/>
                <p14:nvPr/>
              </p14:nvContentPartPr>
              <p14:xfrm>
                <a:off x="6047413" y="2972245"/>
                <a:ext cx="427320" cy="23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9FEC56-EC77-0327-2131-61E846EBB0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38773" y="2963245"/>
                  <a:ext cx="444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7F732E8A-9892-4C11-4830-EABF4C1E6C04}"/>
                    </a:ext>
                  </a:extLst>
                </p14:cNvPr>
                <p14:cNvContentPartPr/>
                <p14:nvPr/>
              </p14:nvContentPartPr>
              <p14:xfrm>
                <a:off x="6487693" y="2984485"/>
                <a:ext cx="379080" cy="30420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7F732E8A-9892-4C11-4830-EABF4C1E6C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79053" y="2975485"/>
                  <a:ext cx="396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DB3CABAE-6906-C3DD-090B-999AF4BE5247}"/>
                    </a:ext>
                  </a:extLst>
                </p14:cNvPr>
                <p14:cNvContentPartPr/>
                <p14:nvPr/>
              </p14:nvContentPartPr>
              <p14:xfrm>
                <a:off x="6576253" y="3093205"/>
                <a:ext cx="124560" cy="1040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DB3CABAE-6906-C3DD-090B-999AF4BE52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7253" y="3084565"/>
                  <a:ext cx="142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50" name="Ink 2049">
                  <a:extLst>
                    <a:ext uri="{FF2B5EF4-FFF2-40B4-BE49-F238E27FC236}">
                      <a16:creationId xmlns:a16="http://schemas.microsoft.com/office/drawing/2014/main" id="{7B00EA29-5EC4-5823-A06B-046FEF841219}"/>
                    </a:ext>
                  </a:extLst>
                </p14:cNvPr>
                <p14:cNvContentPartPr/>
                <p14:nvPr/>
              </p14:nvContentPartPr>
              <p14:xfrm>
                <a:off x="6729613" y="3085285"/>
                <a:ext cx="94680" cy="87840"/>
              </p14:xfrm>
            </p:contentPart>
          </mc:Choice>
          <mc:Fallback>
            <p:pic>
              <p:nvPicPr>
                <p:cNvPr id="2050" name="Ink 2049">
                  <a:extLst>
                    <a:ext uri="{FF2B5EF4-FFF2-40B4-BE49-F238E27FC236}">
                      <a16:creationId xmlns:a16="http://schemas.microsoft.com/office/drawing/2014/main" id="{7B00EA29-5EC4-5823-A06B-046FEF8412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20613" y="3076285"/>
                  <a:ext cx="112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F6579DB9-7966-CB0D-B972-8F93D8E2D7CA}"/>
                    </a:ext>
                  </a:extLst>
                </p14:cNvPr>
                <p14:cNvContentPartPr/>
                <p14:nvPr/>
              </p14:nvContentPartPr>
              <p14:xfrm>
                <a:off x="6769213" y="3097165"/>
                <a:ext cx="26640" cy="13176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F6579DB9-7966-CB0D-B972-8F93D8E2D7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0213" y="3088525"/>
                  <a:ext cx="44280" cy="149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39081" y="2809119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4AC65-2342-DB67-B8DD-3D10BC2F58AC}"/>
              </a:ext>
            </a:extLst>
          </p:cNvPr>
          <p:cNvSpPr txBox="1"/>
          <p:nvPr/>
        </p:nvSpPr>
        <p:spPr>
          <a:xfrm>
            <a:off x="5189760" y="27365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9A7C0-145D-6B1F-D24B-779D1F1EF125}"/>
              </a:ext>
            </a:extLst>
          </p:cNvPr>
          <p:cNvSpPr txBox="1"/>
          <p:nvPr/>
        </p:nvSpPr>
        <p:spPr>
          <a:xfrm>
            <a:off x="5213168" y="31912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B1043-2D7E-AD52-EE9E-5F00C01D358F}"/>
              </a:ext>
            </a:extLst>
          </p:cNvPr>
          <p:cNvSpPr txBox="1"/>
          <p:nvPr/>
        </p:nvSpPr>
        <p:spPr>
          <a:xfrm>
            <a:off x="5213168" y="36664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493F5-B573-C659-26F7-EFED91F311F5}"/>
              </a:ext>
            </a:extLst>
          </p:cNvPr>
          <p:cNvSpPr txBox="1"/>
          <p:nvPr/>
        </p:nvSpPr>
        <p:spPr>
          <a:xfrm>
            <a:off x="5224245" y="41725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BAFB-D988-E12C-2C15-64E1D94D6040}"/>
              </a:ext>
            </a:extLst>
          </p:cNvPr>
          <p:cNvSpPr txBox="1"/>
          <p:nvPr/>
        </p:nvSpPr>
        <p:spPr>
          <a:xfrm>
            <a:off x="5213168" y="46615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DC0F3-D4BF-CB7C-ED80-4C765E52AA5D}"/>
              </a:ext>
            </a:extLst>
          </p:cNvPr>
          <p:cNvSpPr txBox="1"/>
          <p:nvPr/>
        </p:nvSpPr>
        <p:spPr>
          <a:xfrm>
            <a:off x="5225995" y="52497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BB2E3-B580-D9E4-FDB7-80D9164E19B8}"/>
              </a:ext>
            </a:extLst>
          </p:cNvPr>
          <p:cNvSpPr txBox="1"/>
          <p:nvPr/>
        </p:nvSpPr>
        <p:spPr>
          <a:xfrm>
            <a:off x="3900796" y="32225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8A29A-96F5-0F28-D630-4B72D03743F6}"/>
              </a:ext>
            </a:extLst>
          </p:cNvPr>
          <p:cNvSpPr txBox="1"/>
          <p:nvPr/>
        </p:nvSpPr>
        <p:spPr>
          <a:xfrm>
            <a:off x="3793123" y="37409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5B572-EB4A-D4C5-F410-0C188EEE3728}"/>
              </a:ext>
            </a:extLst>
          </p:cNvPr>
          <p:cNvSpPr txBox="1"/>
          <p:nvPr/>
        </p:nvSpPr>
        <p:spPr>
          <a:xfrm>
            <a:off x="3801467" y="47093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250</Words>
  <Application>Microsoft Office PowerPoint</Application>
  <PresentationFormat>On-screen Show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Levine, Miles L</cp:lastModifiedBy>
  <cp:revision>58</cp:revision>
  <cp:lastPrinted>2015-10-07T21:36:22Z</cp:lastPrinted>
  <dcterms:created xsi:type="dcterms:W3CDTF">2003-12-08T11:02:30Z</dcterms:created>
  <dcterms:modified xsi:type="dcterms:W3CDTF">2022-10-23T02:43:38Z</dcterms:modified>
</cp:coreProperties>
</file>