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8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1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E8E5-CC50-4EE8-A3C3-EB105BEDE28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169B-33FD-457E-A8AC-CCB7AB74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nsp.web.id/kadmin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ADMIN BNSP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040" y="533400"/>
            <a:ext cx="888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adress</a:t>
            </a:r>
            <a:r>
              <a:rPr lang="en-US" dirty="0" smtClean="0"/>
              <a:t> bar </a:t>
            </a:r>
            <a:r>
              <a:rPr lang="en-US" dirty="0" err="1" smtClean="0"/>
              <a:t>ketikan</a:t>
            </a: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http://bnsp.web.id/kadmin/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" r="4421" b="12291"/>
          <a:stretch/>
        </p:blipFill>
        <p:spPr bwMode="auto">
          <a:xfrm>
            <a:off x="222686" y="1371600"/>
            <a:ext cx="8692714" cy="42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083" y="5867400"/>
            <a:ext cx="888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username </a:t>
            </a:r>
            <a:r>
              <a:rPr lang="en-US" dirty="0" err="1" smtClean="0"/>
              <a:t>dan</a:t>
            </a:r>
            <a:r>
              <a:rPr lang="en-US" dirty="0" smtClean="0"/>
              <a:t> password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Super Admin.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LOGIN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3048000"/>
            <a:ext cx="1905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101" y="514047"/>
            <a:ext cx="888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redirect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dasboard</a:t>
            </a:r>
            <a:r>
              <a:rPr lang="en-US" dirty="0" smtClean="0"/>
              <a:t> Admin BNSP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" r="1610" b="13749"/>
          <a:stretch/>
        </p:blipFill>
        <p:spPr bwMode="auto">
          <a:xfrm>
            <a:off x="0" y="1383890"/>
            <a:ext cx="9144000" cy="429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60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" r="1610" b="13749"/>
          <a:stretch/>
        </p:blipFill>
        <p:spPr bwMode="auto">
          <a:xfrm>
            <a:off x="0" y="10668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101" y="514047"/>
            <a:ext cx="888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7374" y="1905000"/>
            <a:ext cx="1905000" cy="3200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332053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Dasboard</a:t>
            </a:r>
            <a:r>
              <a:rPr lang="en-US" dirty="0" smtClean="0"/>
              <a:t> Admin BNSP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3505200"/>
            <a:ext cx="1219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6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0830" y="2373868"/>
            <a:ext cx="425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memanage</a:t>
            </a:r>
            <a:r>
              <a:rPr lang="en-US" dirty="0" smtClean="0"/>
              <a:t> Menu </a:t>
            </a:r>
            <a:r>
              <a:rPr lang="en-US" dirty="0" err="1" smtClean="0"/>
              <a:t>LSp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559" y="221659"/>
            <a:ext cx="888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Keterangan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0" r="70717" b="28958"/>
          <a:stretch/>
        </p:blipFill>
        <p:spPr bwMode="auto">
          <a:xfrm>
            <a:off x="173860" y="914400"/>
            <a:ext cx="4017139" cy="539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0953" y="1752600"/>
            <a:ext cx="1784725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82429" y="2561930"/>
            <a:ext cx="17799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" y="3276600"/>
            <a:ext cx="1784725" cy="1143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82428" y="3848100"/>
            <a:ext cx="17799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2952" y="3663434"/>
            <a:ext cx="446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memanage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LSP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99" y="4515465"/>
            <a:ext cx="1784725" cy="818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82427" y="4943167"/>
            <a:ext cx="17799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8313" y="4535269"/>
            <a:ext cx="446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memanage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" y="5410200"/>
            <a:ext cx="1784725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92093" y="5676900"/>
            <a:ext cx="17799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8313" y="5423719"/>
            <a:ext cx="446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memonitoring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" y="5981700"/>
            <a:ext cx="1784725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11423" y="6115050"/>
            <a:ext cx="17799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5867400"/>
            <a:ext cx="446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dashboard super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5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81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ADMIN BNSP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BNSP</dc:title>
  <dc:creator>hp</dc:creator>
  <cp:lastModifiedBy>hp</cp:lastModifiedBy>
  <cp:revision>5</cp:revision>
  <dcterms:created xsi:type="dcterms:W3CDTF">2018-02-14T10:03:48Z</dcterms:created>
  <dcterms:modified xsi:type="dcterms:W3CDTF">2018-02-14T10:46:28Z</dcterms:modified>
</cp:coreProperties>
</file>