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2BEA3-74EB-4C94-A611-476267974A9F}" v="10" dt="2023-01-19T16:32:17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aron, Michelle" userId="a9975605-5b01-4453-b093-ebef4a050471" providerId="ADAL" clId="{D4C2BEA3-74EB-4C94-A611-476267974A9F}"/>
    <pc:docChg chg="undo custSel modSld">
      <pc:chgData name="Fearon, Michelle" userId="a9975605-5b01-4453-b093-ebef4a050471" providerId="ADAL" clId="{D4C2BEA3-74EB-4C94-A611-476267974A9F}" dt="2023-01-19T16:47:20.830" v="505" actId="1038"/>
      <pc:docMkLst>
        <pc:docMk/>
      </pc:docMkLst>
      <pc:sldChg chg="addSp delSp modSp mod">
        <pc:chgData name="Fearon, Michelle" userId="a9975605-5b01-4453-b093-ebef4a050471" providerId="ADAL" clId="{D4C2BEA3-74EB-4C94-A611-476267974A9F}" dt="2023-01-19T16:46:31.026" v="473" actId="207"/>
        <pc:sldMkLst>
          <pc:docMk/>
          <pc:sldMk cId="4220226303" sldId="256"/>
        </pc:sldMkLst>
        <pc:spChg chg="mod">
          <ac:chgData name="Fearon, Michelle" userId="a9975605-5b01-4453-b093-ebef4a050471" providerId="ADAL" clId="{D4C2BEA3-74EB-4C94-A611-476267974A9F}" dt="2023-01-19T15:49:31.319" v="211" actId="1038"/>
          <ac:spMkLst>
            <pc:docMk/>
            <pc:sldMk cId="4220226303" sldId="256"/>
            <ac:spMk id="5" creationId="{C56C68F1-3328-43A9-AD7A-E166D84631E3}"/>
          </ac:spMkLst>
        </pc:spChg>
        <pc:spChg chg="mod">
          <ac:chgData name="Fearon, Michelle" userId="a9975605-5b01-4453-b093-ebef4a050471" providerId="ADAL" clId="{D4C2BEA3-74EB-4C94-A611-476267974A9F}" dt="2023-01-19T16:01:49.910" v="397" actId="1035"/>
          <ac:spMkLst>
            <pc:docMk/>
            <pc:sldMk cId="4220226303" sldId="256"/>
            <ac:spMk id="8" creationId="{AD8E64ED-BA13-4506-9D4B-0775EE33D827}"/>
          </ac:spMkLst>
        </pc:spChg>
        <pc:spChg chg="mod">
          <ac:chgData name="Fearon, Michelle" userId="a9975605-5b01-4453-b093-ebef4a050471" providerId="ADAL" clId="{D4C2BEA3-74EB-4C94-A611-476267974A9F}" dt="2023-01-19T15:41:37.257" v="113" actId="20577"/>
          <ac:spMkLst>
            <pc:docMk/>
            <pc:sldMk cId="4220226303" sldId="256"/>
            <ac:spMk id="11" creationId="{FF98DFCD-426A-4501-A258-61D745760FB4}"/>
          </ac:spMkLst>
        </pc:spChg>
        <pc:spChg chg="mod">
          <ac:chgData name="Fearon, Michelle" userId="a9975605-5b01-4453-b093-ebef4a050471" providerId="ADAL" clId="{D4C2BEA3-74EB-4C94-A611-476267974A9F}" dt="2023-01-19T15:51:31.015" v="285" actId="1076"/>
          <ac:spMkLst>
            <pc:docMk/>
            <pc:sldMk cId="4220226303" sldId="256"/>
            <ac:spMk id="12" creationId="{09A1C860-B17B-4314-9E72-3128F9CB676B}"/>
          </ac:spMkLst>
        </pc:spChg>
        <pc:spChg chg="mod">
          <ac:chgData name="Fearon, Michelle" userId="a9975605-5b01-4453-b093-ebef4a050471" providerId="ADAL" clId="{D4C2BEA3-74EB-4C94-A611-476267974A9F}" dt="2023-01-19T15:46:00.364" v="144" actId="20577"/>
          <ac:spMkLst>
            <pc:docMk/>
            <pc:sldMk cId="4220226303" sldId="256"/>
            <ac:spMk id="19" creationId="{916A99BF-BE81-4F74-9A2C-97E31D846E4F}"/>
          </ac:spMkLst>
        </pc:spChg>
        <pc:spChg chg="mod">
          <ac:chgData name="Fearon, Michelle" userId="a9975605-5b01-4453-b093-ebef4a050471" providerId="ADAL" clId="{D4C2BEA3-74EB-4C94-A611-476267974A9F}" dt="2023-01-19T16:02:19.817" v="405" actId="1076"/>
          <ac:spMkLst>
            <pc:docMk/>
            <pc:sldMk cId="4220226303" sldId="256"/>
            <ac:spMk id="20" creationId="{8DB0FB3B-4DE5-43B2-ACA2-66F3CD9052F0}"/>
          </ac:spMkLst>
        </pc:spChg>
        <pc:spChg chg="mod">
          <ac:chgData name="Fearon, Michelle" userId="a9975605-5b01-4453-b093-ebef4a050471" providerId="ADAL" clId="{D4C2BEA3-74EB-4C94-A611-476267974A9F}" dt="2023-01-19T16:02:23.392" v="406" actId="1076"/>
          <ac:spMkLst>
            <pc:docMk/>
            <pc:sldMk cId="4220226303" sldId="256"/>
            <ac:spMk id="21" creationId="{A63DD4FC-6F1F-48B9-92FF-F127C87275DB}"/>
          </ac:spMkLst>
        </pc:spChg>
        <pc:spChg chg="mod">
          <ac:chgData name="Fearon, Michelle" userId="a9975605-5b01-4453-b093-ebef4a050471" providerId="ADAL" clId="{D4C2BEA3-74EB-4C94-A611-476267974A9F}" dt="2023-01-19T16:31:08.231" v="466" actId="1076"/>
          <ac:spMkLst>
            <pc:docMk/>
            <pc:sldMk cId="4220226303" sldId="256"/>
            <ac:spMk id="22" creationId="{E7735762-A518-4C77-9BFD-A20D151655CF}"/>
          </ac:spMkLst>
        </pc:spChg>
        <pc:spChg chg="mod">
          <ac:chgData name="Fearon, Michelle" userId="a9975605-5b01-4453-b093-ebef4a050471" providerId="ADAL" clId="{D4C2BEA3-74EB-4C94-A611-476267974A9F}" dt="2023-01-19T15:51:02.636" v="228" actId="1037"/>
          <ac:spMkLst>
            <pc:docMk/>
            <pc:sldMk cId="4220226303" sldId="256"/>
            <ac:spMk id="24" creationId="{8E941D0C-71C0-4531-BF11-949515848E90}"/>
          </ac:spMkLst>
        </pc:spChg>
        <pc:spChg chg="mod">
          <ac:chgData name="Fearon, Michelle" userId="a9975605-5b01-4453-b093-ebef4a050471" providerId="ADAL" clId="{D4C2BEA3-74EB-4C94-A611-476267974A9F}" dt="2023-01-19T15:48:58.808" v="181" actId="1037"/>
          <ac:spMkLst>
            <pc:docMk/>
            <pc:sldMk cId="4220226303" sldId="256"/>
            <ac:spMk id="28" creationId="{B872D975-B2D9-4D6B-923C-68BC749F3E77}"/>
          </ac:spMkLst>
        </pc:spChg>
        <pc:spChg chg="mod">
          <ac:chgData name="Fearon, Michelle" userId="a9975605-5b01-4453-b093-ebef4a050471" providerId="ADAL" clId="{D4C2BEA3-74EB-4C94-A611-476267974A9F}" dt="2023-01-19T15:45:24.177" v="140" actId="20577"/>
          <ac:spMkLst>
            <pc:docMk/>
            <pc:sldMk cId="4220226303" sldId="256"/>
            <ac:spMk id="30" creationId="{B33A3D9D-E47A-488D-9525-86540BE4E633}"/>
          </ac:spMkLst>
        </pc:spChg>
        <pc:spChg chg="mod">
          <ac:chgData name="Fearon, Michelle" userId="a9975605-5b01-4453-b093-ebef4a050471" providerId="ADAL" clId="{D4C2BEA3-74EB-4C94-A611-476267974A9F}" dt="2023-01-19T15:51:35.651" v="286" actId="1076"/>
          <ac:spMkLst>
            <pc:docMk/>
            <pc:sldMk cId="4220226303" sldId="256"/>
            <ac:spMk id="31" creationId="{26124C98-8840-4EE9-94A5-E36547CEDDDE}"/>
          </ac:spMkLst>
        </pc:spChg>
        <pc:spChg chg="mod">
          <ac:chgData name="Fearon, Michelle" userId="a9975605-5b01-4453-b093-ebef4a050471" providerId="ADAL" clId="{D4C2BEA3-74EB-4C94-A611-476267974A9F}" dt="2023-01-19T15:49:45.407" v="212" actId="1076"/>
          <ac:spMkLst>
            <pc:docMk/>
            <pc:sldMk cId="4220226303" sldId="256"/>
            <ac:spMk id="33" creationId="{6E3EE30D-97D0-4B88-A181-CE20424AEB92}"/>
          </ac:spMkLst>
        </pc:spChg>
        <pc:spChg chg="mod">
          <ac:chgData name="Fearon, Michelle" userId="a9975605-5b01-4453-b093-ebef4a050471" providerId="ADAL" clId="{D4C2BEA3-74EB-4C94-A611-476267974A9F}" dt="2023-01-19T15:47:26.680" v="145" actId="14100"/>
          <ac:spMkLst>
            <pc:docMk/>
            <pc:sldMk cId="4220226303" sldId="256"/>
            <ac:spMk id="34" creationId="{F0666089-D99D-4069-9204-C848B67AB6D4}"/>
          </ac:spMkLst>
        </pc:spChg>
        <pc:spChg chg="mod ord">
          <ac:chgData name="Fearon, Michelle" userId="a9975605-5b01-4453-b093-ebef4a050471" providerId="ADAL" clId="{D4C2BEA3-74EB-4C94-A611-476267974A9F}" dt="2023-01-19T16:46:31.026" v="473" actId="207"/>
          <ac:spMkLst>
            <pc:docMk/>
            <pc:sldMk cId="4220226303" sldId="256"/>
            <ac:spMk id="36" creationId="{E2382D54-6784-4123-96F8-AD0C709A383B}"/>
          </ac:spMkLst>
        </pc:spChg>
        <pc:spChg chg="mod">
          <ac:chgData name="Fearon, Michelle" userId="a9975605-5b01-4453-b093-ebef4a050471" providerId="ADAL" clId="{D4C2BEA3-74EB-4C94-A611-476267974A9F}" dt="2023-01-19T15:51:05.986" v="230" actId="1037"/>
          <ac:spMkLst>
            <pc:docMk/>
            <pc:sldMk cId="4220226303" sldId="256"/>
            <ac:spMk id="40" creationId="{74231890-E2AF-4B8F-ACD9-FEFE3FF96A2B}"/>
          </ac:spMkLst>
        </pc:spChg>
        <pc:spChg chg="mod">
          <ac:chgData name="Fearon, Michelle" userId="a9975605-5b01-4453-b093-ebef4a050471" providerId="ADAL" clId="{D4C2BEA3-74EB-4C94-A611-476267974A9F}" dt="2023-01-19T15:52:26.816" v="301" actId="164"/>
          <ac:spMkLst>
            <pc:docMk/>
            <pc:sldMk cId="4220226303" sldId="256"/>
            <ac:spMk id="42" creationId="{C4F5877D-0070-4D4D-9D69-C71D91EFE606}"/>
          </ac:spMkLst>
        </pc:spChg>
        <pc:spChg chg="mod">
          <ac:chgData name="Fearon, Michelle" userId="a9975605-5b01-4453-b093-ebef4a050471" providerId="ADAL" clId="{D4C2BEA3-74EB-4C94-A611-476267974A9F}" dt="2023-01-19T15:52:30.675" v="302" actId="164"/>
          <ac:spMkLst>
            <pc:docMk/>
            <pc:sldMk cId="4220226303" sldId="256"/>
            <ac:spMk id="43" creationId="{9AFC6819-B198-4DC0-A2D5-ABC47B26EF4F}"/>
          </ac:spMkLst>
        </pc:spChg>
        <pc:spChg chg="add mod">
          <ac:chgData name="Fearon, Michelle" userId="a9975605-5b01-4453-b093-ebef4a050471" providerId="ADAL" clId="{D4C2BEA3-74EB-4C94-A611-476267974A9F}" dt="2023-01-19T16:31:20.078" v="468" actId="1076"/>
          <ac:spMkLst>
            <pc:docMk/>
            <pc:sldMk cId="4220226303" sldId="256"/>
            <ac:spMk id="50" creationId="{C55A03C0-3A9E-48C8-8F2C-EACC065A2197}"/>
          </ac:spMkLst>
        </pc:spChg>
        <pc:grpChg chg="mod">
          <ac:chgData name="Fearon, Michelle" userId="a9975605-5b01-4453-b093-ebef4a050471" providerId="ADAL" clId="{D4C2BEA3-74EB-4C94-A611-476267974A9F}" dt="2023-01-19T15:52:22.303" v="300" actId="164"/>
          <ac:grpSpMkLst>
            <pc:docMk/>
            <pc:sldMk cId="4220226303" sldId="256"/>
            <ac:grpSpMk id="26" creationId="{9C1C81B2-8ECF-457A-8C3C-106111BC7B38}"/>
          </ac:grpSpMkLst>
        </pc:grpChg>
        <pc:grpChg chg="mod">
          <ac:chgData name="Fearon, Michelle" userId="a9975605-5b01-4453-b093-ebef4a050471" providerId="ADAL" clId="{D4C2BEA3-74EB-4C94-A611-476267974A9F}" dt="2023-01-19T15:52:30.675" v="302" actId="164"/>
          <ac:grpSpMkLst>
            <pc:docMk/>
            <pc:sldMk cId="4220226303" sldId="256"/>
            <ac:grpSpMk id="41" creationId="{A3126435-2C12-4D57-96C1-C9511382F652}"/>
          </ac:grpSpMkLst>
        </pc:grpChg>
        <pc:grpChg chg="add mod">
          <ac:chgData name="Fearon, Michelle" userId="a9975605-5b01-4453-b093-ebef4a050471" providerId="ADAL" clId="{D4C2BEA3-74EB-4C94-A611-476267974A9F}" dt="2023-01-19T15:52:26.816" v="301" actId="164"/>
          <ac:grpSpMkLst>
            <pc:docMk/>
            <pc:sldMk cId="4220226303" sldId="256"/>
            <ac:grpSpMk id="58" creationId="{68490846-BBAA-F4D2-8615-F8B0CA2817FF}"/>
          </ac:grpSpMkLst>
        </pc:grpChg>
        <pc:grpChg chg="add mod">
          <ac:chgData name="Fearon, Michelle" userId="a9975605-5b01-4453-b093-ebef4a050471" providerId="ADAL" clId="{D4C2BEA3-74EB-4C94-A611-476267974A9F}" dt="2023-01-19T15:53:02.065" v="342" actId="1037"/>
          <ac:grpSpMkLst>
            <pc:docMk/>
            <pc:sldMk cId="4220226303" sldId="256"/>
            <ac:grpSpMk id="59" creationId="{3D412982-0401-10F5-AF91-97953CC609F8}"/>
          </ac:grpSpMkLst>
        </pc:grpChg>
        <pc:grpChg chg="add mod">
          <ac:chgData name="Fearon, Michelle" userId="a9975605-5b01-4453-b093-ebef4a050471" providerId="ADAL" clId="{D4C2BEA3-74EB-4C94-A611-476267974A9F}" dt="2023-01-19T15:52:42.774" v="303" actId="1076"/>
          <ac:grpSpMkLst>
            <pc:docMk/>
            <pc:sldMk cId="4220226303" sldId="256"/>
            <ac:grpSpMk id="60" creationId="{C384E187-08BC-999E-B971-B4E242C38CBE}"/>
          </ac:grpSpMkLst>
        </pc:grpChg>
        <pc:cxnChg chg="add del mod">
          <ac:chgData name="Fearon, Michelle" userId="a9975605-5b01-4453-b093-ebef4a050471" providerId="ADAL" clId="{D4C2BEA3-74EB-4C94-A611-476267974A9F}" dt="2023-01-19T15:42:31.457" v="122" actId="478"/>
          <ac:cxnSpMkLst>
            <pc:docMk/>
            <pc:sldMk cId="4220226303" sldId="256"/>
            <ac:cxnSpMk id="2" creationId="{37FAB56A-AD8B-A8E9-6577-1B507A653014}"/>
          </ac:cxnSpMkLst>
        </pc:cxnChg>
        <pc:cxnChg chg="mod">
          <ac:chgData name="Fearon, Michelle" userId="a9975605-5b01-4453-b093-ebef4a050471" providerId="ADAL" clId="{D4C2BEA3-74EB-4C94-A611-476267974A9F}" dt="2023-01-19T16:01:49.910" v="397" actId="1035"/>
          <ac:cxnSpMkLst>
            <pc:docMk/>
            <pc:sldMk cId="4220226303" sldId="256"/>
            <ac:cxnSpMk id="9" creationId="{7298B348-FB8A-4B5F-B28E-8D4DE9326A92}"/>
          </ac:cxnSpMkLst>
        </pc:cxnChg>
        <pc:cxnChg chg="mod">
          <ac:chgData name="Fearon, Michelle" userId="a9975605-5b01-4453-b093-ebef4a050471" providerId="ADAL" clId="{D4C2BEA3-74EB-4C94-A611-476267974A9F}" dt="2023-01-19T15:49:31.319" v="211" actId="1038"/>
          <ac:cxnSpMkLst>
            <pc:docMk/>
            <pc:sldMk cId="4220226303" sldId="256"/>
            <ac:cxnSpMk id="18" creationId="{9B3249B0-1F65-4781-8726-D3B07A69B383}"/>
          </ac:cxnSpMkLst>
        </pc:cxnChg>
        <pc:cxnChg chg="mod">
          <ac:chgData name="Fearon, Michelle" userId="a9975605-5b01-4453-b093-ebef4a050471" providerId="ADAL" clId="{D4C2BEA3-74EB-4C94-A611-476267974A9F}" dt="2023-01-19T15:50:15.211" v="219" actId="14100"/>
          <ac:cxnSpMkLst>
            <pc:docMk/>
            <pc:sldMk cId="4220226303" sldId="256"/>
            <ac:cxnSpMk id="23" creationId="{9B009CF7-CE56-404D-BBEE-CE04A1F4716D}"/>
          </ac:cxnSpMkLst>
        </pc:cxnChg>
        <pc:cxnChg chg="mod">
          <ac:chgData name="Fearon, Michelle" userId="a9975605-5b01-4453-b093-ebef4a050471" providerId="ADAL" clId="{D4C2BEA3-74EB-4C94-A611-476267974A9F}" dt="2023-01-19T16:31:02.633" v="464" actId="14100"/>
          <ac:cxnSpMkLst>
            <pc:docMk/>
            <pc:sldMk cId="4220226303" sldId="256"/>
            <ac:cxnSpMk id="25" creationId="{BB137E5C-0503-406F-8E44-7F160ABB0842}"/>
          </ac:cxnSpMkLst>
        </pc:cxnChg>
        <pc:cxnChg chg="mod">
          <ac:chgData name="Fearon, Michelle" userId="a9975605-5b01-4453-b093-ebef4a050471" providerId="ADAL" clId="{D4C2BEA3-74EB-4C94-A611-476267974A9F}" dt="2023-01-19T15:49:45.407" v="212" actId="1076"/>
          <ac:cxnSpMkLst>
            <pc:docMk/>
            <pc:sldMk cId="4220226303" sldId="256"/>
            <ac:cxnSpMk id="35" creationId="{2593188B-A877-4B56-9BF4-3F3E7480A50D}"/>
          </ac:cxnSpMkLst>
        </pc:cxnChg>
        <pc:cxnChg chg="mod">
          <ac:chgData name="Fearon, Michelle" userId="a9975605-5b01-4453-b093-ebef4a050471" providerId="ADAL" clId="{D4C2BEA3-74EB-4C94-A611-476267974A9F}" dt="2023-01-19T15:50:24.167" v="221" actId="14100"/>
          <ac:cxnSpMkLst>
            <pc:docMk/>
            <pc:sldMk cId="4220226303" sldId="256"/>
            <ac:cxnSpMk id="39" creationId="{172CEB65-2529-4830-9C5A-02EAEE1E4C5F}"/>
          </ac:cxnSpMkLst>
        </pc:cxnChg>
        <pc:cxnChg chg="add mod">
          <ac:chgData name="Fearon, Michelle" userId="a9975605-5b01-4453-b093-ebef4a050471" providerId="ADAL" clId="{D4C2BEA3-74EB-4C94-A611-476267974A9F}" dt="2023-01-19T16:01:57.487" v="398" actId="14100"/>
          <ac:cxnSpMkLst>
            <pc:docMk/>
            <pc:sldMk cId="4220226303" sldId="256"/>
            <ac:cxnSpMk id="48" creationId="{9BE7C736-6937-7EE1-0A4F-31B37E520BD5}"/>
          </ac:cxnSpMkLst>
        </pc:cxnChg>
      </pc:sldChg>
      <pc:sldChg chg="addSp delSp modSp mod">
        <pc:chgData name="Fearon, Michelle" userId="a9975605-5b01-4453-b093-ebef4a050471" providerId="ADAL" clId="{D4C2BEA3-74EB-4C94-A611-476267974A9F}" dt="2023-01-19T16:47:20.830" v="505" actId="1038"/>
        <pc:sldMkLst>
          <pc:docMk/>
          <pc:sldMk cId="858079376" sldId="257"/>
        </pc:sldMkLst>
        <pc:spChg chg="add mod">
          <ac:chgData name="Fearon, Michelle" userId="a9975605-5b01-4453-b093-ebef4a050471" providerId="ADAL" clId="{D4C2BEA3-74EB-4C94-A611-476267974A9F}" dt="2023-01-19T16:25:23.723" v="431" actId="164"/>
          <ac:spMkLst>
            <pc:docMk/>
            <pc:sldMk cId="858079376" sldId="257"/>
            <ac:spMk id="2" creationId="{331934F9-7F6E-D24F-1DF7-A856E19037F3}"/>
          </ac:spMkLst>
        </pc:spChg>
        <pc:spChg chg="mod">
          <ac:chgData name="Fearon, Michelle" userId="a9975605-5b01-4453-b093-ebef4a050471" providerId="ADAL" clId="{D4C2BEA3-74EB-4C94-A611-476267974A9F}" dt="2023-01-19T16:03:45.053" v="412" actId="1076"/>
          <ac:spMkLst>
            <pc:docMk/>
            <pc:sldMk cId="858079376" sldId="257"/>
            <ac:spMk id="5" creationId="{53360A14-996A-498E-B9B8-683B78364991}"/>
          </ac:spMkLst>
        </pc:spChg>
        <pc:spChg chg="del mod">
          <ac:chgData name="Fearon, Michelle" userId="a9975605-5b01-4453-b093-ebef4a050471" providerId="ADAL" clId="{D4C2BEA3-74EB-4C94-A611-476267974A9F}" dt="2023-01-19T16:03:20.801" v="409" actId="478"/>
          <ac:spMkLst>
            <pc:docMk/>
            <pc:sldMk cId="858079376" sldId="257"/>
            <ac:spMk id="8" creationId="{8F8EC9E2-7006-48CA-8245-32FCFAE2C216}"/>
          </ac:spMkLst>
        </pc:spChg>
        <pc:spChg chg="mod">
          <ac:chgData name="Fearon, Michelle" userId="a9975605-5b01-4453-b093-ebef4a050471" providerId="ADAL" clId="{D4C2BEA3-74EB-4C94-A611-476267974A9F}" dt="2023-01-19T16:27:42.467" v="451" actId="20577"/>
          <ac:spMkLst>
            <pc:docMk/>
            <pc:sldMk cId="858079376" sldId="257"/>
            <ac:spMk id="11" creationId="{B0B042B4-7B9C-4F47-938A-843090C4EF03}"/>
          </ac:spMkLst>
        </pc:spChg>
        <pc:spChg chg="mod">
          <ac:chgData name="Fearon, Michelle" userId="a9975605-5b01-4453-b093-ebef4a050471" providerId="ADAL" clId="{D4C2BEA3-74EB-4C94-A611-476267974A9F}" dt="2023-01-19T16:25:32.612" v="432" actId="1076"/>
          <ac:spMkLst>
            <pc:docMk/>
            <pc:sldMk cId="858079376" sldId="257"/>
            <ac:spMk id="12" creationId="{03FDCB43-581A-45A9-A64A-F1D240619C86}"/>
          </ac:spMkLst>
        </pc:spChg>
        <pc:spChg chg="mod">
          <ac:chgData name="Fearon, Michelle" userId="a9975605-5b01-4453-b093-ebef4a050471" providerId="ADAL" clId="{D4C2BEA3-74EB-4C94-A611-476267974A9F}" dt="2023-01-19T16:25:45.911" v="433" actId="1076"/>
          <ac:spMkLst>
            <pc:docMk/>
            <pc:sldMk cId="858079376" sldId="257"/>
            <ac:spMk id="13" creationId="{109B1A87-47CC-48A1-810A-18E5AD1971F8}"/>
          </ac:spMkLst>
        </pc:spChg>
        <pc:spChg chg="mod">
          <ac:chgData name="Fearon, Michelle" userId="a9975605-5b01-4453-b093-ebef4a050471" providerId="ADAL" clId="{D4C2BEA3-74EB-4C94-A611-476267974A9F}" dt="2023-01-19T16:29:42.326" v="458" actId="1037"/>
          <ac:spMkLst>
            <pc:docMk/>
            <pc:sldMk cId="858079376" sldId="257"/>
            <ac:spMk id="17" creationId="{1633C20E-49A2-40FA-B322-2ED0A7BCAD15}"/>
          </ac:spMkLst>
        </pc:spChg>
        <pc:spChg chg="mod">
          <ac:chgData name="Fearon, Michelle" userId="a9975605-5b01-4453-b093-ebef4a050471" providerId="ADAL" clId="{D4C2BEA3-74EB-4C94-A611-476267974A9F}" dt="2023-01-19T16:29:09.677" v="455" actId="207"/>
          <ac:spMkLst>
            <pc:docMk/>
            <pc:sldMk cId="858079376" sldId="257"/>
            <ac:spMk id="19" creationId="{17C8A2DF-25EE-4411-9100-0725703241B8}"/>
          </ac:spMkLst>
        </pc:spChg>
        <pc:spChg chg="mod">
          <ac:chgData name="Fearon, Michelle" userId="a9975605-5b01-4453-b093-ebef4a050471" providerId="ADAL" clId="{D4C2BEA3-74EB-4C94-A611-476267974A9F}" dt="2023-01-19T16:04:06.875" v="416" actId="1076"/>
          <ac:spMkLst>
            <pc:docMk/>
            <pc:sldMk cId="858079376" sldId="257"/>
            <ac:spMk id="20" creationId="{DECC85BE-B94F-4107-916F-61D520B00897}"/>
          </ac:spMkLst>
        </pc:spChg>
        <pc:spChg chg="mod">
          <ac:chgData name="Fearon, Michelle" userId="a9975605-5b01-4453-b093-ebef4a050471" providerId="ADAL" clId="{D4C2BEA3-74EB-4C94-A611-476267974A9F}" dt="2023-01-19T16:04:09.450" v="417" actId="1076"/>
          <ac:spMkLst>
            <pc:docMk/>
            <pc:sldMk cId="858079376" sldId="257"/>
            <ac:spMk id="21" creationId="{4EC4FF56-9959-450B-B405-735E3D162EC3}"/>
          </ac:spMkLst>
        </pc:spChg>
        <pc:spChg chg="mod">
          <ac:chgData name="Fearon, Michelle" userId="a9975605-5b01-4453-b093-ebef4a050471" providerId="ADAL" clId="{D4C2BEA3-74EB-4C94-A611-476267974A9F}" dt="2023-01-19T16:26:06.695" v="436" actId="1076"/>
          <ac:spMkLst>
            <pc:docMk/>
            <pc:sldMk cId="858079376" sldId="257"/>
            <ac:spMk id="23" creationId="{C49E86EB-5DA8-45E2-9229-85E470C7E2D3}"/>
          </ac:spMkLst>
        </pc:spChg>
        <pc:spChg chg="mod">
          <ac:chgData name="Fearon, Michelle" userId="a9975605-5b01-4453-b093-ebef4a050471" providerId="ADAL" clId="{D4C2BEA3-74EB-4C94-A611-476267974A9F}" dt="2023-01-19T16:25:23.723" v="431" actId="164"/>
          <ac:spMkLst>
            <pc:docMk/>
            <pc:sldMk cId="858079376" sldId="257"/>
            <ac:spMk id="25" creationId="{B3B6DE93-AA48-4A0C-9FD1-D7FB54C8EC20}"/>
          </ac:spMkLst>
        </pc:spChg>
        <pc:spChg chg="mod">
          <ac:chgData name="Fearon, Michelle" userId="a9975605-5b01-4453-b093-ebef4a050471" providerId="ADAL" clId="{D4C2BEA3-74EB-4C94-A611-476267974A9F}" dt="2023-01-19T16:32:17.091" v="469" actId="164"/>
          <ac:spMkLst>
            <pc:docMk/>
            <pc:sldMk cId="858079376" sldId="257"/>
            <ac:spMk id="26" creationId="{4E99FBF0-79FE-4D73-A402-959E6ECA20E9}"/>
          </ac:spMkLst>
        </pc:spChg>
        <pc:spChg chg="mod">
          <ac:chgData name="Fearon, Michelle" userId="a9975605-5b01-4453-b093-ebef4a050471" providerId="ADAL" clId="{D4C2BEA3-74EB-4C94-A611-476267974A9F}" dt="2023-01-19T16:26:45.122" v="443" actId="1076"/>
          <ac:spMkLst>
            <pc:docMk/>
            <pc:sldMk cId="858079376" sldId="257"/>
            <ac:spMk id="28" creationId="{57302C21-F326-4333-BD15-EA5415A1E2A9}"/>
          </ac:spMkLst>
        </pc:spChg>
        <pc:spChg chg="mod">
          <ac:chgData name="Fearon, Michelle" userId="a9975605-5b01-4453-b093-ebef4a050471" providerId="ADAL" clId="{D4C2BEA3-74EB-4C94-A611-476267974A9F}" dt="2023-01-19T16:27:26.310" v="450" actId="6549"/>
          <ac:spMkLst>
            <pc:docMk/>
            <pc:sldMk cId="858079376" sldId="257"/>
            <ac:spMk id="30" creationId="{37932EB5-9F72-4B20-891C-773E3A627DFC}"/>
          </ac:spMkLst>
        </pc:spChg>
        <pc:spChg chg="mod">
          <ac:chgData name="Fearon, Michelle" userId="a9975605-5b01-4453-b093-ebef4a050471" providerId="ADAL" clId="{D4C2BEA3-74EB-4C94-A611-476267974A9F}" dt="2023-01-19T16:26:57.264" v="445" actId="1076"/>
          <ac:spMkLst>
            <pc:docMk/>
            <pc:sldMk cId="858079376" sldId="257"/>
            <ac:spMk id="31" creationId="{5E9B9518-C9EB-4FC8-BE71-7DB8057486AD}"/>
          </ac:spMkLst>
        </pc:spChg>
        <pc:spChg chg="mod">
          <ac:chgData name="Fearon, Michelle" userId="a9975605-5b01-4453-b093-ebef4a050471" providerId="ADAL" clId="{D4C2BEA3-74EB-4C94-A611-476267974A9F}" dt="2023-01-19T16:26:49.242" v="444" actId="1076"/>
          <ac:spMkLst>
            <pc:docMk/>
            <pc:sldMk cId="858079376" sldId="257"/>
            <ac:spMk id="33" creationId="{A884766F-BFC4-4350-BA07-9A76DF7BB5FC}"/>
          </ac:spMkLst>
        </pc:spChg>
        <pc:spChg chg="mod">
          <ac:chgData name="Fearon, Michelle" userId="a9975605-5b01-4453-b093-ebef4a050471" providerId="ADAL" clId="{D4C2BEA3-74EB-4C94-A611-476267974A9F}" dt="2023-01-13T19:20:50.948" v="14" actId="14100"/>
          <ac:spMkLst>
            <pc:docMk/>
            <pc:sldMk cId="858079376" sldId="257"/>
            <ac:spMk id="34" creationId="{997570EF-A62D-446D-9967-4C5991787AC3}"/>
          </ac:spMkLst>
        </pc:spChg>
        <pc:spChg chg="mod">
          <ac:chgData name="Fearon, Michelle" userId="a9975605-5b01-4453-b093-ebef4a050471" providerId="ADAL" clId="{D4C2BEA3-74EB-4C94-A611-476267974A9F}" dt="2023-01-13T19:21:23.866" v="35" actId="1036"/>
          <ac:spMkLst>
            <pc:docMk/>
            <pc:sldMk cId="858079376" sldId="257"/>
            <ac:spMk id="38" creationId="{825E74EC-2642-4BF0-9454-B5B565276BE5}"/>
          </ac:spMkLst>
        </pc:spChg>
        <pc:spChg chg="mod">
          <ac:chgData name="Fearon, Michelle" userId="a9975605-5b01-4453-b093-ebef4a050471" providerId="ADAL" clId="{D4C2BEA3-74EB-4C94-A611-476267974A9F}" dt="2023-01-19T16:27:06.437" v="447" actId="1076"/>
          <ac:spMkLst>
            <pc:docMk/>
            <pc:sldMk cId="858079376" sldId="257"/>
            <ac:spMk id="40" creationId="{83FF81B1-ECC2-4B99-9EAE-3C23DE72EF05}"/>
          </ac:spMkLst>
        </pc:spChg>
        <pc:spChg chg="mod">
          <ac:chgData name="Fearon, Michelle" userId="a9975605-5b01-4453-b093-ebef4a050471" providerId="ADAL" clId="{D4C2BEA3-74EB-4C94-A611-476267974A9F}" dt="2023-01-19T16:30:38.164" v="463" actId="1076"/>
          <ac:spMkLst>
            <pc:docMk/>
            <pc:sldMk cId="858079376" sldId="257"/>
            <ac:spMk id="41" creationId="{9FE7A98A-9ECD-4B65-92F8-0D4A9D6009E2}"/>
          </ac:spMkLst>
        </pc:spChg>
        <pc:spChg chg="add mod">
          <ac:chgData name="Fearon, Michelle" userId="a9975605-5b01-4453-b093-ebef4a050471" providerId="ADAL" clId="{D4C2BEA3-74EB-4C94-A611-476267974A9F}" dt="2023-01-19T16:28:28.380" v="452" actId="1076"/>
          <ac:spMkLst>
            <pc:docMk/>
            <pc:sldMk cId="858079376" sldId="257"/>
            <ac:spMk id="44" creationId="{846415F5-63FF-CBA2-AC33-367A44AB3E81}"/>
          </ac:spMkLst>
        </pc:spChg>
        <pc:grpChg chg="mod">
          <ac:chgData name="Fearon, Michelle" userId="a9975605-5b01-4453-b093-ebef4a050471" providerId="ADAL" clId="{D4C2BEA3-74EB-4C94-A611-476267974A9F}" dt="2023-01-19T16:25:23.723" v="431" actId="164"/>
          <ac:grpSpMkLst>
            <pc:docMk/>
            <pc:sldMk cId="858079376" sldId="257"/>
            <ac:grpSpMk id="24" creationId="{3BD41ED1-80A3-4683-BB48-BBB7FDDE6E1A}"/>
          </ac:grpSpMkLst>
        </pc:grpChg>
        <pc:grpChg chg="mod">
          <ac:chgData name="Fearon, Michelle" userId="a9975605-5b01-4453-b093-ebef4a050471" providerId="ADAL" clId="{D4C2BEA3-74EB-4C94-A611-476267974A9F}" dt="2023-01-19T16:32:17.091" v="469" actId="164"/>
          <ac:grpSpMkLst>
            <pc:docMk/>
            <pc:sldMk cId="858079376" sldId="257"/>
            <ac:grpSpMk id="43" creationId="{2DC8B5C0-917D-47B5-BCFB-D115BD02AA4B}"/>
          </ac:grpSpMkLst>
        </pc:grpChg>
        <pc:grpChg chg="add mod">
          <ac:chgData name="Fearon, Michelle" userId="a9975605-5b01-4453-b093-ebef4a050471" providerId="ADAL" clId="{D4C2BEA3-74EB-4C94-A611-476267974A9F}" dt="2023-01-19T16:46:49.251" v="491" actId="1037"/>
          <ac:grpSpMkLst>
            <pc:docMk/>
            <pc:sldMk cId="858079376" sldId="257"/>
            <ac:grpSpMk id="48" creationId="{C0FE8A50-BCA9-1920-1FB4-A53AB99E1ED3}"/>
          </ac:grpSpMkLst>
        </pc:grpChg>
        <pc:grpChg chg="add mod">
          <ac:chgData name="Fearon, Michelle" userId="a9975605-5b01-4453-b093-ebef4a050471" providerId="ADAL" clId="{D4C2BEA3-74EB-4C94-A611-476267974A9F}" dt="2023-01-19T16:47:20.830" v="505" actId="1038"/>
          <ac:grpSpMkLst>
            <pc:docMk/>
            <pc:sldMk cId="858079376" sldId="257"/>
            <ac:grpSpMk id="62" creationId="{BDC65168-D2D7-98B4-B418-A5429B27790A}"/>
          </ac:grpSpMkLst>
        </pc:grpChg>
        <pc:cxnChg chg="add mod">
          <ac:chgData name="Fearon, Michelle" userId="a9975605-5b01-4453-b093-ebef4a050471" providerId="ADAL" clId="{D4C2BEA3-74EB-4C94-A611-476267974A9F}" dt="2023-01-19T16:25:23.723" v="431" actId="164"/>
          <ac:cxnSpMkLst>
            <pc:docMk/>
            <pc:sldMk cId="858079376" sldId="257"/>
            <ac:cxnSpMk id="3" creationId="{3BC6C751-08D7-EFD9-07AF-A0400E1EE070}"/>
          </ac:cxnSpMkLst>
        </pc:cxnChg>
        <pc:cxnChg chg="mod">
          <ac:chgData name="Fearon, Michelle" userId="a9975605-5b01-4453-b093-ebef4a050471" providerId="ADAL" clId="{D4C2BEA3-74EB-4C94-A611-476267974A9F}" dt="2023-01-19T16:46:46.226" v="474" actId="1037"/>
          <ac:cxnSpMkLst>
            <pc:docMk/>
            <pc:sldMk cId="858079376" sldId="257"/>
            <ac:cxnSpMk id="6" creationId="{F7477A8E-A787-47F6-BD9B-9079C0A0817F}"/>
          </ac:cxnSpMkLst>
        </pc:cxnChg>
        <pc:cxnChg chg="mod">
          <ac:chgData name="Fearon, Michelle" userId="a9975605-5b01-4453-b093-ebef4a050471" providerId="ADAL" clId="{D4C2BEA3-74EB-4C94-A611-476267974A9F}" dt="2023-01-19T16:03:57.545" v="415" actId="14100"/>
          <ac:cxnSpMkLst>
            <pc:docMk/>
            <pc:sldMk cId="858079376" sldId="257"/>
            <ac:cxnSpMk id="9" creationId="{6C91B851-5C75-46F0-925C-201D08DDC5DC}"/>
          </ac:cxnSpMkLst>
        </pc:cxnChg>
        <pc:cxnChg chg="mod">
          <ac:chgData name="Fearon, Michelle" userId="a9975605-5b01-4453-b093-ebef4a050471" providerId="ADAL" clId="{D4C2BEA3-74EB-4C94-A611-476267974A9F}" dt="2023-01-19T16:03:45.053" v="412" actId="1076"/>
          <ac:cxnSpMkLst>
            <pc:docMk/>
            <pc:sldMk cId="858079376" sldId="257"/>
            <ac:cxnSpMk id="18" creationId="{104AB0DB-0A02-499D-8E02-7C45C4CD9E0D}"/>
          </ac:cxnSpMkLst>
        </pc:cxnChg>
        <pc:cxnChg chg="mod">
          <ac:chgData name="Fearon, Michelle" userId="a9975605-5b01-4453-b093-ebef4a050471" providerId="ADAL" clId="{D4C2BEA3-74EB-4C94-A611-476267974A9F}" dt="2023-01-19T16:26:03.385" v="435" actId="14100"/>
          <ac:cxnSpMkLst>
            <pc:docMk/>
            <pc:sldMk cId="858079376" sldId="257"/>
            <ac:cxnSpMk id="22" creationId="{15EAA648-7870-45E5-A631-0B71A4CF166B}"/>
          </ac:cxnSpMkLst>
        </pc:cxnChg>
        <pc:cxnChg chg="mod">
          <ac:chgData name="Fearon, Michelle" userId="a9975605-5b01-4453-b093-ebef4a050471" providerId="ADAL" clId="{D4C2BEA3-74EB-4C94-A611-476267974A9F}" dt="2023-01-19T16:26:45.122" v="443" actId="1076"/>
          <ac:cxnSpMkLst>
            <pc:docMk/>
            <pc:sldMk cId="858079376" sldId="257"/>
            <ac:cxnSpMk id="29" creationId="{9AB294DC-83C9-4B7A-954A-724E1AA65B7F}"/>
          </ac:cxnSpMkLst>
        </pc:cxnChg>
        <pc:cxnChg chg="mod">
          <ac:chgData name="Fearon, Michelle" userId="a9975605-5b01-4453-b093-ebef4a050471" providerId="ADAL" clId="{D4C2BEA3-74EB-4C94-A611-476267974A9F}" dt="2023-01-19T16:26:49.242" v="444" actId="1076"/>
          <ac:cxnSpMkLst>
            <pc:docMk/>
            <pc:sldMk cId="858079376" sldId="257"/>
            <ac:cxnSpMk id="35" creationId="{B6300B21-F69A-4B08-AC37-390B9B78A3E0}"/>
          </ac:cxnSpMkLst>
        </pc:cxnChg>
        <pc:cxnChg chg="mod">
          <ac:chgData name="Fearon, Michelle" userId="a9975605-5b01-4453-b093-ebef4a050471" providerId="ADAL" clId="{D4C2BEA3-74EB-4C94-A611-476267974A9F}" dt="2023-01-19T16:27:02.132" v="446" actId="14100"/>
          <ac:cxnSpMkLst>
            <pc:docMk/>
            <pc:sldMk cId="858079376" sldId="257"/>
            <ac:cxnSpMk id="39" creationId="{49EE8E5C-80DC-44B4-AE1B-39671D7336D0}"/>
          </ac:cxnSpMkLst>
        </pc:cxnChg>
        <pc:cxnChg chg="mod">
          <ac:chgData name="Fearon, Michelle" userId="a9975605-5b01-4453-b093-ebef4a050471" providerId="ADAL" clId="{D4C2BEA3-74EB-4C94-A611-476267974A9F}" dt="2023-01-19T16:30:31.084" v="461" actId="14100"/>
          <ac:cxnSpMkLst>
            <pc:docMk/>
            <pc:sldMk cId="858079376" sldId="257"/>
            <ac:cxnSpMk id="42" creationId="{BF47C35C-3E47-41D4-A5AF-C931C790E3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02F-63DD-428D-A356-AFDFD552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243C9-3463-407A-856C-30ECBCDA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A319-A7C7-4625-838F-F45CA11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9A1A-4A14-49D1-92A8-98B76159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8F47-6BB3-46A0-BA13-0B385E9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A9-3E3B-4C75-9065-C8EBFBF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9B55-ABC1-4E32-AE2A-EB661E0A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B72-FFC9-47CC-AB60-9DB5416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B7D0-C403-4F33-ACE1-8F12B29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21A7-697B-4F15-8D0C-7F718E0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85CC4-840A-41F8-86D7-5F53F7B9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4C88-71DA-4F33-8198-8DED3D9D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7F22-E6FC-4322-90E3-19C4EBF2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73C-9364-497F-8A0A-0B9E73F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B5E2-363F-428A-A17D-98C57E5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43D-6D12-40B6-A7FD-BD5CD3C6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99C2-B53D-489D-97C9-2FC24764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C14D-EF20-4040-8F2B-5AFF78B8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DFC9-C1AB-4319-8F7A-E33ADDD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7B88-1440-4D39-8F87-E9E4FC4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C1F4-80C3-4897-B0F4-0DB64277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0329-DDFC-42B6-8C0F-80E4F56D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E1C7-4E42-400D-87C2-4E196EC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12CA-2BA1-438E-A997-43CEF1B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D47B-592E-47BD-8DA1-18756599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4B8-1F3E-46F5-A9F2-6EE0607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ADFC-D4BC-4A63-8821-3150163F9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A532-4AAF-4102-B6F3-8EBC8BE0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BD1F-A5A6-47C2-BF81-F0D3936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A3FB-3E62-4206-B81B-3D5DA1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7C61-1A0E-4870-9CAD-4E70334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66F-778B-4156-80A6-A144AC4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486C-CCEE-470B-B188-B302137D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2D4B-C081-472C-BAF1-02B7EBB1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5D0A6-0AD2-4930-9F73-75A660C7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4085C-EAF9-49C0-B44D-5F862D7D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409F-A80E-4B10-803D-093A972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493C2-B092-4CE4-8CA3-BEA4AF84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536B-54AB-43A6-81E6-B6BD1FF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D68E-5179-477E-B413-CC04CE1A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776B-17E7-4F48-B9E7-C1D017A9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9380F-7E5E-460F-BFCE-DF9A81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C9218-80C9-4D71-967B-CFC9525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CD4B-A9FC-4687-B1CA-3097B750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B552-16A7-485F-8F79-67DEBC6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2352B-9DFD-4D1E-8EDF-A14C53AA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D6B4-CEA4-47C9-A7A0-81C744E0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C54D-A3F6-4573-A885-D07560AB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2138-6782-402A-8004-59D3F5B0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2115-06F1-4276-A707-E3857E5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10E4-1918-4A7A-839F-7D7E937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D1C6-08F7-47C1-84CD-4CA26B7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B469-3A90-4CF6-9E9A-30446053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22BD-9F25-4F91-9C28-3DA97DEF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9E2C-A001-495B-9B8F-2A74CFCB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C9D5-46F3-4C65-A2A0-7B0FC454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674F-55D9-49E3-AF6A-F4D58C8B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1DDC-3346-425E-9F25-24A6AF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4CE4-01EC-4D68-B221-222885C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E854-DA56-4C5E-9691-1945B338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DAEC-9607-4A4B-9102-BAC91D13A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2F90-7EFD-49D0-85A6-435CC668CCE4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7D36-C50A-47B8-B71D-ABBD25D7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4D57-8A27-4C3D-8FC7-02B8053F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384E187-08BC-999E-B971-B4E242C38CBE}"/>
              </a:ext>
            </a:extLst>
          </p:cNvPr>
          <p:cNvGrpSpPr/>
          <p:nvPr/>
        </p:nvGrpSpPr>
        <p:grpSpPr>
          <a:xfrm>
            <a:off x="393479" y="252295"/>
            <a:ext cx="4387040" cy="5341372"/>
            <a:chOff x="6555198" y="1106001"/>
            <a:chExt cx="4387040" cy="534137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3126435-2C12-4D57-96C1-C9511382F652}"/>
                </a:ext>
              </a:extLst>
            </p:cNvPr>
            <p:cNvGrpSpPr/>
            <p:nvPr/>
          </p:nvGrpSpPr>
          <p:grpSpPr>
            <a:xfrm>
              <a:off x="6555198" y="1845468"/>
              <a:ext cx="4387040" cy="4601905"/>
              <a:chOff x="255447" y="3242730"/>
              <a:chExt cx="4387040" cy="460190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C23263-89BD-4B26-9423-6A41E11F6C91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720D3F1-DDAC-4E9A-9310-EB25E08C5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0227" y="4807481"/>
                <a:ext cx="0" cy="675852"/>
              </a:xfrm>
              <a:prstGeom prst="straightConnector1">
                <a:avLst/>
              </a:prstGeom>
              <a:ln w="91440">
                <a:solidFill>
                  <a:srgbClr val="C00000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3A3D9D-E47A-488D-9525-86540BE4E633}"/>
                  </a:ext>
                </a:extLst>
              </p:cNvPr>
              <p:cNvSpPr txBox="1"/>
              <p:nvPr/>
            </p:nvSpPr>
            <p:spPr>
              <a:xfrm>
                <a:off x="3409461" y="5046909"/>
                <a:ext cx="990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–0.36**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6124C98-8840-4EE9-94A5-E36547CEDDDE}"/>
                  </a:ext>
                </a:extLst>
              </p:cNvPr>
              <p:cNvSpPr txBox="1"/>
              <p:nvPr/>
            </p:nvSpPr>
            <p:spPr>
              <a:xfrm>
                <a:off x="3804031" y="6127996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0.74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869454-D8DE-4800-BD2D-60952A00B45E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0.65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E3EE30D-97D0-4B88-A181-CE20424AEB92}"/>
                  </a:ext>
                </a:extLst>
              </p:cNvPr>
              <p:cNvSpPr txBox="1"/>
              <p:nvPr/>
            </p:nvSpPr>
            <p:spPr>
              <a:xfrm>
                <a:off x="2500265" y="7198304"/>
                <a:ext cx="1757917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Phosphorus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666089-D99D-4069-9204-C848B67AB6D4}"/>
                  </a:ext>
                </a:extLst>
              </p:cNvPr>
              <p:cNvSpPr txBox="1"/>
              <p:nvPr/>
            </p:nvSpPr>
            <p:spPr>
              <a:xfrm>
                <a:off x="3402555" y="6605282"/>
                <a:ext cx="1061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+0.56***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593188B-A877-4B56-9BF4-3F3E7480A50D}"/>
                  </a:ext>
                </a:extLst>
              </p:cNvPr>
              <p:cNvCxnSpPr>
                <a:cxnSpLocks/>
                <a:stCxn id="33" idx="0"/>
                <a:endCxn id="28" idx="2"/>
              </p:cNvCxnSpPr>
              <p:nvPr/>
            </p:nvCxnSpPr>
            <p:spPr>
              <a:xfrm flipV="1">
                <a:off x="3379224" y="6111865"/>
                <a:ext cx="0" cy="1086439"/>
              </a:xfrm>
              <a:prstGeom prst="straightConnector1">
                <a:avLst/>
              </a:prstGeom>
              <a:ln w="142240">
                <a:solidFill>
                  <a:schemeClr val="tx1"/>
                </a:solidFill>
                <a:prstDash val="solid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044A88-6F5F-44CB-B02C-0E6DB2BA6D71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409223" cy="988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DAAC40-48BB-4B98-8D0B-1BBEBA7256CC}"/>
                  </a:ext>
                </a:extLst>
              </p:cNvPr>
              <p:cNvSpPr txBox="1"/>
              <p:nvPr/>
            </p:nvSpPr>
            <p:spPr>
              <a:xfrm>
                <a:off x="1683059" y="3552438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0.24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72CEB65-2529-4830-9C5A-02EAEE1E4C5F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137547" cy="2055937"/>
              </a:xfrm>
              <a:prstGeom prst="straightConnector1">
                <a:avLst/>
              </a:prstGeom>
              <a:ln w="8382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231890-E2AF-4B8F-ACD9-FEFE3FF96A2B}"/>
                  </a:ext>
                </a:extLst>
              </p:cNvPr>
              <p:cNvSpPr txBox="1"/>
              <p:nvPr/>
            </p:nvSpPr>
            <p:spPr>
              <a:xfrm>
                <a:off x="895421" y="4438149"/>
                <a:ext cx="9475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+0.33*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872D975-B2D9-4D6B-923C-68BC749F3E77}"/>
                  </a:ext>
                </a:extLst>
              </p:cNvPr>
              <p:cNvSpPr txBox="1"/>
              <p:nvPr/>
            </p:nvSpPr>
            <p:spPr>
              <a:xfrm>
                <a:off x="2280707" y="5465534"/>
                <a:ext cx="219703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chlorophyll </a:t>
                </a:r>
                <a:r>
                  <a:rPr lang="el-GR" dirty="0"/>
                  <a:t>α</a:t>
                </a:r>
                <a:r>
                  <a:rPr lang="en-US" dirty="0"/>
                  <a:t>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382D54-6784-4123-96F8-AD0C709A383B}"/>
                  </a:ext>
                </a:extLst>
              </p:cNvPr>
              <p:cNvSpPr txBox="1"/>
              <p:nvPr/>
            </p:nvSpPr>
            <p:spPr>
              <a:xfrm>
                <a:off x="255447" y="3242730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FC6819-B198-4DC0-A2D5-ABC47B26EF4F}"/>
                </a:ext>
              </a:extLst>
            </p:cNvPr>
            <p:cNvSpPr txBox="1"/>
            <p:nvPr/>
          </p:nvSpPr>
          <p:spPr>
            <a:xfrm>
              <a:off x="6555198" y="1106001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No parasite</a:t>
              </a:r>
              <a:endParaRPr lang="en-US" b="1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D412982-0401-10F5-AF91-97953CC609F8}"/>
              </a:ext>
            </a:extLst>
          </p:cNvPr>
          <p:cNvGrpSpPr/>
          <p:nvPr/>
        </p:nvGrpSpPr>
        <p:grpSpPr>
          <a:xfrm>
            <a:off x="4795008" y="252295"/>
            <a:ext cx="5447238" cy="5325893"/>
            <a:chOff x="693274" y="1106001"/>
            <a:chExt cx="5447238" cy="5325893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F5877D-0070-4D4D-9D69-C71D91EFE606}"/>
                </a:ext>
              </a:extLst>
            </p:cNvPr>
            <p:cNvSpPr txBox="1"/>
            <p:nvPr/>
          </p:nvSpPr>
          <p:spPr>
            <a:xfrm>
              <a:off x="693274" y="1106001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Parasite</a:t>
              </a:r>
              <a:endParaRPr lang="en-US" b="1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8490846-BBAA-F4D2-8615-F8B0CA2817FF}"/>
                </a:ext>
              </a:extLst>
            </p:cNvPr>
            <p:cNvGrpSpPr/>
            <p:nvPr/>
          </p:nvGrpSpPr>
          <p:grpSpPr>
            <a:xfrm>
              <a:off x="693274" y="1700828"/>
              <a:ext cx="5447238" cy="4731066"/>
              <a:chOff x="693274" y="1700828"/>
              <a:chExt cx="5447238" cy="473106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C1C81B2-8ECF-457A-8C3C-106111BC7B38}"/>
                  </a:ext>
                </a:extLst>
              </p:cNvPr>
              <p:cNvGrpSpPr/>
              <p:nvPr/>
            </p:nvGrpSpPr>
            <p:grpSpPr>
              <a:xfrm>
                <a:off x="693274" y="1700828"/>
                <a:ext cx="5420232" cy="4731066"/>
                <a:chOff x="435822" y="3112377"/>
                <a:chExt cx="5420232" cy="4731066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5EDE396-DD2F-4D22-B351-5743AC6035F2}"/>
                    </a:ext>
                  </a:extLst>
                </p:cNvPr>
                <p:cNvSpPr txBox="1"/>
                <p:nvPr/>
              </p:nvSpPr>
              <p:spPr>
                <a:xfrm>
                  <a:off x="2428616" y="4427147"/>
                  <a:ext cx="1924491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Total host density</a:t>
                  </a:r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922AB8B3-8035-44BC-ADC8-58130B94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80227" y="4807481"/>
                  <a:ext cx="0" cy="67585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8E64ED-BA13-4506-9D4B-0775EE33D827}"/>
                    </a:ext>
                  </a:extLst>
                </p:cNvPr>
                <p:cNvSpPr txBox="1"/>
                <p:nvPr/>
              </p:nvSpPr>
              <p:spPr>
                <a:xfrm>
                  <a:off x="2180944" y="3122117"/>
                  <a:ext cx="236833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Epidemic size </a:t>
                  </a:r>
                </a:p>
                <a:p>
                  <a:pPr algn="ctr"/>
                  <a:r>
                    <a:rPr lang="en-US" dirty="0"/>
                    <a:t>(infected host density)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298B348-FB8A-4B5F-B28E-8D4DE9326A92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1335748" y="3445283"/>
                  <a:ext cx="845196" cy="56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59911E8-FEC9-40CF-806B-46ABB90E60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354732" y="3767841"/>
                  <a:ext cx="7975" cy="648304"/>
                </a:xfrm>
                <a:prstGeom prst="straightConnector1">
                  <a:avLst/>
                </a:prstGeom>
                <a:ln w="124460">
                  <a:solidFill>
                    <a:schemeClr val="tx1"/>
                  </a:solidFill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F98DFCD-426A-4501-A258-61D745760FB4}"/>
                    </a:ext>
                  </a:extLst>
                </p:cNvPr>
                <p:cNvSpPr txBox="1"/>
                <p:nvPr/>
              </p:nvSpPr>
              <p:spPr>
                <a:xfrm>
                  <a:off x="3376328" y="4017756"/>
                  <a:ext cx="11467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+0.46***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A1C860-B17B-4314-9E72-3128F9CB676B}"/>
                    </a:ext>
                  </a:extLst>
                </p:cNvPr>
                <p:cNvSpPr txBox="1"/>
                <p:nvPr/>
              </p:nvSpPr>
              <p:spPr>
                <a:xfrm>
                  <a:off x="3828138" y="6111282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0.73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94F67D-964D-4F86-A62B-5108E0127417}"/>
                    </a:ext>
                  </a:extLst>
                </p:cNvPr>
                <p:cNvSpPr txBox="1"/>
                <p:nvPr/>
              </p:nvSpPr>
              <p:spPr>
                <a:xfrm>
                  <a:off x="3546982" y="3765045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0.56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2B7438-49AA-48FD-905A-E112C0846428}"/>
                    </a:ext>
                  </a:extLst>
                </p:cNvPr>
                <p:cNvSpPr txBox="1"/>
                <p:nvPr/>
              </p:nvSpPr>
              <p:spPr>
                <a:xfrm>
                  <a:off x="3804031" y="4797863"/>
                  <a:ext cx="8384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</a:t>
                  </a:r>
                  <a:r>
                    <a:rPr lang="en-US" sz="1400" baseline="30000" dirty="0"/>
                    <a:t>2</a:t>
                  </a:r>
                  <a:r>
                    <a:rPr lang="en-US" sz="1400" dirty="0"/>
                    <a:t> = 0.56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AA22F43-79D5-43AF-B3D1-11950706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8" y="3458906"/>
                  <a:ext cx="1228848" cy="95723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DD67B90-6E0B-4D48-9B61-51F4377F1D8D}"/>
                    </a:ext>
                  </a:extLst>
                </p:cNvPr>
                <p:cNvSpPr txBox="1"/>
                <p:nvPr/>
              </p:nvSpPr>
              <p:spPr>
                <a:xfrm>
                  <a:off x="2489449" y="7197112"/>
                  <a:ext cx="1757917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Total Phosphorus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A8C4D3-667E-4C73-B5CC-2D6C40D34660}"/>
                    </a:ext>
                  </a:extLst>
                </p:cNvPr>
                <p:cNvSpPr txBox="1"/>
                <p:nvPr/>
              </p:nvSpPr>
              <p:spPr>
                <a:xfrm>
                  <a:off x="3354732" y="6593000"/>
                  <a:ext cx="11242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+0.26***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9B3249B0-1F65-4781-8726-D3B07A69B383}"/>
                    </a:ext>
                  </a:extLst>
                </p:cNvPr>
                <p:cNvCxnSpPr>
                  <a:cxnSpLocks/>
                  <a:stCxn id="16" idx="0"/>
                  <a:endCxn id="5" idx="2"/>
                </p:cNvCxnSpPr>
                <p:nvPr/>
              </p:nvCxnSpPr>
              <p:spPr>
                <a:xfrm flipH="1" flipV="1">
                  <a:off x="3361818" y="6111865"/>
                  <a:ext cx="6590" cy="1085247"/>
                </a:xfrm>
                <a:prstGeom prst="straightConnector1">
                  <a:avLst/>
                </a:prstGeom>
                <a:ln w="66040">
                  <a:solidFill>
                    <a:schemeClr val="tx1"/>
                  </a:solidFill>
                  <a:prstDash val="solid"/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6A99BF-BE81-4F74-9A2C-97E31D846E4F}"/>
                    </a:ext>
                  </a:extLst>
                </p:cNvPr>
                <p:cNvSpPr txBox="1"/>
                <p:nvPr/>
              </p:nvSpPr>
              <p:spPr>
                <a:xfrm>
                  <a:off x="3330890" y="5022588"/>
                  <a:ext cx="775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–0.23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DB0FB3B-4DE5-43B2-ACA2-66F3CD9052F0}"/>
                    </a:ext>
                  </a:extLst>
                </p:cNvPr>
                <p:cNvSpPr txBox="1"/>
                <p:nvPr/>
              </p:nvSpPr>
              <p:spPr>
                <a:xfrm>
                  <a:off x="1329074" y="3112377"/>
                  <a:ext cx="752635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0.02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3DD4FC-6F1F-48B9-92FF-F127C87275DB}"/>
                    </a:ext>
                  </a:extLst>
                </p:cNvPr>
                <p:cNvSpPr txBox="1"/>
                <p:nvPr/>
              </p:nvSpPr>
              <p:spPr>
                <a:xfrm>
                  <a:off x="2029463" y="3801914"/>
                  <a:ext cx="71787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0.22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735762-A518-4C77-9BFD-A20D151655CF}"/>
                    </a:ext>
                  </a:extLst>
                </p:cNvPr>
                <p:cNvSpPr txBox="1"/>
                <p:nvPr/>
              </p:nvSpPr>
              <p:spPr>
                <a:xfrm>
                  <a:off x="5017598" y="6022449"/>
                  <a:ext cx="838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0.15</a:t>
                  </a: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B009CF7-CE56-404D-BBEE-CE04A1F47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35748" y="3445843"/>
                  <a:ext cx="935618" cy="205177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941D0C-71C0-4531-BF11-949515848E90}"/>
                    </a:ext>
                  </a:extLst>
                </p:cNvPr>
                <p:cNvSpPr txBox="1"/>
                <p:nvPr/>
              </p:nvSpPr>
              <p:spPr>
                <a:xfrm>
                  <a:off x="1229740" y="4441434"/>
                  <a:ext cx="6698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0.04</a:t>
                  </a:r>
                </a:p>
              </p:txBody>
            </p:sp>
            <p:cxnSp>
              <p:nvCxnSpPr>
                <p:cNvPr id="25" name="Connector: Curved 24">
                  <a:extLst>
                    <a:ext uri="{FF2B5EF4-FFF2-40B4-BE49-F238E27FC236}">
                      <a16:creationId xmlns:a16="http://schemas.microsoft.com/office/drawing/2014/main" id="{BB137E5C-0503-406F-8E44-7F160ABB0842}"/>
                    </a:ext>
                  </a:extLst>
                </p:cNvPr>
                <p:cNvCxnSpPr>
                  <a:stCxn id="4" idx="3"/>
                  <a:endCxn id="16" idx="3"/>
                </p:cNvCxnSpPr>
                <p:nvPr/>
              </p:nvCxnSpPr>
              <p:spPr>
                <a:xfrm flipH="1">
                  <a:off x="4247366" y="4611813"/>
                  <a:ext cx="105741" cy="2908465"/>
                </a:xfrm>
                <a:prstGeom prst="curvedConnector3">
                  <a:avLst>
                    <a:gd name="adj1" fmla="val -709157"/>
                  </a:avLst>
                </a:prstGeom>
                <a:ln w="38100">
                  <a:solidFill>
                    <a:schemeClr val="tx1"/>
                  </a:solidFill>
                  <a:prstDash val="sysDot"/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6C68F1-3328-43A9-AD7A-E166D84631E3}"/>
                    </a:ext>
                  </a:extLst>
                </p:cNvPr>
                <p:cNvSpPr txBox="1"/>
                <p:nvPr/>
              </p:nvSpPr>
              <p:spPr>
                <a:xfrm>
                  <a:off x="2263300" y="5465534"/>
                  <a:ext cx="2197035" cy="64633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Phytoplankton</a:t>
                  </a:r>
                </a:p>
                <a:p>
                  <a:pPr algn="ctr"/>
                  <a:r>
                    <a:rPr lang="en-US" dirty="0"/>
                    <a:t>(edible chlorophyll </a:t>
                  </a:r>
                  <a:r>
                    <a:rPr lang="el-GR" dirty="0"/>
                    <a:t>α</a:t>
                  </a:r>
                  <a:r>
                    <a:rPr lang="en-US" dirty="0"/>
                    <a:t>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2D0DA4-F4AA-4DD3-A0E2-028A29B5C57B}"/>
                    </a:ext>
                  </a:extLst>
                </p:cNvPr>
                <p:cNvSpPr txBox="1"/>
                <p:nvPr/>
              </p:nvSpPr>
              <p:spPr>
                <a:xfrm>
                  <a:off x="435822" y="3261177"/>
                  <a:ext cx="8999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Mixing</a:t>
                  </a:r>
                </a:p>
              </p:txBody>
            </p:sp>
          </p:grp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9BE7C736-6937-7EE1-0A4F-31B37E520BD5}"/>
                  </a:ext>
                </a:extLst>
              </p:cNvPr>
              <p:cNvCxnSpPr>
                <a:cxnSpLocks/>
                <a:stCxn id="5" idx="3"/>
                <a:endCxn id="8" idx="3"/>
              </p:cNvCxnSpPr>
              <p:nvPr/>
            </p:nvCxnSpPr>
            <p:spPr>
              <a:xfrm flipV="1">
                <a:off x="4717787" y="2033734"/>
                <a:ext cx="88946" cy="2343417"/>
              </a:xfrm>
              <a:prstGeom prst="curvedConnector3">
                <a:avLst>
                  <a:gd name="adj1" fmla="val 719271"/>
                </a:avLst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55A03C0-3A9E-48C8-8F2C-EACC065A2197}"/>
                  </a:ext>
                </a:extLst>
              </p:cNvPr>
              <p:cNvSpPr txBox="1"/>
              <p:nvPr/>
            </p:nvSpPr>
            <p:spPr>
              <a:xfrm>
                <a:off x="5275862" y="2879376"/>
                <a:ext cx="86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02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DC65168-D2D7-98B4-B418-A5429B27790A}"/>
              </a:ext>
            </a:extLst>
          </p:cNvPr>
          <p:cNvGrpSpPr/>
          <p:nvPr/>
        </p:nvGrpSpPr>
        <p:grpSpPr>
          <a:xfrm>
            <a:off x="329159" y="268756"/>
            <a:ext cx="5542140" cy="5054117"/>
            <a:chOff x="6351007" y="1079878"/>
            <a:chExt cx="5542140" cy="50541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99FBF0-79FE-4D73-A402-959E6ECA20E9}"/>
                </a:ext>
              </a:extLst>
            </p:cNvPr>
            <p:cNvSpPr txBox="1"/>
            <p:nvPr/>
          </p:nvSpPr>
          <p:spPr>
            <a:xfrm>
              <a:off x="6351007" y="1079878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a. No parasite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C8B5C0-917D-47B5-BCFB-D115BD02AA4B}"/>
                </a:ext>
              </a:extLst>
            </p:cNvPr>
            <p:cNvGrpSpPr/>
            <p:nvPr/>
          </p:nvGrpSpPr>
          <p:grpSpPr>
            <a:xfrm>
              <a:off x="6351007" y="1796085"/>
              <a:ext cx="5542140" cy="4337910"/>
              <a:chOff x="255447" y="3242730"/>
              <a:chExt cx="5542140" cy="433791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EB3203-FD84-4B90-B5A0-114196A14421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302C21-F326-4333-BD15-EA5415A1E2A9}"/>
                  </a:ext>
                </a:extLst>
              </p:cNvPr>
              <p:cNvSpPr txBox="1"/>
              <p:nvPr/>
            </p:nvSpPr>
            <p:spPr>
              <a:xfrm>
                <a:off x="2306104" y="5537591"/>
                <a:ext cx="216951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chlorophyll </a:t>
                </a:r>
                <a:r>
                  <a:rPr lang="el-GR" dirty="0"/>
                  <a:t>α</a:t>
                </a:r>
                <a:r>
                  <a:rPr lang="en-US" dirty="0"/>
                  <a:t>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AB294DC-83C9-4B7A-954A-724E1AA65B7F}"/>
                  </a:ext>
                </a:extLst>
              </p:cNvPr>
              <p:cNvCxnSpPr>
                <a:cxnSpLocks/>
                <a:stCxn id="28" idx="0"/>
                <a:endCxn id="27" idx="2"/>
              </p:cNvCxnSpPr>
              <p:nvPr/>
            </p:nvCxnSpPr>
            <p:spPr>
              <a:xfrm flipV="1">
                <a:off x="3390861" y="4796479"/>
                <a:ext cx="1" cy="741112"/>
              </a:xfrm>
              <a:prstGeom prst="straightConnector1">
                <a:avLst/>
              </a:prstGeom>
              <a:ln w="91440">
                <a:solidFill>
                  <a:srgbClr val="C00000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932EB5-9F72-4B20-891C-773E3A627DFC}"/>
                  </a:ext>
                </a:extLst>
              </p:cNvPr>
              <p:cNvSpPr txBox="1"/>
              <p:nvPr/>
            </p:nvSpPr>
            <p:spPr>
              <a:xfrm>
                <a:off x="3454141" y="5046909"/>
                <a:ext cx="1021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–0.36**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E9B9518-C9EB-4FC8-BE71-7DB8057486AD}"/>
                  </a:ext>
                </a:extLst>
              </p:cNvPr>
              <p:cNvSpPr txBox="1"/>
              <p:nvPr/>
            </p:nvSpPr>
            <p:spPr>
              <a:xfrm>
                <a:off x="3804031" y="6183922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0.81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23CC29-C726-47BB-871D-9339AC7DD6CE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0.65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84766F-BFC4-4350-BA07-9A76DF7BB5FC}"/>
                  </a:ext>
                </a:extLst>
              </p:cNvPr>
              <p:cNvSpPr txBox="1"/>
              <p:nvPr/>
            </p:nvSpPr>
            <p:spPr>
              <a:xfrm>
                <a:off x="2511902" y="7211308"/>
                <a:ext cx="17579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Nitrogen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7570EF-A62D-446D-9967-4C5991787AC3}"/>
                  </a:ext>
                </a:extLst>
              </p:cNvPr>
              <p:cNvSpPr txBox="1"/>
              <p:nvPr/>
            </p:nvSpPr>
            <p:spPr>
              <a:xfrm>
                <a:off x="3447236" y="6605282"/>
                <a:ext cx="108683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+0.50***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6300B21-F69A-4B08-AC37-390B9B78A3E0}"/>
                  </a:ext>
                </a:extLst>
              </p:cNvPr>
              <p:cNvCxnSpPr>
                <a:cxnSpLocks/>
                <a:stCxn id="33" idx="0"/>
                <a:endCxn id="28" idx="2"/>
              </p:cNvCxnSpPr>
              <p:nvPr/>
            </p:nvCxnSpPr>
            <p:spPr>
              <a:xfrm flipV="1">
                <a:off x="3390861" y="6183922"/>
                <a:ext cx="0" cy="1027386"/>
              </a:xfrm>
              <a:prstGeom prst="straightConnector1">
                <a:avLst/>
              </a:prstGeom>
              <a:solidFill>
                <a:schemeClr val="bg1"/>
              </a:solidFill>
              <a:ln w="12700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9BC6AC2-9CD7-4C10-8B7C-3CE99DA1F168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409223" cy="9887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25E74EC-2642-4BF0-9454-B5B565276BE5}"/>
                  </a:ext>
                </a:extLst>
              </p:cNvPr>
              <p:cNvSpPr txBox="1"/>
              <p:nvPr/>
            </p:nvSpPr>
            <p:spPr>
              <a:xfrm>
                <a:off x="1648222" y="3587274"/>
                <a:ext cx="9979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0.24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9EE8E5C-80DC-44B4-AE1B-39671D7336D0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>
                <a:off x="1155373" y="3427396"/>
                <a:ext cx="1146786" cy="2110195"/>
              </a:xfrm>
              <a:prstGeom prst="straightConnector1">
                <a:avLst/>
              </a:prstGeom>
              <a:ln w="10922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FF81B1-ECC2-4B99-9EAE-3C23DE72EF05}"/>
                  </a:ext>
                </a:extLst>
              </p:cNvPr>
              <p:cNvSpPr txBox="1"/>
              <p:nvPr/>
            </p:nvSpPr>
            <p:spPr>
              <a:xfrm>
                <a:off x="917674" y="4482493"/>
                <a:ext cx="9475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+0.43*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E7A98A-9ECD-4B65-92F8-0D4A9D6009E2}"/>
                  </a:ext>
                </a:extLst>
              </p:cNvPr>
              <p:cNvSpPr txBox="1"/>
              <p:nvPr/>
            </p:nvSpPr>
            <p:spPr>
              <a:xfrm>
                <a:off x="4930251" y="5767619"/>
                <a:ext cx="867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+0.18*</a:t>
                </a:r>
              </a:p>
            </p:txBody>
          </p: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BF47C35C-3E47-41D4-A5AF-C931C790E3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8664" y="4611813"/>
                <a:ext cx="105741" cy="2908465"/>
              </a:xfrm>
              <a:prstGeom prst="curvedConnector3">
                <a:avLst>
                  <a:gd name="adj1" fmla="val -577384"/>
                </a:avLst>
              </a:prstGeom>
              <a:ln w="40640">
                <a:solidFill>
                  <a:schemeClr val="tx1"/>
                </a:solidFill>
                <a:prstDash val="solid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F0F4A19-504F-4B16-AAA1-6D3CE0568A27}"/>
                  </a:ext>
                </a:extLst>
              </p:cNvPr>
              <p:cNvSpPr txBox="1"/>
              <p:nvPr/>
            </p:nvSpPr>
            <p:spPr>
              <a:xfrm>
                <a:off x="255447" y="3242730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FE8A50-BCA9-1920-1FB4-A53AB99E1ED3}"/>
              </a:ext>
            </a:extLst>
          </p:cNvPr>
          <p:cNvGrpSpPr/>
          <p:nvPr/>
        </p:nvGrpSpPr>
        <p:grpSpPr>
          <a:xfrm>
            <a:off x="4854933" y="268756"/>
            <a:ext cx="5455329" cy="5012869"/>
            <a:chOff x="693274" y="1079878"/>
            <a:chExt cx="5455329" cy="501286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BD41ED1-80A3-4683-BB48-BBB7FDDE6E1A}"/>
                </a:ext>
              </a:extLst>
            </p:cNvPr>
            <p:cNvGrpSpPr/>
            <p:nvPr/>
          </p:nvGrpSpPr>
          <p:grpSpPr>
            <a:xfrm>
              <a:off x="693274" y="1614165"/>
              <a:ext cx="4212502" cy="4478582"/>
              <a:chOff x="435822" y="3087862"/>
              <a:chExt cx="4212502" cy="4478582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7477A8E-A787-47F6-BD9B-9079C0A0817F}"/>
                  </a:ext>
                </a:extLst>
              </p:cNvPr>
              <p:cNvCxnSpPr/>
              <p:nvPr/>
            </p:nvCxnSpPr>
            <p:spPr>
              <a:xfrm flipV="1">
                <a:off x="3371518" y="4807481"/>
                <a:ext cx="0" cy="6758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C91B851-5C75-46F0-925C-201D08DDC5DC}"/>
                  </a:ext>
                </a:extLst>
              </p:cNvPr>
              <p:cNvCxnSpPr>
                <a:cxnSpLocks/>
                <a:stCxn id="7" idx="3"/>
                <a:endCxn id="2" idx="1"/>
              </p:cNvCxnSpPr>
              <p:nvPr/>
            </p:nvCxnSpPr>
            <p:spPr>
              <a:xfrm flipV="1">
                <a:off x="1335748" y="3438321"/>
                <a:ext cx="827491" cy="75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5C729A8-5CE0-4960-9D6E-2BBBBCB463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54732" y="3767841"/>
                <a:ext cx="0" cy="675852"/>
              </a:xfrm>
              <a:prstGeom prst="straightConnector1">
                <a:avLst/>
              </a:prstGeom>
              <a:ln w="124460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B042B4-7B9C-4F47-938A-843090C4EF03}"/>
                  </a:ext>
                </a:extLst>
              </p:cNvPr>
              <p:cNvSpPr txBox="1"/>
              <p:nvPr/>
            </p:nvSpPr>
            <p:spPr>
              <a:xfrm>
                <a:off x="3415514" y="4017756"/>
                <a:ext cx="1146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+0.46***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FDCB43-581A-45A9-A64A-F1D240619C86}"/>
                  </a:ext>
                </a:extLst>
              </p:cNvPr>
              <p:cNvSpPr txBox="1"/>
              <p:nvPr/>
            </p:nvSpPr>
            <p:spPr>
              <a:xfrm>
                <a:off x="3809868" y="6120472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0.77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9B1A87-47CC-48A1-810A-18E5AD1971F8}"/>
                  </a:ext>
                </a:extLst>
              </p:cNvPr>
              <p:cNvSpPr txBox="1"/>
              <p:nvPr/>
            </p:nvSpPr>
            <p:spPr>
              <a:xfrm>
                <a:off x="3791318" y="3764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0.56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6FF51D-8CBC-4A43-BE49-C365D75121E7}"/>
                  </a:ext>
                </a:extLst>
              </p:cNvPr>
              <p:cNvSpPr txBox="1"/>
              <p:nvPr/>
            </p:nvSpPr>
            <p:spPr>
              <a:xfrm>
                <a:off x="3804031" y="4797863"/>
                <a:ext cx="838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sz="1400" baseline="30000" dirty="0"/>
                  <a:t>2</a:t>
                </a:r>
                <a:r>
                  <a:rPr lang="en-US" sz="1400" dirty="0"/>
                  <a:t> = 0.56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13736F1-3EC9-4935-83C5-1115EF6E1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5748" y="3458906"/>
                <a:ext cx="1228848" cy="957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B725F8-0653-4081-8305-2E92BA82DEF2}"/>
                  </a:ext>
                </a:extLst>
              </p:cNvPr>
              <p:cNvSpPr txBox="1"/>
              <p:nvPr/>
            </p:nvSpPr>
            <p:spPr>
              <a:xfrm>
                <a:off x="2489449" y="7197112"/>
                <a:ext cx="175791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Total Nitrogen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33C20E-49A2-40FA-B322-2ED0A7BCAD15}"/>
                  </a:ext>
                </a:extLst>
              </p:cNvPr>
              <p:cNvSpPr txBox="1"/>
              <p:nvPr/>
            </p:nvSpPr>
            <p:spPr>
              <a:xfrm>
                <a:off x="3327719" y="6611904"/>
                <a:ext cx="1124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+0.29***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04AB0DB-0A02-499D-8E02-7C45C4CD9E0D}"/>
                  </a:ext>
                </a:extLst>
              </p:cNvPr>
              <p:cNvCxnSpPr>
                <a:cxnSpLocks/>
                <a:stCxn id="16" idx="0"/>
                <a:endCxn id="5" idx="2"/>
              </p:cNvCxnSpPr>
              <p:nvPr/>
            </p:nvCxnSpPr>
            <p:spPr>
              <a:xfrm flipH="1" flipV="1">
                <a:off x="3350137" y="6129664"/>
                <a:ext cx="18271" cy="1067448"/>
              </a:xfrm>
              <a:prstGeom prst="straightConnector1">
                <a:avLst/>
              </a:prstGeom>
              <a:ln w="73660">
                <a:solidFill>
                  <a:schemeClr val="tx1"/>
                </a:solidFill>
                <a:prstDash val="soli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C8A2DF-25EE-4411-9100-0725703241B8}"/>
                  </a:ext>
                </a:extLst>
              </p:cNvPr>
              <p:cNvSpPr txBox="1"/>
              <p:nvPr/>
            </p:nvSpPr>
            <p:spPr>
              <a:xfrm>
                <a:off x="3435386" y="5022588"/>
                <a:ext cx="77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–0.23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CC85BE-B94F-4107-916F-61D520B00897}"/>
                  </a:ext>
                </a:extLst>
              </p:cNvPr>
              <p:cNvSpPr txBox="1"/>
              <p:nvPr/>
            </p:nvSpPr>
            <p:spPr>
              <a:xfrm>
                <a:off x="1358717" y="3087862"/>
                <a:ext cx="7417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0.02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4FF56-9959-450B-B405-735E3D162EC3}"/>
                  </a:ext>
                </a:extLst>
              </p:cNvPr>
              <p:cNvSpPr txBox="1"/>
              <p:nvPr/>
            </p:nvSpPr>
            <p:spPr>
              <a:xfrm>
                <a:off x="2050975" y="3762349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0.22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5EAA648-7870-45E5-A631-0B71A4CF166B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35748" y="3445843"/>
                <a:ext cx="924443" cy="2046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9E86EB-5DA8-45E2-9229-85E470C7E2D3}"/>
                  </a:ext>
                </a:extLst>
              </p:cNvPr>
              <p:cNvSpPr txBox="1"/>
              <p:nvPr/>
            </p:nvSpPr>
            <p:spPr>
              <a:xfrm>
                <a:off x="1189644" y="4434323"/>
                <a:ext cx="6698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0.05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EC06CC-96C6-48E5-818A-96CB2B39CD73}"/>
                  </a:ext>
                </a:extLst>
              </p:cNvPr>
              <p:cNvSpPr txBox="1"/>
              <p:nvPr/>
            </p:nvSpPr>
            <p:spPr>
              <a:xfrm>
                <a:off x="435822" y="3261177"/>
                <a:ext cx="8999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Mixing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4FE5F6-C21E-417E-BB13-860E593F4D69}"/>
                  </a:ext>
                </a:extLst>
              </p:cNvPr>
              <p:cNvSpPr txBox="1"/>
              <p:nvPr/>
            </p:nvSpPr>
            <p:spPr>
              <a:xfrm>
                <a:off x="2428616" y="4427147"/>
                <a:ext cx="19244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host density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360A14-996A-498E-B9B8-683B78364991}"/>
                  </a:ext>
                </a:extLst>
              </p:cNvPr>
              <p:cNvSpPr txBox="1"/>
              <p:nvPr/>
            </p:nvSpPr>
            <p:spPr>
              <a:xfrm>
                <a:off x="2264524" y="5483333"/>
                <a:ext cx="2171225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Phytoplankton</a:t>
                </a:r>
              </a:p>
              <a:p>
                <a:pPr algn="ctr"/>
                <a:r>
                  <a:rPr lang="en-US" dirty="0"/>
                  <a:t>(edible chlorophyll </a:t>
                </a:r>
                <a:r>
                  <a:rPr lang="el-GR" dirty="0"/>
                  <a:t>α</a:t>
                </a:r>
                <a:r>
                  <a:rPr lang="en-US" dirty="0"/>
                  <a:t>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B6DE93-AA48-4A0C-9FD1-D7FB54C8EC20}"/>
                </a:ext>
              </a:extLst>
            </p:cNvPr>
            <p:cNvSpPr txBox="1"/>
            <p:nvPr/>
          </p:nvSpPr>
          <p:spPr>
            <a:xfrm>
              <a:off x="693274" y="1079878"/>
              <a:ext cx="3754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b. 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</a:rPr>
                <a:t>Parasite</a:t>
              </a:r>
              <a:endParaRPr lang="en-US" b="1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31934F9-7F6E-D24F-1DF7-A856E19037F3}"/>
                </a:ext>
              </a:extLst>
            </p:cNvPr>
            <p:cNvSpPr txBox="1"/>
            <p:nvPr/>
          </p:nvSpPr>
          <p:spPr>
            <a:xfrm>
              <a:off x="2420691" y="1641458"/>
              <a:ext cx="236833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</a:t>
              </a:r>
            </a:p>
            <a:p>
              <a:pPr algn="ctr"/>
              <a:r>
                <a:rPr lang="en-US" dirty="0"/>
                <a:t>(infected host density)</a:t>
              </a:r>
            </a:p>
          </p:txBody>
        </p:sp>
        <p:cxnSp>
          <p:nvCxnSpPr>
            <p:cNvPr id="3" name="Connector: Curved 2">
              <a:extLst>
                <a:ext uri="{FF2B5EF4-FFF2-40B4-BE49-F238E27FC236}">
                  <a16:creationId xmlns:a16="http://schemas.microsoft.com/office/drawing/2014/main" id="{3BC6C751-08D7-EFD9-07AF-A0400E1EE070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V="1">
              <a:off x="4700082" y="1964624"/>
              <a:ext cx="88946" cy="2343417"/>
            </a:xfrm>
            <a:prstGeom prst="curvedConnector3">
              <a:avLst>
                <a:gd name="adj1" fmla="val 719271"/>
              </a:avLst>
            </a:prstGeom>
            <a:ln w="3810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46415F5-63FF-CBA2-AC33-367A44AB3E81}"/>
                </a:ext>
              </a:extLst>
            </p:cNvPr>
            <p:cNvSpPr txBox="1"/>
            <p:nvPr/>
          </p:nvSpPr>
          <p:spPr>
            <a:xfrm>
              <a:off x="5283953" y="2951470"/>
              <a:ext cx="864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–0.11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0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156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Fearon</dc:creator>
  <cp:lastModifiedBy>Fearon, Michelle</cp:lastModifiedBy>
  <cp:revision>3</cp:revision>
  <cp:lastPrinted>2023-01-19T16:39:02Z</cp:lastPrinted>
  <dcterms:created xsi:type="dcterms:W3CDTF">2022-03-28T19:48:03Z</dcterms:created>
  <dcterms:modified xsi:type="dcterms:W3CDTF">2023-01-19T16:47:21Z</dcterms:modified>
</cp:coreProperties>
</file>