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6"/>
  </p:normalViewPr>
  <p:slideViewPr>
    <p:cSldViewPr snapToGrid="0" showGuides="1">
      <p:cViewPr varScale="1">
        <p:scale>
          <a:sx n="96" d="100"/>
          <a:sy n="96" d="100"/>
        </p:scale>
        <p:origin x="916" y="68"/>
      </p:cViewPr>
      <p:guideLst>
        <p:guide orient="horz" pos="3552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aron, Michelle" userId="a9975605-5b01-4453-b093-ebef4a050471" providerId="ADAL" clId="{90326603-A251-4733-89DB-C43DD1D47ACC}"/>
    <pc:docChg chg="modSld">
      <pc:chgData name="Fearon, Michelle" userId="a9975605-5b01-4453-b093-ebef4a050471" providerId="ADAL" clId="{90326603-A251-4733-89DB-C43DD1D47ACC}" dt="2023-01-31T22:26:36.919" v="1" actId="114"/>
      <pc:docMkLst>
        <pc:docMk/>
      </pc:docMkLst>
      <pc:sldChg chg="modSp mod">
        <pc:chgData name="Fearon, Michelle" userId="a9975605-5b01-4453-b093-ebef4a050471" providerId="ADAL" clId="{90326603-A251-4733-89DB-C43DD1D47ACC}" dt="2023-01-31T22:26:36.919" v="1" actId="114"/>
        <pc:sldMkLst>
          <pc:docMk/>
          <pc:sldMk cId="1974265724" sldId="256"/>
        </pc:sldMkLst>
        <pc:graphicFrameChg chg="modGraphic">
          <ac:chgData name="Fearon, Michelle" userId="a9975605-5b01-4453-b093-ebef4a050471" providerId="ADAL" clId="{90326603-A251-4733-89DB-C43DD1D47ACC}" dt="2023-01-31T22:26:36.919" v="1" actId="114"/>
          <ac:graphicFrameMkLst>
            <pc:docMk/>
            <pc:sldMk cId="1974265724" sldId="256"/>
            <ac:graphicFrameMk id="4" creationId="{8AB9D4E8-9BFE-F921-FE42-A1C34065578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B0A0-58DE-694B-BE65-A7EE59F6DC1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335-7CF0-D141-B82F-7C665009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B0A0-58DE-694B-BE65-A7EE59F6DC1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335-7CF0-D141-B82F-7C665009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5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B0A0-58DE-694B-BE65-A7EE59F6DC1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335-7CF0-D141-B82F-7C665009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B0A0-58DE-694B-BE65-A7EE59F6DC1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335-7CF0-D141-B82F-7C665009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7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B0A0-58DE-694B-BE65-A7EE59F6DC1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335-7CF0-D141-B82F-7C665009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B0A0-58DE-694B-BE65-A7EE59F6DC1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335-7CF0-D141-B82F-7C665009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B0A0-58DE-694B-BE65-A7EE59F6DC1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335-7CF0-D141-B82F-7C665009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B0A0-58DE-694B-BE65-A7EE59F6DC1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335-7CF0-D141-B82F-7C665009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1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B0A0-58DE-694B-BE65-A7EE59F6DC1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335-7CF0-D141-B82F-7C665009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B0A0-58DE-694B-BE65-A7EE59F6DC1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335-7CF0-D141-B82F-7C665009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2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B0A0-58DE-694B-BE65-A7EE59F6DC1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335-7CF0-D141-B82F-7C665009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B0A0-58DE-694B-BE65-A7EE59F6DC1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9335-7CF0-D141-B82F-7C665009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B9D4E8-9BFE-F921-FE42-A1C340655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93100"/>
              </p:ext>
            </p:extLst>
          </p:nvPr>
        </p:nvGraphicFramePr>
        <p:xfrm>
          <a:off x="1524000" y="1397000"/>
          <a:ext cx="6797040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1536">
                  <a:extLst>
                    <a:ext uri="{9D8B030D-6E8A-4147-A177-3AD203B41FA5}">
                      <a16:colId xmlns:a16="http://schemas.microsoft.com/office/drawing/2014/main" val="25145399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362607156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3510960747"/>
                    </a:ext>
                  </a:extLst>
                </a:gridCol>
              </a:tblGrid>
              <a:tr h="887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Host densities &amp; species richness at max. 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host densities &amp; total species richness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00695"/>
                  </a:ext>
                </a:extLst>
              </a:tr>
              <a:tr h="88764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Maximum </a:t>
                      </a:r>
                      <a:r>
                        <a:rPr lang="en-US" b="1" i="1" dirty="0"/>
                        <a:t>Pasteuria</a:t>
                      </a:r>
                      <a:r>
                        <a:rPr lang="en-US" b="1" dirty="0"/>
                        <a:t> 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A:</a:t>
                      </a:r>
                    </a:p>
                    <a:p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D. pulicaria 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B:</a:t>
                      </a:r>
                    </a:p>
                    <a:p>
                      <a:r>
                        <a:rPr lang="en-US" i="1" dirty="0"/>
                        <a:t>D. dentifera </a:t>
                      </a:r>
                      <a:r>
                        <a:rPr lang="en-US" dirty="0"/>
                        <a:t>density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0037"/>
                  </a:ext>
                </a:extLst>
              </a:tr>
              <a:tr h="88764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Integrated </a:t>
                      </a:r>
                      <a:r>
                        <a:rPr lang="en-US" b="1" i="1" dirty="0"/>
                        <a:t>Pasteuria</a:t>
                      </a:r>
                      <a:r>
                        <a:rPr lang="en-US" b="1" dirty="0"/>
                        <a:t> 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C:</a:t>
                      </a:r>
                    </a:p>
                    <a:p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D. dentifera 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D: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D. dentifera </a:t>
                      </a:r>
                      <a:r>
                        <a:rPr lang="en-US" dirty="0"/>
                        <a:t>density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39984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4D0D57B5-9761-6B10-94A4-8BD0687A537F}"/>
              </a:ext>
            </a:extLst>
          </p:cNvPr>
          <p:cNvSpPr/>
          <p:nvPr/>
        </p:nvSpPr>
        <p:spPr>
          <a:xfrm rot="16200000">
            <a:off x="5501132" y="-1404620"/>
            <a:ext cx="473456" cy="512978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6B8D0-5EC9-B19C-3151-980108558D0A}"/>
              </a:ext>
            </a:extLst>
          </p:cNvPr>
          <p:cNvSpPr txBox="1"/>
          <p:nvPr/>
        </p:nvSpPr>
        <p:spPr>
          <a:xfrm>
            <a:off x="3895344" y="572498"/>
            <a:ext cx="36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Predictor variables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2132BC8-4276-7E29-9445-30AD4526AF6C}"/>
              </a:ext>
            </a:extLst>
          </p:cNvPr>
          <p:cNvSpPr/>
          <p:nvPr/>
        </p:nvSpPr>
        <p:spPr>
          <a:xfrm rot="10800000">
            <a:off x="1050544" y="2311400"/>
            <a:ext cx="473456" cy="1828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4DEB4-44DE-484A-6E96-FBB1C1783D7F}"/>
              </a:ext>
            </a:extLst>
          </p:cNvPr>
          <p:cNvSpPr txBox="1"/>
          <p:nvPr/>
        </p:nvSpPr>
        <p:spPr>
          <a:xfrm rot="16200000">
            <a:off x="-337828" y="3041134"/>
            <a:ext cx="240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variables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22A4D7-1D09-4658-E431-9B2B88607CE2}"/>
              </a:ext>
            </a:extLst>
          </p:cNvPr>
          <p:cNvCxnSpPr/>
          <p:nvPr/>
        </p:nvCxnSpPr>
        <p:spPr>
          <a:xfrm>
            <a:off x="5324694" y="2578608"/>
            <a:ext cx="0" cy="4206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F4146E-7E81-DDC8-40D0-0BB9FA4C044F}"/>
              </a:ext>
            </a:extLst>
          </p:cNvPr>
          <p:cNvCxnSpPr>
            <a:cxnSpLocks/>
          </p:cNvCxnSpPr>
          <p:nvPr/>
        </p:nvCxnSpPr>
        <p:spPr>
          <a:xfrm flipV="1">
            <a:off x="5373624" y="3429000"/>
            <a:ext cx="0" cy="4206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D0FB63-486D-44F9-05F4-5BB3C4A9FB0E}"/>
              </a:ext>
            </a:extLst>
          </p:cNvPr>
          <p:cNvCxnSpPr>
            <a:cxnSpLocks/>
          </p:cNvCxnSpPr>
          <p:nvPr/>
        </p:nvCxnSpPr>
        <p:spPr>
          <a:xfrm flipV="1">
            <a:off x="7793736" y="3429000"/>
            <a:ext cx="0" cy="4206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0E0A47-5C0F-E4E0-D0A1-4DAAE2300651}"/>
              </a:ext>
            </a:extLst>
          </p:cNvPr>
          <p:cNvCxnSpPr>
            <a:cxnSpLocks/>
          </p:cNvCxnSpPr>
          <p:nvPr/>
        </p:nvCxnSpPr>
        <p:spPr>
          <a:xfrm flipV="1">
            <a:off x="7793736" y="2558288"/>
            <a:ext cx="0" cy="4206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6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168</TotalTime>
  <Words>54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Duffy, Meghan</dc:creator>
  <cp:lastModifiedBy>Fearon, Michelle</cp:lastModifiedBy>
  <cp:revision>2</cp:revision>
  <cp:lastPrinted>2023-01-18T18:13:04Z</cp:lastPrinted>
  <dcterms:created xsi:type="dcterms:W3CDTF">2023-01-18T18:01:10Z</dcterms:created>
  <dcterms:modified xsi:type="dcterms:W3CDTF">2023-01-31T22:26:43Z</dcterms:modified>
</cp:coreProperties>
</file>