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7" r:id="rId3"/>
    <p:sldId id="426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2041"/>
    <a:srgbClr val="008080"/>
    <a:srgbClr val="082040"/>
    <a:srgbClr val="031D3E"/>
    <a:srgbClr val="0C2448"/>
    <a:srgbClr val="0F2851"/>
    <a:srgbClr val="071E40"/>
    <a:srgbClr val="689BAF"/>
    <a:srgbClr val="EB429D"/>
    <a:srgbClr val="0C2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EB9687-6FC3-4FEB-8E8B-D2C27BB5D93D}" v="2" dt="2022-04-13T12:18:28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B6049-606E-40C7-8CB8-48EF4A7F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40F0D-061B-49F2-8915-808572292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D25EA-C1C4-45D9-880C-4C78DD1A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1E0CD-0677-42D9-BF9D-B77BA2FE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6E69B-6CA6-4570-ADA1-624C0B67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AA7B5-3ECF-41CF-8831-AFE2E26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13E7A4-4DF7-40D0-92C6-D38F7B34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1022F-1DC8-4724-B6C3-44B2533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E360E-8B05-42C2-A962-D23E963F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63B15-2C5E-44C3-B49D-0ED15F8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3E160-5179-464A-ACDF-3C13B783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787F5-63F9-4703-A080-E585B890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E3831-9B56-4912-8A0E-87E578A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7230D-55BE-4ACB-ACEE-A800FA0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641F5-4EA9-479C-A586-711CD3C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8F596-43C3-431C-B09C-5F4F957A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4B226-C98A-4064-8959-A47872CA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8483-4840-4ACF-AAB5-1CE5A76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421F5-C625-4364-9F30-C31A05E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89AED-57C0-45E9-82E2-8269DDAE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B2509-17AB-47B5-AFF6-75DA9954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C6440E-AD6B-4697-9E36-A46ABE3B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7C7C3-3030-482A-A885-E3F210AB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2AFE6-24E1-4BC3-BB91-3C7BE566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BD3AC-0AAA-47A5-8027-E11AD59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12339-A385-4BA2-912C-E2ED3471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F80BB-CD35-40AC-B88B-2BC1CAB81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5C7217-8D15-43FD-B70A-6FF33A71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C6F626-3B1B-4079-BF56-EA75EC8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439D4-D0C9-4836-8833-90C23812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A3FA67-BB38-40E9-A085-AD79206A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0998D-9A4E-45C0-9794-88F6490A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29A492-FC8D-4F77-8DA4-20FB352D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247BF9-6241-45C9-94AB-8E5EA405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BAF7C1-339A-4FA6-850A-9C96E722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B92B63-0393-4590-B18F-29011B851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309E0C-9690-4BD0-B2C4-DB202886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DF4F23-06F5-47F3-BB6C-BEE7C46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7BDCFE-2EE4-437C-BBF2-0859F55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9DB5A-F39F-4600-B109-6C2AEAE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04C490-D2C3-4862-B441-BCA075A6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29165A-3354-46C4-BB7A-7284A34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6AAF1-AD13-4792-B9ED-4186383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58CC9F-E955-49E5-876C-FD07398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1CEA13-5894-48D1-8A0A-ED1DF5C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065AC-E6C4-4A4C-9914-501FF7B5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111E-C31E-4E41-8866-0E65A27B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03CF4-E693-4F5E-A3F9-EB3D7D9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71FE41-0A5E-4351-B120-9BEDE1E5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200DF-99E6-48EF-8208-95D97BA0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C5513C-EA73-4E27-8280-5979459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03253-F792-4EBF-B058-432112D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C3D58-2C32-4CBC-889E-BE572185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66E66D-D347-46DA-BF3D-2577A616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E9D8C7-A8C2-437B-BF63-AD1FD2B5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ECFB3-7592-4A6F-BD37-4BC73098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68FEDC-8DF2-49A6-8012-49F911E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9FBDCF-4E12-4645-84F8-03D8990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7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0CF4E3-B577-460A-AEF3-EAA7B61B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70D0AC-6DE5-4E76-ABB9-15B6E94E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6C7CF-C824-4599-895B-3EE247D1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51E1-95A5-4477-87EB-C062A6424DD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F4E2F-1DC7-473C-898A-3EA29CA2D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9C58F-D8C3-464A-BC3C-D0FA4574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0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Diagrama&#10;&#10;Descrição gerada automaticamente">
            <a:extLst>
              <a:ext uri="{FF2B5EF4-FFF2-40B4-BE49-F238E27FC236}">
                <a16:creationId xmlns:a16="http://schemas.microsoft.com/office/drawing/2014/main" id="{759C5AB9-3E07-CFE9-8EA8-2014DA3DCA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2950" r="17715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solidFill>
            <a:srgbClr val="062041"/>
          </a:solidFill>
          <a:ln w="38100">
            <a:noFill/>
          </a:ln>
        </p:spPr>
      </p:pic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005130E9-42FC-EC15-3FDC-6CB9ED2050CD}"/>
              </a:ext>
            </a:extLst>
          </p:cNvPr>
          <p:cNvSpPr/>
          <p:nvPr/>
        </p:nvSpPr>
        <p:spPr>
          <a:xfrm>
            <a:off x="-563880" y="2884316"/>
            <a:ext cx="6273800" cy="1089363"/>
          </a:xfrm>
          <a:prstGeom prst="roundRect">
            <a:avLst>
              <a:gd name="adj" fmla="val 50000"/>
            </a:avLst>
          </a:prstGeom>
          <a:solidFill>
            <a:srgbClr val="06204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338A7046-B78E-D2C3-AA89-89F3DF5B6667}"/>
              </a:ext>
            </a:extLst>
          </p:cNvPr>
          <p:cNvSpPr/>
          <p:nvPr/>
        </p:nvSpPr>
        <p:spPr>
          <a:xfrm>
            <a:off x="-563880" y="4863486"/>
            <a:ext cx="6273800" cy="1089363"/>
          </a:xfrm>
          <a:prstGeom prst="roundRect">
            <a:avLst>
              <a:gd name="adj" fmla="val 50000"/>
            </a:avLst>
          </a:prstGeom>
          <a:solidFill>
            <a:srgbClr val="06204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8F1FF88-4492-4D53-8B1D-A2C082D12807}"/>
              </a:ext>
            </a:extLst>
          </p:cNvPr>
          <p:cNvSpPr/>
          <p:nvPr/>
        </p:nvSpPr>
        <p:spPr>
          <a:xfrm>
            <a:off x="-563880" y="985771"/>
            <a:ext cx="6273800" cy="1089363"/>
          </a:xfrm>
          <a:prstGeom prst="roundRect">
            <a:avLst>
              <a:gd name="adj" fmla="val 50000"/>
            </a:avLst>
          </a:prstGeom>
          <a:solidFill>
            <a:srgbClr val="06204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68539351-BB37-734C-4320-EB87611E6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4" y="2964941"/>
            <a:ext cx="720000" cy="720000"/>
          </a:xfrm>
          <a:prstGeom prst="rect">
            <a:avLst/>
          </a:prstGeom>
        </p:spPr>
      </p:pic>
      <p:pic>
        <p:nvPicPr>
          <p:cNvPr id="14" name="Imagem 13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2DD38C35-FFC6-21ED-C34F-3F06BA0FE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4" y="5106102"/>
            <a:ext cx="720000" cy="720000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4ACEC1AE-3A09-1908-0392-0D088A5FB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2" y="1201302"/>
            <a:ext cx="720000" cy="720000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492B7B13-4090-C422-2FA7-5F58D97CBB18}"/>
              </a:ext>
            </a:extLst>
          </p:cNvPr>
          <p:cNvSpPr txBox="1">
            <a:spLocks/>
          </p:cNvSpPr>
          <p:nvPr/>
        </p:nvSpPr>
        <p:spPr>
          <a:xfrm>
            <a:off x="1038204" y="1381792"/>
            <a:ext cx="5740008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54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Menu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0766B63D-DB82-ED9D-198F-0F210810DD6D}"/>
              </a:ext>
            </a:extLst>
          </p:cNvPr>
          <p:cNvSpPr txBox="1">
            <a:spLocks/>
          </p:cNvSpPr>
          <p:nvPr/>
        </p:nvSpPr>
        <p:spPr>
          <a:xfrm>
            <a:off x="1038204" y="3253468"/>
            <a:ext cx="5586116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54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Dashboard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097D040B-C5E0-DCD4-C7CD-DF0AA5AB3AD9}"/>
              </a:ext>
            </a:extLst>
          </p:cNvPr>
          <p:cNvSpPr txBox="1">
            <a:spLocks/>
          </p:cNvSpPr>
          <p:nvPr/>
        </p:nvSpPr>
        <p:spPr>
          <a:xfrm>
            <a:off x="1038204" y="5212894"/>
            <a:ext cx="5586116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54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Atendimentos</a:t>
            </a:r>
          </a:p>
        </p:txBody>
      </p:sp>
    </p:spTree>
    <p:extLst>
      <p:ext uri="{BB962C8B-B14F-4D97-AF65-F5344CB8AC3E}">
        <p14:creationId xmlns:p14="http://schemas.microsoft.com/office/powerpoint/2010/main" val="414769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A3F098FE-84E9-4EBA-B2FA-083410DF351D}"/>
              </a:ext>
            </a:extLst>
          </p:cNvPr>
          <p:cNvSpPr/>
          <p:nvPr/>
        </p:nvSpPr>
        <p:spPr>
          <a:xfrm>
            <a:off x="1863214" y="9149"/>
            <a:ext cx="10327212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76E729A-F8FE-4B85-AAC9-78D4C7700980}"/>
              </a:ext>
            </a:extLst>
          </p:cNvPr>
          <p:cNvSpPr/>
          <p:nvPr/>
        </p:nvSpPr>
        <p:spPr>
          <a:xfrm>
            <a:off x="0" y="0"/>
            <a:ext cx="1959429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tx1"/>
              </a:gs>
              <a:gs pos="50000">
                <a:schemeClr val="tx1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17E35AD7-FDE9-4A49-9EC3-D284D9D27353}"/>
              </a:ext>
            </a:extLst>
          </p:cNvPr>
          <p:cNvSpPr/>
          <p:nvPr/>
        </p:nvSpPr>
        <p:spPr>
          <a:xfrm>
            <a:off x="8743942" y="1440210"/>
            <a:ext cx="3330952" cy="5364080"/>
          </a:xfrm>
          <a:prstGeom prst="roundRect">
            <a:avLst>
              <a:gd name="adj" fmla="val 4005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A850D56-D70D-D857-B106-2C5F4CEAD8B9}"/>
              </a:ext>
            </a:extLst>
          </p:cNvPr>
          <p:cNvSpPr/>
          <p:nvPr/>
        </p:nvSpPr>
        <p:spPr>
          <a:xfrm>
            <a:off x="5423854" y="1440210"/>
            <a:ext cx="3119778" cy="2851872"/>
          </a:xfrm>
          <a:prstGeom prst="roundRect">
            <a:avLst>
              <a:gd name="adj" fmla="val 4005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A112ECF-A223-CAE1-3FB5-BC061DD94C2D}"/>
              </a:ext>
            </a:extLst>
          </p:cNvPr>
          <p:cNvSpPr/>
          <p:nvPr/>
        </p:nvSpPr>
        <p:spPr>
          <a:xfrm>
            <a:off x="2143711" y="1440210"/>
            <a:ext cx="3119778" cy="2851872"/>
          </a:xfrm>
          <a:prstGeom prst="roundRect">
            <a:avLst>
              <a:gd name="adj" fmla="val 4005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3C73E7E-7C96-DFC5-A693-E233E50D3B9A}"/>
              </a:ext>
            </a:extLst>
          </p:cNvPr>
          <p:cNvSpPr/>
          <p:nvPr/>
        </p:nvSpPr>
        <p:spPr>
          <a:xfrm>
            <a:off x="2159740" y="4401609"/>
            <a:ext cx="6383891" cy="2402681"/>
          </a:xfrm>
          <a:prstGeom prst="roundRect">
            <a:avLst>
              <a:gd name="adj" fmla="val 4005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4BEF6DB-90B8-CE60-DB66-27B0CF614302}"/>
              </a:ext>
            </a:extLst>
          </p:cNvPr>
          <p:cNvGrpSpPr/>
          <p:nvPr/>
        </p:nvGrpSpPr>
        <p:grpSpPr>
          <a:xfrm>
            <a:off x="9776832" y="136200"/>
            <a:ext cx="2259581" cy="1144252"/>
            <a:chOff x="9776832" y="148640"/>
            <a:chExt cx="2259581" cy="1144252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071CEFD9-DD18-A662-D2BE-9C85D189C0AD}"/>
                </a:ext>
              </a:extLst>
            </p:cNvPr>
            <p:cNvSpPr/>
            <p:nvPr/>
          </p:nvSpPr>
          <p:spPr>
            <a:xfrm>
              <a:off x="9776832" y="152397"/>
              <a:ext cx="2259581" cy="1135415"/>
            </a:xfrm>
            <a:prstGeom prst="roundRect">
              <a:avLst>
                <a:gd name="adj" fmla="val 8267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9E96BC80-DDED-E520-FF0B-77D880278C70}"/>
                </a:ext>
              </a:extLst>
            </p:cNvPr>
            <p:cNvSpPr/>
            <p:nvPr/>
          </p:nvSpPr>
          <p:spPr>
            <a:xfrm rot="16200000">
              <a:off x="9332422" y="593051"/>
              <a:ext cx="1144252" cy="255429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F710A6A-4484-8976-001E-746D9FEE70A2}"/>
              </a:ext>
            </a:extLst>
          </p:cNvPr>
          <p:cNvGrpSpPr/>
          <p:nvPr/>
        </p:nvGrpSpPr>
        <p:grpSpPr>
          <a:xfrm>
            <a:off x="7234960" y="136200"/>
            <a:ext cx="2259581" cy="1144252"/>
            <a:chOff x="9776832" y="148640"/>
            <a:chExt cx="2259581" cy="1144252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AE906AC6-E494-D988-565B-B5D1F0DEB747}"/>
                </a:ext>
              </a:extLst>
            </p:cNvPr>
            <p:cNvSpPr/>
            <p:nvPr/>
          </p:nvSpPr>
          <p:spPr>
            <a:xfrm>
              <a:off x="9776832" y="152397"/>
              <a:ext cx="2259581" cy="1135415"/>
            </a:xfrm>
            <a:prstGeom prst="roundRect">
              <a:avLst>
                <a:gd name="adj" fmla="val 8267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Superiores Arredondados 10">
              <a:extLst>
                <a:ext uri="{FF2B5EF4-FFF2-40B4-BE49-F238E27FC236}">
                  <a16:creationId xmlns:a16="http://schemas.microsoft.com/office/drawing/2014/main" id="{B3C2A504-5D2A-6511-8201-66F9829D4175}"/>
                </a:ext>
              </a:extLst>
            </p:cNvPr>
            <p:cNvSpPr/>
            <p:nvPr/>
          </p:nvSpPr>
          <p:spPr>
            <a:xfrm rot="16200000">
              <a:off x="9332422" y="593051"/>
              <a:ext cx="1144252" cy="255429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BC2C17D-58D7-AEE4-6B65-B6990294A88B}"/>
              </a:ext>
            </a:extLst>
          </p:cNvPr>
          <p:cNvGrpSpPr/>
          <p:nvPr/>
        </p:nvGrpSpPr>
        <p:grpSpPr>
          <a:xfrm>
            <a:off x="4693087" y="136200"/>
            <a:ext cx="2259581" cy="1144252"/>
            <a:chOff x="9776832" y="148640"/>
            <a:chExt cx="2259581" cy="114425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6EDD9FA8-9A71-496E-1B06-DE405C978A5C}"/>
                </a:ext>
              </a:extLst>
            </p:cNvPr>
            <p:cNvSpPr/>
            <p:nvPr/>
          </p:nvSpPr>
          <p:spPr>
            <a:xfrm>
              <a:off x="9776832" y="152397"/>
              <a:ext cx="2259581" cy="1135415"/>
            </a:xfrm>
            <a:prstGeom prst="roundRect">
              <a:avLst>
                <a:gd name="adj" fmla="val 8267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: Cantos Superiores Arredondados 17">
              <a:extLst>
                <a:ext uri="{FF2B5EF4-FFF2-40B4-BE49-F238E27FC236}">
                  <a16:creationId xmlns:a16="http://schemas.microsoft.com/office/drawing/2014/main" id="{A5551A5C-271B-D8EF-EA9C-EFAEF2B9951C}"/>
                </a:ext>
              </a:extLst>
            </p:cNvPr>
            <p:cNvSpPr/>
            <p:nvPr/>
          </p:nvSpPr>
          <p:spPr>
            <a:xfrm rot="16200000">
              <a:off x="9332422" y="593051"/>
              <a:ext cx="1144252" cy="255429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DE51642-C77B-AB6C-AB9E-DB003F8AD9DA}"/>
              </a:ext>
            </a:extLst>
          </p:cNvPr>
          <p:cNvGrpSpPr/>
          <p:nvPr/>
        </p:nvGrpSpPr>
        <p:grpSpPr>
          <a:xfrm>
            <a:off x="2151214" y="136200"/>
            <a:ext cx="2259581" cy="1144252"/>
            <a:chOff x="9776832" y="148640"/>
            <a:chExt cx="2259581" cy="1144252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B00E159C-60C4-5AB8-B1C0-992F205AE6E2}"/>
                </a:ext>
              </a:extLst>
            </p:cNvPr>
            <p:cNvSpPr/>
            <p:nvPr/>
          </p:nvSpPr>
          <p:spPr>
            <a:xfrm>
              <a:off x="9776832" y="152397"/>
              <a:ext cx="2259581" cy="1135415"/>
            </a:xfrm>
            <a:prstGeom prst="roundRect">
              <a:avLst>
                <a:gd name="adj" fmla="val 8267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: Cantos Superiores Arredondados 20">
              <a:extLst>
                <a:ext uri="{FF2B5EF4-FFF2-40B4-BE49-F238E27FC236}">
                  <a16:creationId xmlns:a16="http://schemas.microsoft.com/office/drawing/2014/main" id="{A007866E-FD67-7692-7BD3-1F8234FA54B3}"/>
                </a:ext>
              </a:extLst>
            </p:cNvPr>
            <p:cNvSpPr/>
            <p:nvPr/>
          </p:nvSpPr>
          <p:spPr>
            <a:xfrm rot="16200000">
              <a:off x="9332422" y="593051"/>
              <a:ext cx="1144252" cy="255429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051CC5AA-C23D-4195-2CD5-79FE95EF8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201" y="1437186"/>
            <a:ext cx="360000" cy="360000"/>
          </a:xfrm>
          <a:prstGeom prst="rect">
            <a:avLst/>
          </a:prstGeom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8D127D62-0FC8-72AD-9054-6493068F5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787" y="4451840"/>
            <a:ext cx="360000" cy="360000"/>
          </a:xfrm>
          <a:prstGeom prst="rect">
            <a:avLst/>
          </a:prstGeom>
        </p:spPr>
      </p:pic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9711261D-2522-8EA5-2069-2297D14E6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6" y="3151306"/>
            <a:ext cx="360000" cy="360000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4F8230E4-143D-2A98-67AF-6A5634E0E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1" y="1643713"/>
            <a:ext cx="360000" cy="360000"/>
          </a:xfrm>
          <a:prstGeom prst="rect">
            <a:avLst/>
          </a:prstGeom>
        </p:spPr>
      </p:pic>
      <p:pic>
        <p:nvPicPr>
          <p:cNvPr id="33" name="Imagem 32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F268F8D5-9D59-48F5-49B5-D7C98C23CA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0" y="2257566"/>
            <a:ext cx="360000" cy="360000"/>
          </a:xfrm>
          <a:prstGeom prst="rect">
            <a:avLst/>
          </a:prstGeom>
        </p:spPr>
      </p:pic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50F5FA19-33F2-0A66-78A5-95F81EEC37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787" y="1490579"/>
            <a:ext cx="360000" cy="360000"/>
          </a:xfrm>
          <a:prstGeom prst="rect">
            <a:avLst/>
          </a:prstGeom>
        </p:spPr>
      </p:pic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E9D68CAE-84D8-9517-D404-A684A05F26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3" y="1125100"/>
            <a:ext cx="360000" cy="360000"/>
          </a:xfrm>
          <a:prstGeom prst="rect">
            <a:avLst/>
          </a:prstGeom>
        </p:spPr>
      </p:pic>
      <p:pic>
        <p:nvPicPr>
          <p:cNvPr id="40" name="Imagem 39" descr="Ícone&#10;&#10;Descrição gerada automaticamente">
            <a:extLst>
              <a:ext uri="{FF2B5EF4-FFF2-40B4-BE49-F238E27FC236}">
                <a16:creationId xmlns:a16="http://schemas.microsoft.com/office/drawing/2014/main" id="{64178647-D8CD-EA16-A15E-CC5665FA3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381" y="1483051"/>
            <a:ext cx="360000" cy="360000"/>
          </a:xfrm>
          <a:prstGeom prst="rect">
            <a:avLst/>
          </a:prstGeom>
        </p:spPr>
      </p:pic>
      <p:sp>
        <p:nvSpPr>
          <p:cNvPr id="41" name="Título 1">
            <a:extLst>
              <a:ext uri="{FF2B5EF4-FFF2-40B4-BE49-F238E27FC236}">
                <a16:creationId xmlns:a16="http://schemas.microsoft.com/office/drawing/2014/main" id="{1029211C-AB61-4A08-A893-2D072E783C8F}"/>
              </a:ext>
            </a:extLst>
          </p:cNvPr>
          <p:cNvSpPr txBox="1">
            <a:spLocks/>
          </p:cNvSpPr>
          <p:nvPr/>
        </p:nvSpPr>
        <p:spPr>
          <a:xfrm>
            <a:off x="509884" y="1109827"/>
            <a:ext cx="1336164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Menu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03B6DCBE-8D57-FD82-7357-70C15B360AA0}"/>
              </a:ext>
            </a:extLst>
          </p:cNvPr>
          <p:cNvSpPr txBox="1">
            <a:spLocks/>
          </p:cNvSpPr>
          <p:nvPr/>
        </p:nvSpPr>
        <p:spPr>
          <a:xfrm>
            <a:off x="509884" y="1653873"/>
            <a:ext cx="1300341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Dashboard</a:t>
            </a:r>
          </a:p>
        </p:txBody>
      </p:sp>
      <p:sp>
        <p:nvSpPr>
          <p:cNvPr id="43" name="Título 1">
            <a:extLst>
              <a:ext uri="{FF2B5EF4-FFF2-40B4-BE49-F238E27FC236}">
                <a16:creationId xmlns:a16="http://schemas.microsoft.com/office/drawing/2014/main" id="{FB7435C1-EED4-4A5C-F744-4EF18DB21A29}"/>
              </a:ext>
            </a:extLst>
          </p:cNvPr>
          <p:cNvSpPr txBox="1">
            <a:spLocks/>
          </p:cNvSpPr>
          <p:nvPr/>
        </p:nvSpPr>
        <p:spPr>
          <a:xfrm>
            <a:off x="509884" y="2237246"/>
            <a:ext cx="1300341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Atendimentos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F7FD615D-9FB6-52E1-0551-881745AC775A}"/>
              </a:ext>
            </a:extLst>
          </p:cNvPr>
          <p:cNvSpPr txBox="1">
            <a:spLocks/>
          </p:cNvSpPr>
          <p:nvPr/>
        </p:nvSpPr>
        <p:spPr>
          <a:xfrm>
            <a:off x="498651" y="3151306"/>
            <a:ext cx="1300341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Filtros</a:t>
            </a:r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1B0795CE-F75A-438D-923E-7BAD4398A7BA}"/>
              </a:ext>
            </a:extLst>
          </p:cNvPr>
          <p:cNvSpPr txBox="1">
            <a:spLocks/>
          </p:cNvSpPr>
          <p:nvPr/>
        </p:nvSpPr>
        <p:spPr>
          <a:xfrm>
            <a:off x="60797" y="144151"/>
            <a:ext cx="1898631" cy="6153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Análise de Atendimentos</a:t>
            </a:r>
          </a:p>
        </p:txBody>
      </p:sp>
    </p:spTree>
    <p:extLst>
      <p:ext uri="{BB962C8B-B14F-4D97-AF65-F5344CB8AC3E}">
        <p14:creationId xmlns:p14="http://schemas.microsoft.com/office/powerpoint/2010/main" val="379766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A3F098FE-84E9-4EBA-B2FA-083410DF351D}"/>
              </a:ext>
            </a:extLst>
          </p:cNvPr>
          <p:cNvSpPr/>
          <p:nvPr/>
        </p:nvSpPr>
        <p:spPr>
          <a:xfrm>
            <a:off x="1863214" y="9149"/>
            <a:ext cx="10327212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76E729A-F8FE-4B85-AAC9-78D4C7700980}"/>
              </a:ext>
            </a:extLst>
          </p:cNvPr>
          <p:cNvSpPr/>
          <p:nvPr/>
        </p:nvSpPr>
        <p:spPr>
          <a:xfrm>
            <a:off x="0" y="0"/>
            <a:ext cx="1959429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tx1"/>
              </a:gs>
              <a:gs pos="50000">
                <a:schemeClr val="tx1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3C73E7E-7C96-DFC5-A693-E233E50D3B9A}"/>
              </a:ext>
            </a:extLst>
          </p:cNvPr>
          <p:cNvSpPr/>
          <p:nvPr/>
        </p:nvSpPr>
        <p:spPr>
          <a:xfrm>
            <a:off x="2159740" y="113671"/>
            <a:ext cx="9862427" cy="6660139"/>
          </a:xfrm>
          <a:prstGeom prst="roundRect">
            <a:avLst>
              <a:gd name="adj" fmla="val 2022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9711261D-2522-8EA5-2069-2297D14E6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6" y="3151306"/>
            <a:ext cx="360000" cy="360000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4F8230E4-143D-2A98-67AF-6A5634E0E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1" y="1643713"/>
            <a:ext cx="360000" cy="360000"/>
          </a:xfrm>
          <a:prstGeom prst="rect">
            <a:avLst/>
          </a:prstGeom>
        </p:spPr>
      </p:pic>
      <p:pic>
        <p:nvPicPr>
          <p:cNvPr id="33" name="Imagem 32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F268F8D5-9D59-48F5-49B5-D7C98C23C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0" y="2257566"/>
            <a:ext cx="360000" cy="360000"/>
          </a:xfrm>
          <a:prstGeom prst="rect">
            <a:avLst/>
          </a:prstGeom>
        </p:spPr>
      </p:pic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E9D68CAE-84D8-9517-D404-A684A05F26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3" y="1125100"/>
            <a:ext cx="360000" cy="360000"/>
          </a:xfrm>
          <a:prstGeom prst="rect">
            <a:avLst/>
          </a:prstGeom>
        </p:spPr>
      </p:pic>
      <p:sp>
        <p:nvSpPr>
          <p:cNvPr id="41" name="Título 1">
            <a:extLst>
              <a:ext uri="{FF2B5EF4-FFF2-40B4-BE49-F238E27FC236}">
                <a16:creationId xmlns:a16="http://schemas.microsoft.com/office/drawing/2014/main" id="{1029211C-AB61-4A08-A893-2D072E783C8F}"/>
              </a:ext>
            </a:extLst>
          </p:cNvPr>
          <p:cNvSpPr txBox="1">
            <a:spLocks/>
          </p:cNvSpPr>
          <p:nvPr/>
        </p:nvSpPr>
        <p:spPr>
          <a:xfrm>
            <a:off x="509884" y="1109827"/>
            <a:ext cx="1336164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Menu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03B6DCBE-8D57-FD82-7357-70C15B360AA0}"/>
              </a:ext>
            </a:extLst>
          </p:cNvPr>
          <p:cNvSpPr txBox="1">
            <a:spLocks/>
          </p:cNvSpPr>
          <p:nvPr/>
        </p:nvSpPr>
        <p:spPr>
          <a:xfrm>
            <a:off x="509884" y="1653873"/>
            <a:ext cx="1300341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Dashboard</a:t>
            </a:r>
          </a:p>
        </p:txBody>
      </p:sp>
      <p:sp>
        <p:nvSpPr>
          <p:cNvPr id="43" name="Título 1">
            <a:extLst>
              <a:ext uri="{FF2B5EF4-FFF2-40B4-BE49-F238E27FC236}">
                <a16:creationId xmlns:a16="http://schemas.microsoft.com/office/drawing/2014/main" id="{FB7435C1-EED4-4A5C-F744-4EF18DB21A29}"/>
              </a:ext>
            </a:extLst>
          </p:cNvPr>
          <p:cNvSpPr txBox="1">
            <a:spLocks/>
          </p:cNvSpPr>
          <p:nvPr/>
        </p:nvSpPr>
        <p:spPr>
          <a:xfrm>
            <a:off x="509884" y="2237246"/>
            <a:ext cx="1300341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Atendimentos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F7FD615D-9FB6-52E1-0551-881745AC775A}"/>
              </a:ext>
            </a:extLst>
          </p:cNvPr>
          <p:cNvSpPr txBox="1">
            <a:spLocks/>
          </p:cNvSpPr>
          <p:nvPr/>
        </p:nvSpPr>
        <p:spPr>
          <a:xfrm>
            <a:off x="498651" y="3151306"/>
            <a:ext cx="1300341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Filtros</a:t>
            </a:r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1B0795CE-F75A-438D-923E-7BAD4398A7BA}"/>
              </a:ext>
            </a:extLst>
          </p:cNvPr>
          <p:cNvSpPr txBox="1">
            <a:spLocks/>
          </p:cNvSpPr>
          <p:nvPr/>
        </p:nvSpPr>
        <p:spPr>
          <a:xfrm>
            <a:off x="60797" y="144151"/>
            <a:ext cx="1898631" cy="6153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Análise de Atendimentos</a:t>
            </a:r>
          </a:p>
        </p:txBody>
      </p:sp>
    </p:spTree>
    <p:extLst>
      <p:ext uri="{BB962C8B-B14F-4D97-AF65-F5344CB8AC3E}">
        <p14:creationId xmlns:p14="http://schemas.microsoft.com/office/powerpoint/2010/main" val="325535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3D9685F-E64D-6E32-1405-62091629763F}"/>
              </a:ext>
            </a:extLst>
          </p:cNvPr>
          <p:cNvSpPr/>
          <p:nvPr/>
        </p:nvSpPr>
        <p:spPr>
          <a:xfrm>
            <a:off x="220822" y="5710337"/>
            <a:ext cx="2295331" cy="1045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#000000</a:t>
            </a:r>
          </a:p>
          <a:p>
            <a:pPr algn="ctr"/>
            <a:r>
              <a:rPr lang="pt-BR" dirty="0"/>
              <a:t>(0,0,0)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CC017AE-09DC-75BF-86A0-95C9F8FF5B39}"/>
              </a:ext>
            </a:extLst>
          </p:cNvPr>
          <p:cNvSpPr/>
          <p:nvPr/>
        </p:nvSpPr>
        <p:spPr>
          <a:xfrm>
            <a:off x="4948334" y="5710332"/>
            <a:ext cx="2295331" cy="1045029"/>
          </a:xfrm>
          <a:prstGeom prst="rect">
            <a:avLst/>
          </a:prstGeom>
          <a:solidFill>
            <a:srgbClr val="C05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#C0597D</a:t>
            </a:r>
          </a:p>
          <a:p>
            <a:pPr algn="ctr"/>
            <a:r>
              <a:rPr lang="pt-BR" dirty="0"/>
              <a:t>(192,89,125)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06A67E-D5EB-9977-32E3-1ECF7105E9B1}"/>
              </a:ext>
            </a:extLst>
          </p:cNvPr>
          <p:cNvSpPr/>
          <p:nvPr/>
        </p:nvSpPr>
        <p:spPr>
          <a:xfrm>
            <a:off x="2584578" y="5710333"/>
            <a:ext cx="2295331" cy="1045029"/>
          </a:xfrm>
          <a:prstGeom prst="rect">
            <a:avLst/>
          </a:prstGeom>
          <a:solidFill>
            <a:srgbClr val="2C7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#2C7CB2</a:t>
            </a:r>
          </a:p>
          <a:p>
            <a:pPr algn="ctr"/>
            <a:r>
              <a:rPr lang="pt-BR" dirty="0"/>
              <a:t>(44,124,178)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2CC9D7B-2AF7-2D44-7F91-C1D96BF56F3E}"/>
              </a:ext>
            </a:extLst>
          </p:cNvPr>
          <p:cNvSpPr/>
          <p:nvPr/>
        </p:nvSpPr>
        <p:spPr>
          <a:xfrm>
            <a:off x="7380515" y="5710331"/>
            <a:ext cx="2295331" cy="10450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#F2F2F2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(242,242,242)</a:t>
            </a: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A239903-274D-4475-68AB-4F62546D0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2" y="173676"/>
            <a:ext cx="9693124" cy="543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35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7342</TotalTime>
  <Words>37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Italo Teotonio</cp:lastModifiedBy>
  <cp:revision>34</cp:revision>
  <dcterms:created xsi:type="dcterms:W3CDTF">2022-02-02T21:26:44Z</dcterms:created>
  <dcterms:modified xsi:type="dcterms:W3CDTF">2022-12-07T00:19:58Z</dcterms:modified>
</cp:coreProperties>
</file>